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handoutMasterIdLst>
    <p:handoutMasterId r:id="rId23"/>
  </p:handoutMasterIdLst>
  <p:sldIdLst>
    <p:sldId id="268" r:id="rId5"/>
    <p:sldId id="257" r:id="rId6"/>
    <p:sldId id="258" r:id="rId7"/>
    <p:sldId id="270" r:id="rId8"/>
    <p:sldId id="283" r:id="rId9"/>
    <p:sldId id="263" r:id="rId10"/>
    <p:sldId id="274" r:id="rId11"/>
    <p:sldId id="275" r:id="rId12"/>
    <p:sldId id="262" r:id="rId13"/>
    <p:sldId id="279" r:id="rId14"/>
    <p:sldId id="276" r:id="rId15"/>
    <p:sldId id="280" r:id="rId16"/>
    <p:sldId id="264" r:id="rId17"/>
    <p:sldId id="261" r:id="rId18"/>
    <p:sldId id="266" r:id="rId19"/>
    <p:sldId id="281" r:id="rId20"/>
    <p:sldId id="28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A332"/>
    <a:srgbClr val="FFCCCC"/>
    <a:srgbClr val="FF9999"/>
    <a:srgbClr val="7D4BC9"/>
    <a:srgbClr val="4F7678"/>
    <a:srgbClr val="1E3ADA"/>
    <a:srgbClr val="7BEBD8"/>
    <a:srgbClr val="8335E5"/>
    <a:srgbClr val="6B8DE1"/>
    <a:srgbClr val="6C92E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C017ED-9032-4E3A-A7F1-3BF6A94724ED}" v="2364" dt="2024-12-21T04:09:43.8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79" autoAdjust="0"/>
    <p:restoredTop sz="79663" autoAdjust="0"/>
  </p:normalViewPr>
  <p:slideViewPr>
    <p:cSldViewPr snapToGrid="0" showGuides="1">
      <p:cViewPr>
        <p:scale>
          <a:sx n="80" d="100"/>
          <a:sy n="80" d="100"/>
        </p:scale>
        <p:origin x="328" y="-876"/>
      </p:cViewPr>
      <p:guideLst>
        <p:guide orient="horz" pos="2064"/>
        <p:guide pos="3840"/>
        <p:guide pos="456"/>
        <p:guide pos="7200"/>
      </p:guideLst>
    </p:cSldViewPr>
  </p:slideViewPr>
  <p:outlineViewPr>
    <p:cViewPr>
      <p:scale>
        <a:sx n="33" d="100"/>
        <a:sy n="33" d="100"/>
      </p:scale>
      <p:origin x="0" y="-648"/>
    </p:cViewPr>
  </p:outlineViewPr>
  <p:notesTextViewPr>
    <p:cViewPr>
      <p:scale>
        <a:sx n="3" d="2"/>
        <a:sy n="3" d="2"/>
      </p:scale>
      <p:origin x="0" y="0"/>
    </p:cViewPr>
  </p:notesTextViewPr>
  <p:sorterViewPr>
    <p:cViewPr>
      <p:scale>
        <a:sx n="100" d="100"/>
        <a:sy n="100" d="100"/>
      </p:scale>
      <p:origin x="0" y="0"/>
    </p:cViewPr>
  </p:sorterViewPr>
  <p:notesViewPr>
    <p:cSldViewPr snapToGrid="0" showGuides="1">
      <p:cViewPr varScale="1">
        <p:scale>
          <a:sx n="60" d="100"/>
          <a:sy n="60" d="100"/>
        </p:scale>
        <p:origin x="3187"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ung,Fion,HK-Hong Kong(Kowloon),Customer Management" userId="3d5d4ec1-66a2-4871-82b3-c61df94f03e2" providerId="ADAL" clId="{81C017ED-9032-4E3A-A7F1-3BF6A94724ED}"/>
    <pc:docChg chg="undo redo custSel addSld delSld modSld sldOrd">
      <pc:chgData name="Leung,Fion,HK-Hong Kong(Kowloon),Customer Management" userId="3d5d4ec1-66a2-4871-82b3-c61df94f03e2" providerId="ADAL" clId="{81C017ED-9032-4E3A-A7F1-3BF6A94724ED}" dt="2024-12-21T04:14:42.978" v="10585" actId="20577"/>
      <pc:docMkLst>
        <pc:docMk/>
      </pc:docMkLst>
      <pc:sldChg chg="addSp delSp modSp mod modNotesTx">
        <pc:chgData name="Leung,Fion,HK-Hong Kong(Kowloon),Customer Management" userId="3d5d4ec1-66a2-4871-82b3-c61df94f03e2" providerId="ADAL" clId="{81C017ED-9032-4E3A-A7F1-3BF6A94724ED}" dt="2024-12-18T03:24:20.008" v="7825" actId="1076"/>
        <pc:sldMkLst>
          <pc:docMk/>
          <pc:sldMk cId="3254356326" sldId="257"/>
        </pc:sldMkLst>
        <pc:spChg chg="add del">
          <ac:chgData name="Leung,Fion,HK-Hong Kong(Kowloon),Customer Management" userId="3d5d4ec1-66a2-4871-82b3-c61df94f03e2" providerId="ADAL" clId="{81C017ED-9032-4E3A-A7F1-3BF6A94724ED}" dt="2024-11-13T06:58:07.183" v="1039" actId="478"/>
          <ac:spMkLst>
            <pc:docMk/>
            <pc:sldMk cId="3254356326" sldId="257"/>
            <ac:spMk id="4" creationId="{27DDA3B9-5E54-0523-E196-567D429F466E}"/>
          </ac:spMkLst>
        </pc:spChg>
        <pc:spChg chg="add del mod">
          <ac:chgData name="Leung,Fion,HK-Hong Kong(Kowloon),Customer Management" userId="3d5d4ec1-66a2-4871-82b3-c61df94f03e2" providerId="ADAL" clId="{81C017ED-9032-4E3A-A7F1-3BF6A94724ED}" dt="2024-11-12T09:20:46.337" v="190" actId="478"/>
          <ac:spMkLst>
            <pc:docMk/>
            <pc:sldMk cId="3254356326" sldId="257"/>
            <ac:spMk id="4" creationId="{81741A1B-3FBC-6F8B-4DD5-025C534339E3}"/>
          </ac:spMkLst>
        </pc:spChg>
        <pc:spChg chg="add del mod">
          <ac:chgData name="Leung,Fion,HK-Hong Kong(Kowloon),Customer Management" userId="3d5d4ec1-66a2-4871-82b3-c61df94f03e2" providerId="ADAL" clId="{81C017ED-9032-4E3A-A7F1-3BF6A94724ED}" dt="2024-11-12T09:20:46.337" v="190" actId="478"/>
          <ac:spMkLst>
            <pc:docMk/>
            <pc:sldMk cId="3254356326" sldId="257"/>
            <ac:spMk id="5" creationId="{16441137-C5F7-EFDA-E595-85FE7161D659}"/>
          </ac:spMkLst>
        </pc:spChg>
        <pc:spChg chg="del mod topLvl">
          <ac:chgData name="Leung,Fion,HK-Hong Kong(Kowloon),Customer Management" userId="3d5d4ec1-66a2-4871-82b3-c61df94f03e2" providerId="ADAL" clId="{81C017ED-9032-4E3A-A7F1-3BF6A94724ED}" dt="2024-11-12T09:20:46.337" v="190" actId="478"/>
          <ac:spMkLst>
            <pc:docMk/>
            <pc:sldMk cId="3254356326" sldId="257"/>
            <ac:spMk id="22" creationId="{D6FFCD8A-D531-4D2A-AABF-370BF35DF0FD}"/>
          </ac:spMkLst>
        </pc:spChg>
        <pc:spChg chg="mod">
          <ac:chgData name="Leung,Fion,HK-Hong Kong(Kowloon),Customer Management" userId="3d5d4ec1-66a2-4871-82b3-c61df94f03e2" providerId="ADAL" clId="{81C017ED-9032-4E3A-A7F1-3BF6A94724ED}" dt="2024-12-18T03:24:17.285" v="7824" actId="1076"/>
          <ac:spMkLst>
            <pc:docMk/>
            <pc:sldMk cId="3254356326" sldId="257"/>
            <ac:spMk id="24" creationId="{C1165547-DF3A-4694-9097-2BDAF2003713}"/>
          </ac:spMkLst>
        </pc:spChg>
        <pc:spChg chg="del mod topLvl">
          <ac:chgData name="Leung,Fion,HK-Hong Kong(Kowloon),Customer Management" userId="3d5d4ec1-66a2-4871-82b3-c61df94f03e2" providerId="ADAL" clId="{81C017ED-9032-4E3A-A7F1-3BF6A94724ED}" dt="2024-11-12T09:20:46.337" v="190" actId="478"/>
          <ac:spMkLst>
            <pc:docMk/>
            <pc:sldMk cId="3254356326" sldId="257"/>
            <ac:spMk id="25" creationId="{CA3FECAC-E569-460A-8F81-CECE58A61CCD}"/>
          </ac:spMkLst>
        </pc:spChg>
        <pc:spChg chg="del mod topLvl">
          <ac:chgData name="Leung,Fion,HK-Hong Kong(Kowloon),Customer Management" userId="3d5d4ec1-66a2-4871-82b3-c61df94f03e2" providerId="ADAL" clId="{81C017ED-9032-4E3A-A7F1-3BF6A94724ED}" dt="2024-11-12T09:20:46.337" v="190" actId="478"/>
          <ac:spMkLst>
            <pc:docMk/>
            <pc:sldMk cId="3254356326" sldId="257"/>
            <ac:spMk id="26" creationId="{7CB7D654-7384-4C22-9BEF-3BF3A786CE88}"/>
          </ac:spMkLst>
        </pc:spChg>
        <pc:spChg chg="mod">
          <ac:chgData name="Leung,Fion,HK-Hong Kong(Kowloon),Customer Management" userId="3d5d4ec1-66a2-4871-82b3-c61df94f03e2" providerId="ADAL" clId="{81C017ED-9032-4E3A-A7F1-3BF6A94724ED}" dt="2024-12-18T03:24:20.008" v="7825" actId="1076"/>
          <ac:spMkLst>
            <pc:docMk/>
            <pc:sldMk cId="3254356326" sldId="257"/>
            <ac:spMk id="55" creationId="{6BBBCB2E-F413-4381-8378-02FDC20EA4F6}"/>
          </ac:spMkLst>
        </pc:spChg>
        <pc:grpChg chg="del mod">
          <ac:chgData name="Leung,Fion,HK-Hong Kong(Kowloon),Customer Management" userId="3d5d4ec1-66a2-4871-82b3-c61df94f03e2" providerId="ADAL" clId="{81C017ED-9032-4E3A-A7F1-3BF6A94724ED}" dt="2024-11-12T09:19:06.728" v="171" actId="165"/>
          <ac:grpSpMkLst>
            <pc:docMk/>
            <pc:sldMk cId="3254356326" sldId="257"/>
            <ac:grpSpMk id="21" creationId="{FBE0CB24-B318-4A75-829C-F2AFFC048326}"/>
          </ac:grpSpMkLst>
        </pc:grpChg>
        <pc:grpChg chg="del mod topLvl">
          <ac:chgData name="Leung,Fion,HK-Hong Kong(Kowloon),Customer Management" userId="3d5d4ec1-66a2-4871-82b3-c61df94f03e2" providerId="ADAL" clId="{81C017ED-9032-4E3A-A7F1-3BF6A94724ED}" dt="2024-11-12T09:19:17.969" v="174" actId="165"/>
          <ac:grpSpMkLst>
            <pc:docMk/>
            <pc:sldMk cId="3254356326" sldId="257"/>
            <ac:grpSpMk id="23" creationId="{141B387A-E007-4189-8E98-2F8E5B7C9511}"/>
          </ac:grpSpMkLst>
        </pc:grpChg>
        <pc:picChg chg="add mod">
          <ac:chgData name="Leung,Fion,HK-Hong Kong(Kowloon),Customer Management" userId="3d5d4ec1-66a2-4871-82b3-c61df94f03e2" providerId="ADAL" clId="{81C017ED-9032-4E3A-A7F1-3BF6A94724ED}" dt="2024-11-13T06:58:43.554" v="1042" actId="14100"/>
          <ac:picMkLst>
            <pc:docMk/>
            <pc:sldMk cId="3254356326" sldId="257"/>
            <ac:picMk id="3076" creationId="{96531551-D003-03F2-DECB-0F47E1007ABF}"/>
          </ac:picMkLst>
        </pc:picChg>
      </pc:sldChg>
      <pc:sldChg chg="addSp delSp modSp mod">
        <pc:chgData name="Leung,Fion,HK-Hong Kong(Kowloon),Customer Management" userId="3d5d4ec1-66a2-4871-82b3-c61df94f03e2" providerId="ADAL" clId="{81C017ED-9032-4E3A-A7F1-3BF6A94724ED}" dt="2024-12-17T05:44:11.939" v="5855" actId="1076"/>
        <pc:sldMkLst>
          <pc:docMk/>
          <pc:sldMk cId="285523832" sldId="258"/>
        </pc:sldMkLst>
        <pc:spChg chg="mod">
          <ac:chgData name="Leung,Fion,HK-Hong Kong(Kowloon),Customer Management" userId="3d5d4ec1-66a2-4871-82b3-c61df94f03e2" providerId="ADAL" clId="{81C017ED-9032-4E3A-A7F1-3BF6A94724ED}" dt="2024-12-17T05:44:11.939" v="5855" actId="1076"/>
          <ac:spMkLst>
            <pc:docMk/>
            <pc:sldMk cId="285523832" sldId="258"/>
            <ac:spMk id="2" creationId="{D815E537-4AB4-4445-A3AC-40D738EDF3DC}"/>
          </ac:spMkLst>
        </pc:spChg>
        <pc:spChg chg="add mod">
          <ac:chgData name="Leung,Fion,HK-Hong Kong(Kowloon),Customer Management" userId="3d5d4ec1-66a2-4871-82b3-c61df94f03e2" providerId="ADAL" clId="{81C017ED-9032-4E3A-A7F1-3BF6A94724ED}" dt="2024-12-17T05:43:57.737" v="5851" actId="2711"/>
          <ac:spMkLst>
            <pc:docMk/>
            <pc:sldMk cId="285523832" sldId="258"/>
            <ac:spMk id="3" creationId="{56BC4601-FC8B-CA28-1E06-98AA2F0C2F1E}"/>
          </ac:spMkLst>
        </pc:spChg>
        <pc:spChg chg="add mod">
          <ac:chgData name="Leung,Fion,HK-Hong Kong(Kowloon),Customer Management" userId="3d5d4ec1-66a2-4871-82b3-c61df94f03e2" providerId="ADAL" clId="{81C017ED-9032-4E3A-A7F1-3BF6A94724ED}" dt="2024-12-17T05:43:57.737" v="5851" actId="2711"/>
          <ac:spMkLst>
            <pc:docMk/>
            <pc:sldMk cId="285523832" sldId="258"/>
            <ac:spMk id="5" creationId="{2ABB67FF-5609-664D-CE0F-1442F698BC85}"/>
          </ac:spMkLst>
        </pc:spChg>
        <pc:spChg chg="mod">
          <ac:chgData name="Leung,Fion,HK-Hong Kong(Kowloon),Customer Management" userId="3d5d4ec1-66a2-4871-82b3-c61df94f03e2" providerId="ADAL" clId="{81C017ED-9032-4E3A-A7F1-3BF6A94724ED}" dt="2024-12-17T05:43:57.737" v="5851" actId="2711"/>
          <ac:spMkLst>
            <pc:docMk/>
            <pc:sldMk cId="285523832" sldId="258"/>
            <ac:spMk id="6" creationId="{6BFCD1AA-E1CA-41D6-8605-56AFEBE4EEE3}"/>
          </ac:spMkLst>
        </pc:spChg>
        <pc:spChg chg="mod">
          <ac:chgData name="Leung,Fion,HK-Hong Kong(Kowloon),Customer Management" userId="3d5d4ec1-66a2-4871-82b3-c61df94f03e2" providerId="ADAL" clId="{81C017ED-9032-4E3A-A7F1-3BF6A94724ED}" dt="2024-12-17T05:43:57.737" v="5851" actId="2711"/>
          <ac:spMkLst>
            <pc:docMk/>
            <pc:sldMk cId="285523832" sldId="258"/>
            <ac:spMk id="8" creationId="{E9101D99-B002-4698-9C7E-C942B9AA2D39}"/>
          </ac:spMkLst>
        </pc:spChg>
        <pc:spChg chg="mod">
          <ac:chgData name="Leung,Fion,HK-Hong Kong(Kowloon),Customer Management" userId="3d5d4ec1-66a2-4871-82b3-c61df94f03e2" providerId="ADAL" clId="{81C017ED-9032-4E3A-A7F1-3BF6A94724ED}" dt="2024-12-17T05:43:57.737" v="5851" actId="2711"/>
          <ac:spMkLst>
            <pc:docMk/>
            <pc:sldMk cId="285523832" sldId="258"/>
            <ac:spMk id="9" creationId="{14FF47BA-9557-4442-8E2A-74A4F4AAD237}"/>
          </ac:spMkLst>
        </pc:spChg>
        <pc:spChg chg="mod">
          <ac:chgData name="Leung,Fion,HK-Hong Kong(Kowloon),Customer Management" userId="3d5d4ec1-66a2-4871-82b3-c61df94f03e2" providerId="ADAL" clId="{81C017ED-9032-4E3A-A7F1-3BF6A94724ED}" dt="2024-12-17T05:43:57.737" v="5851" actId="2711"/>
          <ac:spMkLst>
            <pc:docMk/>
            <pc:sldMk cId="285523832" sldId="258"/>
            <ac:spMk id="10" creationId="{B00C2221-E8A7-47E0-B2B2-5A6A32F96791}"/>
          </ac:spMkLst>
        </pc:spChg>
        <pc:spChg chg="mod">
          <ac:chgData name="Leung,Fion,HK-Hong Kong(Kowloon),Customer Management" userId="3d5d4ec1-66a2-4871-82b3-c61df94f03e2" providerId="ADAL" clId="{81C017ED-9032-4E3A-A7F1-3BF6A94724ED}" dt="2024-12-17T05:43:57.737" v="5851" actId="2711"/>
          <ac:spMkLst>
            <pc:docMk/>
            <pc:sldMk cId="285523832" sldId="258"/>
            <ac:spMk id="11" creationId="{6B458D5C-BDF7-4A75-A4E8-B99128DCD84A}"/>
          </ac:spMkLst>
        </pc:spChg>
        <pc:spChg chg="add mod">
          <ac:chgData name="Leung,Fion,HK-Hong Kong(Kowloon),Customer Management" userId="3d5d4ec1-66a2-4871-82b3-c61df94f03e2" providerId="ADAL" clId="{81C017ED-9032-4E3A-A7F1-3BF6A94724ED}" dt="2024-12-17T05:44:06.543" v="5854" actId="2711"/>
          <ac:spMkLst>
            <pc:docMk/>
            <pc:sldMk cId="285523832" sldId="258"/>
            <ac:spMk id="12" creationId="{51874222-AB7C-211F-E1D3-5653049312E9}"/>
          </ac:spMkLst>
        </pc:spChg>
        <pc:spChg chg="del">
          <ac:chgData name="Leung,Fion,HK-Hong Kong(Kowloon),Customer Management" userId="3d5d4ec1-66a2-4871-82b3-c61df94f03e2" providerId="ADAL" clId="{81C017ED-9032-4E3A-A7F1-3BF6A94724ED}" dt="2024-12-10T05:13:50.382" v="1778" actId="478"/>
          <ac:spMkLst>
            <pc:docMk/>
            <pc:sldMk cId="285523832" sldId="258"/>
            <ac:spMk id="12" creationId="{CA17B45E-57F0-4725-89C0-3CD74A5097A3}"/>
          </ac:spMkLst>
        </pc:spChg>
        <pc:spChg chg="mod">
          <ac:chgData name="Leung,Fion,HK-Hong Kong(Kowloon),Customer Management" userId="3d5d4ec1-66a2-4871-82b3-c61df94f03e2" providerId="ADAL" clId="{81C017ED-9032-4E3A-A7F1-3BF6A94724ED}" dt="2024-12-17T05:43:57.737" v="5851" actId="2711"/>
          <ac:spMkLst>
            <pc:docMk/>
            <pc:sldMk cId="285523832" sldId="258"/>
            <ac:spMk id="13" creationId="{64E3D015-D1E6-40C0-B820-5D2B0144652D}"/>
          </ac:spMkLst>
        </pc:spChg>
        <pc:spChg chg="mod">
          <ac:chgData name="Leung,Fion,HK-Hong Kong(Kowloon),Customer Management" userId="3d5d4ec1-66a2-4871-82b3-c61df94f03e2" providerId="ADAL" clId="{81C017ED-9032-4E3A-A7F1-3BF6A94724ED}" dt="2024-12-17T05:43:57.737" v="5851" actId="2711"/>
          <ac:spMkLst>
            <pc:docMk/>
            <pc:sldMk cId="285523832" sldId="258"/>
            <ac:spMk id="14" creationId="{9187696D-0387-46E9-A420-AD2392161D95}"/>
          </ac:spMkLst>
        </pc:spChg>
        <pc:grpChg chg="mod">
          <ac:chgData name="Leung,Fion,HK-Hong Kong(Kowloon),Customer Management" userId="3d5d4ec1-66a2-4871-82b3-c61df94f03e2" providerId="ADAL" clId="{81C017ED-9032-4E3A-A7F1-3BF6A94724ED}" dt="2024-12-17T05:43:14.079" v="5839" actId="571"/>
          <ac:grpSpMkLst>
            <pc:docMk/>
            <pc:sldMk cId="285523832" sldId="258"/>
            <ac:grpSpMk id="18" creationId="{609D452F-25F9-4A2F-84BD-9A44714884C6}"/>
          </ac:grpSpMkLst>
        </pc:grpChg>
        <pc:grpChg chg="del">
          <ac:chgData name="Leung,Fion,HK-Hong Kong(Kowloon),Customer Management" userId="3d5d4ec1-66a2-4871-82b3-c61df94f03e2" providerId="ADAL" clId="{81C017ED-9032-4E3A-A7F1-3BF6A94724ED}" dt="2024-12-10T05:13:50.382" v="1778" actId="478"/>
          <ac:grpSpMkLst>
            <pc:docMk/>
            <pc:sldMk cId="285523832" sldId="258"/>
            <ac:grpSpMk id="19" creationId="{9D065A01-39E4-4CC9-9075-3910C66205F5}"/>
          </ac:grpSpMkLst>
        </pc:grpChg>
        <pc:grpChg chg="mod">
          <ac:chgData name="Leung,Fion,HK-Hong Kong(Kowloon),Customer Management" userId="3d5d4ec1-66a2-4871-82b3-c61df94f03e2" providerId="ADAL" clId="{81C017ED-9032-4E3A-A7F1-3BF6A94724ED}" dt="2024-12-17T05:43:14.079" v="5839" actId="571"/>
          <ac:grpSpMkLst>
            <pc:docMk/>
            <pc:sldMk cId="285523832" sldId="258"/>
            <ac:grpSpMk id="20" creationId="{2D19246F-8F2D-4FAD-8927-AA34DDAA5DFA}"/>
          </ac:grpSpMkLst>
        </pc:grpChg>
        <pc:grpChg chg="mod">
          <ac:chgData name="Leung,Fion,HK-Hong Kong(Kowloon),Customer Management" userId="3d5d4ec1-66a2-4871-82b3-c61df94f03e2" providerId="ADAL" clId="{81C017ED-9032-4E3A-A7F1-3BF6A94724ED}" dt="2024-12-17T05:43:14.079" v="5839" actId="571"/>
          <ac:grpSpMkLst>
            <pc:docMk/>
            <pc:sldMk cId="285523832" sldId="258"/>
            <ac:grpSpMk id="21" creationId="{B111D787-E830-4638-97B3-205F0A0ABC3F}"/>
          </ac:grpSpMkLst>
        </pc:grpChg>
        <pc:grpChg chg="mod">
          <ac:chgData name="Leung,Fion,HK-Hong Kong(Kowloon),Customer Management" userId="3d5d4ec1-66a2-4871-82b3-c61df94f03e2" providerId="ADAL" clId="{81C017ED-9032-4E3A-A7F1-3BF6A94724ED}" dt="2024-12-17T05:43:46.380" v="5849" actId="14100"/>
          <ac:grpSpMkLst>
            <pc:docMk/>
            <pc:sldMk cId="285523832" sldId="258"/>
            <ac:grpSpMk id="69" creationId="{B457331C-2A24-4352-9B4C-1C1B326F404F}"/>
          </ac:grpSpMkLst>
        </pc:grpChg>
      </pc:sldChg>
      <pc:sldChg chg="addSp delSp modSp add del mod ord modNotesTx">
        <pc:chgData name="Leung,Fion,HK-Hong Kong(Kowloon),Customer Management" userId="3d5d4ec1-66a2-4871-82b3-c61df94f03e2" providerId="ADAL" clId="{81C017ED-9032-4E3A-A7F1-3BF6A94724ED}" dt="2024-12-17T08:43:45.954" v="6843" actId="47"/>
        <pc:sldMkLst>
          <pc:docMk/>
          <pc:sldMk cId="1860944946" sldId="259"/>
        </pc:sldMkLst>
        <pc:spChg chg="del mod">
          <ac:chgData name="Leung,Fion,HK-Hong Kong(Kowloon),Customer Management" userId="3d5d4ec1-66a2-4871-82b3-c61df94f03e2" providerId="ADAL" clId="{81C017ED-9032-4E3A-A7F1-3BF6A94724ED}" dt="2024-12-17T05:37:03.732" v="5760" actId="478"/>
          <ac:spMkLst>
            <pc:docMk/>
            <pc:sldMk cId="1860944946" sldId="259"/>
            <ac:spMk id="2" creationId="{62AEF5FE-6C45-4BF6-9676-571742C3CDD7}"/>
          </ac:spMkLst>
        </pc:spChg>
        <pc:spChg chg="del">
          <ac:chgData name="Leung,Fion,HK-Hong Kong(Kowloon),Customer Management" userId="3d5d4ec1-66a2-4871-82b3-c61df94f03e2" providerId="ADAL" clId="{81C017ED-9032-4E3A-A7F1-3BF6A94724ED}" dt="2024-11-13T05:17:14.041" v="702" actId="478"/>
          <ac:spMkLst>
            <pc:docMk/>
            <pc:sldMk cId="1860944946" sldId="259"/>
            <ac:spMk id="3" creationId="{A74D15AA-4B45-41B5-A81C-97FCBF019951}"/>
          </ac:spMkLst>
        </pc:spChg>
        <pc:spChg chg="mod">
          <ac:chgData name="Leung,Fion,HK-Hong Kong(Kowloon),Customer Management" userId="3d5d4ec1-66a2-4871-82b3-c61df94f03e2" providerId="ADAL" clId="{81C017ED-9032-4E3A-A7F1-3BF6A94724ED}" dt="2024-11-13T07:11:20.297" v="1557" actId="1076"/>
          <ac:spMkLst>
            <pc:docMk/>
            <pc:sldMk cId="1860944946" sldId="259"/>
            <ac:spMk id="4" creationId="{241C7FC4-FEFA-4A96-9749-9068C68611EF}"/>
          </ac:spMkLst>
        </pc:spChg>
        <pc:spChg chg="del mod">
          <ac:chgData name="Leung,Fion,HK-Hong Kong(Kowloon),Customer Management" userId="3d5d4ec1-66a2-4871-82b3-c61df94f03e2" providerId="ADAL" clId="{81C017ED-9032-4E3A-A7F1-3BF6A94724ED}" dt="2024-12-17T05:37:00.934" v="5759" actId="478"/>
          <ac:spMkLst>
            <pc:docMk/>
            <pc:sldMk cId="1860944946" sldId="259"/>
            <ac:spMk id="5" creationId="{BAD3DD8E-0492-4A48-B06C-F87FA5CFE3C0}"/>
          </ac:spMkLst>
        </pc:spChg>
        <pc:spChg chg="mod">
          <ac:chgData name="Leung,Fion,HK-Hong Kong(Kowloon),Customer Management" userId="3d5d4ec1-66a2-4871-82b3-c61df94f03e2" providerId="ADAL" clId="{81C017ED-9032-4E3A-A7F1-3BF6A94724ED}" dt="2024-11-13T07:07:07.883" v="1435" actId="165"/>
          <ac:spMkLst>
            <pc:docMk/>
            <pc:sldMk cId="1860944946" sldId="259"/>
            <ac:spMk id="7" creationId="{946F7D42-7783-4AA6-ADD6-AB6D2DF05CAF}"/>
          </ac:spMkLst>
        </pc:spChg>
        <pc:spChg chg="mod topLvl">
          <ac:chgData name="Leung,Fion,HK-Hong Kong(Kowloon),Customer Management" userId="3d5d4ec1-66a2-4871-82b3-c61df94f03e2" providerId="ADAL" clId="{81C017ED-9032-4E3A-A7F1-3BF6A94724ED}" dt="2024-11-13T07:07:07.883" v="1435" actId="165"/>
          <ac:spMkLst>
            <pc:docMk/>
            <pc:sldMk cId="1860944946" sldId="259"/>
            <ac:spMk id="12" creationId="{267E4A54-8A0F-43A0-AA7D-F508F05BB2EF}"/>
          </ac:spMkLst>
        </pc:spChg>
        <pc:spChg chg="mod">
          <ac:chgData name="Leung,Fion,HK-Hong Kong(Kowloon),Customer Management" userId="3d5d4ec1-66a2-4871-82b3-c61df94f03e2" providerId="ADAL" clId="{81C017ED-9032-4E3A-A7F1-3BF6A94724ED}" dt="2024-11-13T07:01:41.649" v="1294" actId="1076"/>
          <ac:spMkLst>
            <pc:docMk/>
            <pc:sldMk cId="1860944946" sldId="259"/>
            <ac:spMk id="14" creationId="{A5704BA3-593E-4519-9139-4E1D86366677}"/>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16" creationId="{56CCB68B-57D2-49CC-B61F-363F0FF3AD9B}"/>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17" creationId="{67F96EFD-DA55-4AD5-BA45-4313C3E9814D}"/>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18" creationId="{F372C151-C001-4280-B771-9A239086CCF5}"/>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19" creationId="{D3FA7893-F8A0-4F72-ACCF-CF4CE6E4B9E5}"/>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0" creationId="{C017CF38-81FD-491D-9BA4-35D01D4D4210}"/>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1" creationId="{99433936-BA1A-40A3-959B-047AFFF78F7C}"/>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2" creationId="{BDA2F5A8-B23C-499E-9267-3DC7A37FA790}"/>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3" creationId="{099EF59E-5EEF-46B5-962D-A5FD94EA515A}"/>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4" creationId="{FCE54361-37E3-4F52-B33F-6FAA345B486E}"/>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5" creationId="{78645E47-D178-4E95-8459-77D1D8FF6434}"/>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6" creationId="{7854B272-51DE-4F9C-A5CA-3532EA082A42}"/>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7" creationId="{814DA909-0D02-4070-A399-CC0263BE579C}"/>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8" creationId="{5899F489-EDA7-4EC2-826F-95D6DBC76562}"/>
          </ac:spMkLst>
        </pc:spChg>
        <pc:spChg chg="mod">
          <ac:chgData name="Leung,Fion,HK-Hong Kong(Kowloon),Customer Management" userId="3d5d4ec1-66a2-4871-82b3-c61df94f03e2" providerId="ADAL" clId="{81C017ED-9032-4E3A-A7F1-3BF6A94724ED}" dt="2024-11-13T07:09:47.251" v="1486" actId="1076"/>
          <ac:spMkLst>
            <pc:docMk/>
            <pc:sldMk cId="1860944946" sldId="259"/>
            <ac:spMk id="29" creationId="{83CCE497-C8F7-4970-AE29-490A81B267C2}"/>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31" creationId="{66F1D3E8-8C01-4B14-8A55-CA0D336560C8}"/>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32" creationId="{C7E4337D-67E8-477B-8284-B0579D016001}"/>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33" creationId="{C2AF1AB5-D96A-4C19-BE80-2C8A0736E9B3}"/>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34" creationId="{FF7B7042-5F74-4182-89DF-79E95F074837}"/>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35" creationId="{6D40A249-C0DF-492C-98A0-5563396CEDA3}"/>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36" creationId="{0424966D-2E93-463D-925D-8EC1314AA4C8}"/>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37" creationId="{A2027076-84C0-41AA-ABE6-E182664DD1A7}"/>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38" creationId="{34911030-E1C4-47C6-B878-AB9504619ECD}"/>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39" creationId="{872A828C-C960-409B-BA85-F3FA58C5877B}"/>
          </ac:spMkLst>
        </pc:spChg>
        <pc:spChg chg="mod">
          <ac:chgData name="Leung,Fion,HK-Hong Kong(Kowloon),Customer Management" userId="3d5d4ec1-66a2-4871-82b3-c61df94f03e2" providerId="ADAL" clId="{81C017ED-9032-4E3A-A7F1-3BF6A94724ED}" dt="2024-11-13T07:11:18.421" v="1555" actId="1076"/>
          <ac:spMkLst>
            <pc:docMk/>
            <pc:sldMk cId="1860944946" sldId="259"/>
            <ac:spMk id="40" creationId="{111031BF-F147-4673-B7D2-BAB9FDE01341}"/>
          </ac:spMkLst>
        </pc:spChg>
        <pc:spChg chg="mod">
          <ac:chgData name="Leung,Fion,HK-Hong Kong(Kowloon),Customer Management" userId="3d5d4ec1-66a2-4871-82b3-c61df94f03e2" providerId="ADAL" clId="{81C017ED-9032-4E3A-A7F1-3BF6A94724ED}" dt="2024-11-13T07:11:22.914" v="1558" actId="1076"/>
          <ac:spMkLst>
            <pc:docMk/>
            <pc:sldMk cId="1860944946" sldId="259"/>
            <ac:spMk id="42" creationId="{FE9D5F51-D5BF-438E-8442-591451564E59}"/>
          </ac:spMkLst>
        </pc:spChg>
        <pc:spChg chg="mod">
          <ac:chgData name="Leung,Fion,HK-Hong Kong(Kowloon),Customer Management" userId="3d5d4ec1-66a2-4871-82b3-c61df94f03e2" providerId="ADAL" clId="{81C017ED-9032-4E3A-A7F1-3BF6A94724ED}" dt="2024-11-13T07:11:22.914" v="1558" actId="1076"/>
          <ac:spMkLst>
            <pc:docMk/>
            <pc:sldMk cId="1860944946" sldId="259"/>
            <ac:spMk id="43" creationId="{4514A40D-D6F0-4AD6-9605-37581D312EC8}"/>
          </ac:spMkLst>
        </pc:spChg>
        <pc:spChg chg="mod">
          <ac:chgData name="Leung,Fion,HK-Hong Kong(Kowloon),Customer Management" userId="3d5d4ec1-66a2-4871-82b3-c61df94f03e2" providerId="ADAL" clId="{81C017ED-9032-4E3A-A7F1-3BF6A94724ED}" dt="2024-11-13T07:11:22.914" v="1558" actId="1076"/>
          <ac:spMkLst>
            <pc:docMk/>
            <pc:sldMk cId="1860944946" sldId="259"/>
            <ac:spMk id="44" creationId="{B605F216-E7D2-42D4-8BCF-4B68365DD59A}"/>
          </ac:spMkLst>
        </pc:spChg>
        <pc:spChg chg="mod">
          <ac:chgData name="Leung,Fion,HK-Hong Kong(Kowloon),Customer Management" userId="3d5d4ec1-66a2-4871-82b3-c61df94f03e2" providerId="ADAL" clId="{81C017ED-9032-4E3A-A7F1-3BF6A94724ED}" dt="2024-11-13T07:11:22.914" v="1558" actId="1076"/>
          <ac:spMkLst>
            <pc:docMk/>
            <pc:sldMk cId="1860944946" sldId="259"/>
            <ac:spMk id="45" creationId="{7221B60C-9DC7-49BE-9845-B55F67481AED}"/>
          </ac:spMkLst>
        </pc:spChg>
        <pc:spChg chg="mod">
          <ac:chgData name="Leung,Fion,HK-Hong Kong(Kowloon),Customer Management" userId="3d5d4ec1-66a2-4871-82b3-c61df94f03e2" providerId="ADAL" clId="{81C017ED-9032-4E3A-A7F1-3BF6A94724ED}" dt="2024-11-13T07:11:22.914" v="1558" actId="1076"/>
          <ac:spMkLst>
            <pc:docMk/>
            <pc:sldMk cId="1860944946" sldId="259"/>
            <ac:spMk id="46" creationId="{F7CDF7AF-4200-420D-ACFE-5F2B36CC0F4B}"/>
          </ac:spMkLst>
        </pc:spChg>
        <pc:spChg chg="mod">
          <ac:chgData name="Leung,Fion,HK-Hong Kong(Kowloon),Customer Management" userId="3d5d4ec1-66a2-4871-82b3-c61df94f03e2" providerId="ADAL" clId="{81C017ED-9032-4E3A-A7F1-3BF6A94724ED}" dt="2024-11-13T07:11:22.914" v="1558" actId="1076"/>
          <ac:spMkLst>
            <pc:docMk/>
            <pc:sldMk cId="1860944946" sldId="259"/>
            <ac:spMk id="47" creationId="{1A3F4268-4FB7-4106-9CDA-E5DFAC4ABF05}"/>
          </ac:spMkLst>
        </pc:spChg>
        <pc:spChg chg="mod">
          <ac:chgData name="Leung,Fion,HK-Hong Kong(Kowloon),Customer Management" userId="3d5d4ec1-66a2-4871-82b3-c61df94f03e2" providerId="ADAL" clId="{81C017ED-9032-4E3A-A7F1-3BF6A94724ED}" dt="2024-11-13T07:11:22.914" v="1558" actId="1076"/>
          <ac:spMkLst>
            <pc:docMk/>
            <pc:sldMk cId="1860944946" sldId="259"/>
            <ac:spMk id="48" creationId="{090011F9-93DA-4E08-8197-0237F3720B94}"/>
          </ac:spMkLst>
        </pc:spChg>
        <pc:spChg chg="mod">
          <ac:chgData name="Leung,Fion,HK-Hong Kong(Kowloon),Customer Management" userId="3d5d4ec1-66a2-4871-82b3-c61df94f03e2" providerId="ADAL" clId="{81C017ED-9032-4E3A-A7F1-3BF6A94724ED}" dt="2024-11-13T07:11:22.914" v="1558" actId="1076"/>
          <ac:spMkLst>
            <pc:docMk/>
            <pc:sldMk cId="1860944946" sldId="259"/>
            <ac:spMk id="49" creationId="{832AB0A3-F36E-4927-8E0D-E0C36586B75D}"/>
          </ac:spMkLst>
        </pc:spChg>
        <pc:spChg chg="mod">
          <ac:chgData name="Leung,Fion,HK-Hong Kong(Kowloon),Customer Management" userId="3d5d4ec1-66a2-4871-82b3-c61df94f03e2" providerId="ADAL" clId="{81C017ED-9032-4E3A-A7F1-3BF6A94724ED}" dt="2024-11-13T07:11:22.914" v="1558" actId="1076"/>
          <ac:spMkLst>
            <pc:docMk/>
            <pc:sldMk cId="1860944946" sldId="259"/>
            <ac:spMk id="50" creationId="{69185BBE-8B01-4042-9127-5E91F9AA4D0C}"/>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52" creationId="{00D7C237-71FC-445A-9F26-101C7B72A66E}"/>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53" creationId="{66875E49-12B2-4689-93D2-F6C3DFA57408}"/>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54" creationId="{79E812C8-6A14-42FA-B983-56B6F7303417}"/>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55" creationId="{6EE140AE-95E2-42D6-8343-EED0E01B8E8F}"/>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56" creationId="{A91A4C56-03CB-4D67-8CD8-FC29B3A2B6DE}"/>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57" creationId="{4BF4DB61-E50C-4659-B315-21BF743FF7EC}"/>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58" creationId="{263D783B-3857-4E55-A551-6655D8DDA100}"/>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59" creationId="{E46D5622-D664-481B-8902-70C961FAFD89}"/>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60" creationId="{5BDC2AA3-8653-47C6-9CF7-2579486BFFF4}"/>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61" creationId="{3A66D3FE-E235-4203-A19F-BC38BF7A6C4D}"/>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62" creationId="{6C51C0E5-2DAE-4DE1-BAE4-8E0D932D99E4}"/>
          </ac:spMkLst>
        </pc:spChg>
        <pc:spChg chg="mod">
          <ac:chgData name="Leung,Fion,HK-Hong Kong(Kowloon),Customer Management" userId="3d5d4ec1-66a2-4871-82b3-c61df94f03e2" providerId="ADAL" clId="{81C017ED-9032-4E3A-A7F1-3BF6A94724ED}" dt="2024-11-13T07:11:05.731" v="1551" actId="1076"/>
          <ac:spMkLst>
            <pc:docMk/>
            <pc:sldMk cId="1860944946" sldId="259"/>
            <ac:spMk id="63" creationId="{FED6DFE8-0963-48D1-9BAA-53772F0EA839}"/>
          </ac:spMkLst>
        </pc:spChg>
        <pc:spChg chg="mod topLvl">
          <ac:chgData name="Leung,Fion,HK-Hong Kong(Kowloon),Customer Management" userId="3d5d4ec1-66a2-4871-82b3-c61df94f03e2" providerId="ADAL" clId="{81C017ED-9032-4E3A-A7F1-3BF6A94724ED}" dt="2024-11-13T07:07:07.883" v="1435" actId="165"/>
          <ac:spMkLst>
            <pc:docMk/>
            <pc:sldMk cId="1860944946" sldId="259"/>
            <ac:spMk id="65" creationId="{D600301E-404F-4763-892B-EE1C3109F4D3}"/>
          </ac:spMkLst>
        </pc:spChg>
        <pc:spChg chg="add del mod">
          <ac:chgData name="Leung,Fion,HK-Hong Kong(Kowloon),Customer Management" userId="3d5d4ec1-66a2-4871-82b3-c61df94f03e2" providerId="ADAL" clId="{81C017ED-9032-4E3A-A7F1-3BF6A94724ED}" dt="2024-12-17T05:37:00.934" v="5759" actId="478"/>
          <ac:spMkLst>
            <pc:docMk/>
            <pc:sldMk cId="1860944946" sldId="259"/>
            <ac:spMk id="66" creationId="{FAE71894-689D-56C0-8950-AD91C76D7FC0}"/>
          </ac:spMkLst>
        </pc:spChg>
        <pc:spChg chg="add del mod">
          <ac:chgData name="Leung,Fion,HK-Hong Kong(Kowloon),Customer Management" userId="3d5d4ec1-66a2-4871-82b3-c61df94f03e2" providerId="ADAL" clId="{81C017ED-9032-4E3A-A7F1-3BF6A94724ED}" dt="2024-12-17T05:37:00.934" v="5759" actId="478"/>
          <ac:spMkLst>
            <pc:docMk/>
            <pc:sldMk cId="1860944946" sldId="259"/>
            <ac:spMk id="67" creationId="{80238389-457B-F654-C3DE-690CDCFA3753}"/>
          </ac:spMkLst>
        </pc:spChg>
        <pc:spChg chg="add del mod">
          <ac:chgData name="Leung,Fion,HK-Hong Kong(Kowloon),Customer Management" userId="3d5d4ec1-66a2-4871-82b3-c61df94f03e2" providerId="ADAL" clId="{81C017ED-9032-4E3A-A7F1-3BF6A94724ED}" dt="2024-12-17T05:37:00.934" v="5759" actId="478"/>
          <ac:spMkLst>
            <pc:docMk/>
            <pc:sldMk cId="1860944946" sldId="259"/>
            <ac:spMk id="70" creationId="{C2D12658-2A98-B7E5-2DA2-C9D46BC216EB}"/>
          </ac:spMkLst>
        </pc:spChg>
        <pc:spChg chg="mod">
          <ac:chgData name="Leung,Fion,HK-Hong Kong(Kowloon),Customer Management" userId="3d5d4ec1-66a2-4871-82b3-c61df94f03e2" providerId="ADAL" clId="{81C017ED-9032-4E3A-A7F1-3BF6A94724ED}" dt="2024-11-13T07:07:07.883" v="1435" actId="165"/>
          <ac:spMkLst>
            <pc:docMk/>
            <pc:sldMk cId="1860944946" sldId="259"/>
            <ac:spMk id="71" creationId="{0A78528F-E9CB-4B99-BD4F-A6AE016C76C8}"/>
          </ac:spMkLst>
        </pc:spChg>
        <pc:spChg chg="del mod topLvl">
          <ac:chgData name="Leung,Fion,HK-Hong Kong(Kowloon),Customer Management" userId="3d5d4ec1-66a2-4871-82b3-c61df94f03e2" providerId="ADAL" clId="{81C017ED-9032-4E3A-A7F1-3BF6A94724ED}" dt="2024-11-13T07:07:58.165" v="1452" actId="478"/>
          <ac:spMkLst>
            <pc:docMk/>
            <pc:sldMk cId="1860944946" sldId="259"/>
            <ac:spMk id="73" creationId="{CBE1CF42-34AD-45F7-9BB7-06D7FDE081B7}"/>
          </ac:spMkLst>
        </pc:spChg>
        <pc:spChg chg="add del mod">
          <ac:chgData name="Leung,Fion,HK-Hong Kong(Kowloon),Customer Management" userId="3d5d4ec1-66a2-4871-82b3-c61df94f03e2" providerId="ADAL" clId="{81C017ED-9032-4E3A-A7F1-3BF6A94724ED}" dt="2024-12-17T05:37:00.934" v="5759" actId="478"/>
          <ac:spMkLst>
            <pc:docMk/>
            <pc:sldMk cId="1860944946" sldId="259"/>
            <ac:spMk id="74" creationId="{57E78BCA-54B5-CF0F-DFC2-60ACFBCE9A3F}"/>
          </ac:spMkLst>
        </pc:spChg>
        <pc:spChg chg="add del mod">
          <ac:chgData name="Leung,Fion,HK-Hong Kong(Kowloon),Customer Management" userId="3d5d4ec1-66a2-4871-82b3-c61df94f03e2" providerId="ADAL" clId="{81C017ED-9032-4E3A-A7F1-3BF6A94724ED}" dt="2024-12-17T05:37:00.934" v="5759" actId="478"/>
          <ac:spMkLst>
            <pc:docMk/>
            <pc:sldMk cId="1860944946" sldId="259"/>
            <ac:spMk id="76" creationId="{EECD4636-538D-B210-7B3C-60C8D1522916}"/>
          </ac:spMkLst>
        </pc:spChg>
        <pc:spChg chg="add del mod">
          <ac:chgData name="Leung,Fion,HK-Hong Kong(Kowloon),Customer Management" userId="3d5d4ec1-66a2-4871-82b3-c61df94f03e2" providerId="ADAL" clId="{81C017ED-9032-4E3A-A7F1-3BF6A94724ED}" dt="2024-12-17T05:37:00.934" v="5759" actId="478"/>
          <ac:spMkLst>
            <pc:docMk/>
            <pc:sldMk cId="1860944946" sldId="259"/>
            <ac:spMk id="77" creationId="{54F476EB-BC23-5295-2D13-B66D8807DA89}"/>
          </ac:spMkLst>
        </pc:spChg>
        <pc:spChg chg="mod">
          <ac:chgData name="Leung,Fion,HK-Hong Kong(Kowloon),Customer Management" userId="3d5d4ec1-66a2-4871-82b3-c61df94f03e2" providerId="ADAL" clId="{81C017ED-9032-4E3A-A7F1-3BF6A94724ED}" dt="2024-11-13T07:07:07.883" v="1435" actId="165"/>
          <ac:spMkLst>
            <pc:docMk/>
            <pc:sldMk cId="1860944946" sldId="259"/>
            <ac:spMk id="79" creationId="{214774FE-1FFD-4D64-8A37-76CB44EB021C}"/>
          </ac:spMkLst>
        </pc:spChg>
        <pc:spChg chg="mod">
          <ac:chgData name="Leung,Fion,HK-Hong Kong(Kowloon),Customer Management" userId="3d5d4ec1-66a2-4871-82b3-c61df94f03e2" providerId="ADAL" clId="{81C017ED-9032-4E3A-A7F1-3BF6A94724ED}" dt="2024-11-13T07:07:07.883" v="1435" actId="165"/>
          <ac:spMkLst>
            <pc:docMk/>
            <pc:sldMk cId="1860944946" sldId="259"/>
            <ac:spMk id="80" creationId="{CCFD5BBD-3EB8-4D70-947E-F5AFBFF96EC0}"/>
          </ac:spMkLst>
        </pc:spChg>
        <pc:spChg chg="mod topLvl">
          <ac:chgData name="Leung,Fion,HK-Hong Kong(Kowloon),Customer Management" userId="3d5d4ec1-66a2-4871-82b3-c61df94f03e2" providerId="ADAL" clId="{81C017ED-9032-4E3A-A7F1-3BF6A94724ED}" dt="2024-11-13T07:07:07.883" v="1435" actId="165"/>
          <ac:spMkLst>
            <pc:docMk/>
            <pc:sldMk cId="1860944946" sldId="259"/>
            <ac:spMk id="81" creationId="{E7E16F25-9A73-4F49-8593-4DDEE2A8AB5D}"/>
          </ac:spMkLst>
        </pc:spChg>
        <pc:spChg chg="del mod topLvl">
          <ac:chgData name="Leung,Fion,HK-Hong Kong(Kowloon),Customer Management" userId="3d5d4ec1-66a2-4871-82b3-c61df94f03e2" providerId="ADAL" clId="{81C017ED-9032-4E3A-A7F1-3BF6A94724ED}" dt="2024-11-13T07:07:52.310" v="1449" actId="478"/>
          <ac:spMkLst>
            <pc:docMk/>
            <pc:sldMk cId="1860944946" sldId="259"/>
            <ac:spMk id="82" creationId="{CC76473C-D689-4828-A3C2-DBFA64DB3596}"/>
          </ac:spMkLst>
        </pc:spChg>
        <pc:spChg chg="mod">
          <ac:chgData name="Leung,Fion,HK-Hong Kong(Kowloon),Customer Management" userId="3d5d4ec1-66a2-4871-82b3-c61df94f03e2" providerId="ADAL" clId="{81C017ED-9032-4E3A-A7F1-3BF6A94724ED}" dt="2024-11-13T07:07:07.883" v="1435" actId="165"/>
          <ac:spMkLst>
            <pc:docMk/>
            <pc:sldMk cId="1860944946" sldId="259"/>
            <ac:spMk id="84" creationId="{BAF05105-E146-4A76-80BC-D132339D80CC}"/>
          </ac:spMkLst>
        </pc:spChg>
        <pc:spChg chg="mod">
          <ac:chgData name="Leung,Fion,HK-Hong Kong(Kowloon),Customer Management" userId="3d5d4ec1-66a2-4871-82b3-c61df94f03e2" providerId="ADAL" clId="{81C017ED-9032-4E3A-A7F1-3BF6A94724ED}" dt="2024-11-13T07:07:07.883" v="1435" actId="165"/>
          <ac:spMkLst>
            <pc:docMk/>
            <pc:sldMk cId="1860944946" sldId="259"/>
            <ac:spMk id="85" creationId="{C85F8D48-F497-4FF4-86A4-A306F3F0ED91}"/>
          </ac:spMkLst>
        </pc:spChg>
        <pc:spChg chg="del mod topLvl">
          <ac:chgData name="Leung,Fion,HK-Hong Kong(Kowloon),Customer Management" userId="3d5d4ec1-66a2-4871-82b3-c61df94f03e2" providerId="ADAL" clId="{81C017ED-9032-4E3A-A7F1-3BF6A94724ED}" dt="2024-11-13T07:07:54.061" v="1450" actId="478"/>
          <ac:spMkLst>
            <pc:docMk/>
            <pc:sldMk cId="1860944946" sldId="259"/>
            <ac:spMk id="86" creationId="{AC35B425-E17C-46A6-BC1C-89C34E2B336C}"/>
          </ac:spMkLst>
        </pc:spChg>
        <pc:spChg chg="mod">
          <ac:chgData name="Leung,Fion,HK-Hong Kong(Kowloon),Customer Management" userId="3d5d4ec1-66a2-4871-82b3-c61df94f03e2" providerId="ADAL" clId="{81C017ED-9032-4E3A-A7F1-3BF6A94724ED}" dt="2024-11-13T07:07:07.883" v="1435" actId="165"/>
          <ac:spMkLst>
            <pc:docMk/>
            <pc:sldMk cId="1860944946" sldId="259"/>
            <ac:spMk id="88" creationId="{3EE0ED0C-1321-4AB3-B03A-B7AD85571E6C}"/>
          </ac:spMkLst>
        </pc:spChg>
        <pc:spChg chg="mod">
          <ac:chgData name="Leung,Fion,HK-Hong Kong(Kowloon),Customer Management" userId="3d5d4ec1-66a2-4871-82b3-c61df94f03e2" providerId="ADAL" clId="{81C017ED-9032-4E3A-A7F1-3BF6A94724ED}" dt="2024-11-13T07:07:07.883" v="1435" actId="165"/>
          <ac:spMkLst>
            <pc:docMk/>
            <pc:sldMk cId="1860944946" sldId="259"/>
            <ac:spMk id="89" creationId="{4409F7EA-DE17-4C15-80F3-78361F8366BE}"/>
          </ac:spMkLst>
        </pc:spChg>
        <pc:spChg chg="del mod topLvl">
          <ac:chgData name="Leung,Fion,HK-Hong Kong(Kowloon),Customer Management" userId="3d5d4ec1-66a2-4871-82b3-c61df94f03e2" providerId="ADAL" clId="{81C017ED-9032-4E3A-A7F1-3BF6A94724ED}" dt="2024-11-13T07:07:55.775" v="1451" actId="478"/>
          <ac:spMkLst>
            <pc:docMk/>
            <pc:sldMk cId="1860944946" sldId="259"/>
            <ac:spMk id="90" creationId="{A101B8DB-BADB-4084-8CD6-6CEEA620099A}"/>
          </ac:spMkLst>
        </pc:spChg>
        <pc:spChg chg="add del mod">
          <ac:chgData name="Leung,Fion,HK-Hong Kong(Kowloon),Customer Management" userId="3d5d4ec1-66a2-4871-82b3-c61df94f03e2" providerId="ADAL" clId="{81C017ED-9032-4E3A-A7F1-3BF6A94724ED}" dt="2024-12-17T05:37:03.732" v="5760" actId="478"/>
          <ac:spMkLst>
            <pc:docMk/>
            <pc:sldMk cId="1860944946" sldId="259"/>
            <ac:spMk id="91" creationId="{07059867-2F4A-6A87-D3D8-6217724AF55C}"/>
          </ac:spMkLst>
        </pc:spChg>
        <pc:spChg chg="add del mod">
          <ac:chgData name="Leung,Fion,HK-Hong Kong(Kowloon),Customer Management" userId="3d5d4ec1-66a2-4871-82b3-c61df94f03e2" providerId="ADAL" clId="{81C017ED-9032-4E3A-A7F1-3BF6A94724ED}" dt="2024-12-17T05:37:00.934" v="5759" actId="478"/>
          <ac:spMkLst>
            <pc:docMk/>
            <pc:sldMk cId="1860944946" sldId="259"/>
            <ac:spMk id="92" creationId="{0E15FABB-D62F-4517-CB94-67501D9BAC28}"/>
          </ac:spMkLst>
        </pc:spChg>
        <pc:spChg chg="mod topLvl">
          <ac:chgData name="Leung,Fion,HK-Hong Kong(Kowloon),Customer Management" userId="3d5d4ec1-66a2-4871-82b3-c61df94f03e2" providerId="ADAL" clId="{81C017ED-9032-4E3A-A7F1-3BF6A94724ED}" dt="2024-11-13T07:07:07.883" v="1435" actId="165"/>
          <ac:spMkLst>
            <pc:docMk/>
            <pc:sldMk cId="1860944946" sldId="259"/>
            <ac:spMk id="94" creationId="{9482C2C4-A83F-481A-A4DA-8A5D9AD7A680}"/>
          </ac:spMkLst>
        </pc:spChg>
        <pc:spChg chg="add del mod">
          <ac:chgData name="Leung,Fion,HK-Hong Kong(Kowloon),Customer Management" userId="3d5d4ec1-66a2-4871-82b3-c61df94f03e2" providerId="ADAL" clId="{81C017ED-9032-4E3A-A7F1-3BF6A94724ED}" dt="2024-12-17T05:37:03.732" v="5760" actId="478"/>
          <ac:spMkLst>
            <pc:docMk/>
            <pc:sldMk cId="1860944946" sldId="259"/>
            <ac:spMk id="95" creationId="{DD8727AF-EAB7-5EC1-EAEE-3E7F75F81D9B}"/>
          </ac:spMkLst>
        </pc:spChg>
        <pc:spChg chg="add mod">
          <ac:chgData name="Leung,Fion,HK-Hong Kong(Kowloon),Customer Management" userId="3d5d4ec1-66a2-4871-82b3-c61df94f03e2" providerId="ADAL" clId="{81C017ED-9032-4E3A-A7F1-3BF6A94724ED}" dt="2024-11-13T07:10:39.562" v="1538" actId="20577"/>
          <ac:spMkLst>
            <pc:docMk/>
            <pc:sldMk cId="1860944946" sldId="259"/>
            <ac:spMk id="112" creationId="{1434B685-038B-B98F-5A2B-CA62DE7FBC1D}"/>
          </ac:spMkLst>
        </pc:spChg>
        <pc:spChg chg="add mod">
          <ac:chgData name="Leung,Fion,HK-Hong Kong(Kowloon),Customer Management" userId="3d5d4ec1-66a2-4871-82b3-c61df94f03e2" providerId="ADAL" clId="{81C017ED-9032-4E3A-A7F1-3BF6A94724ED}" dt="2024-11-13T07:11:35.175" v="1589" actId="20577"/>
          <ac:spMkLst>
            <pc:docMk/>
            <pc:sldMk cId="1860944946" sldId="259"/>
            <ac:spMk id="113" creationId="{E864D689-3C14-3F0B-9FC9-9C137F332FAC}"/>
          </ac:spMkLst>
        </pc:spChg>
        <pc:spChg chg="del mod">
          <ac:chgData name="Leung,Fion,HK-Hong Kong(Kowloon),Customer Management" userId="3d5d4ec1-66a2-4871-82b3-c61df94f03e2" providerId="ADAL" clId="{81C017ED-9032-4E3A-A7F1-3BF6A94724ED}" dt="2024-11-13T04:22:54.838" v="595" actId="478"/>
          <ac:spMkLst>
            <pc:docMk/>
            <pc:sldMk cId="1860944946" sldId="259"/>
            <ac:spMk id="123" creationId="{C9C2C56A-C4D4-4578-84E9-27FD62603EAA}"/>
          </ac:spMkLst>
        </pc:spChg>
        <pc:grpChg chg="del mod topLvl">
          <ac:chgData name="Leung,Fion,HK-Hong Kong(Kowloon),Customer Management" userId="3d5d4ec1-66a2-4871-82b3-c61df94f03e2" providerId="ADAL" clId="{81C017ED-9032-4E3A-A7F1-3BF6A94724ED}" dt="2024-11-13T07:07:47.965" v="1448" actId="478"/>
          <ac:grpSpMkLst>
            <pc:docMk/>
            <pc:sldMk cId="1860944946" sldId="259"/>
            <ac:grpSpMk id="8" creationId="{4AF81162-F8E5-4429-8E39-AF70CBB53233}"/>
          </ac:grpSpMkLst>
        </pc:grpChg>
        <pc:grpChg chg="del mod topLvl">
          <ac:chgData name="Leung,Fion,HK-Hong Kong(Kowloon),Customer Management" userId="3d5d4ec1-66a2-4871-82b3-c61df94f03e2" providerId="ADAL" clId="{81C017ED-9032-4E3A-A7F1-3BF6A94724ED}" dt="2024-11-13T07:07:07.883" v="1435" actId="165"/>
          <ac:grpSpMkLst>
            <pc:docMk/>
            <pc:sldMk cId="1860944946" sldId="259"/>
            <ac:grpSpMk id="9" creationId="{66413DCC-904B-4563-90F1-A5A71C657368}"/>
          </ac:grpSpMkLst>
        </pc:grpChg>
        <pc:grpChg chg="del mod topLvl">
          <ac:chgData name="Leung,Fion,HK-Hong Kong(Kowloon),Customer Management" userId="3d5d4ec1-66a2-4871-82b3-c61df94f03e2" providerId="ADAL" clId="{81C017ED-9032-4E3A-A7F1-3BF6A94724ED}" dt="2024-11-13T07:07:07.883" v="1435" actId="165"/>
          <ac:grpSpMkLst>
            <pc:docMk/>
            <pc:sldMk cId="1860944946" sldId="259"/>
            <ac:grpSpMk id="10" creationId="{B604189C-E133-4D62-9D02-29130FCCC123}"/>
          </ac:grpSpMkLst>
        </pc:grpChg>
        <pc:grpChg chg="del mod topLvl">
          <ac:chgData name="Leung,Fion,HK-Hong Kong(Kowloon),Customer Management" userId="3d5d4ec1-66a2-4871-82b3-c61df94f03e2" providerId="ADAL" clId="{81C017ED-9032-4E3A-A7F1-3BF6A94724ED}" dt="2024-11-13T07:07:07.883" v="1435" actId="165"/>
          <ac:grpSpMkLst>
            <pc:docMk/>
            <pc:sldMk cId="1860944946" sldId="259"/>
            <ac:grpSpMk id="11" creationId="{02F17230-3C6B-4C60-8575-90C979038AC0}"/>
          </ac:grpSpMkLst>
        </pc:grpChg>
        <pc:grpChg chg="del mod topLvl">
          <ac:chgData name="Leung,Fion,HK-Hong Kong(Kowloon),Customer Management" userId="3d5d4ec1-66a2-4871-82b3-c61df94f03e2" providerId="ADAL" clId="{81C017ED-9032-4E3A-A7F1-3BF6A94724ED}" dt="2024-11-13T07:07:07.883" v="1435" actId="165"/>
          <ac:grpSpMkLst>
            <pc:docMk/>
            <pc:sldMk cId="1860944946" sldId="259"/>
            <ac:grpSpMk id="13" creationId="{DFB86711-61B6-4E9F-94FC-7E4E4C2AFDBB}"/>
          </ac:grpSpMkLst>
        </pc:grpChg>
        <pc:grpChg chg="mod topLvl">
          <ac:chgData name="Leung,Fion,HK-Hong Kong(Kowloon),Customer Management" userId="3d5d4ec1-66a2-4871-82b3-c61df94f03e2" providerId="ADAL" clId="{81C017ED-9032-4E3A-A7F1-3BF6A94724ED}" dt="2024-11-13T07:09:59.566" v="1491" actId="207"/>
          <ac:grpSpMkLst>
            <pc:docMk/>
            <pc:sldMk cId="1860944946" sldId="259"/>
            <ac:grpSpMk id="15" creationId="{E136D759-25F2-4CF2-9BE6-769681C37E48}"/>
          </ac:grpSpMkLst>
        </pc:grpChg>
        <pc:grpChg chg="mod topLvl">
          <ac:chgData name="Leung,Fion,HK-Hong Kong(Kowloon),Customer Management" userId="3d5d4ec1-66a2-4871-82b3-c61df94f03e2" providerId="ADAL" clId="{81C017ED-9032-4E3A-A7F1-3BF6A94724ED}" dt="2024-11-13T07:11:18.421" v="1555" actId="1076"/>
          <ac:grpSpMkLst>
            <pc:docMk/>
            <pc:sldMk cId="1860944946" sldId="259"/>
            <ac:grpSpMk id="30" creationId="{2FED15E3-F2A7-469C-B628-611921767E34}"/>
          </ac:grpSpMkLst>
        </pc:grpChg>
        <pc:grpChg chg="mod topLvl">
          <ac:chgData name="Leung,Fion,HK-Hong Kong(Kowloon),Customer Management" userId="3d5d4ec1-66a2-4871-82b3-c61df94f03e2" providerId="ADAL" clId="{81C017ED-9032-4E3A-A7F1-3BF6A94724ED}" dt="2024-11-13T07:11:22.914" v="1558" actId="1076"/>
          <ac:grpSpMkLst>
            <pc:docMk/>
            <pc:sldMk cId="1860944946" sldId="259"/>
            <ac:grpSpMk id="41" creationId="{6974775F-B291-4B53-B461-88835C383ED5}"/>
          </ac:grpSpMkLst>
        </pc:grpChg>
        <pc:grpChg chg="mod topLvl">
          <ac:chgData name="Leung,Fion,HK-Hong Kong(Kowloon),Customer Management" userId="3d5d4ec1-66a2-4871-82b3-c61df94f03e2" providerId="ADAL" clId="{81C017ED-9032-4E3A-A7F1-3BF6A94724ED}" dt="2024-11-13T07:11:05.731" v="1551" actId="1076"/>
          <ac:grpSpMkLst>
            <pc:docMk/>
            <pc:sldMk cId="1860944946" sldId="259"/>
            <ac:grpSpMk id="51" creationId="{0B97B3C9-EBC6-4C92-9F0A-E28F4EF7A5EA}"/>
          </ac:grpSpMkLst>
        </pc:grpChg>
        <pc:grpChg chg="del mod">
          <ac:chgData name="Leung,Fion,HK-Hong Kong(Kowloon),Customer Management" userId="3d5d4ec1-66a2-4871-82b3-c61df94f03e2" providerId="ADAL" clId="{81C017ED-9032-4E3A-A7F1-3BF6A94724ED}" dt="2024-11-13T07:06:49.347" v="1428" actId="165"/>
          <ac:grpSpMkLst>
            <pc:docMk/>
            <pc:sldMk cId="1860944946" sldId="259"/>
            <ac:grpSpMk id="64" creationId="{EBB415A0-39A4-4597-926D-819C33316679}"/>
          </ac:grpSpMkLst>
        </pc:grpChg>
        <pc:grpChg chg="del mod topLvl">
          <ac:chgData name="Leung,Fion,HK-Hong Kong(Kowloon),Customer Management" userId="3d5d4ec1-66a2-4871-82b3-c61df94f03e2" providerId="ADAL" clId="{81C017ED-9032-4E3A-A7F1-3BF6A94724ED}" dt="2024-11-13T07:07:52.310" v="1449" actId="478"/>
          <ac:grpSpMkLst>
            <pc:docMk/>
            <pc:sldMk cId="1860944946" sldId="259"/>
            <ac:grpSpMk id="78" creationId="{19E0996D-AF4A-4FFB-A88F-2FEE0A9EDCD2}"/>
          </ac:grpSpMkLst>
        </pc:grpChg>
        <pc:grpChg chg="del mod topLvl">
          <ac:chgData name="Leung,Fion,HK-Hong Kong(Kowloon),Customer Management" userId="3d5d4ec1-66a2-4871-82b3-c61df94f03e2" providerId="ADAL" clId="{81C017ED-9032-4E3A-A7F1-3BF6A94724ED}" dt="2024-11-13T07:07:54.061" v="1450" actId="478"/>
          <ac:grpSpMkLst>
            <pc:docMk/>
            <pc:sldMk cId="1860944946" sldId="259"/>
            <ac:grpSpMk id="83" creationId="{FBA54A74-91C7-4A8E-8256-29CECA65EBE5}"/>
          </ac:grpSpMkLst>
        </pc:grpChg>
        <pc:grpChg chg="del mod topLvl">
          <ac:chgData name="Leung,Fion,HK-Hong Kong(Kowloon),Customer Management" userId="3d5d4ec1-66a2-4871-82b3-c61df94f03e2" providerId="ADAL" clId="{81C017ED-9032-4E3A-A7F1-3BF6A94724ED}" dt="2024-11-13T07:07:55.775" v="1451" actId="478"/>
          <ac:grpSpMkLst>
            <pc:docMk/>
            <pc:sldMk cId="1860944946" sldId="259"/>
            <ac:grpSpMk id="87" creationId="{C7ADDD0C-4947-4DFD-8604-1C7FC185D6F1}"/>
          </ac:grpSpMkLst>
        </pc:grpChg>
        <pc:grpChg chg="del mod topLvl">
          <ac:chgData name="Leung,Fion,HK-Hong Kong(Kowloon),Customer Management" userId="3d5d4ec1-66a2-4871-82b3-c61df94f03e2" providerId="ADAL" clId="{81C017ED-9032-4E3A-A7F1-3BF6A94724ED}" dt="2024-11-13T07:07:07.883" v="1435" actId="165"/>
          <ac:grpSpMkLst>
            <pc:docMk/>
            <pc:sldMk cId="1860944946" sldId="259"/>
            <ac:grpSpMk id="96" creationId="{B7DB03EE-BB00-488A-B451-6DF7DA5AC981}"/>
          </ac:grpSpMkLst>
        </pc:grpChg>
        <pc:grpChg chg="del mod topLvl">
          <ac:chgData name="Leung,Fion,HK-Hong Kong(Kowloon),Customer Management" userId="3d5d4ec1-66a2-4871-82b3-c61df94f03e2" providerId="ADAL" clId="{81C017ED-9032-4E3A-A7F1-3BF6A94724ED}" dt="2024-11-13T07:07:07.883" v="1435" actId="165"/>
          <ac:grpSpMkLst>
            <pc:docMk/>
            <pc:sldMk cId="1860944946" sldId="259"/>
            <ac:grpSpMk id="97" creationId="{7375CECE-C8C6-426B-9A8C-EB696D69F141}"/>
          </ac:grpSpMkLst>
        </pc:grpChg>
        <pc:grpChg chg="del mod topLvl">
          <ac:chgData name="Leung,Fion,HK-Hong Kong(Kowloon),Customer Management" userId="3d5d4ec1-66a2-4871-82b3-c61df94f03e2" providerId="ADAL" clId="{81C017ED-9032-4E3A-A7F1-3BF6A94724ED}" dt="2024-11-13T07:07:07.883" v="1435" actId="165"/>
          <ac:grpSpMkLst>
            <pc:docMk/>
            <pc:sldMk cId="1860944946" sldId="259"/>
            <ac:grpSpMk id="98" creationId="{EF34A4EB-3F1D-46DA-8918-F39703249E85}"/>
          </ac:grpSpMkLst>
        </pc:grpChg>
        <pc:grpChg chg="del mod topLvl">
          <ac:chgData name="Leung,Fion,HK-Hong Kong(Kowloon),Customer Management" userId="3d5d4ec1-66a2-4871-82b3-c61df94f03e2" providerId="ADAL" clId="{81C017ED-9032-4E3A-A7F1-3BF6A94724ED}" dt="2024-11-13T07:07:07.883" v="1435" actId="165"/>
          <ac:grpSpMkLst>
            <pc:docMk/>
            <pc:sldMk cId="1860944946" sldId="259"/>
            <ac:grpSpMk id="99" creationId="{6E4AB604-CF34-4776-BFF1-9AD3477F593C}"/>
          </ac:grpSpMkLst>
        </pc:grpChg>
        <pc:grpChg chg="add mod">
          <ac:chgData name="Leung,Fion,HK-Hong Kong(Kowloon),Customer Management" userId="3d5d4ec1-66a2-4871-82b3-c61df94f03e2" providerId="ADAL" clId="{81C017ED-9032-4E3A-A7F1-3BF6A94724ED}" dt="2024-11-13T07:07:03.652" v="1434" actId="338"/>
          <ac:grpSpMkLst>
            <pc:docMk/>
            <pc:sldMk cId="1860944946" sldId="259"/>
            <ac:grpSpMk id="111" creationId="{2592E4BE-B197-7E0A-C835-ABE07B6CE01A}"/>
          </ac:grpSpMkLst>
        </pc:grpChg>
        <pc:picChg chg="add mod">
          <ac:chgData name="Leung,Fion,HK-Hong Kong(Kowloon),Customer Management" userId="3d5d4ec1-66a2-4871-82b3-c61df94f03e2" providerId="ADAL" clId="{81C017ED-9032-4E3A-A7F1-3BF6A94724ED}" dt="2024-11-13T07:10:08.934" v="1493" actId="14100"/>
          <ac:picMkLst>
            <pc:docMk/>
            <pc:sldMk cId="1860944946" sldId="259"/>
            <ac:picMk id="102" creationId="{5125FC7E-03CA-83B7-4134-ACF83ABC7D2D}"/>
          </ac:picMkLst>
        </pc:picChg>
        <pc:picChg chg="add mod">
          <ac:chgData name="Leung,Fion,HK-Hong Kong(Kowloon),Customer Management" userId="3d5d4ec1-66a2-4871-82b3-c61df94f03e2" providerId="ADAL" clId="{81C017ED-9032-4E3A-A7F1-3BF6A94724ED}" dt="2024-11-13T07:08:14.342" v="1454" actId="1582"/>
          <ac:picMkLst>
            <pc:docMk/>
            <pc:sldMk cId="1860944946" sldId="259"/>
            <ac:picMk id="110" creationId="{80BBB057-BEF9-6B65-3823-89D87BF0FBC6}"/>
          </ac:picMkLst>
        </pc:picChg>
        <pc:picChg chg="del">
          <ac:chgData name="Leung,Fion,HK-Hong Kong(Kowloon),Customer Management" userId="3d5d4ec1-66a2-4871-82b3-c61df94f03e2" providerId="ADAL" clId="{81C017ED-9032-4E3A-A7F1-3BF6A94724ED}" dt="2024-11-13T04:22:52.462" v="593" actId="478"/>
          <ac:picMkLst>
            <pc:docMk/>
            <pc:sldMk cId="1860944946" sldId="259"/>
            <ac:picMk id="122" creationId="{470070FC-19D0-4354-9BC9-608A5DC44997}"/>
          </ac:picMkLst>
        </pc:picChg>
      </pc:sldChg>
      <pc:sldChg chg="addSp delSp modSp add del mod ord modNotesTx">
        <pc:chgData name="Leung,Fion,HK-Hong Kong(Kowloon),Customer Management" userId="3d5d4ec1-66a2-4871-82b3-c61df94f03e2" providerId="ADAL" clId="{81C017ED-9032-4E3A-A7F1-3BF6A94724ED}" dt="2024-12-16T07:18:50.205" v="4287" actId="47"/>
        <pc:sldMkLst>
          <pc:docMk/>
          <pc:sldMk cId="1869736968" sldId="260"/>
        </pc:sldMkLst>
        <pc:spChg chg="mod topLvl">
          <ac:chgData name="Leung,Fion,HK-Hong Kong(Kowloon),Customer Management" userId="3d5d4ec1-66a2-4871-82b3-c61df94f03e2" providerId="ADAL" clId="{81C017ED-9032-4E3A-A7F1-3BF6A94724ED}" dt="2024-12-12T06:01:27.880" v="2799" actId="1076"/>
          <ac:spMkLst>
            <pc:docMk/>
            <pc:sldMk cId="1869736968" sldId="260"/>
            <ac:spMk id="3" creationId="{09BCB8F5-A6FD-BE35-728E-033F93EDF172}"/>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4" creationId="{CBAFF68D-D572-4371-A91E-AC6024B691FF}"/>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5" creationId="{A113113D-0844-4CD7-B171-8F00F9D68757}"/>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6" creationId="{48C4C649-8470-4879-B490-47F99A11E63F}"/>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7" creationId="{A6D0BE20-D8F3-4E9A-9E7A-BC6FFF63D4D3}"/>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8" creationId="{91E2CD51-2ACF-4F68-863C-840F1804E8B5}"/>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9" creationId="{319F10DD-B9D3-4B3A-8314-9802E27DC1C4}"/>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0" creationId="{5849D18F-42AB-4436-A00E-CCB48479C93C}"/>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1" creationId="{9C6C3AB2-1F41-4F9F-A40A-34C6948A2EEB}"/>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2" creationId="{53D9C9B8-8241-4452-98F4-6F4696E0228C}"/>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3" creationId="{104737AB-59A7-4247-842C-6F97799DA28F}"/>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4" creationId="{A4EE508E-C139-4549-AD46-4E5E82F754BB}"/>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5" creationId="{59F122DD-9773-48CA-B36A-41383E8FF7A4}"/>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6" creationId="{0FEF4D20-2077-46B3-889D-C3694814510E}"/>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7" creationId="{3E67FC6E-679C-4B7D-9F05-FF6856EDEB60}"/>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8" creationId="{3E28299F-82DC-4BAC-A5BB-7B5EA5A95BC3}"/>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9" creationId="{1F1055DB-0FAF-42E9-A9D9-33EEEA5E5D53}"/>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20" creationId="{33DD8503-AB72-4432-BEC9-FC4887059C26}"/>
          </ac:spMkLst>
        </pc:spChg>
        <pc:spChg chg="del mod topLvl">
          <ac:chgData name="Leung,Fion,HK-Hong Kong(Kowloon),Customer Management" userId="3d5d4ec1-66a2-4871-82b3-c61df94f03e2" providerId="ADAL" clId="{81C017ED-9032-4E3A-A7F1-3BF6A94724ED}" dt="2024-12-12T02:55:37.501" v="2639" actId="478"/>
          <ac:spMkLst>
            <pc:docMk/>
            <pc:sldMk cId="1869736968" sldId="260"/>
            <ac:spMk id="21" creationId="{EE58FEF2-3209-68C3-B31B-831706B59143}"/>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22" creationId="{D1D8B039-3C85-439E-9B4E-0AE3B0227E37}"/>
          </ac:spMkLst>
        </pc:spChg>
        <pc:spChg chg="add del">
          <ac:chgData name="Leung,Fion,HK-Hong Kong(Kowloon),Customer Management" userId="3d5d4ec1-66a2-4871-82b3-c61df94f03e2" providerId="ADAL" clId="{81C017ED-9032-4E3A-A7F1-3BF6A94724ED}" dt="2024-12-11T01:57:44.961" v="2373" actId="478"/>
          <ac:spMkLst>
            <pc:docMk/>
            <pc:sldMk cId="1869736968" sldId="260"/>
            <ac:spMk id="23" creationId="{F46CD461-50F9-B151-395D-20E68A30781E}"/>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25" creationId="{5734A953-9B6C-444B-B25F-6DF0B880B296}"/>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26" creationId="{95F849CF-BB96-4670-91B9-CF85441BB33B}"/>
          </ac:spMkLst>
        </pc:spChg>
        <pc:spChg chg="add mod">
          <ac:chgData name="Leung,Fion,HK-Hong Kong(Kowloon),Customer Management" userId="3d5d4ec1-66a2-4871-82b3-c61df94f03e2" providerId="ADAL" clId="{81C017ED-9032-4E3A-A7F1-3BF6A94724ED}" dt="2024-12-11T01:58:09.714" v="2392" actId="1076"/>
          <ac:spMkLst>
            <pc:docMk/>
            <pc:sldMk cId="1869736968" sldId="260"/>
            <ac:spMk id="29" creationId="{A9D0F6FB-F77C-309D-3E28-09C1F64788D1}"/>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32" creationId="{16A34343-0998-42BB-80E4-28FB10F8BF29}"/>
          </ac:spMkLst>
        </pc:spChg>
        <pc:spChg chg="mod topLvl">
          <ac:chgData name="Leung,Fion,HK-Hong Kong(Kowloon),Customer Management" userId="3d5d4ec1-66a2-4871-82b3-c61df94f03e2" providerId="ADAL" clId="{81C017ED-9032-4E3A-A7F1-3BF6A94724ED}" dt="2024-12-12T06:01:23.229" v="2797" actId="1076"/>
          <ac:spMkLst>
            <pc:docMk/>
            <pc:sldMk cId="1869736968" sldId="260"/>
            <ac:spMk id="33" creationId="{82A9CD09-E5BD-4051-A55B-752BE1EA490F}"/>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34" creationId="{BAB1D2D2-1913-4FAF-8141-A2217D47D3D9}"/>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35" creationId="{AAE4382C-A236-4EFC-A5CF-301D418C624F}"/>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36" creationId="{4699FCCF-8ACA-4F41-97A7-AD2C08AE5E98}"/>
          </ac:spMkLst>
        </pc:spChg>
        <pc:spChg chg="add mod">
          <ac:chgData name="Leung,Fion,HK-Hong Kong(Kowloon),Customer Management" userId="3d5d4ec1-66a2-4871-82b3-c61df94f03e2" providerId="ADAL" clId="{81C017ED-9032-4E3A-A7F1-3BF6A94724ED}" dt="2024-12-12T06:01:51.729" v="2803" actId="1076"/>
          <ac:spMkLst>
            <pc:docMk/>
            <pc:sldMk cId="1869736968" sldId="260"/>
            <ac:spMk id="44" creationId="{88617A5B-FCC7-6EA3-1DDA-9A4BB032989D}"/>
          </ac:spMkLst>
        </pc:spChg>
        <pc:spChg chg="add mod">
          <ac:chgData name="Leung,Fion,HK-Hong Kong(Kowloon),Customer Management" userId="3d5d4ec1-66a2-4871-82b3-c61df94f03e2" providerId="ADAL" clId="{81C017ED-9032-4E3A-A7F1-3BF6A94724ED}" dt="2024-12-12T06:01:55.457" v="2804" actId="1076"/>
          <ac:spMkLst>
            <pc:docMk/>
            <pc:sldMk cId="1869736968" sldId="260"/>
            <ac:spMk id="46" creationId="{7BE284AD-383E-81F1-F28B-EEA33707595D}"/>
          </ac:spMkLst>
        </pc:spChg>
        <pc:spChg chg="mod">
          <ac:chgData name="Leung,Fion,HK-Hong Kong(Kowloon),Customer Management" userId="3d5d4ec1-66a2-4871-82b3-c61df94f03e2" providerId="ADAL" clId="{81C017ED-9032-4E3A-A7F1-3BF6A94724ED}" dt="2024-12-12T05:43:48.733" v="2782" actId="1076"/>
          <ac:spMkLst>
            <pc:docMk/>
            <pc:sldMk cId="1869736968" sldId="260"/>
            <ac:spMk id="52" creationId="{46969EBC-E8D3-4914-9A82-8E88F816E77E}"/>
          </ac:spMkLst>
        </pc:spChg>
        <pc:spChg chg="mod">
          <ac:chgData name="Leung,Fion,HK-Hong Kong(Kowloon),Customer Management" userId="3d5d4ec1-66a2-4871-82b3-c61df94f03e2" providerId="ADAL" clId="{81C017ED-9032-4E3A-A7F1-3BF6A94724ED}" dt="2024-12-12T05:43:46.326" v="2781" actId="14100"/>
          <ac:spMkLst>
            <pc:docMk/>
            <pc:sldMk cId="1869736968" sldId="260"/>
            <ac:spMk id="150" creationId="{0981B24C-CD45-4505-87DD-EBA799A608A0}"/>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54" creationId="{AC91C28A-AC97-43D2-BB20-485D353E831B}"/>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55" creationId="{307DC6B5-75A0-4610-B431-35147A890CA0}"/>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56" creationId="{16EA5084-E99D-4DD5-B478-224937E08C2D}"/>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57" creationId="{210EC1C6-3182-40F6-869F-33B0ABF22B6A}"/>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58" creationId="{168ACDC4-22F5-4D4B-A783-44D3655B843F}"/>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59" creationId="{9350080E-FAD1-420D-A674-785E5FD1F3EE}"/>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60" creationId="{A3A96249-064E-4E4F-800D-F3E32321B7D5}"/>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61" creationId="{5B0FA9F4-74E7-4069-9E66-4CD168516DBB}"/>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62" creationId="{8B1079C4-08A2-4532-BF93-C9FBD28FC053}"/>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63" creationId="{D2176F15-45A0-4989-901D-43FEBC8C6CA0}"/>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64" creationId="{E441EEB4-0ED1-401E-BCE2-44490D081569}"/>
          </ac:spMkLst>
        </pc:spChg>
        <pc:spChg chg="mod">
          <ac:chgData name="Leung,Fion,HK-Hong Kong(Kowloon),Customer Management" userId="3d5d4ec1-66a2-4871-82b3-c61df94f03e2" providerId="ADAL" clId="{81C017ED-9032-4E3A-A7F1-3BF6A94724ED}" dt="2024-12-12T06:01:31.262" v="2800" actId="1076"/>
          <ac:spMkLst>
            <pc:docMk/>
            <pc:sldMk cId="1869736968" sldId="260"/>
            <ac:spMk id="165" creationId="{DE0936E5-0224-4C3C-9815-CA2E7C9781C1}"/>
          </ac:spMkLst>
        </pc:spChg>
        <pc:spChg chg="del mod topLvl">
          <ac:chgData name="Leung,Fion,HK-Hong Kong(Kowloon),Customer Management" userId="3d5d4ec1-66a2-4871-82b3-c61df94f03e2" providerId="ADAL" clId="{81C017ED-9032-4E3A-A7F1-3BF6A94724ED}" dt="2024-12-12T02:57:57.092" v="2675" actId="478"/>
          <ac:spMkLst>
            <pc:docMk/>
            <pc:sldMk cId="1869736968" sldId="260"/>
            <ac:spMk id="167" creationId="{740B54FD-C512-4C4B-90F2-B8FE96027793}"/>
          </ac:spMkLst>
        </pc:spChg>
        <pc:spChg chg="del mod topLvl">
          <ac:chgData name="Leung,Fion,HK-Hong Kong(Kowloon),Customer Management" userId="3d5d4ec1-66a2-4871-82b3-c61df94f03e2" providerId="ADAL" clId="{81C017ED-9032-4E3A-A7F1-3BF6A94724ED}" dt="2024-12-12T02:57:57.092" v="2675" actId="478"/>
          <ac:spMkLst>
            <pc:docMk/>
            <pc:sldMk cId="1869736968" sldId="260"/>
            <ac:spMk id="168" creationId="{4FDC5A8D-821C-42CD-8C45-FB309BF76A4B}"/>
          </ac:spMkLst>
        </pc:spChg>
        <pc:spChg chg="del mod topLvl">
          <ac:chgData name="Leung,Fion,HK-Hong Kong(Kowloon),Customer Management" userId="3d5d4ec1-66a2-4871-82b3-c61df94f03e2" providerId="ADAL" clId="{81C017ED-9032-4E3A-A7F1-3BF6A94724ED}" dt="2024-12-12T02:57:48.438" v="2671" actId="478"/>
          <ac:spMkLst>
            <pc:docMk/>
            <pc:sldMk cId="1869736968" sldId="260"/>
            <ac:spMk id="169" creationId="{627888DD-F7D4-4895-B336-F188BAF1D77E}"/>
          </ac:spMkLst>
        </pc:spChg>
        <pc:spChg chg="del mod topLvl">
          <ac:chgData name="Leung,Fion,HK-Hong Kong(Kowloon),Customer Management" userId="3d5d4ec1-66a2-4871-82b3-c61df94f03e2" providerId="ADAL" clId="{81C017ED-9032-4E3A-A7F1-3BF6A94724ED}" dt="2024-12-12T02:57:57.092" v="2675" actId="478"/>
          <ac:spMkLst>
            <pc:docMk/>
            <pc:sldMk cId="1869736968" sldId="260"/>
            <ac:spMk id="170" creationId="{21C53BAF-A1BD-4D9D-8C56-C5A5E2964569}"/>
          </ac:spMkLst>
        </pc:spChg>
        <pc:spChg chg="del mod">
          <ac:chgData name="Leung,Fion,HK-Hong Kong(Kowloon),Customer Management" userId="3d5d4ec1-66a2-4871-82b3-c61df94f03e2" providerId="ADAL" clId="{81C017ED-9032-4E3A-A7F1-3BF6A94724ED}" dt="2024-12-12T02:56:58.891" v="2658" actId="478"/>
          <ac:spMkLst>
            <pc:docMk/>
            <pc:sldMk cId="1869736968" sldId="260"/>
            <ac:spMk id="171" creationId="{B30A39F9-E915-4B71-94A4-3436CE4B9810}"/>
          </ac:spMkLst>
        </pc:spChg>
        <pc:spChg chg="del mod">
          <ac:chgData name="Leung,Fion,HK-Hong Kong(Kowloon),Customer Management" userId="3d5d4ec1-66a2-4871-82b3-c61df94f03e2" providerId="ADAL" clId="{81C017ED-9032-4E3A-A7F1-3BF6A94724ED}" dt="2024-12-12T02:56:57.079" v="2657" actId="478"/>
          <ac:spMkLst>
            <pc:docMk/>
            <pc:sldMk cId="1869736968" sldId="260"/>
            <ac:spMk id="172" creationId="{92A91763-2FE9-4F49-81B3-F46A31888210}"/>
          </ac:spMkLst>
        </pc:spChg>
        <pc:spChg chg="del mod">
          <ac:chgData name="Leung,Fion,HK-Hong Kong(Kowloon),Customer Management" userId="3d5d4ec1-66a2-4871-82b3-c61df94f03e2" providerId="ADAL" clId="{81C017ED-9032-4E3A-A7F1-3BF6A94724ED}" dt="2024-12-12T02:56:55.474" v="2656" actId="478"/>
          <ac:spMkLst>
            <pc:docMk/>
            <pc:sldMk cId="1869736968" sldId="260"/>
            <ac:spMk id="173" creationId="{5D56157D-44A4-414B-A115-780567411345}"/>
          </ac:spMkLst>
        </pc:spChg>
        <pc:spChg chg="del mod">
          <ac:chgData name="Leung,Fion,HK-Hong Kong(Kowloon),Customer Management" userId="3d5d4ec1-66a2-4871-82b3-c61df94f03e2" providerId="ADAL" clId="{81C017ED-9032-4E3A-A7F1-3BF6A94724ED}" dt="2024-12-12T02:56:53.456" v="2655" actId="478"/>
          <ac:spMkLst>
            <pc:docMk/>
            <pc:sldMk cId="1869736968" sldId="260"/>
            <ac:spMk id="174" creationId="{62DA9A80-F152-45F5-94C2-BB31EDA3C093}"/>
          </ac:spMkLst>
        </pc:spChg>
        <pc:spChg chg="mod topLvl">
          <ac:chgData name="Leung,Fion,HK-Hong Kong(Kowloon),Customer Management" userId="3d5d4ec1-66a2-4871-82b3-c61df94f03e2" providerId="ADAL" clId="{81C017ED-9032-4E3A-A7F1-3BF6A94724ED}" dt="2024-12-12T06:01:23.229" v="2797" actId="1076"/>
          <ac:spMkLst>
            <pc:docMk/>
            <pc:sldMk cId="1869736968" sldId="260"/>
            <ac:spMk id="175" creationId="{003EFD2E-CF90-4AC0-BEC7-7BC68564812B}"/>
          </ac:spMkLst>
        </pc:spChg>
        <pc:spChg chg="mod topLvl">
          <ac:chgData name="Leung,Fion,HK-Hong Kong(Kowloon),Customer Management" userId="3d5d4ec1-66a2-4871-82b3-c61df94f03e2" providerId="ADAL" clId="{81C017ED-9032-4E3A-A7F1-3BF6A94724ED}" dt="2024-12-12T06:01:23.229" v="2797" actId="1076"/>
          <ac:spMkLst>
            <pc:docMk/>
            <pc:sldMk cId="1869736968" sldId="260"/>
            <ac:spMk id="176" creationId="{17D242C7-DED5-4760-974B-1C0C2CEDE00F}"/>
          </ac:spMkLst>
        </pc:spChg>
        <pc:spChg chg="mod topLvl">
          <ac:chgData name="Leung,Fion,HK-Hong Kong(Kowloon),Customer Management" userId="3d5d4ec1-66a2-4871-82b3-c61df94f03e2" providerId="ADAL" clId="{81C017ED-9032-4E3A-A7F1-3BF6A94724ED}" dt="2024-12-12T06:01:23.229" v="2797" actId="1076"/>
          <ac:spMkLst>
            <pc:docMk/>
            <pc:sldMk cId="1869736968" sldId="260"/>
            <ac:spMk id="177" creationId="{4029ED17-8FD3-4AF2-A688-F0EE0CED0B1E}"/>
          </ac:spMkLst>
        </pc:spChg>
        <pc:spChg chg="mod topLvl">
          <ac:chgData name="Leung,Fion,HK-Hong Kong(Kowloon),Customer Management" userId="3d5d4ec1-66a2-4871-82b3-c61df94f03e2" providerId="ADAL" clId="{81C017ED-9032-4E3A-A7F1-3BF6A94724ED}" dt="2024-12-12T06:01:23.229" v="2797" actId="1076"/>
          <ac:spMkLst>
            <pc:docMk/>
            <pc:sldMk cId="1869736968" sldId="260"/>
            <ac:spMk id="178" creationId="{635ABD1D-573A-4AEB-BA17-43168A9B888A}"/>
          </ac:spMkLst>
        </pc:spChg>
        <pc:spChg chg="del mod topLvl">
          <ac:chgData name="Leung,Fion,HK-Hong Kong(Kowloon),Customer Management" userId="3d5d4ec1-66a2-4871-82b3-c61df94f03e2" providerId="ADAL" clId="{81C017ED-9032-4E3A-A7F1-3BF6A94724ED}" dt="2024-12-12T02:57:57.092" v="2675" actId="478"/>
          <ac:spMkLst>
            <pc:docMk/>
            <pc:sldMk cId="1869736968" sldId="260"/>
            <ac:spMk id="179" creationId="{5DC54740-A0D8-4879-95BC-57FB1ACC3E3D}"/>
          </ac:spMkLst>
        </pc:spChg>
        <pc:spChg chg="del mod topLvl">
          <ac:chgData name="Leung,Fion,HK-Hong Kong(Kowloon),Customer Management" userId="3d5d4ec1-66a2-4871-82b3-c61df94f03e2" providerId="ADAL" clId="{81C017ED-9032-4E3A-A7F1-3BF6A94724ED}" dt="2024-12-12T02:58:09.903" v="2676" actId="478"/>
          <ac:spMkLst>
            <pc:docMk/>
            <pc:sldMk cId="1869736968" sldId="260"/>
            <ac:spMk id="180" creationId="{E3DB3D49-FAF6-4080-AE40-81CF5899A3E2}"/>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192" creationId="{6406E6B6-1167-46C8-948E-C5EF17DA0E44}"/>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193" creationId="{72ECCE91-FE4E-4D18-8094-A898EA086327}"/>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194" creationId="{3548F75A-EA11-4316-A1F6-0CAEB67876FF}"/>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195" creationId="{5124F4E9-141F-499A-8EEC-1241D51B25CD}"/>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196" creationId="{F8299F61-1975-4EE9-BAB2-3CE9A446F738}"/>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197" creationId="{21DCC590-EB7E-4BE9-BE74-8FD7163D4D78}"/>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198" creationId="{9DD4333D-6A4C-43A4-873D-73945A8A372F}"/>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199" creationId="{4BE9E84A-E911-4211-BBA2-3D0BE587575E}"/>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200" creationId="{0ECA1A96-AB7F-46A0-88B5-FCD88859225E}"/>
          </ac:spMkLst>
        </pc:spChg>
        <pc:spChg chg="mod">
          <ac:chgData name="Leung,Fion,HK-Hong Kong(Kowloon),Customer Management" userId="3d5d4ec1-66a2-4871-82b3-c61df94f03e2" providerId="ADAL" clId="{81C017ED-9032-4E3A-A7F1-3BF6A94724ED}" dt="2024-12-12T05:41:17.947" v="2746" actId="1076"/>
          <ac:spMkLst>
            <pc:docMk/>
            <pc:sldMk cId="1869736968" sldId="260"/>
            <ac:spMk id="201" creationId="{75E1735F-98B1-4E7B-BDDC-FE64527C3B9F}"/>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03" creationId="{05760EEA-E70F-4460-BC2A-336F9645E04A}"/>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04" creationId="{7AE0CD2C-CD57-47B1-B505-80D106A80804}"/>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05" creationId="{872A3131-C536-4756-B975-DACC55DF3723}"/>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06" creationId="{8D6C92E4-36B6-469D-8D9D-7E821A2B6AD3}"/>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07" creationId="{B9D7D31E-100C-4875-91DB-E3AA306D1C1C}"/>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08" creationId="{29CE937B-2D75-4864-AD7D-EE0DA1EBAD70}"/>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09" creationId="{5C237BA8-A5D9-4E6F-B526-E9714857803B}"/>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10" creationId="{661A5EFA-ECB7-4C9D-A8BD-1FACE7EBBD7D}"/>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11" creationId="{6503CA85-38C3-44D1-94CA-34EA501E44D5}"/>
          </ac:spMkLst>
        </pc:spChg>
        <pc:spChg chg="mod">
          <ac:chgData name="Leung,Fion,HK-Hong Kong(Kowloon),Customer Management" userId="3d5d4ec1-66a2-4871-82b3-c61df94f03e2" providerId="ADAL" clId="{81C017ED-9032-4E3A-A7F1-3BF6A94724ED}" dt="2024-12-12T06:01:19.502" v="2796" actId="1076"/>
          <ac:spMkLst>
            <pc:docMk/>
            <pc:sldMk cId="1869736968" sldId="260"/>
            <ac:spMk id="212" creationId="{AE3AF176-184A-4597-B23C-A8ECB69459A6}"/>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14" creationId="{ABF2711F-75A7-4B4A-BF02-2652927EB6DB}"/>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15" creationId="{82DE05A5-FAEC-4B16-BF1A-19901B942D35}"/>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16" creationId="{0E0CD678-477B-451D-9104-A48469B3943C}"/>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17" creationId="{26FA0A70-D241-45F0-830E-0A67FE310BAF}"/>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18" creationId="{A59E8B52-245F-4ACF-8281-9CF552059B59}"/>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19" creationId="{899BF9CE-E77F-4F48-9450-66E3BECCB68B}"/>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20" creationId="{4BEF1ED3-5C78-40B2-8A93-4068B9D51806}"/>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21" creationId="{A2AAED8D-F9E0-4ECB-9AB3-CBBAFB83B1AF}"/>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22" creationId="{6002DB15-DE43-4C77-9619-8D419321F2E7}"/>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23" creationId="{96593802-B775-42A3-AF14-F045D7024BCC}"/>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24" creationId="{E9093A9B-C057-4965-9778-D32C3435BAC3}"/>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25" creationId="{25E38B6F-D336-4A2F-AB1E-5483A67114A8}"/>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26" creationId="{C97F06C5-8609-4F4A-94C8-8D52F4857B8C}"/>
          </ac:spMkLst>
        </pc:spChg>
        <pc:spChg chg="mod">
          <ac:chgData name="Leung,Fion,HK-Hong Kong(Kowloon),Customer Management" userId="3d5d4ec1-66a2-4871-82b3-c61df94f03e2" providerId="ADAL" clId="{81C017ED-9032-4E3A-A7F1-3BF6A94724ED}" dt="2024-12-12T05:43:09.202" v="2765" actId="1076"/>
          <ac:spMkLst>
            <pc:docMk/>
            <pc:sldMk cId="1869736968" sldId="260"/>
            <ac:spMk id="227" creationId="{7A7E2673-DEC0-43F1-9033-64A7A4DA55B2}"/>
          </ac:spMkLst>
        </pc:spChg>
        <pc:spChg chg="mod topLvl">
          <ac:chgData name="Leung,Fion,HK-Hong Kong(Kowloon),Customer Management" userId="3d5d4ec1-66a2-4871-82b3-c61df94f03e2" providerId="ADAL" clId="{81C017ED-9032-4E3A-A7F1-3BF6A94724ED}" dt="2024-12-12T06:01:05.350" v="2791" actId="1076"/>
          <ac:spMkLst>
            <pc:docMk/>
            <pc:sldMk cId="1869736968" sldId="260"/>
            <ac:spMk id="331" creationId="{62109C55-9EBC-4778-80D4-D55D22307915}"/>
          </ac:spMkLst>
        </pc:spChg>
        <pc:spChg chg="del mod topLvl">
          <ac:chgData name="Leung,Fion,HK-Hong Kong(Kowloon),Customer Management" userId="3d5d4ec1-66a2-4871-82b3-c61df94f03e2" providerId="ADAL" clId="{81C017ED-9032-4E3A-A7F1-3BF6A94724ED}" dt="2024-12-12T02:55:43.223" v="2641" actId="478"/>
          <ac:spMkLst>
            <pc:docMk/>
            <pc:sldMk cId="1869736968" sldId="260"/>
            <ac:spMk id="332" creationId="{779BDC05-BA31-44EF-B695-331F1F3CEBCA}"/>
          </ac:spMkLst>
        </pc:spChg>
        <pc:spChg chg="mod ord topLvl">
          <ac:chgData name="Leung,Fion,HK-Hong Kong(Kowloon),Customer Management" userId="3d5d4ec1-66a2-4871-82b3-c61df94f03e2" providerId="ADAL" clId="{81C017ED-9032-4E3A-A7F1-3BF6A94724ED}" dt="2024-12-12T06:01:25.472" v="2798" actId="1076"/>
          <ac:spMkLst>
            <pc:docMk/>
            <pc:sldMk cId="1869736968" sldId="260"/>
            <ac:spMk id="337" creationId="{3380BC47-47FB-44F3-9E0B-80B83E426031}"/>
          </ac:spMkLst>
        </pc:spChg>
        <pc:spChg chg="del mod topLvl">
          <ac:chgData name="Leung,Fion,HK-Hong Kong(Kowloon),Customer Management" userId="3d5d4ec1-66a2-4871-82b3-c61df94f03e2" providerId="ADAL" clId="{81C017ED-9032-4E3A-A7F1-3BF6A94724ED}" dt="2024-12-12T02:55:40.268" v="2640" actId="478"/>
          <ac:spMkLst>
            <pc:docMk/>
            <pc:sldMk cId="1869736968" sldId="260"/>
            <ac:spMk id="338" creationId="{9DE6A47E-C4CC-416D-9C28-3273394521C8}"/>
          </ac:spMkLst>
        </pc:spChg>
        <pc:spChg chg="del mod ord topLvl">
          <ac:chgData name="Leung,Fion,HK-Hong Kong(Kowloon),Customer Management" userId="3d5d4ec1-66a2-4871-82b3-c61df94f03e2" providerId="ADAL" clId="{81C017ED-9032-4E3A-A7F1-3BF6A94724ED}" dt="2024-12-12T06:01:16.222" v="2795" actId="478"/>
          <ac:spMkLst>
            <pc:docMk/>
            <pc:sldMk cId="1869736968" sldId="260"/>
            <ac:spMk id="340" creationId="{246A1BD9-59BD-467C-9A84-D6A5E4382773}"/>
          </ac:spMkLst>
        </pc:spChg>
        <pc:spChg chg="del mod topLvl">
          <ac:chgData name="Leung,Fion,HK-Hong Kong(Kowloon),Customer Management" userId="3d5d4ec1-66a2-4871-82b3-c61df94f03e2" providerId="ADAL" clId="{81C017ED-9032-4E3A-A7F1-3BF6A94724ED}" dt="2024-12-12T02:55:47.851" v="2643" actId="478"/>
          <ac:spMkLst>
            <pc:docMk/>
            <pc:sldMk cId="1869736968" sldId="260"/>
            <ac:spMk id="341" creationId="{594EDD4C-FB3C-4D67-A0E0-448BE5307678}"/>
          </ac:spMkLst>
        </pc:spChg>
        <pc:spChg chg="del mod ord topLvl">
          <ac:chgData name="Leung,Fion,HK-Hong Kong(Kowloon),Customer Management" userId="3d5d4ec1-66a2-4871-82b3-c61df94f03e2" providerId="ADAL" clId="{81C017ED-9032-4E3A-A7F1-3BF6A94724ED}" dt="2024-12-12T06:01:01.115" v="2789" actId="478"/>
          <ac:spMkLst>
            <pc:docMk/>
            <pc:sldMk cId="1869736968" sldId="260"/>
            <ac:spMk id="343" creationId="{36571B2F-0463-48D1-8CC7-EA6BC8F3FB67}"/>
          </ac:spMkLst>
        </pc:spChg>
        <pc:spChg chg="del mod topLvl">
          <ac:chgData name="Leung,Fion,HK-Hong Kong(Kowloon),Customer Management" userId="3d5d4ec1-66a2-4871-82b3-c61df94f03e2" providerId="ADAL" clId="{81C017ED-9032-4E3A-A7F1-3BF6A94724ED}" dt="2024-12-12T02:55:45.598" v="2642" actId="478"/>
          <ac:spMkLst>
            <pc:docMk/>
            <pc:sldMk cId="1869736968" sldId="260"/>
            <ac:spMk id="344" creationId="{2BA0C149-973C-4722-BF48-FF9DE9B8BC55}"/>
          </ac:spMkLst>
        </pc:spChg>
        <pc:spChg chg="mod">
          <ac:chgData name="Leung,Fion,HK-Hong Kong(Kowloon),Customer Management" userId="3d5d4ec1-66a2-4871-82b3-c61df94f03e2" providerId="ADAL" clId="{81C017ED-9032-4E3A-A7F1-3BF6A94724ED}" dt="2024-12-11T02:10:12.286" v="2416" actId="6549"/>
          <ac:spMkLst>
            <pc:docMk/>
            <pc:sldMk cId="1869736968" sldId="260"/>
            <ac:spMk id="346" creationId="{3DF722C9-361F-401E-AD34-54132A8436B3}"/>
          </ac:spMkLst>
        </pc:spChg>
        <pc:spChg chg="mod">
          <ac:chgData name="Leung,Fion,HK-Hong Kong(Kowloon),Customer Management" userId="3d5d4ec1-66a2-4871-82b3-c61df94f03e2" providerId="ADAL" clId="{81C017ED-9032-4E3A-A7F1-3BF6A94724ED}" dt="2024-12-11T03:54:03.710" v="2596"/>
          <ac:spMkLst>
            <pc:docMk/>
            <pc:sldMk cId="1869736968" sldId="260"/>
            <ac:spMk id="347" creationId="{49C08362-5A73-4AB7-8811-DC216428D42D}"/>
          </ac:spMkLst>
        </pc:spChg>
        <pc:grpChg chg="add del mod">
          <ac:chgData name="Leung,Fion,HK-Hong Kong(Kowloon),Customer Management" userId="3d5d4ec1-66a2-4871-82b3-c61df94f03e2" providerId="ADAL" clId="{81C017ED-9032-4E3A-A7F1-3BF6A94724ED}" dt="2024-12-12T02:55:37.501" v="2639" actId="478"/>
          <ac:grpSpMkLst>
            <pc:docMk/>
            <pc:sldMk cId="1869736968" sldId="260"/>
            <ac:grpSpMk id="2" creationId="{3933A0A8-59E4-C41A-7A21-7EBBBDA5FB71}"/>
          </ac:grpSpMkLst>
        </pc:grpChg>
        <pc:grpChg chg="mod">
          <ac:chgData name="Leung,Fion,HK-Hong Kong(Kowloon),Customer Management" userId="3d5d4ec1-66a2-4871-82b3-c61df94f03e2" providerId="ADAL" clId="{81C017ED-9032-4E3A-A7F1-3BF6A94724ED}" dt="2024-12-12T05:43:46.326" v="2781" actId="14100"/>
          <ac:grpSpMkLst>
            <pc:docMk/>
            <pc:sldMk cId="1869736968" sldId="260"/>
            <ac:grpSpMk id="27" creationId="{ABC2A172-1C05-4D6F-B5FB-5CEBE6B7E962}"/>
          </ac:grpSpMkLst>
        </pc:grpChg>
        <pc:grpChg chg="add mod">
          <ac:chgData name="Leung,Fion,HK-Hong Kong(Kowloon),Customer Management" userId="3d5d4ec1-66a2-4871-82b3-c61df94f03e2" providerId="ADAL" clId="{81C017ED-9032-4E3A-A7F1-3BF6A94724ED}" dt="2024-12-12T06:01:23.229" v="2797" actId="1076"/>
          <ac:grpSpMkLst>
            <pc:docMk/>
            <pc:sldMk cId="1869736968" sldId="260"/>
            <ac:grpSpMk id="30" creationId="{4EFE5E74-7B82-B81E-6CC6-44A5F5B19108}"/>
          </ac:grpSpMkLst>
        </pc:grpChg>
        <pc:grpChg chg="mod">
          <ac:chgData name="Leung,Fion,HK-Hong Kong(Kowloon),Customer Management" userId="3d5d4ec1-66a2-4871-82b3-c61df94f03e2" providerId="ADAL" clId="{81C017ED-9032-4E3A-A7F1-3BF6A94724ED}" dt="2024-12-12T06:01:19.502" v="2796" actId="1076"/>
          <ac:grpSpMkLst>
            <pc:docMk/>
            <pc:sldMk cId="1869736968" sldId="260"/>
            <ac:grpSpMk id="38" creationId="{A990E334-4A7D-4F5C-A904-F305BFAA954B}"/>
          </ac:grpSpMkLst>
        </pc:grpChg>
        <pc:grpChg chg="del mod">
          <ac:chgData name="Leung,Fion,HK-Hong Kong(Kowloon),Customer Management" userId="3d5d4ec1-66a2-4871-82b3-c61df94f03e2" providerId="ADAL" clId="{81C017ED-9032-4E3A-A7F1-3BF6A94724ED}" dt="2024-12-12T06:01:10.943" v="2792" actId="478"/>
          <ac:grpSpMkLst>
            <pc:docMk/>
            <pc:sldMk cId="1869736968" sldId="260"/>
            <ac:grpSpMk id="39" creationId="{D7F5E6C2-3449-4D64-AEF0-8F9AE58743E4}"/>
          </ac:grpSpMkLst>
        </pc:grpChg>
        <pc:grpChg chg="mod">
          <ac:chgData name="Leung,Fion,HK-Hong Kong(Kowloon),Customer Management" userId="3d5d4ec1-66a2-4871-82b3-c61df94f03e2" providerId="ADAL" clId="{81C017ED-9032-4E3A-A7F1-3BF6A94724ED}" dt="2024-12-12T06:01:31.262" v="2800" actId="1076"/>
          <ac:grpSpMkLst>
            <pc:docMk/>
            <pc:sldMk cId="1869736968" sldId="260"/>
            <ac:grpSpMk id="40" creationId="{6163EC3B-1C70-4943-88AE-C995F6AF3D2D}"/>
          </ac:grpSpMkLst>
        </pc:grpChg>
        <pc:grpChg chg="del mod">
          <ac:chgData name="Leung,Fion,HK-Hong Kong(Kowloon),Customer Management" userId="3d5d4ec1-66a2-4871-82b3-c61df94f03e2" providerId="ADAL" clId="{81C017ED-9032-4E3A-A7F1-3BF6A94724ED}" dt="2024-12-12T02:57:40.690" v="2669" actId="165"/>
          <ac:grpSpMkLst>
            <pc:docMk/>
            <pc:sldMk cId="1869736968" sldId="260"/>
            <ac:grpSpMk id="41" creationId="{7095B44D-041E-4DC3-A3B8-C4DBA721F0CF}"/>
          </ac:grpSpMkLst>
        </pc:grpChg>
        <pc:grpChg chg="del mod">
          <ac:chgData name="Leung,Fion,HK-Hong Kong(Kowloon),Customer Management" userId="3d5d4ec1-66a2-4871-82b3-c61df94f03e2" providerId="ADAL" clId="{81C017ED-9032-4E3A-A7F1-3BF6A94724ED}" dt="2024-12-12T06:00:59.711" v="2788" actId="478"/>
          <ac:grpSpMkLst>
            <pc:docMk/>
            <pc:sldMk cId="1869736968" sldId="260"/>
            <ac:grpSpMk id="42" creationId="{0F9B9E83-7B40-4A58-B9B6-072ADD8AF2AD}"/>
          </ac:grpSpMkLst>
        </pc:grpChg>
        <pc:grpChg chg="del mod">
          <ac:chgData name="Leung,Fion,HK-Hong Kong(Kowloon),Customer Management" userId="3d5d4ec1-66a2-4871-82b3-c61df94f03e2" providerId="ADAL" clId="{81C017ED-9032-4E3A-A7F1-3BF6A94724ED}" dt="2024-12-12T02:55:43.223" v="2641" actId="478"/>
          <ac:grpSpMkLst>
            <pc:docMk/>
            <pc:sldMk cId="1869736968" sldId="260"/>
            <ac:grpSpMk id="43" creationId="{A64F8879-D01A-46C0-82F4-C2574F5186EA}"/>
          </ac:grpSpMkLst>
        </pc:grpChg>
        <pc:grpChg chg="del mod">
          <ac:chgData name="Leung,Fion,HK-Hong Kong(Kowloon),Customer Management" userId="3d5d4ec1-66a2-4871-82b3-c61df94f03e2" providerId="ADAL" clId="{81C017ED-9032-4E3A-A7F1-3BF6A94724ED}" dt="2024-12-12T02:55:47.851" v="2643" actId="478"/>
          <ac:grpSpMkLst>
            <pc:docMk/>
            <pc:sldMk cId="1869736968" sldId="260"/>
            <ac:grpSpMk id="45" creationId="{99CDDA2C-6FA4-497B-A320-3ED782990E8C}"/>
          </ac:grpSpMkLst>
        </pc:grpChg>
        <pc:grpChg chg="mod">
          <ac:chgData name="Leung,Fion,HK-Hong Kong(Kowloon),Customer Management" userId="3d5d4ec1-66a2-4871-82b3-c61df94f03e2" providerId="ADAL" clId="{81C017ED-9032-4E3A-A7F1-3BF6A94724ED}" dt="2024-12-12T06:01:31.262" v="2800" actId="1076"/>
          <ac:grpSpMkLst>
            <pc:docMk/>
            <pc:sldMk cId="1869736968" sldId="260"/>
            <ac:grpSpMk id="153" creationId="{14E63ABA-A2BE-460E-AEC1-558B63A0D598}"/>
          </ac:grpSpMkLst>
        </pc:grpChg>
        <pc:grpChg chg="del mod topLvl">
          <ac:chgData name="Leung,Fion,HK-Hong Kong(Kowloon),Customer Management" userId="3d5d4ec1-66a2-4871-82b3-c61df94f03e2" providerId="ADAL" clId="{81C017ED-9032-4E3A-A7F1-3BF6A94724ED}" dt="2024-12-12T02:57:45.588" v="2670" actId="165"/>
          <ac:grpSpMkLst>
            <pc:docMk/>
            <pc:sldMk cId="1869736968" sldId="260"/>
            <ac:grpSpMk id="166" creationId="{F3A32F3A-3EA3-4F6F-905C-AE7E326402EF}"/>
          </ac:grpSpMkLst>
        </pc:grpChg>
        <pc:grpChg chg="mod">
          <ac:chgData name="Leung,Fion,HK-Hong Kong(Kowloon),Customer Management" userId="3d5d4ec1-66a2-4871-82b3-c61df94f03e2" providerId="ADAL" clId="{81C017ED-9032-4E3A-A7F1-3BF6A94724ED}" dt="2024-12-12T05:41:17.947" v="2746" actId="1076"/>
          <ac:grpSpMkLst>
            <pc:docMk/>
            <pc:sldMk cId="1869736968" sldId="260"/>
            <ac:grpSpMk id="191" creationId="{6EF0E095-962C-4FF0-89AE-50E91D8B01BD}"/>
          </ac:grpSpMkLst>
        </pc:grpChg>
        <pc:grpChg chg="mod">
          <ac:chgData name="Leung,Fion,HK-Hong Kong(Kowloon),Customer Management" userId="3d5d4ec1-66a2-4871-82b3-c61df94f03e2" providerId="ADAL" clId="{81C017ED-9032-4E3A-A7F1-3BF6A94724ED}" dt="2024-12-12T06:01:19.502" v="2796" actId="1076"/>
          <ac:grpSpMkLst>
            <pc:docMk/>
            <pc:sldMk cId="1869736968" sldId="260"/>
            <ac:grpSpMk id="202" creationId="{F63DE9C6-B298-4701-B108-E8E84885E8BC}"/>
          </ac:grpSpMkLst>
        </pc:grpChg>
        <pc:grpChg chg="mod">
          <ac:chgData name="Leung,Fion,HK-Hong Kong(Kowloon),Customer Management" userId="3d5d4ec1-66a2-4871-82b3-c61df94f03e2" providerId="ADAL" clId="{81C017ED-9032-4E3A-A7F1-3BF6A94724ED}" dt="2024-12-12T05:43:09.202" v="2765" actId="1076"/>
          <ac:grpSpMkLst>
            <pc:docMk/>
            <pc:sldMk cId="1869736968" sldId="260"/>
            <ac:grpSpMk id="213" creationId="{84CDD73D-3AA4-4625-B9F5-1852145FC880}"/>
          </ac:grpSpMkLst>
        </pc:grpChg>
        <pc:grpChg chg="del mod">
          <ac:chgData name="Leung,Fion,HK-Hong Kong(Kowloon),Customer Management" userId="3d5d4ec1-66a2-4871-82b3-c61df94f03e2" providerId="ADAL" clId="{81C017ED-9032-4E3A-A7F1-3BF6A94724ED}" dt="2024-12-12T02:55:40.268" v="2640" actId="478"/>
          <ac:grpSpMkLst>
            <pc:docMk/>
            <pc:sldMk cId="1869736968" sldId="260"/>
            <ac:grpSpMk id="336" creationId="{28F9A76E-D468-407E-9575-CEACF4453F35}"/>
          </ac:grpSpMkLst>
        </pc:grpChg>
        <pc:grpChg chg="del mod">
          <ac:chgData name="Leung,Fion,HK-Hong Kong(Kowloon),Customer Management" userId="3d5d4ec1-66a2-4871-82b3-c61df94f03e2" providerId="ADAL" clId="{81C017ED-9032-4E3A-A7F1-3BF6A94724ED}" dt="2024-12-12T02:55:45.598" v="2642" actId="478"/>
          <ac:grpSpMkLst>
            <pc:docMk/>
            <pc:sldMk cId="1869736968" sldId="260"/>
            <ac:grpSpMk id="342" creationId="{6ADA542D-B2D5-4962-8376-A598260BA8B9}"/>
          </ac:grpSpMkLst>
        </pc:grpChg>
        <pc:grpChg chg="mod">
          <ac:chgData name="Leung,Fion,HK-Hong Kong(Kowloon),Customer Management" userId="3d5d4ec1-66a2-4871-82b3-c61df94f03e2" providerId="ADAL" clId="{81C017ED-9032-4E3A-A7F1-3BF6A94724ED}" dt="2024-12-11T05:28:23.078" v="2633" actId="1076"/>
          <ac:grpSpMkLst>
            <pc:docMk/>
            <pc:sldMk cId="1869736968" sldId="260"/>
            <ac:grpSpMk id="345" creationId="{E6D6E19C-DE46-4402-8CBF-17BB95458532}"/>
          </ac:grpSpMkLst>
        </pc:grpChg>
        <pc:picChg chg="add mod ord">
          <ac:chgData name="Leung,Fion,HK-Hong Kong(Kowloon),Customer Management" userId="3d5d4ec1-66a2-4871-82b3-c61df94f03e2" providerId="ADAL" clId="{81C017ED-9032-4E3A-A7F1-3BF6A94724ED}" dt="2024-12-12T06:01:23.229" v="2797" actId="1076"/>
          <ac:picMkLst>
            <pc:docMk/>
            <pc:sldMk cId="1869736968" sldId="260"/>
            <ac:picMk id="28" creationId="{72408B40-9FC9-3E0E-6702-9574B7F949F4}"/>
          </ac:picMkLst>
        </pc:picChg>
        <pc:picChg chg="add mod">
          <ac:chgData name="Leung,Fion,HK-Hong Kong(Kowloon),Customer Management" userId="3d5d4ec1-66a2-4871-82b3-c61df94f03e2" providerId="ADAL" clId="{81C017ED-9032-4E3A-A7F1-3BF6A94724ED}" dt="2024-12-12T06:01:51.729" v="2803" actId="1076"/>
          <ac:picMkLst>
            <pc:docMk/>
            <pc:sldMk cId="1869736968" sldId="260"/>
            <ac:picMk id="31" creationId="{EED9A835-978C-70D8-B1B1-02AA3FD4AE21}"/>
          </ac:picMkLst>
        </pc:picChg>
        <pc:picChg chg="add mod">
          <ac:chgData name="Leung,Fion,HK-Hong Kong(Kowloon),Customer Management" userId="3d5d4ec1-66a2-4871-82b3-c61df94f03e2" providerId="ADAL" clId="{81C017ED-9032-4E3A-A7F1-3BF6A94724ED}" dt="2024-12-12T06:01:55.457" v="2804" actId="1076"/>
          <ac:picMkLst>
            <pc:docMk/>
            <pc:sldMk cId="1869736968" sldId="260"/>
            <ac:picMk id="37" creationId="{83006BF1-EA15-310D-693D-F72E46179476}"/>
          </ac:picMkLst>
        </pc:picChg>
        <pc:picChg chg="add del mod">
          <ac:chgData name="Leung,Fion,HK-Hong Kong(Kowloon),Customer Management" userId="3d5d4ec1-66a2-4871-82b3-c61df94f03e2" providerId="ADAL" clId="{81C017ED-9032-4E3A-A7F1-3BF6A94724ED}" dt="2024-12-11T05:26:21.679" v="2603" actId="478"/>
          <ac:picMkLst>
            <pc:docMk/>
            <pc:sldMk cId="1869736968" sldId="260"/>
            <ac:picMk id="1027" creationId="{3F46A85F-2F54-8247-AB8D-A9602F7927D9}"/>
          </ac:picMkLst>
        </pc:picChg>
        <pc:picChg chg="add del mod">
          <ac:chgData name="Leung,Fion,HK-Hong Kong(Kowloon),Customer Management" userId="3d5d4ec1-66a2-4871-82b3-c61df94f03e2" providerId="ADAL" clId="{81C017ED-9032-4E3A-A7F1-3BF6A94724ED}" dt="2024-12-12T06:01:46.196" v="2802" actId="732"/>
          <ac:picMkLst>
            <pc:docMk/>
            <pc:sldMk cId="1869736968" sldId="260"/>
            <ac:picMk id="1029" creationId="{FDEAC52A-37FB-74E7-A8C8-086FCFF4B4C9}"/>
          </ac:picMkLst>
        </pc:picChg>
      </pc:sldChg>
      <pc:sldChg chg="addSp delSp modSp mod ord modAnim">
        <pc:chgData name="Leung,Fion,HK-Hong Kong(Kowloon),Customer Management" userId="3d5d4ec1-66a2-4871-82b3-c61df94f03e2" providerId="ADAL" clId="{81C017ED-9032-4E3A-A7F1-3BF6A94724ED}" dt="2024-12-20T07:15:59.109" v="9758" actId="20577"/>
        <pc:sldMkLst>
          <pc:docMk/>
          <pc:sldMk cId="3740025391" sldId="261"/>
        </pc:sldMkLst>
        <pc:spChg chg="add mod">
          <ac:chgData name="Leung,Fion,HK-Hong Kong(Kowloon),Customer Management" userId="3d5d4ec1-66a2-4871-82b3-c61df94f03e2" providerId="ADAL" clId="{81C017ED-9032-4E3A-A7F1-3BF6A94724ED}" dt="2024-12-20T07:15:42.414" v="9741" actId="20577"/>
          <ac:spMkLst>
            <pc:docMk/>
            <pc:sldMk cId="3740025391" sldId="261"/>
            <ac:spMk id="2" creationId="{A4404EAB-D3E1-A1ED-B9E5-8468B48211E1}"/>
          </ac:spMkLst>
        </pc:spChg>
        <pc:spChg chg="add mod">
          <ac:chgData name="Leung,Fion,HK-Hong Kong(Kowloon),Customer Management" userId="3d5d4ec1-66a2-4871-82b3-c61df94f03e2" providerId="ADAL" clId="{81C017ED-9032-4E3A-A7F1-3BF6A94724ED}" dt="2024-12-20T07:15:53.977" v="9748" actId="20577"/>
          <ac:spMkLst>
            <pc:docMk/>
            <pc:sldMk cId="3740025391" sldId="261"/>
            <ac:spMk id="6" creationId="{7DD03A0C-DCA1-0932-362F-DB8B20DBE61C}"/>
          </ac:spMkLst>
        </pc:spChg>
        <pc:spChg chg="add mod">
          <ac:chgData name="Leung,Fion,HK-Hong Kong(Kowloon),Customer Management" userId="3d5d4ec1-66a2-4871-82b3-c61df94f03e2" providerId="ADAL" clId="{81C017ED-9032-4E3A-A7F1-3BF6A94724ED}" dt="2024-12-20T07:15:59.109" v="9758" actId="20577"/>
          <ac:spMkLst>
            <pc:docMk/>
            <pc:sldMk cId="3740025391" sldId="261"/>
            <ac:spMk id="10" creationId="{295CFC52-DB5F-EAB9-9743-ED82F300F8A3}"/>
          </ac:spMkLst>
        </pc:spChg>
        <pc:spChg chg="add del mod">
          <ac:chgData name="Leung,Fion,HK-Hong Kong(Kowloon),Customer Management" userId="3d5d4ec1-66a2-4871-82b3-c61df94f03e2" providerId="ADAL" clId="{81C017ED-9032-4E3A-A7F1-3BF6A94724ED}" dt="2024-12-18T03:21:28.217" v="7766" actId="478"/>
          <ac:spMkLst>
            <pc:docMk/>
            <pc:sldMk cId="3740025391" sldId="261"/>
            <ac:spMk id="11" creationId="{FA0978FE-9096-DAC3-8DB9-82696F640C54}"/>
          </ac:spMkLst>
        </pc:spChg>
        <pc:spChg chg="add mod">
          <ac:chgData name="Leung,Fion,HK-Hong Kong(Kowloon),Customer Management" userId="3d5d4ec1-66a2-4871-82b3-c61df94f03e2" providerId="ADAL" clId="{81C017ED-9032-4E3A-A7F1-3BF6A94724ED}" dt="2024-12-17T08:36:50.430" v="6827" actId="1076"/>
          <ac:spMkLst>
            <pc:docMk/>
            <pc:sldMk cId="3740025391" sldId="261"/>
            <ac:spMk id="12" creationId="{5D9AE225-612B-3842-D98A-373A39200C6C}"/>
          </ac:spMkLst>
        </pc:spChg>
        <pc:spChg chg="mod topLvl">
          <ac:chgData name="Leung,Fion,HK-Hong Kong(Kowloon),Customer Management" userId="3d5d4ec1-66a2-4871-82b3-c61df94f03e2" providerId="ADAL" clId="{81C017ED-9032-4E3A-A7F1-3BF6A94724ED}" dt="2024-12-17T08:35:21.397" v="6807" actId="1076"/>
          <ac:spMkLst>
            <pc:docMk/>
            <pc:sldMk cId="3740025391" sldId="261"/>
            <ac:spMk id="16" creationId="{F9F720D8-8BAF-4A0C-B2DC-8A1F1E0B265B}"/>
          </ac:spMkLst>
        </pc:spChg>
        <pc:spChg chg="mod topLvl">
          <ac:chgData name="Leung,Fion,HK-Hong Kong(Kowloon),Customer Management" userId="3d5d4ec1-66a2-4871-82b3-c61df94f03e2" providerId="ADAL" clId="{81C017ED-9032-4E3A-A7F1-3BF6A94724ED}" dt="2024-12-17T08:35:21.397" v="6807" actId="1076"/>
          <ac:spMkLst>
            <pc:docMk/>
            <pc:sldMk cId="3740025391" sldId="261"/>
            <ac:spMk id="17" creationId="{BB8E7BA8-3BC1-4755-AE40-0C84D9216B78}"/>
          </ac:spMkLst>
        </pc:spChg>
        <pc:spChg chg="mod topLvl">
          <ac:chgData name="Leung,Fion,HK-Hong Kong(Kowloon),Customer Management" userId="3d5d4ec1-66a2-4871-82b3-c61df94f03e2" providerId="ADAL" clId="{81C017ED-9032-4E3A-A7F1-3BF6A94724ED}" dt="2024-12-17T08:35:21.397" v="6807" actId="1076"/>
          <ac:spMkLst>
            <pc:docMk/>
            <pc:sldMk cId="3740025391" sldId="261"/>
            <ac:spMk id="18" creationId="{C3B6EAAE-1C2D-46EB-A473-3B6078DC2541}"/>
          </ac:spMkLst>
        </pc:spChg>
        <pc:spChg chg="add del mod topLvl">
          <ac:chgData name="Leung,Fion,HK-Hong Kong(Kowloon),Customer Management" userId="3d5d4ec1-66a2-4871-82b3-c61df94f03e2" providerId="ADAL" clId="{81C017ED-9032-4E3A-A7F1-3BF6A94724ED}" dt="2024-12-17T08:35:21.397" v="6807" actId="1076"/>
          <ac:spMkLst>
            <pc:docMk/>
            <pc:sldMk cId="3740025391" sldId="261"/>
            <ac:spMk id="19" creationId="{7BF3ACC0-B381-45FC-900F-55F46E5E7EFD}"/>
          </ac:spMkLst>
        </pc:spChg>
        <pc:spChg chg="mod topLvl">
          <ac:chgData name="Leung,Fion,HK-Hong Kong(Kowloon),Customer Management" userId="3d5d4ec1-66a2-4871-82b3-c61df94f03e2" providerId="ADAL" clId="{81C017ED-9032-4E3A-A7F1-3BF6A94724ED}" dt="2024-12-17T08:35:21.397" v="6807" actId="1076"/>
          <ac:spMkLst>
            <pc:docMk/>
            <pc:sldMk cId="3740025391" sldId="261"/>
            <ac:spMk id="20" creationId="{9E41B0EC-DA27-4BF7-891C-FC6D7EF3CCFF}"/>
          </ac:spMkLst>
        </pc:spChg>
        <pc:spChg chg="mod topLvl">
          <ac:chgData name="Leung,Fion,HK-Hong Kong(Kowloon),Customer Management" userId="3d5d4ec1-66a2-4871-82b3-c61df94f03e2" providerId="ADAL" clId="{81C017ED-9032-4E3A-A7F1-3BF6A94724ED}" dt="2024-12-17T08:35:21.397" v="6807" actId="1076"/>
          <ac:spMkLst>
            <pc:docMk/>
            <pc:sldMk cId="3740025391" sldId="261"/>
            <ac:spMk id="21" creationId="{BDEE62C1-79C7-4BD6-99A1-2466D37A5EB4}"/>
          </ac:spMkLst>
        </pc:spChg>
        <pc:spChg chg="add del mod topLvl">
          <ac:chgData name="Leung,Fion,HK-Hong Kong(Kowloon),Customer Management" userId="3d5d4ec1-66a2-4871-82b3-c61df94f03e2" providerId="ADAL" clId="{81C017ED-9032-4E3A-A7F1-3BF6A94724ED}" dt="2024-12-17T08:35:21.397" v="6807" actId="1076"/>
          <ac:spMkLst>
            <pc:docMk/>
            <pc:sldMk cId="3740025391" sldId="261"/>
            <ac:spMk id="22" creationId="{C8436027-C518-481B-BDB7-763A96442B5F}"/>
          </ac:spMkLst>
        </pc:spChg>
        <pc:spChg chg="mod topLvl">
          <ac:chgData name="Leung,Fion,HK-Hong Kong(Kowloon),Customer Management" userId="3d5d4ec1-66a2-4871-82b3-c61df94f03e2" providerId="ADAL" clId="{81C017ED-9032-4E3A-A7F1-3BF6A94724ED}" dt="2024-12-17T08:35:21.397" v="6807" actId="1076"/>
          <ac:spMkLst>
            <pc:docMk/>
            <pc:sldMk cId="3740025391" sldId="261"/>
            <ac:spMk id="24" creationId="{76037B9F-F7D4-490B-B8D1-723E759320EF}"/>
          </ac:spMkLst>
        </pc:spChg>
        <pc:spChg chg="del mod">
          <ac:chgData name="Leung,Fion,HK-Hong Kong(Kowloon),Customer Management" userId="3d5d4ec1-66a2-4871-82b3-c61df94f03e2" providerId="ADAL" clId="{81C017ED-9032-4E3A-A7F1-3BF6A94724ED}" dt="2024-12-17T08:31:51.014" v="6734" actId="478"/>
          <ac:spMkLst>
            <pc:docMk/>
            <pc:sldMk cId="3740025391" sldId="261"/>
            <ac:spMk id="52" creationId="{7B269D94-9FED-4F93-A218-57CD14D4F9C1}"/>
          </ac:spMkLst>
        </pc:spChg>
        <pc:spChg chg="del mod">
          <ac:chgData name="Leung,Fion,HK-Hong Kong(Kowloon),Customer Management" userId="3d5d4ec1-66a2-4871-82b3-c61df94f03e2" providerId="ADAL" clId="{81C017ED-9032-4E3A-A7F1-3BF6A94724ED}" dt="2024-12-17T08:31:49.247" v="6733" actId="478"/>
          <ac:spMkLst>
            <pc:docMk/>
            <pc:sldMk cId="3740025391" sldId="261"/>
            <ac:spMk id="53" creationId="{435DD0CD-FD16-4760-9F43-618A517E32C1}"/>
          </ac:spMkLst>
        </pc:spChg>
        <pc:spChg chg="del mod">
          <ac:chgData name="Leung,Fion,HK-Hong Kong(Kowloon),Customer Management" userId="3d5d4ec1-66a2-4871-82b3-c61df94f03e2" providerId="ADAL" clId="{81C017ED-9032-4E3A-A7F1-3BF6A94724ED}" dt="2024-12-17T08:31:42.462" v="6728" actId="478"/>
          <ac:spMkLst>
            <pc:docMk/>
            <pc:sldMk cId="3740025391" sldId="261"/>
            <ac:spMk id="54" creationId="{11230DFA-75B1-4B65-BDFE-22109071454A}"/>
          </ac:spMkLst>
        </pc:spChg>
        <pc:spChg chg="del mod">
          <ac:chgData name="Leung,Fion,HK-Hong Kong(Kowloon),Customer Management" userId="3d5d4ec1-66a2-4871-82b3-c61df94f03e2" providerId="ADAL" clId="{81C017ED-9032-4E3A-A7F1-3BF6A94724ED}" dt="2024-12-17T08:30:41.090" v="6682" actId="478"/>
          <ac:spMkLst>
            <pc:docMk/>
            <pc:sldMk cId="3740025391" sldId="261"/>
            <ac:spMk id="55" creationId="{54B6C7BB-BBA1-4668-9BF5-325AA69CEE65}"/>
          </ac:spMkLst>
        </pc:spChg>
        <pc:spChg chg="del mod">
          <ac:chgData name="Leung,Fion,HK-Hong Kong(Kowloon),Customer Management" userId="3d5d4ec1-66a2-4871-82b3-c61df94f03e2" providerId="ADAL" clId="{81C017ED-9032-4E3A-A7F1-3BF6A94724ED}" dt="2024-12-17T08:31:47.587" v="6732" actId="478"/>
          <ac:spMkLst>
            <pc:docMk/>
            <pc:sldMk cId="3740025391" sldId="261"/>
            <ac:spMk id="56" creationId="{6DC0A898-A566-45D7-BD7F-6205ED16E76E}"/>
          </ac:spMkLst>
        </pc:spChg>
        <pc:spChg chg="del mod">
          <ac:chgData name="Leung,Fion,HK-Hong Kong(Kowloon),Customer Management" userId="3d5d4ec1-66a2-4871-82b3-c61df94f03e2" providerId="ADAL" clId="{81C017ED-9032-4E3A-A7F1-3BF6A94724ED}" dt="2024-12-17T08:31:43.294" v="6729" actId="478"/>
          <ac:spMkLst>
            <pc:docMk/>
            <pc:sldMk cId="3740025391" sldId="261"/>
            <ac:spMk id="57" creationId="{E201D585-E178-408E-A42A-A9FD198C4747}"/>
          </ac:spMkLst>
        </pc:spChg>
        <pc:spChg chg="del mod">
          <ac:chgData name="Leung,Fion,HK-Hong Kong(Kowloon),Customer Management" userId="3d5d4ec1-66a2-4871-82b3-c61df94f03e2" providerId="ADAL" clId="{81C017ED-9032-4E3A-A7F1-3BF6A94724ED}" dt="2024-12-17T08:31:52.254" v="6735" actId="478"/>
          <ac:spMkLst>
            <pc:docMk/>
            <pc:sldMk cId="3740025391" sldId="261"/>
            <ac:spMk id="58" creationId="{9C382A44-3942-4A8E-98A1-2685D9AAEEEE}"/>
          </ac:spMkLst>
        </pc:spChg>
        <pc:spChg chg="del mod">
          <ac:chgData name="Leung,Fion,HK-Hong Kong(Kowloon),Customer Management" userId="3d5d4ec1-66a2-4871-82b3-c61df94f03e2" providerId="ADAL" clId="{81C017ED-9032-4E3A-A7F1-3BF6A94724ED}" dt="2024-12-17T08:31:44.823" v="6730" actId="478"/>
          <ac:spMkLst>
            <pc:docMk/>
            <pc:sldMk cId="3740025391" sldId="261"/>
            <ac:spMk id="59" creationId="{052D3390-46BC-4B65-B5BE-0A40578F9E61}"/>
          </ac:spMkLst>
        </pc:spChg>
        <pc:spChg chg="del mod">
          <ac:chgData name="Leung,Fion,HK-Hong Kong(Kowloon),Customer Management" userId="3d5d4ec1-66a2-4871-82b3-c61df94f03e2" providerId="ADAL" clId="{81C017ED-9032-4E3A-A7F1-3BF6A94724ED}" dt="2024-12-17T08:31:45.709" v="6731" actId="478"/>
          <ac:spMkLst>
            <pc:docMk/>
            <pc:sldMk cId="3740025391" sldId="261"/>
            <ac:spMk id="60" creationId="{0279AB69-DF67-4836-8A04-8F550D181F6D}"/>
          </ac:spMkLst>
        </pc:spChg>
        <pc:spChg chg="del mod">
          <ac:chgData name="Leung,Fion,HK-Hong Kong(Kowloon),Customer Management" userId="3d5d4ec1-66a2-4871-82b3-c61df94f03e2" providerId="ADAL" clId="{81C017ED-9032-4E3A-A7F1-3BF6A94724ED}" dt="2024-12-17T08:30:40.233" v="6681" actId="478"/>
          <ac:spMkLst>
            <pc:docMk/>
            <pc:sldMk cId="3740025391" sldId="261"/>
            <ac:spMk id="61" creationId="{E1BFECCB-F108-4293-A159-3CFFB2E29A55}"/>
          </ac:spMkLst>
        </pc:spChg>
        <pc:spChg chg="mod topLvl">
          <ac:chgData name="Leung,Fion,HK-Hong Kong(Kowloon),Customer Management" userId="3d5d4ec1-66a2-4871-82b3-c61df94f03e2" providerId="ADAL" clId="{81C017ED-9032-4E3A-A7F1-3BF6A94724ED}" dt="2024-12-17T08:35:21.397" v="6807" actId="1076"/>
          <ac:spMkLst>
            <pc:docMk/>
            <pc:sldMk cId="3740025391" sldId="261"/>
            <ac:spMk id="63" creationId="{84BAF14B-A443-42DB-8BF6-893FAE5CCE6F}"/>
          </ac:spMkLst>
        </pc:spChg>
        <pc:spChg chg="del mod">
          <ac:chgData name="Leung,Fion,HK-Hong Kong(Kowloon),Customer Management" userId="3d5d4ec1-66a2-4871-82b3-c61df94f03e2" providerId="ADAL" clId="{81C017ED-9032-4E3A-A7F1-3BF6A94724ED}" dt="2024-12-17T08:31:05.681" v="6700" actId="478"/>
          <ac:spMkLst>
            <pc:docMk/>
            <pc:sldMk cId="3740025391" sldId="261"/>
            <ac:spMk id="64" creationId="{F7A8EBC1-9006-4CB5-A698-1D1D62E0DBEA}"/>
          </ac:spMkLst>
        </pc:spChg>
        <pc:spChg chg="del mod">
          <ac:chgData name="Leung,Fion,HK-Hong Kong(Kowloon),Customer Management" userId="3d5d4ec1-66a2-4871-82b3-c61df94f03e2" providerId="ADAL" clId="{81C017ED-9032-4E3A-A7F1-3BF6A94724ED}" dt="2024-12-17T08:31:04.886" v="6699" actId="478"/>
          <ac:spMkLst>
            <pc:docMk/>
            <pc:sldMk cId="3740025391" sldId="261"/>
            <ac:spMk id="65" creationId="{0CBCD43D-AE92-41F5-9C2B-B4B3FE6FFC2B}"/>
          </ac:spMkLst>
        </pc:spChg>
        <pc:spChg chg="del mod">
          <ac:chgData name="Leung,Fion,HK-Hong Kong(Kowloon),Customer Management" userId="3d5d4ec1-66a2-4871-82b3-c61df94f03e2" providerId="ADAL" clId="{81C017ED-9032-4E3A-A7F1-3BF6A94724ED}" dt="2024-12-17T08:31:03.126" v="6697" actId="478"/>
          <ac:spMkLst>
            <pc:docMk/>
            <pc:sldMk cId="3740025391" sldId="261"/>
            <ac:spMk id="66" creationId="{282262E1-7304-47F8-ADFC-CA07C9ADF544}"/>
          </ac:spMkLst>
        </pc:spChg>
        <pc:spChg chg="del mod">
          <ac:chgData name="Leung,Fion,HK-Hong Kong(Kowloon),Customer Management" userId="3d5d4ec1-66a2-4871-82b3-c61df94f03e2" providerId="ADAL" clId="{81C017ED-9032-4E3A-A7F1-3BF6A94724ED}" dt="2024-12-17T08:31:04.008" v="6698" actId="478"/>
          <ac:spMkLst>
            <pc:docMk/>
            <pc:sldMk cId="3740025391" sldId="261"/>
            <ac:spMk id="67" creationId="{61422BB8-6120-4583-B04B-D675BF21968F}"/>
          </ac:spMkLst>
        </pc:spChg>
        <pc:spChg chg="del mod">
          <ac:chgData name="Leung,Fion,HK-Hong Kong(Kowloon),Customer Management" userId="3d5d4ec1-66a2-4871-82b3-c61df94f03e2" providerId="ADAL" clId="{81C017ED-9032-4E3A-A7F1-3BF6A94724ED}" dt="2024-12-17T08:31:02.300" v="6696" actId="478"/>
          <ac:spMkLst>
            <pc:docMk/>
            <pc:sldMk cId="3740025391" sldId="261"/>
            <ac:spMk id="68" creationId="{921647A8-2EB5-4C08-8422-414742FE7757}"/>
          </ac:spMkLst>
        </pc:spChg>
        <pc:spChg chg="del mod">
          <ac:chgData name="Leung,Fion,HK-Hong Kong(Kowloon),Customer Management" userId="3d5d4ec1-66a2-4871-82b3-c61df94f03e2" providerId="ADAL" clId="{81C017ED-9032-4E3A-A7F1-3BF6A94724ED}" dt="2024-12-17T08:31:06.409" v="6701" actId="478"/>
          <ac:spMkLst>
            <pc:docMk/>
            <pc:sldMk cId="3740025391" sldId="261"/>
            <ac:spMk id="69" creationId="{453B206B-E6FA-440E-8267-6B4EF680427A}"/>
          </ac:spMkLst>
        </pc:spChg>
        <pc:spChg chg="del mod">
          <ac:chgData name="Leung,Fion,HK-Hong Kong(Kowloon),Customer Management" userId="3d5d4ec1-66a2-4871-82b3-c61df94f03e2" providerId="ADAL" clId="{81C017ED-9032-4E3A-A7F1-3BF6A94724ED}" dt="2024-12-17T08:31:08.499" v="6703" actId="478"/>
          <ac:spMkLst>
            <pc:docMk/>
            <pc:sldMk cId="3740025391" sldId="261"/>
            <ac:spMk id="70" creationId="{41B368DF-58C1-48A8-8E16-E3B4645A1BD8}"/>
          </ac:spMkLst>
        </pc:spChg>
        <pc:spChg chg="del mod">
          <ac:chgData name="Leung,Fion,HK-Hong Kong(Kowloon),Customer Management" userId="3d5d4ec1-66a2-4871-82b3-c61df94f03e2" providerId="ADAL" clId="{81C017ED-9032-4E3A-A7F1-3BF6A94724ED}" dt="2024-12-17T08:31:07.221" v="6702" actId="478"/>
          <ac:spMkLst>
            <pc:docMk/>
            <pc:sldMk cId="3740025391" sldId="261"/>
            <ac:spMk id="71" creationId="{75651205-4A53-463F-A685-DE5C8BC6BD7D}"/>
          </ac:spMkLst>
        </pc:spChg>
        <pc:spChg chg="del mod">
          <ac:chgData name="Leung,Fion,HK-Hong Kong(Kowloon),Customer Management" userId="3d5d4ec1-66a2-4871-82b3-c61df94f03e2" providerId="ADAL" clId="{81C017ED-9032-4E3A-A7F1-3BF6A94724ED}" dt="2024-12-17T08:31:01.142" v="6695" actId="478"/>
          <ac:spMkLst>
            <pc:docMk/>
            <pc:sldMk cId="3740025391" sldId="261"/>
            <ac:spMk id="72" creationId="{83B67D48-AF94-4FED-959B-C51A15982CF5}"/>
          </ac:spMkLst>
        </pc:spChg>
        <pc:spChg chg="del mod">
          <ac:chgData name="Leung,Fion,HK-Hong Kong(Kowloon),Customer Management" userId="3d5d4ec1-66a2-4871-82b3-c61df94f03e2" providerId="ADAL" clId="{81C017ED-9032-4E3A-A7F1-3BF6A94724ED}" dt="2024-12-17T08:31:40.913" v="6727" actId="478"/>
          <ac:spMkLst>
            <pc:docMk/>
            <pc:sldMk cId="3740025391" sldId="261"/>
            <ac:spMk id="75" creationId="{52F6AE15-148B-4DD3-9B33-E89085198CA5}"/>
          </ac:spMkLst>
        </pc:spChg>
        <pc:spChg chg="del mod">
          <ac:chgData name="Leung,Fion,HK-Hong Kong(Kowloon),Customer Management" userId="3d5d4ec1-66a2-4871-82b3-c61df94f03e2" providerId="ADAL" clId="{81C017ED-9032-4E3A-A7F1-3BF6A94724ED}" dt="2024-12-17T08:31:24.513" v="6712" actId="478"/>
          <ac:spMkLst>
            <pc:docMk/>
            <pc:sldMk cId="3740025391" sldId="261"/>
            <ac:spMk id="76" creationId="{B7DF1EA3-5709-492C-BABE-F390B608BAC1}"/>
          </ac:spMkLst>
        </pc:spChg>
        <pc:spChg chg="del mod">
          <ac:chgData name="Leung,Fion,HK-Hong Kong(Kowloon),Customer Management" userId="3d5d4ec1-66a2-4871-82b3-c61df94f03e2" providerId="ADAL" clId="{81C017ED-9032-4E3A-A7F1-3BF6A94724ED}" dt="2024-12-17T08:31:27.875" v="6716" actId="478"/>
          <ac:spMkLst>
            <pc:docMk/>
            <pc:sldMk cId="3740025391" sldId="261"/>
            <ac:spMk id="77" creationId="{964C8E4A-6689-4008-A522-91B998379766}"/>
          </ac:spMkLst>
        </pc:spChg>
        <pc:spChg chg="del mod">
          <ac:chgData name="Leung,Fion,HK-Hong Kong(Kowloon),Customer Management" userId="3d5d4ec1-66a2-4871-82b3-c61df94f03e2" providerId="ADAL" clId="{81C017ED-9032-4E3A-A7F1-3BF6A94724ED}" dt="2024-12-17T08:31:30.150" v="6718" actId="478"/>
          <ac:spMkLst>
            <pc:docMk/>
            <pc:sldMk cId="3740025391" sldId="261"/>
            <ac:spMk id="78" creationId="{DA8DEA77-BD29-4118-B9AB-E053B3495E6E}"/>
          </ac:spMkLst>
        </pc:spChg>
        <pc:spChg chg="del mod">
          <ac:chgData name="Leung,Fion,HK-Hong Kong(Kowloon),Customer Management" userId="3d5d4ec1-66a2-4871-82b3-c61df94f03e2" providerId="ADAL" clId="{81C017ED-9032-4E3A-A7F1-3BF6A94724ED}" dt="2024-12-17T08:31:31.010" v="6719" actId="478"/>
          <ac:spMkLst>
            <pc:docMk/>
            <pc:sldMk cId="3740025391" sldId="261"/>
            <ac:spMk id="79" creationId="{7758711F-A5C0-4C30-A3B1-91B546014B22}"/>
          </ac:spMkLst>
        </pc:spChg>
        <pc:spChg chg="del mod">
          <ac:chgData name="Leung,Fion,HK-Hong Kong(Kowloon),Customer Management" userId="3d5d4ec1-66a2-4871-82b3-c61df94f03e2" providerId="ADAL" clId="{81C017ED-9032-4E3A-A7F1-3BF6A94724ED}" dt="2024-12-17T08:31:27.024" v="6715" actId="478"/>
          <ac:spMkLst>
            <pc:docMk/>
            <pc:sldMk cId="3740025391" sldId="261"/>
            <ac:spMk id="80" creationId="{A575C4B8-CC49-4D59-BC4B-A13D8D97AF1D}"/>
          </ac:spMkLst>
        </pc:spChg>
        <pc:spChg chg="del mod">
          <ac:chgData name="Leung,Fion,HK-Hong Kong(Kowloon),Customer Management" userId="3d5d4ec1-66a2-4871-82b3-c61df94f03e2" providerId="ADAL" clId="{81C017ED-9032-4E3A-A7F1-3BF6A94724ED}" dt="2024-12-17T08:31:25.370" v="6713" actId="478"/>
          <ac:spMkLst>
            <pc:docMk/>
            <pc:sldMk cId="3740025391" sldId="261"/>
            <ac:spMk id="81" creationId="{EE9FF2CA-A0D9-41EF-8A6D-06571B57B1E9}"/>
          </ac:spMkLst>
        </pc:spChg>
        <pc:spChg chg="del mod">
          <ac:chgData name="Leung,Fion,HK-Hong Kong(Kowloon),Customer Management" userId="3d5d4ec1-66a2-4871-82b3-c61df94f03e2" providerId="ADAL" clId="{81C017ED-9032-4E3A-A7F1-3BF6A94724ED}" dt="2024-12-17T08:31:28.736" v="6717" actId="478"/>
          <ac:spMkLst>
            <pc:docMk/>
            <pc:sldMk cId="3740025391" sldId="261"/>
            <ac:spMk id="82" creationId="{74276568-12D5-4791-8AAE-E71301B357CA}"/>
          </ac:spMkLst>
        </pc:spChg>
        <pc:spChg chg="del mod">
          <ac:chgData name="Leung,Fion,HK-Hong Kong(Kowloon),Customer Management" userId="3d5d4ec1-66a2-4871-82b3-c61df94f03e2" providerId="ADAL" clId="{81C017ED-9032-4E3A-A7F1-3BF6A94724ED}" dt="2024-12-17T08:31:35.877" v="6723" actId="478"/>
          <ac:spMkLst>
            <pc:docMk/>
            <pc:sldMk cId="3740025391" sldId="261"/>
            <ac:spMk id="83" creationId="{36893D6E-C781-44C6-B4DB-BF8FDD3B4DB8}"/>
          </ac:spMkLst>
        </pc:spChg>
        <pc:spChg chg="del mod">
          <ac:chgData name="Leung,Fion,HK-Hong Kong(Kowloon),Customer Management" userId="3d5d4ec1-66a2-4871-82b3-c61df94f03e2" providerId="ADAL" clId="{81C017ED-9032-4E3A-A7F1-3BF6A94724ED}" dt="2024-12-17T08:31:39.766" v="6726" actId="478"/>
          <ac:spMkLst>
            <pc:docMk/>
            <pc:sldMk cId="3740025391" sldId="261"/>
            <ac:spMk id="84" creationId="{E40B690B-BA0B-4EEC-A0CF-7DA3B2E43E8E}"/>
          </ac:spMkLst>
        </pc:spChg>
        <pc:spChg chg="del mod">
          <ac:chgData name="Leung,Fion,HK-Hong Kong(Kowloon),Customer Management" userId="3d5d4ec1-66a2-4871-82b3-c61df94f03e2" providerId="ADAL" clId="{81C017ED-9032-4E3A-A7F1-3BF6A94724ED}" dt="2024-12-17T08:31:38.248" v="6725" actId="478"/>
          <ac:spMkLst>
            <pc:docMk/>
            <pc:sldMk cId="3740025391" sldId="261"/>
            <ac:spMk id="85" creationId="{971E19C9-854B-41E7-A5D7-36AE58BA61FC}"/>
          </ac:spMkLst>
        </pc:spChg>
        <pc:spChg chg="del mod">
          <ac:chgData name="Leung,Fion,HK-Hong Kong(Kowloon),Customer Management" userId="3d5d4ec1-66a2-4871-82b3-c61df94f03e2" providerId="ADAL" clId="{81C017ED-9032-4E3A-A7F1-3BF6A94724ED}" dt="2024-12-17T08:31:26.201" v="6714" actId="478"/>
          <ac:spMkLst>
            <pc:docMk/>
            <pc:sldMk cId="3740025391" sldId="261"/>
            <ac:spMk id="86" creationId="{DE348461-111F-4014-A8A3-F56B07127374}"/>
          </ac:spMkLst>
        </pc:spChg>
        <pc:spChg chg="del mod">
          <ac:chgData name="Leung,Fion,HK-Hong Kong(Kowloon),Customer Management" userId="3d5d4ec1-66a2-4871-82b3-c61df94f03e2" providerId="ADAL" clId="{81C017ED-9032-4E3A-A7F1-3BF6A94724ED}" dt="2024-12-17T08:31:34.274" v="6722" actId="478"/>
          <ac:spMkLst>
            <pc:docMk/>
            <pc:sldMk cId="3740025391" sldId="261"/>
            <ac:spMk id="87" creationId="{22CD114E-A6F0-4722-A4EE-4C318C1DC5BA}"/>
          </ac:spMkLst>
        </pc:spChg>
        <pc:spChg chg="del mod">
          <ac:chgData name="Leung,Fion,HK-Hong Kong(Kowloon),Customer Management" userId="3d5d4ec1-66a2-4871-82b3-c61df94f03e2" providerId="ADAL" clId="{81C017ED-9032-4E3A-A7F1-3BF6A94724ED}" dt="2024-12-17T08:31:36.982" v="6724" actId="478"/>
          <ac:spMkLst>
            <pc:docMk/>
            <pc:sldMk cId="3740025391" sldId="261"/>
            <ac:spMk id="88" creationId="{F7E3A019-70E0-420D-BBF5-DAE0B933DE1E}"/>
          </ac:spMkLst>
        </pc:spChg>
        <pc:spChg chg="del mod">
          <ac:chgData name="Leung,Fion,HK-Hong Kong(Kowloon),Customer Management" userId="3d5d4ec1-66a2-4871-82b3-c61df94f03e2" providerId="ADAL" clId="{81C017ED-9032-4E3A-A7F1-3BF6A94724ED}" dt="2024-12-17T08:31:10.889" v="6705" actId="478"/>
          <ac:spMkLst>
            <pc:docMk/>
            <pc:sldMk cId="3740025391" sldId="261"/>
            <ac:spMk id="91" creationId="{322943C5-DF07-4D19-80BE-A092E8DCDBC1}"/>
          </ac:spMkLst>
        </pc:spChg>
        <pc:spChg chg="del mod">
          <ac:chgData name="Leung,Fion,HK-Hong Kong(Kowloon),Customer Management" userId="3d5d4ec1-66a2-4871-82b3-c61df94f03e2" providerId="ADAL" clId="{81C017ED-9032-4E3A-A7F1-3BF6A94724ED}" dt="2024-12-17T08:31:09.805" v="6704" actId="478"/>
          <ac:spMkLst>
            <pc:docMk/>
            <pc:sldMk cId="3740025391" sldId="261"/>
            <ac:spMk id="92" creationId="{AD6217C9-47FE-4784-97F3-BB1CEF6B0683}"/>
          </ac:spMkLst>
        </pc:spChg>
        <pc:spChg chg="add del mod">
          <ac:chgData name="Leung,Fion,HK-Hong Kong(Kowloon),Customer Management" userId="3d5d4ec1-66a2-4871-82b3-c61df94f03e2" providerId="ADAL" clId="{81C017ED-9032-4E3A-A7F1-3BF6A94724ED}" dt="2024-12-17T08:31:22.897" v="6711" actId="478"/>
          <ac:spMkLst>
            <pc:docMk/>
            <pc:sldMk cId="3740025391" sldId="261"/>
            <ac:spMk id="93" creationId="{145614E0-2CF6-4018-A29C-347103CC19DE}"/>
          </ac:spMkLst>
        </pc:spChg>
        <pc:spChg chg="del mod">
          <ac:chgData name="Leung,Fion,HK-Hong Kong(Kowloon),Customer Management" userId="3d5d4ec1-66a2-4871-82b3-c61df94f03e2" providerId="ADAL" clId="{81C017ED-9032-4E3A-A7F1-3BF6A94724ED}" dt="2024-12-17T08:30:51.754" v="6691" actId="478"/>
          <ac:spMkLst>
            <pc:docMk/>
            <pc:sldMk cId="3740025391" sldId="261"/>
            <ac:spMk id="94" creationId="{C15930DF-7C04-43B8-94F3-9A62A91A334C}"/>
          </ac:spMkLst>
        </pc:spChg>
        <pc:spChg chg="del mod">
          <ac:chgData name="Leung,Fion,HK-Hong Kong(Kowloon),Customer Management" userId="3d5d4ec1-66a2-4871-82b3-c61df94f03e2" providerId="ADAL" clId="{81C017ED-9032-4E3A-A7F1-3BF6A94724ED}" dt="2024-12-17T08:30:50.512" v="6689" actId="478"/>
          <ac:spMkLst>
            <pc:docMk/>
            <pc:sldMk cId="3740025391" sldId="261"/>
            <ac:spMk id="95" creationId="{C37FB908-4B07-487A-8AE5-2C93E1AF86B4}"/>
          </ac:spMkLst>
        </pc:spChg>
        <pc:spChg chg="del mod">
          <ac:chgData name="Leung,Fion,HK-Hong Kong(Kowloon),Customer Management" userId="3d5d4ec1-66a2-4871-82b3-c61df94f03e2" providerId="ADAL" clId="{81C017ED-9032-4E3A-A7F1-3BF6A94724ED}" dt="2024-12-17T08:30:51.285" v="6690" actId="478"/>
          <ac:spMkLst>
            <pc:docMk/>
            <pc:sldMk cId="3740025391" sldId="261"/>
            <ac:spMk id="96" creationId="{B3C647A5-00EF-45D7-A795-5CC541EFF1F9}"/>
          </ac:spMkLst>
        </pc:spChg>
        <pc:spChg chg="del mod">
          <ac:chgData name="Leung,Fion,HK-Hong Kong(Kowloon),Customer Management" userId="3d5d4ec1-66a2-4871-82b3-c61df94f03e2" providerId="ADAL" clId="{81C017ED-9032-4E3A-A7F1-3BF6A94724ED}" dt="2024-12-17T08:30:47.695" v="6686" actId="478"/>
          <ac:spMkLst>
            <pc:docMk/>
            <pc:sldMk cId="3740025391" sldId="261"/>
            <ac:spMk id="97" creationId="{8E007759-5FF7-4D0A-A475-0EAD05E962C7}"/>
          </ac:spMkLst>
        </pc:spChg>
        <pc:spChg chg="del mod">
          <ac:chgData name="Leung,Fion,HK-Hong Kong(Kowloon),Customer Management" userId="3d5d4ec1-66a2-4871-82b3-c61df94f03e2" providerId="ADAL" clId="{81C017ED-9032-4E3A-A7F1-3BF6A94724ED}" dt="2024-12-17T08:30:49.580" v="6688" actId="478"/>
          <ac:spMkLst>
            <pc:docMk/>
            <pc:sldMk cId="3740025391" sldId="261"/>
            <ac:spMk id="98" creationId="{42BF9E91-C3D1-479E-A251-AD54A926B6D3}"/>
          </ac:spMkLst>
        </pc:spChg>
        <pc:spChg chg="del mod">
          <ac:chgData name="Leung,Fion,HK-Hong Kong(Kowloon),Customer Management" userId="3d5d4ec1-66a2-4871-82b3-c61df94f03e2" providerId="ADAL" clId="{81C017ED-9032-4E3A-A7F1-3BF6A94724ED}" dt="2024-12-17T08:30:46.763" v="6685" actId="478"/>
          <ac:spMkLst>
            <pc:docMk/>
            <pc:sldMk cId="3740025391" sldId="261"/>
            <ac:spMk id="99" creationId="{FE52E745-A552-4F06-9535-C6C622D93F35}"/>
          </ac:spMkLst>
        </pc:spChg>
        <pc:spChg chg="del mod">
          <ac:chgData name="Leung,Fion,HK-Hong Kong(Kowloon),Customer Management" userId="3d5d4ec1-66a2-4871-82b3-c61df94f03e2" providerId="ADAL" clId="{81C017ED-9032-4E3A-A7F1-3BF6A94724ED}" dt="2024-12-17T08:30:48.834" v="6687" actId="478"/>
          <ac:spMkLst>
            <pc:docMk/>
            <pc:sldMk cId="3740025391" sldId="261"/>
            <ac:spMk id="100" creationId="{A9F3F5BA-CD89-43EF-82A6-14201A89D8AC}"/>
          </ac:spMkLst>
        </pc:spChg>
        <pc:spChg chg="del mod">
          <ac:chgData name="Leung,Fion,HK-Hong Kong(Kowloon),Customer Management" userId="3d5d4ec1-66a2-4871-82b3-c61df94f03e2" providerId="ADAL" clId="{81C017ED-9032-4E3A-A7F1-3BF6A94724ED}" dt="2024-12-17T08:31:21.614" v="6710" actId="478"/>
          <ac:spMkLst>
            <pc:docMk/>
            <pc:sldMk cId="3740025391" sldId="261"/>
            <ac:spMk id="101" creationId="{0C1B8AEB-E335-4D8B-8846-5975E8B3D487}"/>
          </ac:spMkLst>
        </pc:spChg>
        <pc:spChg chg="del mod">
          <ac:chgData name="Leung,Fion,HK-Hong Kong(Kowloon),Customer Management" userId="3d5d4ec1-66a2-4871-82b3-c61df94f03e2" providerId="ADAL" clId="{81C017ED-9032-4E3A-A7F1-3BF6A94724ED}" dt="2024-12-17T08:30:52.374" v="6692" actId="478"/>
          <ac:spMkLst>
            <pc:docMk/>
            <pc:sldMk cId="3740025391" sldId="261"/>
            <ac:spMk id="102" creationId="{625F2B4F-F75B-4093-862F-865FC16ABC82}"/>
          </ac:spMkLst>
        </pc:spChg>
        <pc:spChg chg="mod topLvl">
          <ac:chgData name="Leung,Fion,HK-Hong Kong(Kowloon),Customer Management" userId="3d5d4ec1-66a2-4871-82b3-c61df94f03e2" providerId="ADAL" clId="{81C017ED-9032-4E3A-A7F1-3BF6A94724ED}" dt="2024-12-17T08:35:21.397" v="6807" actId="1076"/>
          <ac:spMkLst>
            <pc:docMk/>
            <pc:sldMk cId="3740025391" sldId="261"/>
            <ac:spMk id="104" creationId="{10F61556-59B4-4A9C-90FA-556F81054F9F}"/>
          </ac:spMkLst>
        </pc:spChg>
        <pc:spChg chg="mod topLvl">
          <ac:chgData name="Leung,Fion,HK-Hong Kong(Kowloon),Customer Management" userId="3d5d4ec1-66a2-4871-82b3-c61df94f03e2" providerId="ADAL" clId="{81C017ED-9032-4E3A-A7F1-3BF6A94724ED}" dt="2024-12-17T08:35:21.397" v="6807" actId="1076"/>
          <ac:spMkLst>
            <pc:docMk/>
            <pc:sldMk cId="3740025391" sldId="261"/>
            <ac:spMk id="105" creationId="{F5EBCB29-78BB-40FE-BAC2-F83D56B8F2B7}"/>
          </ac:spMkLst>
        </pc:spChg>
        <pc:spChg chg="mod">
          <ac:chgData name="Leung,Fion,HK-Hong Kong(Kowloon),Customer Management" userId="3d5d4ec1-66a2-4871-82b3-c61df94f03e2" providerId="ADAL" clId="{81C017ED-9032-4E3A-A7F1-3BF6A94724ED}" dt="2024-12-20T04:14:33.459" v="8482"/>
          <ac:spMkLst>
            <pc:docMk/>
            <pc:sldMk cId="3740025391" sldId="261"/>
            <ac:spMk id="107" creationId="{54EA7ED5-6E34-4D47-91B6-F78F5F8B4C6E}"/>
          </ac:spMkLst>
        </pc:spChg>
        <pc:spChg chg="del">
          <ac:chgData name="Leung,Fion,HK-Hong Kong(Kowloon),Customer Management" userId="3d5d4ec1-66a2-4871-82b3-c61df94f03e2" providerId="ADAL" clId="{81C017ED-9032-4E3A-A7F1-3BF6A94724ED}" dt="2024-12-17T07:46:40.875" v="6359" actId="478"/>
          <ac:spMkLst>
            <pc:docMk/>
            <pc:sldMk cId="3740025391" sldId="261"/>
            <ac:spMk id="118" creationId="{A21B85DB-181D-46E7-A9DF-F92B1DF032FD}"/>
          </ac:spMkLst>
        </pc:spChg>
        <pc:spChg chg="mod">
          <ac:chgData name="Leung,Fion,HK-Hong Kong(Kowloon),Customer Management" userId="3d5d4ec1-66a2-4871-82b3-c61df94f03e2" providerId="ADAL" clId="{81C017ED-9032-4E3A-A7F1-3BF6A94724ED}" dt="2024-12-17T07:59:26.235" v="6435" actId="1076"/>
          <ac:spMkLst>
            <pc:docMk/>
            <pc:sldMk cId="3740025391" sldId="261"/>
            <ac:spMk id="119" creationId="{EE9F5B85-E2F5-4C15-9A02-657F53EEE3BD}"/>
          </ac:spMkLst>
        </pc:spChg>
        <pc:spChg chg="del">
          <ac:chgData name="Leung,Fion,HK-Hong Kong(Kowloon),Customer Management" userId="3d5d4ec1-66a2-4871-82b3-c61df94f03e2" providerId="ADAL" clId="{81C017ED-9032-4E3A-A7F1-3BF6A94724ED}" dt="2024-12-17T07:46:41.730" v="6360" actId="478"/>
          <ac:spMkLst>
            <pc:docMk/>
            <pc:sldMk cId="3740025391" sldId="261"/>
            <ac:spMk id="124" creationId="{0B8C9A86-3574-4A2E-BC62-481A2BE7FBED}"/>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64" creationId="{3E886A0B-A097-4934-BAAA-53B791623B0B}"/>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65" creationId="{BD72EF5D-EE26-4982-B3AB-9CF584441806}"/>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66" creationId="{D9F3CD5B-3BA2-4D51-A0BD-6E802941FDCF}"/>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67" creationId="{85B43E76-36A9-4667-852E-AD239EC04C43}"/>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68" creationId="{DFF4B198-89FE-47D5-B7B7-8C893ABCC5FF}"/>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69" creationId="{CE8C1F83-6F38-4A0B-8E08-4398BEC1DDBB}"/>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70" creationId="{F5C16A34-C88B-42FA-BC46-1C9471DB8B0A}"/>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71" creationId="{1D976AB4-49AA-4482-B357-FA665EA7852A}"/>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72" creationId="{40CDCACF-1136-47C8-A50F-2C6DCEFC7055}"/>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73" creationId="{E1D8459C-3776-4E84-AC6C-5275955B3DDE}"/>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75" creationId="{E522F3F9-ECF0-4D2A-9244-1942DCB20E98}"/>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76" creationId="{17CD577B-CBE6-4837-A90F-4F36762E5332}"/>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77" creationId="{8BB81587-7777-4AE5-985D-5B14D33AD60C}"/>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78" creationId="{49EA0197-339C-4417-A18C-DC15037A9717}"/>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79" creationId="{203C108E-5283-4E7B-B970-0E4DF3AF3AEC}"/>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0" creationId="{4A82F405-C833-4408-A2F0-752E2D6C80A8}"/>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1" creationId="{895EA8D0-BBA4-4370-A965-F96A9EDD4249}"/>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2" creationId="{94D90E4F-09C7-44B0-9D11-E32A4A0208BC}"/>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3" creationId="{0D6D6DA1-3425-44CA-B1CB-B326D2C50D5D}"/>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4" creationId="{A25CE64B-B92A-4562-B048-0FA2A21CB7F4}"/>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5" creationId="{80861AE6-B038-4B8C-9EF0-109DEB591A97}"/>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6" creationId="{2505D730-7819-4CDD-9F00-8E9CEC3DF49F}"/>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7" creationId="{88FBFC84-B4E6-4DDD-9DD0-1BB91EA0E022}"/>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8" creationId="{9689C86A-B365-433F-B326-C60DC116B48F}"/>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89" creationId="{ED368EF9-22A8-4990-9D2E-549C76157C0F}"/>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90" creationId="{80F4EEC6-F407-4E25-BBB6-C506B28F5A4C}"/>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92" creationId="{C57EF862-9A10-430C-8004-66A9241CE18B}"/>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93" creationId="{13EA5F29-D427-40C4-AB4D-3D59B3F699E4}"/>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94" creationId="{D591DE3C-214D-426A-9B8E-741D87BAFB46}"/>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95" creationId="{921D329D-AC5C-496B-96D4-A220BC49B579}"/>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96" creationId="{87933186-B346-44AC-85AA-CA346F5FBDEE}"/>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97" creationId="{E0E3BA39-8375-478D-9CF6-4EC7438136A6}"/>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98" creationId="{550D4481-BC6A-476D-80E1-F12F8ED9F75F}"/>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199" creationId="{951EE685-6291-44F0-81B1-A3B5791D1C54}"/>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200" creationId="{1822195B-E26A-4DF0-B1B1-A36823632E74}"/>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201" creationId="{E33AF9C8-AD93-4E36-9887-B8B748838EED}"/>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202" creationId="{3E3913FB-5C76-4699-89D5-5A71454116E9}"/>
          </ac:spMkLst>
        </pc:spChg>
        <pc:spChg chg="mod">
          <ac:chgData name="Leung,Fion,HK-Hong Kong(Kowloon),Customer Management" userId="3d5d4ec1-66a2-4871-82b3-c61df94f03e2" providerId="ADAL" clId="{81C017ED-9032-4E3A-A7F1-3BF6A94724ED}" dt="2024-12-17T07:47:07.924" v="6369" actId="1076"/>
          <ac:spMkLst>
            <pc:docMk/>
            <pc:sldMk cId="3740025391" sldId="261"/>
            <ac:spMk id="203" creationId="{C96335B1-62B8-4482-A67B-BE60CF58E363}"/>
          </ac:spMkLst>
        </pc:spChg>
        <pc:grpChg chg="del mod topLvl">
          <ac:chgData name="Leung,Fion,HK-Hong Kong(Kowloon),Customer Management" userId="3d5d4ec1-66a2-4871-82b3-c61df94f03e2" providerId="ADAL" clId="{81C017ED-9032-4E3A-A7F1-3BF6A94724ED}" dt="2024-12-17T08:31:51.014" v="6734" actId="478"/>
          <ac:grpSpMkLst>
            <pc:docMk/>
            <pc:sldMk cId="3740025391" sldId="261"/>
            <ac:grpSpMk id="50" creationId="{EF6CD563-9511-4250-BCB0-1FBFAAE1289C}"/>
          </ac:grpSpMkLst>
        </pc:grpChg>
        <pc:grpChg chg="del mod topLvl">
          <ac:chgData name="Leung,Fion,HK-Hong Kong(Kowloon),Customer Management" userId="3d5d4ec1-66a2-4871-82b3-c61df94f03e2" providerId="ADAL" clId="{81C017ED-9032-4E3A-A7F1-3BF6A94724ED}" dt="2024-12-17T08:31:07.221" v="6702" actId="478"/>
          <ac:grpSpMkLst>
            <pc:docMk/>
            <pc:sldMk cId="3740025391" sldId="261"/>
            <ac:grpSpMk id="62" creationId="{18E10038-0AE7-4F94-99B0-CEA210C9535B}"/>
          </ac:grpSpMkLst>
        </pc:grpChg>
        <pc:grpChg chg="del mod topLvl">
          <ac:chgData name="Leung,Fion,HK-Hong Kong(Kowloon),Customer Management" userId="3d5d4ec1-66a2-4871-82b3-c61df94f03e2" providerId="ADAL" clId="{81C017ED-9032-4E3A-A7F1-3BF6A94724ED}" dt="2024-12-17T08:31:39.766" v="6726" actId="478"/>
          <ac:grpSpMkLst>
            <pc:docMk/>
            <pc:sldMk cId="3740025391" sldId="261"/>
            <ac:grpSpMk id="73" creationId="{B1E38458-8F3E-4314-9FA8-DC2B0EBB7E33}"/>
          </ac:grpSpMkLst>
        </pc:grpChg>
        <pc:grpChg chg="add del mod topLvl">
          <ac:chgData name="Leung,Fion,HK-Hong Kong(Kowloon),Customer Management" userId="3d5d4ec1-66a2-4871-82b3-c61df94f03e2" providerId="ADAL" clId="{81C017ED-9032-4E3A-A7F1-3BF6A94724ED}" dt="2024-12-17T08:31:21.614" v="6710" actId="478"/>
          <ac:grpSpMkLst>
            <pc:docMk/>
            <pc:sldMk cId="3740025391" sldId="261"/>
            <ac:grpSpMk id="90" creationId="{732C0092-A5BE-4296-9B7E-73CA9D6A0C92}"/>
          </ac:grpSpMkLst>
        </pc:grpChg>
        <pc:grpChg chg="add del mod">
          <ac:chgData name="Leung,Fion,HK-Hong Kong(Kowloon),Customer Management" userId="3d5d4ec1-66a2-4871-82b3-c61df94f03e2" providerId="ADAL" clId="{81C017ED-9032-4E3A-A7F1-3BF6A94724ED}" dt="2024-12-17T08:43:52.652" v="6844" actId="478"/>
          <ac:grpSpMkLst>
            <pc:docMk/>
            <pc:sldMk cId="3740025391" sldId="261"/>
            <ac:grpSpMk id="106" creationId="{3638C06D-F644-4B33-8858-D880F038FAC3}"/>
          </ac:grpSpMkLst>
        </pc:grpChg>
        <pc:grpChg chg="mod">
          <ac:chgData name="Leung,Fion,HK-Hong Kong(Kowloon),Customer Management" userId="3d5d4ec1-66a2-4871-82b3-c61df94f03e2" providerId="ADAL" clId="{81C017ED-9032-4E3A-A7F1-3BF6A94724ED}" dt="2024-12-17T07:47:07.924" v="6369" actId="1076"/>
          <ac:grpSpMkLst>
            <pc:docMk/>
            <pc:sldMk cId="3740025391" sldId="261"/>
            <ac:grpSpMk id="163" creationId="{E79FB62D-7154-40A3-BB31-9A0934208E2F}"/>
          </ac:grpSpMkLst>
        </pc:grpChg>
        <pc:grpChg chg="mod">
          <ac:chgData name="Leung,Fion,HK-Hong Kong(Kowloon),Customer Management" userId="3d5d4ec1-66a2-4871-82b3-c61df94f03e2" providerId="ADAL" clId="{81C017ED-9032-4E3A-A7F1-3BF6A94724ED}" dt="2024-12-17T07:47:07.924" v="6369" actId="1076"/>
          <ac:grpSpMkLst>
            <pc:docMk/>
            <pc:sldMk cId="3740025391" sldId="261"/>
            <ac:grpSpMk id="174" creationId="{292DC2AF-B08E-43EC-A60D-B71EFEF8E4D1}"/>
          </ac:grpSpMkLst>
        </pc:grpChg>
        <pc:grpChg chg="mod">
          <ac:chgData name="Leung,Fion,HK-Hong Kong(Kowloon),Customer Management" userId="3d5d4ec1-66a2-4871-82b3-c61df94f03e2" providerId="ADAL" clId="{81C017ED-9032-4E3A-A7F1-3BF6A94724ED}" dt="2024-12-17T07:47:07.924" v="6369" actId="1076"/>
          <ac:grpSpMkLst>
            <pc:docMk/>
            <pc:sldMk cId="3740025391" sldId="261"/>
            <ac:grpSpMk id="191" creationId="{0FD0F77B-65FD-413C-B2B0-1AD539DC68D3}"/>
          </ac:grpSpMkLst>
        </pc:grpChg>
        <pc:grpChg chg="del mod">
          <ac:chgData name="Leung,Fion,HK-Hong Kong(Kowloon),Customer Management" userId="3d5d4ec1-66a2-4871-82b3-c61df94f03e2" providerId="ADAL" clId="{81C017ED-9032-4E3A-A7F1-3BF6A94724ED}" dt="2024-12-17T07:57:56.067" v="6370" actId="478"/>
          <ac:grpSpMkLst>
            <pc:docMk/>
            <pc:sldMk cId="3740025391" sldId="261"/>
            <ac:grpSpMk id="204" creationId="{BCE3CAEB-5C3F-4903-9D74-1EC0A2984EE9}"/>
          </ac:grpSpMkLst>
        </pc:grpChg>
        <pc:grpChg chg="del mod">
          <ac:chgData name="Leung,Fion,HK-Hong Kong(Kowloon),Customer Management" userId="3d5d4ec1-66a2-4871-82b3-c61df94f03e2" providerId="ADAL" clId="{81C017ED-9032-4E3A-A7F1-3BF6A94724ED}" dt="2024-12-17T07:57:56.067" v="6370" actId="478"/>
          <ac:grpSpMkLst>
            <pc:docMk/>
            <pc:sldMk cId="3740025391" sldId="261"/>
            <ac:grpSpMk id="205" creationId="{45696519-F308-4262-9DC5-C541B866A807}"/>
          </ac:grpSpMkLst>
        </pc:grpChg>
        <pc:grpChg chg="del mod">
          <ac:chgData name="Leung,Fion,HK-Hong Kong(Kowloon),Customer Management" userId="3d5d4ec1-66a2-4871-82b3-c61df94f03e2" providerId="ADAL" clId="{81C017ED-9032-4E3A-A7F1-3BF6A94724ED}" dt="2024-12-17T07:57:56.067" v="6370" actId="478"/>
          <ac:grpSpMkLst>
            <pc:docMk/>
            <pc:sldMk cId="3740025391" sldId="261"/>
            <ac:grpSpMk id="206" creationId="{23348E2E-A7EF-4B89-8F8D-D88C5354E9D5}"/>
          </ac:grpSpMkLst>
        </pc:grpChg>
        <pc:picChg chg="add mod">
          <ac:chgData name="Leung,Fion,HK-Hong Kong(Kowloon),Customer Management" userId="3d5d4ec1-66a2-4871-82b3-c61df94f03e2" providerId="ADAL" clId="{81C017ED-9032-4E3A-A7F1-3BF6A94724ED}" dt="2024-12-17T08:04:12.851" v="6493" actId="1076"/>
          <ac:picMkLst>
            <pc:docMk/>
            <pc:sldMk cId="3740025391" sldId="261"/>
            <ac:picMk id="6147" creationId="{43B427E5-E992-ADD4-8184-4FA538CD170C}"/>
          </ac:picMkLst>
        </pc:picChg>
        <pc:picChg chg="add mod">
          <ac:chgData name="Leung,Fion,HK-Hong Kong(Kowloon),Customer Management" userId="3d5d4ec1-66a2-4871-82b3-c61df94f03e2" providerId="ADAL" clId="{81C017ED-9032-4E3A-A7F1-3BF6A94724ED}" dt="2024-12-17T08:04:09.423" v="6492" actId="1076"/>
          <ac:picMkLst>
            <pc:docMk/>
            <pc:sldMk cId="3740025391" sldId="261"/>
            <ac:picMk id="6149" creationId="{9D526895-1A99-56A4-E603-1BF56BF334DB}"/>
          </ac:picMkLst>
        </pc:picChg>
        <pc:picChg chg="add mod">
          <ac:chgData name="Leung,Fion,HK-Hong Kong(Kowloon),Customer Management" userId="3d5d4ec1-66a2-4871-82b3-c61df94f03e2" providerId="ADAL" clId="{81C017ED-9032-4E3A-A7F1-3BF6A94724ED}" dt="2024-12-17T08:04:06.843" v="6491" actId="1076"/>
          <ac:picMkLst>
            <pc:docMk/>
            <pc:sldMk cId="3740025391" sldId="261"/>
            <ac:picMk id="6151" creationId="{99DD46DA-5ADC-D0F9-3B23-DE0938E26C38}"/>
          </ac:picMkLst>
        </pc:picChg>
        <pc:picChg chg="add mod">
          <ac:chgData name="Leung,Fion,HK-Hong Kong(Kowloon),Customer Management" userId="3d5d4ec1-66a2-4871-82b3-c61df94f03e2" providerId="ADAL" clId="{81C017ED-9032-4E3A-A7F1-3BF6A94724ED}" dt="2024-12-17T08:35:30.720" v="6812" actId="1076"/>
          <ac:picMkLst>
            <pc:docMk/>
            <pc:sldMk cId="3740025391" sldId="261"/>
            <ac:picMk id="6155" creationId="{DAEAA6CB-94DA-E7E8-621A-BB9398E9A6CE}"/>
          </ac:picMkLst>
        </pc:picChg>
        <pc:cxnChg chg="mod">
          <ac:chgData name="Leung,Fion,HK-Hong Kong(Kowloon),Customer Management" userId="3d5d4ec1-66a2-4871-82b3-c61df94f03e2" providerId="ADAL" clId="{81C017ED-9032-4E3A-A7F1-3BF6A94724ED}" dt="2024-12-17T08:03:20.485" v="6471" actId="1076"/>
          <ac:cxnSpMkLst>
            <pc:docMk/>
            <pc:sldMk cId="3740025391" sldId="261"/>
            <ac:cxnSpMk id="110" creationId="{6D08E99A-0644-4757-9F3A-BBA1A4F39081}"/>
          </ac:cxnSpMkLst>
        </pc:cxnChg>
      </pc:sldChg>
      <pc:sldChg chg="addSp delSp modSp add del mod ord modAnim">
        <pc:chgData name="Leung,Fion,HK-Hong Kong(Kowloon),Customer Management" userId="3d5d4ec1-66a2-4871-82b3-c61df94f03e2" providerId="ADAL" clId="{81C017ED-9032-4E3A-A7F1-3BF6A94724ED}" dt="2024-12-20T09:57:31.983" v="10030"/>
        <pc:sldMkLst>
          <pc:docMk/>
          <pc:sldMk cId="2132068392" sldId="262"/>
        </pc:sldMkLst>
        <pc:spChg chg="add mod">
          <ac:chgData name="Leung,Fion,HK-Hong Kong(Kowloon),Customer Management" userId="3d5d4ec1-66a2-4871-82b3-c61df94f03e2" providerId="ADAL" clId="{81C017ED-9032-4E3A-A7F1-3BF6A94724ED}" dt="2024-12-20T09:56:27.779" v="10010" actId="1076"/>
          <ac:spMkLst>
            <pc:docMk/>
            <pc:sldMk cId="2132068392" sldId="262"/>
            <ac:spMk id="2" creationId="{4477B606-D070-0763-71BE-75BC856034C1}"/>
          </ac:spMkLst>
        </pc:spChg>
        <pc:spChg chg="del">
          <ac:chgData name="Leung,Fion,HK-Hong Kong(Kowloon),Customer Management" userId="3d5d4ec1-66a2-4871-82b3-c61df94f03e2" providerId="ADAL" clId="{81C017ED-9032-4E3A-A7F1-3BF6A94724ED}" dt="2024-12-17T05:40:04.303" v="5775" actId="478"/>
          <ac:spMkLst>
            <pc:docMk/>
            <pc:sldMk cId="2132068392" sldId="262"/>
            <ac:spMk id="3" creationId="{C12B5D39-FFB4-48DA-8278-FC3F12E94DD9}"/>
          </ac:spMkLst>
        </pc:spChg>
        <pc:spChg chg="add mod">
          <ac:chgData name="Leung,Fion,HK-Hong Kong(Kowloon),Customer Management" userId="3d5d4ec1-66a2-4871-82b3-c61df94f03e2" providerId="ADAL" clId="{81C017ED-9032-4E3A-A7F1-3BF6A94724ED}" dt="2024-12-20T09:55:30.210" v="9997" actId="1076"/>
          <ac:spMkLst>
            <pc:docMk/>
            <pc:sldMk cId="2132068392" sldId="262"/>
            <ac:spMk id="4" creationId="{5D8D682C-A8F4-4B83-C70B-933FC70E62FD}"/>
          </ac:spMkLst>
        </pc:spChg>
        <pc:spChg chg="add del mod">
          <ac:chgData name="Leung,Fion,HK-Hong Kong(Kowloon),Customer Management" userId="3d5d4ec1-66a2-4871-82b3-c61df94f03e2" providerId="ADAL" clId="{81C017ED-9032-4E3A-A7F1-3BF6A94724ED}" dt="2024-12-20T09:55:22.425" v="9995" actId="1076"/>
          <ac:spMkLst>
            <pc:docMk/>
            <pc:sldMk cId="2132068392" sldId="262"/>
            <ac:spMk id="5" creationId="{C250147F-FC5F-808B-43C0-50FB4E6D04C2}"/>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9" creationId="{C8571C14-2F27-4E34-B686-6E2CDCF3BA1E}"/>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0" creationId="{600A3A6C-7791-471C-A365-60A8E27824DF}"/>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1" creationId="{84D147E2-C5A1-44B2-801C-2CD2E345CE70}"/>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2" creationId="{8C4DC2FE-B668-467A-B05D-874A8610D329}"/>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3" creationId="{B5D4840E-C693-4B8E-86D8-E3E73CEB428A}"/>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4" creationId="{F1A3E269-0320-4431-A8DF-43BC01E3D9BC}"/>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5" creationId="{68F90B1C-A4BC-499A-A3A8-6F83BFC7C353}"/>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6" creationId="{0870DA8A-4FAB-4AF9-8E9C-77B8A63093AF}"/>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7" creationId="{116FA9B5-4461-4B4F-9235-D02206F69BBD}"/>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8" creationId="{2BF4B088-9F78-4017-BB28-01D01B8E13EA}"/>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19" creationId="{52C1A77F-D0D3-4856-91DD-AD841A991733}"/>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20" creationId="{AF758C60-4BC8-48B0-853B-79E4FE11DEC0}"/>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21" creationId="{5402D44F-972F-4278-8406-D3E44C9F1E1C}"/>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25" creationId="{EEAF1E36-1F6F-484C-9CA3-D7321F33C7EE}"/>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26" creationId="{EDADB6E4-A33D-42FA-AF99-6073BF0A1F07}"/>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27" creationId="{813F705E-7B0E-4989-B447-76E85BC850C4}"/>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28" creationId="{1CA7247A-56C4-4D0D-A7EB-5B7C8EDC3148}"/>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33" creationId="{FB9FEB20-06FA-58D0-6FE1-9FC40273DCF0}"/>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34" creationId="{35F95E5F-4174-7705-757B-9DCDD8522057}"/>
          </ac:spMkLst>
        </pc:spChg>
        <pc:spChg chg="del">
          <ac:chgData name="Leung,Fion,HK-Hong Kong(Kowloon),Customer Management" userId="3d5d4ec1-66a2-4871-82b3-c61df94f03e2" providerId="ADAL" clId="{81C017ED-9032-4E3A-A7F1-3BF6A94724ED}" dt="2024-12-17T05:39:47.719" v="5772" actId="478"/>
          <ac:spMkLst>
            <pc:docMk/>
            <pc:sldMk cId="2132068392" sldId="262"/>
            <ac:spMk id="35" creationId="{5B9B6ACE-82EA-46F9-BDC2-CEC041ABBF22}"/>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36" creationId="{20F198B8-38BB-0922-8174-292CB796754C}"/>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37" creationId="{A1B571E8-751E-318E-030E-7104BBC7D010}"/>
          </ac:spMkLst>
        </pc:spChg>
        <pc:spChg chg="mod topLvl">
          <ac:chgData name="Leung,Fion,HK-Hong Kong(Kowloon),Customer Management" userId="3d5d4ec1-66a2-4871-82b3-c61df94f03e2" providerId="ADAL" clId="{81C017ED-9032-4E3A-A7F1-3BF6A94724ED}" dt="2024-12-20T09:54:23.768" v="9983" actId="1076"/>
          <ac:spMkLst>
            <pc:docMk/>
            <pc:sldMk cId="2132068392" sldId="262"/>
            <ac:spMk id="38" creationId="{9F01F946-C672-5868-6566-6D1CDAE873F4}"/>
          </ac:spMkLst>
        </pc:spChg>
        <pc:spChg chg="mod topLvl">
          <ac:chgData name="Leung,Fion,HK-Hong Kong(Kowloon),Customer Management" userId="3d5d4ec1-66a2-4871-82b3-c61df94f03e2" providerId="ADAL" clId="{81C017ED-9032-4E3A-A7F1-3BF6A94724ED}" dt="2024-12-20T09:54:23.768" v="9983" actId="1076"/>
          <ac:spMkLst>
            <pc:docMk/>
            <pc:sldMk cId="2132068392" sldId="262"/>
            <ac:spMk id="39" creationId="{7D5B054A-220B-FADA-4614-74B4B470CA36}"/>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40" creationId="{02153CFD-6A73-4AE2-B9B2-267A2F60EC4E}"/>
          </ac:spMkLst>
        </pc:spChg>
        <pc:spChg chg="mod">
          <ac:chgData name="Leung,Fion,HK-Hong Kong(Kowloon),Customer Management" userId="3d5d4ec1-66a2-4871-82b3-c61df94f03e2" providerId="ADAL" clId="{81C017ED-9032-4E3A-A7F1-3BF6A94724ED}" dt="2024-12-20T09:56:23.197" v="10009" actId="1076"/>
          <ac:spMkLst>
            <pc:docMk/>
            <pc:sldMk cId="2132068392" sldId="262"/>
            <ac:spMk id="41" creationId="{7381A731-66EF-4CDC-94CA-BB0DA3E7292C}"/>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42" creationId="{E99507F3-ECB7-BF96-30A1-935127DA89EE}"/>
          </ac:spMkLst>
        </pc:spChg>
        <pc:spChg chg="mod">
          <ac:chgData name="Leung,Fion,HK-Hong Kong(Kowloon),Customer Management" userId="3d5d4ec1-66a2-4871-82b3-c61df94f03e2" providerId="ADAL" clId="{81C017ED-9032-4E3A-A7F1-3BF6A94724ED}" dt="2024-12-20T04:09:22.988" v="8322"/>
          <ac:spMkLst>
            <pc:docMk/>
            <pc:sldMk cId="2132068392" sldId="262"/>
            <ac:spMk id="43" creationId="{7BF380F0-E581-41AD-B9B8-4693DE21F634}"/>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45" creationId="{D3A9460F-3212-13AD-E9C5-418E7E318617}"/>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46" creationId="{1B1C02AA-3909-6E92-3EF2-AAAC17AC970C}"/>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47" creationId="{4263B2C0-E077-D5E6-8130-3BBCDEB14CFB}"/>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48" creationId="{D3A4DDF3-3C1C-04E6-848C-0092DF010EB9}"/>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49" creationId="{8D57B902-1551-B934-012D-00A2CD152006}"/>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50" creationId="{56363052-1DBC-946E-0F5B-CE0E3E0EEE9D}"/>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51" creationId="{DF0A365C-5138-61FA-E272-997FC68D55CD}"/>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52" creationId="{35775142-BB7F-98DA-B636-CBFC7C3C9134}"/>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53" creationId="{635A413D-C59C-E097-A273-0C0FBF6C1283}"/>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54" creationId="{1974313A-EE5E-E4BB-C13E-493DA891934D}"/>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55" creationId="{77628753-7BE5-2B95-C847-41CA1D2FFCF6}"/>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57" creationId="{1F4C37D4-5EBE-0D9D-AA46-386419197044}"/>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58" creationId="{57192465-3305-685F-D220-BB6DA9B29763}"/>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59" creationId="{7C538FD6-E1A6-F037-ABA3-196DFDE7C460}"/>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0" creationId="{A62B4F8F-4AA8-9E26-18CD-A20F0EC171E9}"/>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1" creationId="{4255AE8E-D755-A5D7-1AFF-8F41DA039663}"/>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2" creationId="{B44E6A62-DF88-819C-B8EC-02D01D136B1C}"/>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3" creationId="{1E9E0534-0567-0CAE-192C-077D376EE211}"/>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4" creationId="{67A5EE06-25C6-5D08-4CCF-95F01F98C01A}"/>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5" creationId="{0C5C5B61-13A4-1304-5038-B927B987335E}"/>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6" creationId="{3F674D98-266A-15B2-5594-39FE6F44FBBB}"/>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7" creationId="{63ED10E8-A5BA-0E48-2A1D-DE821D7C21A4}"/>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8" creationId="{17189186-B4C1-07F6-AB16-8DB9B951D278}"/>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69" creationId="{2908BE6F-6A98-EA62-2F85-38C7357B7175}"/>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70" creationId="{49D955BC-B213-E520-C7DB-A481F4B49DE6}"/>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71" creationId="{646534C1-DA31-F71D-E704-ACEA3960B35E}"/>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73" creationId="{DB2D4EED-ADFD-B84B-4131-3ECBCD99F596}"/>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74" creationId="{045A3E31-37C8-B708-BEA8-203100493C16}"/>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75" creationId="{F33B777E-42A0-B5D0-A8B1-D787AE0E5D02}"/>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76" creationId="{87A8D146-2A5B-1704-33BC-88011FFF1268}"/>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77" creationId="{71AF273B-EB03-64EA-CB27-DD63FF2297E2}"/>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78" creationId="{BFC58103-561A-BAB1-C16F-6A067CBBD618}"/>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79" creationId="{9E09E734-A7B9-1DFC-B2E1-70E87531EE39}"/>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80" creationId="{ED1D7142-AEDD-C9BD-94D9-B7BE191F5CA6}"/>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81" creationId="{72D41665-E07D-84C4-947B-A6CFB2619E75}"/>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82" creationId="{2164382E-8758-7EAB-17EB-B2993DCBE471}"/>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83" creationId="{5FBB4494-E0AA-E9BE-291E-76AFD96B2BF5}"/>
          </ac:spMkLst>
        </pc:spChg>
        <pc:spChg chg="mod">
          <ac:chgData name="Leung,Fion,HK-Hong Kong(Kowloon),Customer Management" userId="3d5d4ec1-66a2-4871-82b3-c61df94f03e2" providerId="ADAL" clId="{81C017ED-9032-4E3A-A7F1-3BF6A94724ED}" dt="2024-12-17T06:16:06.571" v="6088" actId="165"/>
          <ac:spMkLst>
            <pc:docMk/>
            <pc:sldMk cId="2132068392" sldId="262"/>
            <ac:spMk id="84" creationId="{4747A4AC-C5C9-72B1-422C-A26E7C96AD2C}"/>
          </ac:spMkLst>
        </pc:spChg>
        <pc:spChg chg="mod topLvl">
          <ac:chgData name="Leung,Fion,HK-Hong Kong(Kowloon),Customer Management" userId="3d5d4ec1-66a2-4871-82b3-c61df94f03e2" providerId="ADAL" clId="{81C017ED-9032-4E3A-A7F1-3BF6A94724ED}" dt="2024-12-20T09:54:23.768" v="9983" actId="1076"/>
          <ac:spMkLst>
            <pc:docMk/>
            <pc:sldMk cId="2132068392" sldId="262"/>
            <ac:spMk id="86" creationId="{8A40E9FE-8785-5F6C-7D19-070C5A0815C0}"/>
          </ac:spMkLst>
        </pc:spChg>
        <pc:spChg chg="mod topLvl">
          <ac:chgData name="Leung,Fion,HK-Hong Kong(Kowloon),Customer Management" userId="3d5d4ec1-66a2-4871-82b3-c61df94f03e2" providerId="ADAL" clId="{81C017ED-9032-4E3A-A7F1-3BF6A94724ED}" dt="2024-12-20T09:54:23.768" v="9983" actId="1076"/>
          <ac:spMkLst>
            <pc:docMk/>
            <pc:sldMk cId="2132068392" sldId="262"/>
            <ac:spMk id="87" creationId="{2B34D1E9-F117-B48E-181B-27FDD4EEAD38}"/>
          </ac:spMkLst>
        </pc:spChg>
        <pc:spChg chg="mod topLvl">
          <ac:chgData name="Leung,Fion,HK-Hong Kong(Kowloon),Customer Management" userId="3d5d4ec1-66a2-4871-82b3-c61df94f03e2" providerId="ADAL" clId="{81C017ED-9032-4E3A-A7F1-3BF6A94724ED}" dt="2024-12-20T09:54:23.768" v="9983" actId="1076"/>
          <ac:spMkLst>
            <pc:docMk/>
            <pc:sldMk cId="2132068392" sldId="262"/>
            <ac:spMk id="89" creationId="{0431A53B-3287-4CDC-CE6E-A9CB0CC7C01C}"/>
          </ac:spMkLst>
        </pc:spChg>
        <pc:spChg chg="mod topLvl">
          <ac:chgData name="Leung,Fion,HK-Hong Kong(Kowloon),Customer Management" userId="3d5d4ec1-66a2-4871-82b3-c61df94f03e2" providerId="ADAL" clId="{81C017ED-9032-4E3A-A7F1-3BF6A94724ED}" dt="2024-12-20T09:54:23.768" v="9983" actId="1076"/>
          <ac:spMkLst>
            <pc:docMk/>
            <pc:sldMk cId="2132068392" sldId="262"/>
            <ac:spMk id="90" creationId="{CE6C7237-BB00-5E01-6F9F-7ABFD3F2D277}"/>
          </ac:spMkLst>
        </pc:spChg>
        <pc:spChg chg="add del mod">
          <ac:chgData name="Leung,Fion,HK-Hong Kong(Kowloon),Customer Management" userId="3d5d4ec1-66a2-4871-82b3-c61df94f03e2" providerId="ADAL" clId="{81C017ED-9032-4E3A-A7F1-3BF6A94724ED}" dt="2024-12-18T02:58:02.915" v="7582" actId="478"/>
          <ac:spMkLst>
            <pc:docMk/>
            <pc:sldMk cId="2132068392" sldId="262"/>
            <ac:spMk id="91" creationId="{FB316655-72D2-4DD4-2912-456612BA0503}"/>
          </ac:spMkLst>
        </pc:spChg>
        <pc:spChg chg="add mod">
          <ac:chgData name="Leung,Fion,HK-Hong Kong(Kowloon),Customer Management" userId="3d5d4ec1-66a2-4871-82b3-c61df94f03e2" providerId="ADAL" clId="{81C017ED-9032-4E3A-A7F1-3BF6A94724ED}" dt="2024-12-20T09:54:10.006" v="9978" actId="1076"/>
          <ac:spMkLst>
            <pc:docMk/>
            <pc:sldMk cId="2132068392" sldId="262"/>
            <ac:spMk id="93" creationId="{C5AEBA44-61FB-5466-00D9-6EDF7C3D05AB}"/>
          </ac:spMkLst>
        </pc:spChg>
        <pc:spChg chg="add mod">
          <ac:chgData name="Leung,Fion,HK-Hong Kong(Kowloon),Customer Management" userId="3d5d4ec1-66a2-4871-82b3-c61df94f03e2" providerId="ADAL" clId="{81C017ED-9032-4E3A-A7F1-3BF6A94724ED}" dt="2024-12-20T09:54:16.015" v="9980" actId="14100"/>
          <ac:spMkLst>
            <pc:docMk/>
            <pc:sldMk cId="2132068392" sldId="262"/>
            <ac:spMk id="95" creationId="{84FD8495-8162-5D1A-4E7F-739E9E4EEFA8}"/>
          </ac:spMkLst>
        </pc:spChg>
        <pc:spChg chg="add mod">
          <ac:chgData name="Leung,Fion,HK-Hong Kong(Kowloon),Customer Management" userId="3d5d4ec1-66a2-4871-82b3-c61df94f03e2" providerId="ADAL" clId="{81C017ED-9032-4E3A-A7F1-3BF6A94724ED}" dt="2024-12-20T09:54:20.484" v="9982" actId="14100"/>
          <ac:spMkLst>
            <pc:docMk/>
            <pc:sldMk cId="2132068392" sldId="262"/>
            <ac:spMk id="97" creationId="{884085E1-E2CA-E000-1106-B1E9A23A5C57}"/>
          </ac:spMkLst>
        </pc:spChg>
        <pc:spChg chg="add del mod">
          <ac:chgData name="Leung,Fion,HK-Hong Kong(Kowloon),Customer Management" userId="3d5d4ec1-66a2-4871-82b3-c61df94f03e2" providerId="ADAL" clId="{81C017ED-9032-4E3A-A7F1-3BF6A94724ED}" dt="2024-12-18T06:55:00.525" v="8001" actId="1076"/>
          <ac:spMkLst>
            <pc:docMk/>
            <pc:sldMk cId="2132068392" sldId="262"/>
            <ac:spMk id="105" creationId="{0332DE80-4720-745A-ADEC-BB2986D68494}"/>
          </ac:spMkLst>
        </pc:spChg>
        <pc:spChg chg="add del mod">
          <ac:chgData name="Leung,Fion,HK-Hong Kong(Kowloon),Customer Management" userId="3d5d4ec1-66a2-4871-82b3-c61df94f03e2" providerId="ADAL" clId="{81C017ED-9032-4E3A-A7F1-3BF6A94724ED}" dt="2024-12-17T06:48:22.977" v="6320" actId="478"/>
          <ac:spMkLst>
            <pc:docMk/>
            <pc:sldMk cId="2132068392" sldId="262"/>
            <ac:spMk id="108" creationId="{8F35B87F-18D0-EA44-6331-05198C2DB737}"/>
          </ac:spMkLst>
        </pc:spChg>
        <pc:grpChg chg="add del mod">
          <ac:chgData name="Leung,Fion,HK-Hong Kong(Kowloon),Customer Management" userId="3d5d4ec1-66a2-4871-82b3-c61df94f03e2" providerId="ADAL" clId="{81C017ED-9032-4E3A-A7F1-3BF6A94724ED}" dt="2024-12-17T06:16:06.571" v="6088" actId="165"/>
          <ac:grpSpMkLst>
            <pc:docMk/>
            <pc:sldMk cId="2132068392" sldId="262"/>
            <ac:grpSpMk id="7" creationId="{1A326C69-05F6-9CA2-FC70-6931BCA36F17}"/>
          </ac:grpSpMkLst>
        </pc:grpChg>
        <pc:grpChg chg="del mod topLvl">
          <ac:chgData name="Leung,Fion,HK-Hong Kong(Kowloon),Customer Management" userId="3d5d4ec1-66a2-4871-82b3-c61df94f03e2" providerId="ADAL" clId="{81C017ED-9032-4E3A-A7F1-3BF6A94724ED}" dt="2024-12-17T06:16:08.723" v="6089" actId="478"/>
          <ac:grpSpMkLst>
            <pc:docMk/>
            <pc:sldMk cId="2132068392" sldId="262"/>
            <ac:grpSpMk id="8" creationId="{C7A13D53-0DAA-E1DE-87E6-93B97DCD9CBD}"/>
          </ac:grpSpMkLst>
        </pc:grpChg>
        <pc:grpChg chg="del mod topLvl">
          <ac:chgData name="Leung,Fion,HK-Hong Kong(Kowloon),Customer Management" userId="3d5d4ec1-66a2-4871-82b3-c61df94f03e2" providerId="ADAL" clId="{81C017ED-9032-4E3A-A7F1-3BF6A94724ED}" dt="2024-12-17T06:16:09.178" v="6090" actId="478"/>
          <ac:grpSpMkLst>
            <pc:docMk/>
            <pc:sldMk cId="2132068392" sldId="262"/>
            <ac:grpSpMk id="22" creationId="{F269E800-540E-F3B4-6BA4-2C4BA7F2F0C6}"/>
          </ac:grpSpMkLst>
        </pc:grpChg>
        <pc:grpChg chg="del mod topLvl">
          <ac:chgData name="Leung,Fion,HK-Hong Kong(Kowloon),Customer Management" userId="3d5d4ec1-66a2-4871-82b3-c61df94f03e2" providerId="ADAL" clId="{81C017ED-9032-4E3A-A7F1-3BF6A94724ED}" dt="2024-12-17T06:16:09.696" v="6091" actId="478"/>
          <ac:grpSpMkLst>
            <pc:docMk/>
            <pc:sldMk cId="2132068392" sldId="262"/>
            <ac:grpSpMk id="23" creationId="{FB14A6C7-406F-8A80-1264-87E466EFE6C5}"/>
          </ac:grpSpMkLst>
        </pc:grpChg>
        <pc:grpChg chg="mod">
          <ac:chgData name="Leung,Fion,HK-Hong Kong(Kowloon),Customer Management" userId="3d5d4ec1-66a2-4871-82b3-c61df94f03e2" providerId="ADAL" clId="{81C017ED-9032-4E3A-A7F1-3BF6A94724ED}" dt="2024-12-20T09:56:23.197" v="10009" actId="1076"/>
          <ac:grpSpMkLst>
            <pc:docMk/>
            <pc:sldMk cId="2132068392" sldId="262"/>
            <ac:grpSpMk id="24" creationId="{182ED547-BB7E-4187-9E8C-EA8699D2D1A2}"/>
          </ac:grpSpMkLst>
        </pc:grpChg>
        <pc:grpChg chg="mod">
          <ac:chgData name="Leung,Fion,HK-Hong Kong(Kowloon),Customer Management" userId="3d5d4ec1-66a2-4871-82b3-c61df94f03e2" providerId="ADAL" clId="{81C017ED-9032-4E3A-A7F1-3BF6A94724ED}" dt="2024-12-20T09:56:23.197" v="10009" actId="1076"/>
          <ac:grpSpMkLst>
            <pc:docMk/>
            <pc:sldMk cId="2132068392" sldId="262"/>
            <ac:grpSpMk id="29" creationId="{F32A5E08-DAB7-4688-9995-64BE90AA2F83}"/>
          </ac:grpSpMkLst>
        </pc:grpChg>
        <pc:grpChg chg="del mod topLvl">
          <ac:chgData name="Leung,Fion,HK-Hong Kong(Kowloon),Customer Management" userId="3d5d4ec1-66a2-4871-82b3-c61df94f03e2" providerId="ADAL" clId="{81C017ED-9032-4E3A-A7F1-3BF6A94724ED}" dt="2024-12-18T06:49:24.629" v="7939" actId="165"/>
          <ac:grpSpMkLst>
            <pc:docMk/>
            <pc:sldMk cId="2132068392" sldId="262"/>
            <ac:grpSpMk id="30" creationId="{8CE12D57-BFAF-2CC2-FD74-8785D2C74C7B}"/>
          </ac:grpSpMkLst>
        </pc:grpChg>
        <pc:grpChg chg="del mod topLvl">
          <ac:chgData name="Leung,Fion,HK-Hong Kong(Kowloon),Customer Management" userId="3d5d4ec1-66a2-4871-82b3-c61df94f03e2" providerId="ADAL" clId="{81C017ED-9032-4E3A-A7F1-3BF6A94724ED}" dt="2024-12-17T06:17:27.054" v="6104" actId="478"/>
          <ac:grpSpMkLst>
            <pc:docMk/>
            <pc:sldMk cId="2132068392" sldId="262"/>
            <ac:grpSpMk id="31" creationId="{57103BC7-306B-A2E8-2FB5-AE09F8650883}"/>
          </ac:grpSpMkLst>
        </pc:grpChg>
        <pc:grpChg chg="del mod topLvl">
          <ac:chgData name="Leung,Fion,HK-Hong Kong(Kowloon),Customer Management" userId="3d5d4ec1-66a2-4871-82b3-c61df94f03e2" providerId="ADAL" clId="{81C017ED-9032-4E3A-A7F1-3BF6A94724ED}" dt="2024-12-17T06:17:28.582" v="6105" actId="478"/>
          <ac:grpSpMkLst>
            <pc:docMk/>
            <pc:sldMk cId="2132068392" sldId="262"/>
            <ac:grpSpMk id="32" creationId="{0BE23D5D-A6CF-BE39-271C-2E85D4F1B23B}"/>
          </ac:grpSpMkLst>
        </pc:grpChg>
        <pc:grpChg chg="mod">
          <ac:chgData name="Leung,Fion,HK-Hong Kong(Kowloon),Customer Management" userId="3d5d4ec1-66a2-4871-82b3-c61df94f03e2" providerId="ADAL" clId="{81C017ED-9032-4E3A-A7F1-3BF6A94724ED}" dt="2024-12-17T06:16:06.571" v="6088" actId="165"/>
          <ac:grpSpMkLst>
            <pc:docMk/>
            <pc:sldMk cId="2132068392" sldId="262"/>
            <ac:grpSpMk id="44" creationId="{4810A98C-1E54-DB05-812F-AA9A131C8260}"/>
          </ac:grpSpMkLst>
        </pc:grpChg>
        <pc:grpChg chg="mod">
          <ac:chgData name="Leung,Fion,HK-Hong Kong(Kowloon),Customer Management" userId="3d5d4ec1-66a2-4871-82b3-c61df94f03e2" providerId="ADAL" clId="{81C017ED-9032-4E3A-A7F1-3BF6A94724ED}" dt="2024-12-17T06:16:06.571" v="6088" actId="165"/>
          <ac:grpSpMkLst>
            <pc:docMk/>
            <pc:sldMk cId="2132068392" sldId="262"/>
            <ac:grpSpMk id="56" creationId="{326317F2-ADF3-500A-78DD-82CFC7870A22}"/>
          </ac:grpSpMkLst>
        </pc:grpChg>
        <pc:grpChg chg="mod">
          <ac:chgData name="Leung,Fion,HK-Hong Kong(Kowloon),Customer Management" userId="3d5d4ec1-66a2-4871-82b3-c61df94f03e2" providerId="ADAL" clId="{81C017ED-9032-4E3A-A7F1-3BF6A94724ED}" dt="2024-12-17T06:16:06.571" v="6088" actId="165"/>
          <ac:grpSpMkLst>
            <pc:docMk/>
            <pc:sldMk cId="2132068392" sldId="262"/>
            <ac:grpSpMk id="72" creationId="{1E8E037E-4B89-B304-B474-77C989FDFBE7}"/>
          </ac:grpSpMkLst>
        </pc:grpChg>
        <pc:grpChg chg="add del mod">
          <ac:chgData name="Leung,Fion,HK-Hong Kong(Kowloon),Customer Management" userId="3d5d4ec1-66a2-4871-82b3-c61df94f03e2" providerId="ADAL" clId="{81C017ED-9032-4E3A-A7F1-3BF6A94724ED}" dt="2024-12-18T06:49:45.252" v="7944" actId="165"/>
          <ac:grpSpMkLst>
            <pc:docMk/>
            <pc:sldMk cId="2132068392" sldId="262"/>
            <ac:grpSpMk id="85" creationId="{CDEC4E87-53E6-76B3-9E5A-708F2D5643B7}"/>
          </ac:grpSpMkLst>
        </pc:grpChg>
        <pc:grpChg chg="add del mod">
          <ac:chgData name="Leung,Fion,HK-Hong Kong(Kowloon),Customer Management" userId="3d5d4ec1-66a2-4871-82b3-c61df94f03e2" providerId="ADAL" clId="{81C017ED-9032-4E3A-A7F1-3BF6A94724ED}" dt="2024-12-18T06:48:42.357" v="7925" actId="165"/>
          <ac:grpSpMkLst>
            <pc:docMk/>
            <pc:sldMk cId="2132068392" sldId="262"/>
            <ac:grpSpMk id="88" creationId="{A8B0BCF7-A456-52B5-B9A5-0CB00CFA5EEF}"/>
          </ac:grpSpMkLst>
        </pc:grpChg>
        <pc:graphicFrameChg chg="del">
          <ac:chgData name="Leung,Fion,HK-Hong Kong(Kowloon),Customer Management" userId="3d5d4ec1-66a2-4871-82b3-c61df94f03e2" providerId="ADAL" clId="{81C017ED-9032-4E3A-A7F1-3BF6A94724ED}" dt="2024-12-17T05:39:46.307" v="5771" actId="478"/>
          <ac:graphicFrameMkLst>
            <pc:docMk/>
            <pc:sldMk cId="2132068392" sldId="262"/>
            <ac:graphicFrameMk id="2" creationId="{ED955612-D5ED-475F-9193-5A17B7DE395F}"/>
          </ac:graphicFrameMkLst>
        </pc:graphicFrameChg>
        <pc:picChg chg="add del mod">
          <ac:chgData name="Leung,Fion,HK-Hong Kong(Kowloon),Customer Management" userId="3d5d4ec1-66a2-4871-82b3-c61df94f03e2" providerId="ADAL" clId="{81C017ED-9032-4E3A-A7F1-3BF6A94724ED}" dt="2024-12-20T09:55:22.425" v="9995" actId="1076"/>
          <ac:picMkLst>
            <pc:docMk/>
            <pc:sldMk cId="2132068392" sldId="262"/>
            <ac:picMk id="98" creationId="{05A87F5B-9143-78F8-D618-4BF1352AB318}"/>
          </ac:picMkLst>
        </pc:picChg>
        <pc:picChg chg="add del mod">
          <ac:chgData name="Leung,Fion,HK-Hong Kong(Kowloon),Customer Management" userId="3d5d4ec1-66a2-4871-82b3-c61df94f03e2" providerId="ADAL" clId="{81C017ED-9032-4E3A-A7F1-3BF6A94724ED}" dt="2024-12-20T09:55:22.425" v="9995" actId="1076"/>
          <ac:picMkLst>
            <pc:docMk/>
            <pc:sldMk cId="2132068392" sldId="262"/>
            <ac:picMk id="99" creationId="{4A097F92-267F-806A-5E6E-0D7E2703F8A6}"/>
          </ac:picMkLst>
        </pc:picChg>
        <pc:picChg chg="add del mod">
          <ac:chgData name="Leung,Fion,HK-Hong Kong(Kowloon),Customer Management" userId="3d5d4ec1-66a2-4871-82b3-c61df94f03e2" providerId="ADAL" clId="{81C017ED-9032-4E3A-A7F1-3BF6A94724ED}" dt="2024-12-20T09:55:22.425" v="9995" actId="1076"/>
          <ac:picMkLst>
            <pc:docMk/>
            <pc:sldMk cId="2132068392" sldId="262"/>
            <ac:picMk id="100" creationId="{86E791F4-6446-4C63-7AE0-FBD24404AFB3}"/>
          </ac:picMkLst>
        </pc:picChg>
        <pc:picChg chg="add del mod">
          <ac:chgData name="Leung,Fion,HK-Hong Kong(Kowloon),Customer Management" userId="3d5d4ec1-66a2-4871-82b3-c61df94f03e2" providerId="ADAL" clId="{81C017ED-9032-4E3A-A7F1-3BF6A94724ED}" dt="2024-12-17T06:46:58.214" v="6259" actId="478"/>
          <ac:picMkLst>
            <pc:docMk/>
            <pc:sldMk cId="2132068392" sldId="262"/>
            <ac:picMk id="101" creationId="{5B450FD2-A600-6269-6081-003AA21C6842}"/>
          </ac:picMkLst>
        </pc:picChg>
        <pc:picChg chg="add del mod">
          <ac:chgData name="Leung,Fion,HK-Hong Kong(Kowloon),Customer Management" userId="3d5d4ec1-66a2-4871-82b3-c61df94f03e2" providerId="ADAL" clId="{81C017ED-9032-4E3A-A7F1-3BF6A94724ED}" dt="2024-12-17T06:46:58.686" v="6260" actId="478"/>
          <ac:picMkLst>
            <pc:docMk/>
            <pc:sldMk cId="2132068392" sldId="262"/>
            <ac:picMk id="102" creationId="{1601B6B8-8B28-2A7A-294B-80014B759C24}"/>
          </ac:picMkLst>
        </pc:picChg>
        <pc:picChg chg="add del mod">
          <ac:chgData name="Leung,Fion,HK-Hong Kong(Kowloon),Customer Management" userId="3d5d4ec1-66a2-4871-82b3-c61df94f03e2" providerId="ADAL" clId="{81C017ED-9032-4E3A-A7F1-3BF6A94724ED}" dt="2024-12-17T06:46:59.123" v="6261" actId="478"/>
          <ac:picMkLst>
            <pc:docMk/>
            <pc:sldMk cId="2132068392" sldId="262"/>
            <ac:picMk id="103" creationId="{17BF51D8-CAB9-1167-09DE-59EE1CD15046}"/>
          </ac:picMkLst>
        </pc:picChg>
        <pc:picChg chg="add del mod">
          <ac:chgData name="Leung,Fion,HK-Hong Kong(Kowloon),Customer Management" userId="3d5d4ec1-66a2-4871-82b3-c61df94f03e2" providerId="ADAL" clId="{81C017ED-9032-4E3A-A7F1-3BF6A94724ED}" dt="2024-12-17T06:46:59.547" v="6262" actId="478"/>
          <ac:picMkLst>
            <pc:docMk/>
            <pc:sldMk cId="2132068392" sldId="262"/>
            <ac:picMk id="104" creationId="{83D2CFB4-15DC-FFD0-5464-506985F70F80}"/>
          </ac:picMkLst>
        </pc:picChg>
        <pc:picChg chg="add mod">
          <ac:chgData name="Leung,Fion,HK-Hong Kong(Kowloon),Customer Management" userId="3d5d4ec1-66a2-4871-82b3-c61df94f03e2" providerId="ADAL" clId="{81C017ED-9032-4E3A-A7F1-3BF6A94724ED}" dt="2024-12-17T06:47:33.256" v="6311" actId="571"/>
          <ac:picMkLst>
            <pc:docMk/>
            <pc:sldMk cId="2132068392" sldId="262"/>
            <ac:picMk id="106" creationId="{A58003E8-D032-BCCC-FEB8-56152EF739BE}"/>
          </ac:picMkLst>
        </pc:picChg>
        <pc:picChg chg="add del mod">
          <ac:chgData name="Leung,Fion,HK-Hong Kong(Kowloon),Customer Management" userId="3d5d4ec1-66a2-4871-82b3-c61df94f03e2" providerId="ADAL" clId="{81C017ED-9032-4E3A-A7F1-3BF6A94724ED}" dt="2024-12-20T09:55:22.425" v="9995" actId="1076"/>
          <ac:picMkLst>
            <pc:docMk/>
            <pc:sldMk cId="2132068392" sldId="262"/>
            <ac:picMk id="107" creationId="{92F9B24A-DCCF-D495-57B5-635307DF1045}"/>
          </ac:picMkLst>
        </pc:picChg>
        <pc:picChg chg="add del mod">
          <ac:chgData name="Leung,Fion,HK-Hong Kong(Kowloon),Customer Management" userId="3d5d4ec1-66a2-4871-82b3-c61df94f03e2" providerId="ADAL" clId="{81C017ED-9032-4E3A-A7F1-3BF6A94724ED}" dt="2024-12-17T06:10:40.807" v="6082" actId="478"/>
          <ac:picMkLst>
            <pc:docMk/>
            <pc:sldMk cId="2132068392" sldId="262"/>
            <ac:picMk id="5122" creationId="{903B5355-3EDD-F9D6-ED4E-332190D05E18}"/>
          </ac:picMkLst>
        </pc:picChg>
        <pc:picChg chg="add del mod">
          <ac:chgData name="Leung,Fion,HK-Hong Kong(Kowloon),Customer Management" userId="3d5d4ec1-66a2-4871-82b3-c61df94f03e2" providerId="ADAL" clId="{81C017ED-9032-4E3A-A7F1-3BF6A94724ED}" dt="2024-12-17T06:10:41.144" v="6083" actId="478"/>
          <ac:picMkLst>
            <pc:docMk/>
            <pc:sldMk cId="2132068392" sldId="262"/>
            <ac:picMk id="5124" creationId="{BBB0DE5C-F748-6DD6-EFB0-1F2168B5316F}"/>
          </ac:picMkLst>
        </pc:picChg>
        <pc:picChg chg="add mod">
          <ac:chgData name="Leung,Fion,HK-Hong Kong(Kowloon),Customer Management" userId="3d5d4ec1-66a2-4871-82b3-c61df94f03e2" providerId="ADAL" clId="{81C017ED-9032-4E3A-A7F1-3BF6A94724ED}" dt="2024-12-20T09:56:27.779" v="10010" actId="1076"/>
          <ac:picMkLst>
            <pc:docMk/>
            <pc:sldMk cId="2132068392" sldId="262"/>
            <ac:picMk id="5126" creationId="{502C16BF-9DE4-6983-1D0E-681D70643AAA}"/>
          </ac:picMkLst>
        </pc:picChg>
        <pc:picChg chg="add del mod">
          <ac:chgData name="Leung,Fion,HK-Hong Kong(Kowloon),Customer Management" userId="3d5d4ec1-66a2-4871-82b3-c61df94f03e2" providerId="ADAL" clId="{81C017ED-9032-4E3A-A7F1-3BF6A94724ED}" dt="2024-12-20T09:55:22.425" v="9995" actId="1076"/>
          <ac:picMkLst>
            <pc:docMk/>
            <pc:sldMk cId="2132068392" sldId="262"/>
            <ac:picMk id="5129" creationId="{052B4EDB-B9BC-29CA-69A9-81F07772A696}"/>
          </ac:picMkLst>
        </pc:picChg>
      </pc:sldChg>
      <pc:sldChg chg="addSp delSp modSp mod ord delAnim modAnim modNotesTx">
        <pc:chgData name="Leung,Fion,HK-Hong Kong(Kowloon),Customer Management" userId="3d5d4ec1-66a2-4871-82b3-c61df94f03e2" providerId="ADAL" clId="{81C017ED-9032-4E3A-A7F1-3BF6A94724ED}" dt="2024-12-21T04:14:42.978" v="10585" actId="20577"/>
        <pc:sldMkLst>
          <pc:docMk/>
          <pc:sldMk cId="2163769514" sldId="263"/>
        </pc:sldMkLst>
        <pc:spChg chg="mod topLvl">
          <ac:chgData name="Leung,Fion,HK-Hong Kong(Kowloon),Customer Management" userId="3d5d4ec1-66a2-4871-82b3-c61df94f03e2" providerId="ADAL" clId="{81C017ED-9032-4E3A-A7F1-3BF6A94724ED}" dt="2024-12-17T05:09:31.779" v="5583" actId="1076"/>
          <ac:spMkLst>
            <pc:docMk/>
            <pc:sldMk cId="2163769514" sldId="263"/>
            <ac:spMk id="3" creationId="{53AEFB1F-87BB-40C6-9BC7-E1CE0AC0AC1B}"/>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4" creationId="{A3297A60-D482-9846-5515-4FC771AF616C}"/>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5" creationId="{CE8F6C9D-2506-0A37-D5BC-E990653A26BB}"/>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6" creationId="{C0E32BD3-2DCB-4743-25E9-12F62B9A4053}"/>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8" creationId="{E918E387-F48C-B588-11E1-A6B9F6220A01}"/>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9" creationId="{24E95DDC-B37C-FF60-6566-AEE086B1AEC5}"/>
          </ac:spMkLst>
        </pc:spChg>
        <pc:spChg chg="add mod">
          <ac:chgData name="Leung,Fion,HK-Hong Kong(Kowloon),Customer Management" userId="3d5d4ec1-66a2-4871-82b3-c61df94f03e2" providerId="ADAL" clId="{81C017ED-9032-4E3A-A7F1-3BF6A94724ED}" dt="2024-12-16T06:26:02.499" v="3930" actId="571"/>
          <ac:spMkLst>
            <pc:docMk/>
            <pc:sldMk cId="2163769514" sldId="263"/>
            <ac:spMk id="10" creationId="{64D89239-4084-5BAC-F779-DD782EA4B49C}"/>
          </ac:spMkLst>
        </pc:spChg>
        <pc:spChg chg="add del mod topLvl">
          <ac:chgData name="Leung,Fion,HK-Hong Kong(Kowloon),Customer Management" userId="3d5d4ec1-66a2-4871-82b3-c61df94f03e2" providerId="ADAL" clId="{81C017ED-9032-4E3A-A7F1-3BF6A94724ED}" dt="2024-12-18T02:03:16.445" v="6984" actId="478"/>
          <ac:spMkLst>
            <pc:docMk/>
            <pc:sldMk cId="2163769514" sldId="263"/>
            <ac:spMk id="10" creationId="{732BDD6B-DE96-2037-DCA2-69D48D4A80A1}"/>
          </ac:spMkLst>
        </pc:spChg>
        <pc:spChg chg="add mod">
          <ac:chgData name="Leung,Fion,HK-Hong Kong(Kowloon),Customer Management" userId="3d5d4ec1-66a2-4871-82b3-c61df94f03e2" providerId="ADAL" clId="{81C017ED-9032-4E3A-A7F1-3BF6A94724ED}" dt="2024-12-16T06:26:02.499" v="3930" actId="571"/>
          <ac:spMkLst>
            <pc:docMk/>
            <pc:sldMk cId="2163769514" sldId="263"/>
            <ac:spMk id="11" creationId="{3A49D028-76ED-BDA2-F6B4-39992227B83F}"/>
          </ac:spMkLst>
        </pc:spChg>
        <pc:spChg chg="add mod">
          <ac:chgData name="Leung,Fion,HK-Hong Kong(Kowloon),Customer Management" userId="3d5d4ec1-66a2-4871-82b3-c61df94f03e2" providerId="ADAL" clId="{81C017ED-9032-4E3A-A7F1-3BF6A94724ED}" dt="2024-12-16T06:26:02.499" v="3930" actId="571"/>
          <ac:spMkLst>
            <pc:docMk/>
            <pc:sldMk cId="2163769514" sldId="263"/>
            <ac:spMk id="12" creationId="{0C2202AB-D36D-D60C-A3FF-3ECEBDE87943}"/>
          </ac:spMkLst>
        </pc:spChg>
        <pc:spChg chg="add mod">
          <ac:chgData name="Leung,Fion,HK-Hong Kong(Kowloon),Customer Management" userId="3d5d4ec1-66a2-4871-82b3-c61df94f03e2" providerId="ADAL" clId="{81C017ED-9032-4E3A-A7F1-3BF6A94724ED}" dt="2024-12-18T02:03:22.002" v="6986"/>
          <ac:spMkLst>
            <pc:docMk/>
            <pc:sldMk cId="2163769514" sldId="263"/>
            <ac:spMk id="12" creationId="{39790034-7F78-30D0-21CF-A24709F6B6BD}"/>
          </ac:spMkLst>
        </pc:spChg>
        <pc:spChg chg="mod topLvl">
          <ac:chgData name="Leung,Fion,HK-Hong Kong(Kowloon),Customer Management" userId="3d5d4ec1-66a2-4871-82b3-c61df94f03e2" providerId="ADAL" clId="{81C017ED-9032-4E3A-A7F1-3BF6A94724ED}" dt="2024-12-16T07:15:31.279" v="4276" actId="1076"/>
          <ac:spMkLst>
            <pc:docMk/>
            <pc:sldMk cId="2163769514" sldId="263"/>
            <ac:spMk id="13" creationId="{DC02C732-8960-4820-B185-F087E030DAAA}"/>
          </ac:spMkLst>
        </pc:spChg>
        <pc:spChg chg="mod topLvl">
          <ac:chgData name="Leung,Fion,HK-Hong Kong(Kowloon),Customer Management" userId="3d5d4ec1-66a2-4871-82b3-c61df94f03e2" providerId="ADAL" clId="{81C017ED-9032-4E3A-A7F1-3BF6A94724ED}" dt="2024-12-16T07:15:31.279" v="4276" actId="1076"/>
          <ac:spMkLst>
            <pc:docMk/>
            <pc:sldMk cId="2163769514" sldId="263"/>
            <ac:spMk id="14" creationId="{3CFBA714-94A9-4CEA-9D73-2E90A898B450}"/>
          </ac:spMkLst>
        </pc:spChg>
        <pc:spChg chg="add del mod">
          <ac:chgData name="Leung,Fion,HK-Hong Kong(Kowloon),Customer Management" userId="3d5d4ec1-66a2-4871-82b3-c61df94f03e2" providerId="ADAL" clId="{81C017ED-9032-4E3A-A7F1-3BF6A94724ED}" dt="2024-12-18T02:03:29.655" v="6988" actId="478"/>
          <ac:spMkLst>
            <pc:docMk/>
            <pc:sldMk cId="2163769514" sldId="263"/>
            <ac:spMk id="15" creationId="{0E7BFFE3-D499-4852-8EB2-6A4AF774548F}"/>
          </ac:spMkLst>
        </pc:spChg>
        <pc:spChg chg="add mod">
          <ac:chgData name="Leung,Fion,HK-Hong Kong(Kowloon),Customer Management" userId="3d5d4ec1-66a2-4871-82b3-c61df94f03e2" providerId="ADAL" clId="{81C017ED-9032-4E3A-A7F1-3BF6A94724ED}" dt="2024-12-16T06:26:02.499" v="3930" actId="571"/>
          <ac:spMkLst>
            <pc:docMk/>
            <pc:sldMk cId="2163769514" sldId="263"/>
            <ac:spMk id="15" creationId="{86B6F1FD-790A-9559-4D53-AC28DD15706D}"/>
          </ac:spMkLst>
        </pc:spChg>
        <pc:spChg chg="mod topLvl">
          <ac:chgData name="Leung,Fion,HK-Hong Kong(Kowloon),Customer Management" userId="3d5d4ec1-66a2-4871-82b3-c61df94f03e2" providerId="ADAL" clId="{81C017ED-9032-4E3A-A7F1-3BF6A94724ED}" dt="2024-12-16T07:15:31.279" v="4276" actId="1076"/>
          <ac:spMkLst>
            <pc:docMk/>
            <pc:sldMk cId="2163769514" sldId="263"/>
            <ac:spMk id="16" creationId="{3EB48CA9-382A-48A4-B5F2-BBE91C08FD62}"/>
          </ac:spMkLst>
        </pc:spChg>
        <pc:spChg chg="mod topLvl">
          <ac:chgData name="Leung,Fion,HK-Hong Kong(Kowloon),Customer Management" userId="3d5d4ec1-66a2-4871-82b3-c61df94f03e2" providerId="ADAL" clId="{81C017ED-9032-4E3A-A7F1-3BF6A94724ED}" dt="2024-12-16T07:15:31.279" v="4276" actId="1076"/>
          <ac:spMkLst>
            <pc:docMk/>
            <pc:sldMk cId="2163769514" sldId="263"/>
            <ac:spMk id="17" creationId="{B20BBE89-8E4D-448A-8F53-F45437DD24BB}"/>
          </ac:spMkLst>
        </pc:spChg>
        <pc:spChg chg="mod">
          <ac:chgData name="Leung,Fion,HK-Hong Kong(Kowloon),Customer Management" userId="3d5d4ec1-66a2-4871-82b3-c61df94f03e2" providerId="ADAL" clId="{81C017ED-9032-4E3A-A7F1-3BF6A94724ED}" dt="2024-12-16T07:15:51.785" v="4283" actId="113"/>
          <ac:spMkLst>
            <pc:docMk/>
            <pc:sldMk cId="2163769514" sldId="263"/>
            <ac:spMk id="18" creationId="{39929E06-4AB9-4598-A963-82CCC18A3FF2}"/>
          </ac:spMkLst>
        </pc:spChg>
        <pc:spChg chg="del">
          <ac:chgData name="Leung,Fion,HK-Hong Kong(Kowloon),Customer Management" userId="3d5d4ec1-66a2-4871-82b3-c61df94f03e2" providerId="ADAL" clId="{81C017ED-9032-4E3A-A7F1-3BF6A94724ED}" dt="2024-12-16T06:22:02.303" v="3845" actId="478"/>
          <ac:spMkLst>
            <pc:docMk/>
            <pc:sldMk cId="2163769514" sldId="263"/>
            <ac:spMk id="19" creationId="{9DF162EE-A4BE-4D4C-9A3C-51FC2F765D81}"/>
          </ac:spMkLst>
        </pc:spChg>
        <pc:spChg chg="add mod">
          <ac:chgData name="Leung,Fion,HK-Hong Kong(Kowloon),Customer Management" userId="3d5d4ec1-66a2-4871-82b3-c61df94f03e2" providerId="ADAL" clId="{81C017ED-9032-4E3A-A7F1-3BF6A94724ED}" dt="2024-12-16T06:26:02.499" v="3930" actId="571"/>
          <ac:spMkLst>
            <pc:docMk/>
            <pc:sldMk cId="2163769514" sldId="263"/>
            <ac:spMk id="21" creationId="{B8FA7D3E-4EFD-AF61-BD00-5AB651E5BB3A}"/>
          </ac:spMkLst>
        </pc:spChg>
        <pc:spChg chg="add mod">
          <ac:chgData name="Leung,Fion,HK-Hong Kong(Kowloon),Customer Management" userId="3d5d4ec1-66a2-4871-82b3-c61df94f03e2" providerId="ADAL" clId="{81C017ED-9032-4E3A-A7F1-3BF6A94724ED}" dt="2024-12-16T06:26:02.499" v="3930" actId="571"/>
          <ac:spMkLst>
            <pc:docMk/>
            <pc:sldMk cId="2163769514" sldId="263"/>
            <ac:spMk id="22" creationId="{BEA81B6F-B465-141D-5979-87F6DCD02076}"/>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23" creationId="{CACD777A-0018-AF9E-43DB-779E8447527C}"/>
          </ac:spMkLst>
        </pc:spChg>
        <pc:spChg chg="mod">
          <ac:chgData name="Leung,Fion,HK-Hong Kong(Kowloon),Customer Management" userId="3d5d4ec1-66a2-4871-82b3-c61df94f03e2" providerId="ADAL" clId="{81C017ED-9032-4E3A-A7F1-3BF6A94724ED}" dt="2024-12-16T07:15:51.785" v="4283" actId="113"/>
          <ac:spMkLst>
            <pc:docMk/>
            <pc:sldMk cId="2163769514" sldId="263"/>
            <ac:spMk id="24" creationId="{AB0754C1-4097-4CDA-B3CB-7304331CBBB9}"/>
          </ac:spMkLst>
        </pc:spChg>
        <pc:spChg chg="del">
          <ac:chgData name="Leung,Fion,HK-Hong Kong(Kowloon),Customer Management" userId="3d5d4ec1-66a2-4871-82b3-c61df94f03e2" providerId="ADAL" clId="{81C017ED-9032-4E3A-A7F1-3BF6A94724ED}" dt="2024-12-16T06:22:02.303" v="3845" actId="478"/>
          <ac:spMkLst>
            <pc:docMk/>
            <pc:sldMk cId="2163769514" sldId="263"/>
            <ac:spMk id="25" creationId="{72AC3065-20B0-4A63-89FA-B10AD6D1363C}"/>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27" creationId="{14974E6B-7BB6-420B-01BF-C9643E8CCBAB}"/>
          </ac:spMkLst>
        </pc:spChg>
        <pc:spChg chg="del mod topLvl">
          <ac:chgData name="Leung,Fion,HK-Hong Kong(Kowloon),Customer Management" userId="3d5d4ec1-66a2-4871-82b3-c61df94f03e2" providerId="ADAL" clId="{81C017ED-9032-4E3A-A7F1-3BF6A94724ED}" dt="2024-12-16T06:25:54.983" v="3927" actId="478"/>
          <ac:spMkLst>
            <pc:docMk/>
            <pc:sldMk cId="2163769514" sldId="263"/>
            <ac:spMk id="28" creationId="{1CC8C601-FB40-4573-87B3-B1126A610542}"/>
          </ac:spMkLst>
        </pc:spChg>
        <pc:spChg chg="del mod topLvl">
          <ac:chgData name="Leung,Fion,HK-Hong Kong(Kowloon),Customer Management" userId="3d5d4ec1-66a2-4871-82b3-c61df94f03e2" providerId="ADAL" clId="{81C017ED-9032-4E3A-A7F1-3BF6A94724ED}" dt="2024-12-16T06:25:54.983" v="3927" actId="478"/>
          <ac:spMkLst>
            <pc:docMk/>
            <pc:sldMk cId="2163769514" sldId="263"/>
            <ac:spMk id="29" creationId="{1B02FFA3-53E3-4FFD-922C-CCB9EFEA5C8A}"/>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30" creationId="{1705C55B-9999-5BB1-B4C5-A2EFF6526310}"/>
          </ac:spMkLst>
        </pc:spChg>
        <pc:spChg chg="del mod topLvl">
          <ac:chgData name="Leung,Fion,HK-Hong Kong(Kowloon),Customer Management" userId="3d5d4ec1-66a2-4871-82b3-c61df94f03e2" providerId="ADAL" clId="{81C017ED-9032-4E3A-A7F1-3BF6A94724ED}" dt="2024-12-16T06:25:54.983" v="3927" actId="478"/>
          <ac:spMkLst>
            <pc:docMk/>
            <pc:sldMk cId="2163769514" sldId="263"/>
            <ac:spMk id="31" creationId="{0EB5F512-613A-44CC-ACE3-5B63ACC24F3F}"/>
          </ac:spMkLst>
        </pc:spChg>
        <pc:spChg chg="del mod topLvl">
          <ac:chgData name="Leung,Fion,HK-Hong Kong(Kowloon),Customer Management" userId="3d5d4ec1-66a2-4871-82b3-c61df94f03e2" providerId="ADAL" clId="{81C017ED-9032-4E3A-A7F1-3BF6A94724ED}" dt="2024-12-16T06:25:54.983" v="3927" actId="478"/>
          <ac:spMkLst>
            <pc:docMk/>
            <pc:sldMk cId="2163769514" sldId="263"/>
            <ac:spMk id="32" creationId="{CDD030F3-5250-4104-9D3A-3BDB421469D0}"/>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33" creationId="{B3FBCF64-85BE-0D77-3CDF-84906A8761BF}"/>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34" creationId="{FA59CFB8-9B62-BFE1-2AE0-9AD210556540}"/>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35" creationId="{DF0227B5-3B44-C091-C828-42B2690C49DC}"/>
          </ac:spMkLst>
        </pc:spChg>
        <pc:spChg chg="del">
          <ac:chgData name="Leung,Fion,HK-Hong Kong(Kowloon),Customer Management" userId="3d5d4ec1-66a2-4871-82b3-c61df94f03e2" providerId="ADAL" clId="{81C017ED-9032-4E3A-A7F1-3BF6A94724ED}" dt="2024-12-16T06:28:22.985" v="3959" actId="478"/>
          <ac:spMkLst>
            <pc:docMk/>
            <pc:sldMk cId="2163769514" sldId="263"/>
            <ac:spMk id="36" creationId="{54005B0B-E5FC-472B-962B-C2258039F3B2}"/>
          </ac:spMkLst>
        </pc:spChg>
        <pc:spChg chg="del">
          <ac:chgData name="Leung,Fion,HK-Hong Kong(Kowloon),Customer Management" userId="3d5d4ec1-66a2-4871-82b3-c61df94f03e2" providerId="ADAL" clId="{81C017ED-9032-4E3A-A7F1-3BF6A94724ED}" dt="2024-12-16T06:22:02.303" v="3845" actId="478"/>
          <ac:spMkLst>
            <pc:docMk/>
            <pc:sldMk cId="2163769514" sldId="263"/>
            <ac:spMk id="37" creationId="{5BA86B7F-9A89-4AB5-BADE-64D7C6E5C868}"/>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39" creationId="{65D6889D-816C-2C73-58D2-2045FFE6FA62}"/>
          </ac:spMkLst>
        </pc:spChg>
        <pc:spChg chg="del mod topLvl">
          <ac:chgData name="Leung,Fion,HK-Hong Kong(Kowloon),Customer Management" userId="3d5d4ec1-66a2-4871-82b3-c61df94f03e2" providerId="ADAL" clId="{81C017ED-9032-4E3A-A7F1-3BF6A94724ED}" dt="2024-12-16T06:25:46.103" v="3925" actId="478"/>
          <ac:spMkLst>
            <pc:docMk/>
            <pc:sldMk cId="2163769514" sldId="263"/>
            <ac:spMk id="40" creationId="{5C436978-7B84-4F27-8A32-574050B29AD0}"/>
          </ac:spMkLst>
        </pc:spChg>
        <pc:spChg chg="del mod topLvl">
          <ac:chgData name="Leung,Fion,HK-Hong Kong(Kowloon),Customer Management" userId="3d5d4ec1-66a2-4871-82b3-c61df94f03e2" providerId="ADAL" clId="{81C017ED-9032-4E3A-A7F1-3BF6A94724ED}" dt="2024-12-16T06:25:46.103" v="3925" actId="478"/>
          <ac:spMkLst>
            <pc:docMk/>
            <pc:sldMk cId="2163769514" sldId="263"/>
            <ac:spMk id="41" creationId="{9AA6EBCD-B27A-4FC4-87A8-ED6638C5545A}"/>
          </ac:spMkLst>
        </pc:spChg>
        <pc:spChg chg="del mod topLvl">
          <ac:chgData name="Leung,Fion,HK-Hong Kong(Kowloon),Customer Management" userId="3d5d4ec1-66a2-4871-82b3-c61df94f03e2" providerId="ADAL" clId="{81C017ED-9032-4E3A-A7F1-3BF6A94724ED}" dt="2024-12-16T06:25:46.103" v="3925" actId="478"/>
          <ac:spMkLst>
            <pc:docMk/>
            <pc:sldMk cId="2163769514" sldId="263"/>
            <ac:spMk id="42" creationId="{63F2913C-4436-40AC-9048-54405BD23C0C}"/>
          </ac:spMkLst>
        </pc:spChg>
        <pc:spChg chg="del mod topLvl">
          <ac:chgData name="Leung,Fion,HK-Hong Kong(Kowloon),Customer Management" userId="3d5d4ec1-66a2-4871-82b3-c61df94f03e2" providerId="ADAL" clId="{81C017ED-9032-4E3A-A7F1-3BF6A94724ED}" dt="2024-12-16T06:25:46.103" v="3925" actId="478"/>
          <ac:spMkLst>
            <pc:docMk/>
            <pc:sldMk cId="2163769514" sldId="263"/>
            <ac:spMk id="43" creationId="{B9703755-0B67-41E7-B72A-5A3A54730479}"/>
          </ac:spMkLst>
        </pc:spChg>
        <pc:spChg chg="del mod topLvl">
          <ac:chgData name="Leung,Fion,HK-Hong Kong(Kowloon),Customer Management" userId="3d5d4ec1-66a2-4871-82b3-c61df94f03e2" providerId="ADAL" clId="{81C017ED-9032-4E3A-A7F1-3BF6A94724ED}" dt="2024-12-16T06:25:46.103" v="3925" actId="478"/>
          <ac:spMkLst>
            <pc:docMk/>
            <pc:sldMk cId="2163769514" sldId="263"/>
            <ac:spMk id="44" creationId="{7668F955-7C8C-4C69-AA19-CD562C2DFDCC}"/>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45" creationId="{85F09ADB-17D0-40F0-9A27-A8F57B547D5D}"/>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47" creationId="{89AE40CE-15B9-BDA5-5029-52D6D1FB94B1}"/>
          </ac:spMkLst>
        </pc:spChg>
        <pc:spChg chg="del">
          <ac:chgData name="Leung,Fion,HK-Hong Kong(Kowloon),Customer Management" userId="3d5d4ec1-66a2-4871-82b3-c61df94f03e2" providerId="ADAL" clId="{81C017ED-9032-4E3A-A7F1-3BF6A94724ED}" dt="2024-12-16T06:28:22.985" v="3959" actId="478"/>
          <ac:spMkLst>
            <pc:docMk/>
            <pc:sldMk cId="2163769514" sldId="263"/>
            <ac:spMk id="48" creationId="{F7B6FBDF-4663-4A5D-A2B3-B90DCEBBA233}"/>
          </ac:spMkLst>
        </pc:spChg>
        <pc:spChg chg="del">
          <ac:chgData name="Leung,Fion,HK-Hong Kong(Kowloon),Customer Management" userId="3d5d4ec1-66a2-4871-82b3-c61df94f03e2" providerId="ADAL" clId="{81C017ED-9032-4E3A-A7F1-3BF6A94724ED}" dt="2024-12-16T06:22:02.303" v="3845" actId="478"/>
          <ac:spMkLst>
            <pc:docMk/>
            <pc:sldMk cId="2163769514" sldId="263"/>
            <ac:spMk id="49" creationId="{EB976B3E-89DE-4833-94D4-23A4F14582CA}"/>
          </ac:spMkLst>
        </pc:spChg>
        <pc:spChg chg="mod">
          <ac:chgData name="Leung,Fion,HK-Hong Kong(Kowloon),Customer Management" userId="3d5d4ec1-66a2-4871-82b3-c61df94f03e2" providerId="ADAL" clId="{81C017ED-9032-4E3A-A7F1-3BF6A94724ED}" dt="2024-12-16T06:25:01.579" v="3918" actId="165"/>
          <ac:spMkLst>
            <pc:docMk/>
            <pc:sldMk cId="2163769514" sldId="263"/>
            <ac:spMk id="52" creationId="{38F4B3FC-E555-4F37-BC12-4940EF773A7E}"/>
          </ac:spMkLst>
        </pc:spChg>
        <pc:spChg chg="mod">
          <ac:chgData name="Leung,Fion,HK-Hong Kong(Kowloon),Customer Management" userId="3d5d4ec1-66a2-4871-82b3-c61df94f03e2" providerId="ADAL" clId="{81C017ED-9032-4E3A-A7F1-3BF6A94724ED}" dt="2024-12-16T06:25:01.579" v="3918" actId="165"/>
          <ac:spMkLst>
            <pc:docMk/>
            <pc:sldMk cId="2163769514" sldId="263"/>
            <ac:spMk id="53" creationId="{52EBF013-87F7-4305-9CC9-737BE16F0D9F}"/>
          </ac:spMkLst>
        </pc:spChg>
        <pc:spChg chg="mod">
          <ac:chgData name="Leung,Fion,HK-Hong Kong(Kowloon),Customer Management" userId="3d5d4ec1-66a2-4871-82b3-c61df94f03e2" providerId="ADAL" clId="{81C017ED-9032-4E3A-A7F1-3BF6A94724ED}" dt="2024-12-16T06:25:01.579" v="3918" actId="165"/>
          <ac:spMkLst>
            <pc:docMk/>
            <pc:sldMk cId="2163769514" sldId="263"/>
            <ac:spMk id="54" creationId="{2CC348C5-CD52-4041-A9DC-8F47C9D04352}"/>
          </ac:spMkLst>
        </pc:spChg>
        <pc:spChg chg="mod">
          <ac:chgData name="Leung,Fion,HK-Hong Kong(Kowloon),Customer Management" userId="3d5d4ec1-66a2-4871-82b3-c61df94f03e2" providerId="ADAL" clId="{81C017ED-9032-4E3A-A7F1-3BF6A94724ED}" dt="2024-12-16T06:25:01.579" v="3918" actId="165"/>
          <ac:spMkLst>
            <pc:docMk/>
            <pc:sldMk cId="2163769514" sldId="263"/>
            <ac:spMk id="55" creationId="{083CA45F-7535-4D5F-A010-B7B38ED57BC7}"/>
          </ac:spMkLst>
        </pc:spChg>
        <pc:spChg chg="mod">
          <ac:chgData name="Leung,Fion,HK-Hong Kong(Kowloon),Customer Management" userId="3d5d4ec1-66a2-4871-82b3-c61df94f03e2" providerId="ADAL" clId="{81C017ED-9032-4E3A-A7F1-3BF6A94724ED}" dt="2024-12-16T06:25:01.579" v="3918" actId="165"/>
          <ac:spMkLst>
            <pc:docMk/>
            <pc:sldMk cId="2163769514" sldId="263"/>
            <ac:spMk id="56" creationId="{43FCBFAE-6E88-440A-ACEC-41E289885112}"/>
          </ac:spMkLst>
        </pc:spChg>
        <pc:spChg chg="mod">
          <ac:chgData name="Leung,Fion,HK-Hong Kong(Kowloon),Customer Management" userId="3d5d4ec1-66a2-4871-82b3-c61df94f03e2" providerId="ADAL" clId="{81C017ED-9032-4E3A-A7F1-3BF6A94724ED}" dt="2024-12-16T06:32:04.800" v="4166" actId="404"/>
          <ac:spMkLst>
            <pc:docMk/>
            <pc:sldMk cId="2163769514" sldId="263"/>
            <ac:spMk id="57" creationId="{25264A13-2CF6-4653-9A8E-AE29B6F25F8E}"/>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58" creationId="{283AB830-4CB2-D2C4-676D-ECC1FE2E82E2}"/>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59" creationId="{84F6B04C-3776-4627-689F-BAB05695F736}"/>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60" creationId="{342C6301-AA05-A377-75BD-F2FADD95A88C}"/>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61" creationId="{6DD5DD6B-3E44-FF30-1653-D93647BF5A91}"/>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62" creationId="{F2D4A09F-05E2-F49D-657F-76B4BD5AFA41}"/>
          </ac:spMkLst>
        </pc:spChg>
        <pc:spChg chg="add mod">
          <ac:chgData name="Leung,Fion,HK-Hong Kong(Kowloon),Customer Management" userId="3d5d4ec1-66a2-4871-82b3-c61df94f03e2" providerId="ADAL" clId="{81C017ED-9032-4E3A-A7F1-3BF6A94724ED}" dt="2024-12-16T07:15:31.279" v="4276" actId="1076"/>
          <ac:spMkLst>
            <pc:docMk/>
            <pc:sldMk cId="2163769514" sldId="263"/>
            <ac:spMk id="63" creationId="{CB1B3311-98DE-9707-489D-B8A7F2B75216}"/>
          </ac:spMkLst>
        </pc:spChg>
        <pc:spChg chg="del mod topLvl">
          <ac:chgData name="Leung,Fion,HK-Hong Kong(Kowloon),Customer Management" userId="3d5d4ec1-66a2-4871-82b3-c61df94f03e2" providerId="ADAL" clId="{81C017ED-9032-4E3A-A7F1-3BF6A94724ED}" dt="2024-12-16T06:25:54.983" v="3927" actId="478"/>
          <ac:spMkLst>
            <pc:docMk/>
            <pc:sldMk cId="2163769514" sldId="263"/>
            <ac:spMk id="64" creationId="{CAE87D92-1F07-49DE-BFD7-F74BD728BD31}"/>
          </ac:spMkLst>
        </pc:spChg>
        <pc:spChg chg="add mod">
          <ac:chgData name="Leung,Fion,HK-Hong Kong(Kowloon),Customer Management" userId="3d5d4ec1-66a2-4871-82b3-c61df94f03e2" providerId="ADAL" clId="{81C017ED-9032-4E3A-A7F1-3BF6A94724ED}" dt="2024-12-16T07:15:51.785" v="4283" actId="113"/>
          <ac:spMkLst>
            <pc:docMk/>
            <pc:sldMk cId="2163769514" sldId="263"/>
            <ac:spMk id="65" creationId="{FF96C8C5-3E35-2CDD-B87B-F8BE1A06659B}"/>
          </ac:spMkLst>
        </pc:spChg>
        <pc:spChg chg="mod topLvl">
          <ac:chgData name="Leung,Fion,HK-Hong Kong(Kowloon),Customer Management" userId="3d5d4ec1-66a2-4871-82b3-c61df94f03e2" providerId="ADAL" clId="{81C017ED-9032-4E3A-A7F1-3BF6A94724ED}" dt="2024-12-16T07:15:31.279" v="4276" actId="1076"/>
          <ac:spMkLst>
            <pc:docMk/>
            <pc:sldMk cId="2163769514" sldId="263"/>
            <ac:spMk id="66" creationId="{45B3FF71-3684-4143-BA68-D4583307C956}"/>
          </ac:spMkLst>
        </pc:spChg>
        <pc:spChg chg="add mod">
          <ac:chgData name="Leung,Fion,HK-Hong Kong(Kowloon),Customer Management" userId="3d5d4ec1-66a2-4871-82b3-c61df94f03e2" providerId="ADAL" clId="{81C017ED-9032-4E3A-A7F1-3BF6A94724ED}" dt="2024-12-16T07:15:51.785" v="4283" actId="113"/>
          <ac:spMkLst>
            <pc:docMk/>
            <pc:sldMk cId="2163769514" sldId="263"/>
            <ac:spMk id="68" creationId="{85824502-540D-2301-BE8E-56E1612A776E}"/>
          </ac:spMkLst>
        </pc:spChg>
        <pc:spChg chg="add mod">
          <ac:chgData name="Leung,Fion,HK-Hong Kong(Kowloon),Customer Management" userId="3d5d4ec1-66a2-4871-82b3-c61df94f03e2" providerId="ADAL" clId="{81C017ED-9032-4E3A-A7F1-3BF6A94724ED}" dt="2024-12-17T05:08:58.855" v="5575" actId="1076"/>
          <ac:spMkLst>
            <pc:docMk/>
            <pc:sldMk cId="2163769514" sldId="263"/>
            <ac:spMk id="69" creationId="{A9AFC30B-D36D-5F6B-3F16-2B420235E113}"/>
          </ac:spMkLst>
        </pc:spChg>
        <pc:spChg chg="add del">
          <ac:chgData name="Leung,Fion,HK-Hong Kong(Kowloon),Customer Management" userId="3d5d4ec1-66a2-4871-82b3-c61df94f03e2" providerId="ADAL" clId="{81C017ED-9032-4E3A-A7F1-3BF6A94724ED}" dt="2024-12-16T06:30:19.100" v="4041" actId="478"/>
          <ac:spMkLst>
            <pc:docMk/>
            <pc:sldMk cId="2163769514" sldId="263"/>
            <ac:spMk id="70" creationId="{F295C56A-BDF2-A3D2-0E41-57F501D0F7BD}"/>
          </ac:spMkLst>
        </pc:spChg>
        <pc:spChg chg="add mod">
          <ac:chgData name="Leung,Fion,HK-Hong Kong(Kowloon),Customer Management" userId="3d5d4ec1-66a2-4871-82b3-c61df94f03e2" providerId="ADAL" clId="{81C017ED-9032-4E3A-A7F1-3BF6A94724ED}" dt="2024-12-17T05:09:38.733" v="5587" actId="1038"/>
          <ac:spMkLst>
            <pc:docMk/>
            <pc:sldMk cId="2163769514" sldId="263"/>
            <ac:spMk id="72" creationId="{AF3508FF-D22E-47A7-3A5C-32340B30CA7A}"/>
          </ac:spMkLst>
        </pc:spChg>
        <pc:spChg chg="add del mod topLvl">
          <ac:chgData name="Leung,Fion,HK-Hong Kong(Kowloon),Customer Management" userId="3d5d4ec1-66a2-4871-82b3-c61df94f03e2" providerId="ADAL" clId="{81C017ED-9032-4E3A-A7F1-3BF6A94724ED}" dt="2024-12-20T06:26:27.158" v="9619" actId="478"/>
          <ac:spMkLst>
            <pc:docMk/>
            <pc:sldMk cId="2163769514" sldId="263"/>
            <ac:spMk id="74" creationId="{5B76C072-0963-DE80-89C2-4A670858001C}"/>
          </ac:spMkLst>
        </pc:spChg>
        <pc:spChg chg="add mod">
          <ac:chgData name="Leung,Fion,HK-Hong Kong(Kowloon),Customer Management" userId="3d5d4ec1-66a2-4871-82b3-c61df94f03e2" providerId="ADAL" clId="{81C017ED-9032-4E3A-A7F1-3BF6A94724ED}" dt="2024-12-17T04:04:09.076" v="5036" actId="1076"/>
          <ac:spMkLst>
            <pc:docMk/>
            <pc:sldMk cId="2163769514" sldId="263"/>
            <ac:spMk id="77" creationId="{559E5192-D565-FE57-A0E6-FAAE882547F3}"/>
          </ac:spMkLst>
        </pc:spChg>
        <pc:spChg chg="add mod">
          <ac:chgData name="Leung,Fion,HK-Hong Kong(Kowloon),Customer Management" userId="3d5d4ec1-66a2-4871-82b3-c61df94f03e2" providerId="ADAL" clId="{81C017ED-9032-4E3A-A7F1-3BF6A94724ED}" dt="2024-12-18T02:04:10.212" v="6999"/>
          <ac:spMkLst>
            <pc:docMk/>
            <pc:sldMk cId="2163769514" sldId="263"/>
            <ac:spMk id="84" creationId="{1F4ED268-0A33-8BB7-5501-FDF05510430B}"/>
          </ac:spMkLst>
        </pc:spChg>
        <pc:spChg chg="add del">
          <ac:chgData name="Leung,Fion,HK-Hong Kong(Kowloon),Customer Management" userId="3d5d4ec1-66a2-4871-82b3-c61df94f03e2" providerId="ADAL" clId="{81C017ED-9032-4E3A-A7F1-3BF6A94724ED}" dt="2024-12-16T07:31:16.530" v="4355" actId="478"/>
          <ac:spMkLst>
            <pc:docMk/>
            <pc:sldMk cId="2163769514" sldId="263"/>
            <ac:spMk id="85" creationId="{58F9994B-90C4-68DA-AC97-BF3EFF327B5E}"/>
          </ac:spMkLst>
        </pc:spChg>
        <pc:spChg chg="add mod">
          <ac:chgData name="Leung,Fion,HK-Hong Kong(Kowloon),Customer Management" userId="3d5d4ec1-66a2-4871-82b3-c61df94f03e2" providerId="ADAL" clId="{81C017ED-9032-4E3A-A7F1-3BF6A94724ED}" dt="2024-12-18T02:04:07.293" v="6998" actId="1076"/>
          <ac:spMkLst>
            <pc:docMk/>
            <pc:sldMk cId="2163769514" sldId="263"/>
            <ac:spMk id="87" creationId="{B743C700-0E25-5672-8188-C4C2028D79A7}"/>
          </ac:spMkLst>
        </pc:spChg>
        <pc:spChg chg="add mod">
          <ac:chgData name="Leung,Fion,HK-Hong Kong(Kowloon),Customer Management" userId="3d5d4ec1-66a2-4871-82b3-c61df94f03e2" providerId="ADAL" clId="{81C017ED-9032-4E3A-A7F1-3BF6A94724ED}" dt="2024-12-16T08:15:42.280" v="4379" actId="571"/>
          <ac:spMkLst>
            <pc:docMk/>
            <pc:sldMk cId="2163769514" sldId="263"/>
            <ac:spMk id="88" creationId="{15C7A31C-31CF-22EF-AC62-186796F9A746}"/>
          </ac:spMkLst>
        </pc:spChg>
        <pc:spChg chg="add del mod">
          <ac:chgData name="Leung,Fion,HK-Hong Kong(Kowloon),Customer Management" userId="3d5d4ec1-66a2-4871-82b3-c61df94f03e2" providerId="ADAL" clId="{81C017ED-9032-4E3A-A7F1-3BF6A94724ED}" dt="2024-12-16T08:17:00.813" v="4392" actId="478"/>
          <ac:spMkLst>
            <pc:docMk/>
            <pc:sldMk cId="2163769514" sldId="263"/>
            <ac:spMk id="93" creationId="{C8124930-0F2D-CF5A-4850-E2A3FE0B7048}"/>
          </ac:spMkLst>
        </pc:spChg>
        <pc:spChg chg="add del mod">
          <ac:chgData name="Leung,Fion,HK-Hong Kong(Kowloon),Customer Management" userId="3d5d4ec1-66a2-4871-82b3-c61df94f03e2" providerId="ADAL" clId="{81C017ED-9032-4E3A-A7F1-3BF6A94724ED}" dt="2024-12-16T08:18:28.802" v="4466" actId="478"/>
          <ac:spMkLst>
            <pc:docMk/>
            <pc:sldMk cId="2163769514" sldId="263"/>
            <ac:spMk id="94" creationId="{0D42FFBA-E01C-21EF-5A1A-C5C789D122D9}"/>
          </ac:spMkLst>
        </pc:spChg>
        <pc:spChg chg="add mod">
          <ac:chgData name="Leung,Fion,HK-Hong Kong(Kowloon),Customer Management" userId="3d5d4ec1-66a2-4871-82b3-c61df94f03e2" providerId="ADAL" clId="{81C017ED-9032-4E3A-A7F1-3BF6A94724ED}" dt="2024-12-17T04:04:09.076" v="5036" actId="1076"/>
          <ac:spMkLst>
            <pc:docMk/>
            <pc:sldMk cId="2163769514" sldId="263"/>
            <ac:spMk id="95" creationId="{1BEB9C24-9C40-2D3C-8620-BD6D13F3DEAA}"/>
          </ac:spMkLst>
        </pc:spChg>
        <pc:spChg chg="add mod">
          <ac:chgData name="Leung,Fion,HK-Hong Kong(Kowloon),Customer Management" userId="3d5d4ec1-66a2-4871-82b3-c61df94f03e2" providerId="ADAL" clId="{81C017ED-9032-4E3A-A7F1-3BF6A94724ED}" dt="2024-12-18T02:04:12.063" v="7000"/>
          <ac:spMkLst>
            <pc:docMk/>
            <pc:sldMk cId="2163769514" sldId="263"/>
            <ac:spMk id="96" creationId="{B3524E37-9BCB-B87B-7492-7D4A81085443}"/>
          </ac:spMkLst>
        </pc:spChg>
        <pc:grpChg chg="add del mod">
          <ac:chgData name="Leung,Fion,HK-Hong Kong(Kowloon),Customer Management" userId="3d5d4ec1-66a2-4871-82b3-c61df94f03e2" providerId="ADAL" clId="{81C017ED-9032-4E3A-A7F1-3BF6A94724ED}" dt="2024-12-18T02:03:16.445" v="6984" actId="478"/>
          <ac:grpSpMkLst>
            <pc:docMk/>
            <pc:sldMk cId="2163769514" sldId="263"/>
            <ac:grpSpMk id="11" creationId="{BEFE3AFA-89E3-A4C8-2E3A-3BB1B2772F23}"/>
          </ac:grpSpMkLst>
        </pc:grpChg>
        <pc:grpChg chg="del mod topLvl">
          <ac:chgData name="Leung,Fion,HK-Hong Kong(Kowloon),Customer Management" userId="3d5d4ec1-66a2-4871-82b3-c61df94f03e2" providerId="ADAL" clId="{81C017ED-9032-4E3A-A7F1-3BF6A94724ED}" dt="2024-12-16T06:25:46.103" v="3925" actId="478"/>
          <ac:grpSpMkLst>
            <pc:docMk/>
            <pc:sldMk cId="2163769514" sldId="263"/>
            <ac:grpSpMk id="46" creationId="{65E89B9B-4C47-402B-9C75-47765E1F7593}"/>
          </ac:grpSpMkLst>
        </pc:grpChg>
        <pc:grpChg chg="mod">
          <ac:chgData name="Leung,Fion,HK-Hong Kong(Kowloon),Customer Management" userId="3d5d4ec1-66a2-4871-82b3-c61df94f03e2" providerId="ADAL" clId="{81C017ED-9032-4E3A-A7F1-3BF6A94724ED}" dt="2024-12-16T06:25:01.579" v="3918" actId="165"/>
          <ac:grpSpMkLst>
            <pc:docMk/>
            <pc:sldMk cId="2163769514" sldId="263"/>
            <ac:grpSpMk id="51" creationId="{02C4BAC1-CFE0-4BB6-AB1E-3D97B9D3C37C}"/>
          </ac:grpSpMkLst>
        </pc:grpChg>
        <pc:grpChg chg="del">
          <ac:chgData name="Leung,Fion,HK-Hong Kong(Kowloon),Customer Management" userId="3d5d4ec1-66a2-4871-82b3-c61df94f03e2" providerId="ADAL" clId="{81C017ED-9032-4E3A-A7F1-3BF6A94724ED}" dt="2024-12-16T06:25:01.579" v="3918" actId="165"/>
          <ac:grpSpMkLst>
            <pc:docMk/>
            <pc:sldMk cId="2163769514" sldId="263"/>
            <ac:grpSpMk id="67" creationId="{A6D12FB3-2E0E-4392-B30A-8FABD55972D2}"/>
          </ac:grpSpMkLst>
        </pc:grpChg>
        <pc:picChg chg="mod topLvl">
          <ac:chgData name="Leung,Fion,HK-Hong Kong(Kowloon),Customer Management" userId="3d5d4ec1-66a2-4871-82b3-c61df94f03e2" providerId="ADAL" clId="{81C017ED-9032-4E3A-A7F1-3BF6A94724ED}" dt="2024-12-17T05:09:34.750" v="5584" actId="1076"/>
          <ac:picMkLst>
            <pc:docMk/>
            <pc:sldMk cId="2163769514" sldId="263"/>
            <ac:picMk id="2" creationId="{2D62790E-5C31-4474-BE12-F50234A0C76C}"/>
          </ac:picMkLst>
        </pc:picChg>
        <pc:picChg chg="add del mod">
          <ac:chgData name="Leung,Fion,HK-Hong Kong(Kowloon),Customer Management" userId="3d5d4ec1-66a2-4871-82b3-c61df94f03e2" providerId="ADAL" clId="{81C017ED-9032-4E3A-A7F1-3BF6A94724ED}" dt="2024-12-16T07:24:59.550" v="4302" actId="478"/>
          <ac:picMkLst>
            <pc:docMk/>
            <pc:sldMk cId="2163769514" sldId="263"/>
            <ac:picMk id="76" creationId="{5E21F78A-211D-C97E-D5C2-C754828318D3}"/>
          </ac:picMkLst>
        </pc:picChg>
        <pc:picChg chg="add del mod">
          <ac:chgData name="Leung,Fion,HK-Hong Kong(Kowloon),Customer Management" userId="3d5d4ec1-66a2-4871-82b3-c61df94f03e2" providerId="ADAL" clId="{81C017ED-9032-4E3A-A7F1-3BF6A94724ED}" dt="2024-12-16T08:16:07.022" v="4380" actId="478"/>
          <ac:picMkLst>
            <pc:docMk/>
            <pc:sldMk cId="2163769514" sldId="263"/>
            <ac:picMk id="79" creationId="{287FAF02-E94E-1444-E8C0-D08F090058B5}"/>
          </ac:picMkLst>
        </pc:picChg>
        <pc:picChg chg="add del mod">
          <ac:chgData name="Leung,Fion,HK-Hong Kong(Kowloon),Customer Management" userId="3d5d4ec1-66a2-4871-82b3-c61df94f03e2" providerId="ADAL" clId="{81C017ED-9032-4E3A-A7F1-3BF6A94724ED}" dt="2024-12-16T08:16:07.022" v="4380" actId="478"/>
          <ac:picMkLst>
            <pc:docMk/>
            <pc:sldMk cId="2163769514" sldId="263"/>
            <ac:picMk id="80" creationId="{1FA2A22E-4E78-19F5-18DB-3401D161684A}"/>
          </ac:picMkLst>
        </pc:picChg>
        <pc:picChg chg="add del mod">
          <ac:chgData name="Leung,Fion,HK-Hong Kong(Kowloon),Customer Management" userId="3d5d4ec1-66a2-4871-82b3-c61df94f03e2" providerId="ADAL" clId="{81C017ED-9032-4E3A-A7F1-3BF6A94724ED}" dt="2024-12-16T08:16:07.022" v="4380" actId="478"/>
          <ac:picMkLst>
            <pc:docMk/>
            <pc:sldMk cId="2163769514" sldId="263"/>
            <ac:picMk id="81" creationId="{195B79DA-77E8-6AE4-21C0-32F38A25E7BF}"/>
          </ac:picMkLst>
        </pc:picChg>
        <pc:picChg chg="add del mod">
          <ac:chgData name="Leung,Fion,HK-Hong Kong(Kowloon),Customer Management" userId="3d5d4ec1-66a2-4871-82b3-c61df94f03e2" providerId="ADAL" clId="{81C017ED-9032-4E3A-A7F1-3BF6A94724ED}" dt="2024-12-16T08:16:07.022" v="4380" actId="478"/>
          <ac:picMkLst>
            <pc:docMk/>
            <pc:sldMk cId="2163769514" sldId="263"/>
            <ac:picMk id="82" creationId="{437E4954-0002-A10B-656A-BC4212609014}"/>
          </ac:picMkLst>
        </pc:picChg>
        <pc:picChg chg="add mod">
          <ac:chgData name="Leung,Fion,HK-Hong Kong(Kowloon),Customer Management" userId="3d5d4ec1-66a2-4871-82b3-c61df94f03e2" providerId="ADAL" clId="{81C017ED-9032-4E3A-A7F1-3BF6A94724ED}" dt="2024-12-16T08:15:42.280" v="4379" actId="571"/>
          <ac:picMkLst>
            <pc:docMk/>
            <pc:sldMk cId="2163769514" sldId="263"/>
            <ac:picMk id="89" creationId="{4F90E404-663C-1907-2C9C-9D6E30E545AA}"/>
          </ac:picMkLst>
        </pc:picChg>
        <pc:picChg chg="add mod">
          <ac:chgData name="Leung,Fion,HK-Hong Kong(Kowloon),Customer Management" userId="3d5d4ec1-66a2-4871-82b3-c61df94f03e2" providerId="ADAL" clId="{81C017ED-9032-4E3A-A7F1-3BF6A94724ED}" dt="2024-12-16T08:15:42.280" v="4379" actId="571"/>
          <ac:picMkLst>
            <pc:docMk/>
            <pc:sldMk cId="2163769514" sldId="263"/>
            <ac:picMk id="90" creationId="{A4D725F3-2D94-3F52-126A-C6322D5BCC14}"/>
          </ac:picMkLst>
        </pc:picChg>
        <pc:picChg chg="add mod">
          <ac:chgData name="Leung,Fion,HK-Hong Kong(Kowloon),Customer Management" userId="3d5d4ec1-66a2-4871-82b3-c61df94f03e2" providerId="ADAL" clId="{81C017ED-9032-4E3A-A7F1-3BF6A94724ED}" dt="2024-12-16T08:15:42.280" v="4379" actId="571"/>
          <ac:picMkLst>
            <pc:docMk/>
            <pc:sldMk cId="2163769514" sldId="263"/>
            <ac:picMk id="91" creationId="{8FEFD455-83F8-176B-7ABA-C49AA8AFC11C}"/>
          </ac:picMkLst>
        </pc:picChg>
        <pc:picChg chg="add mod">
          <ac:chgData name="Leung,Fion,HK-Hong Kong(Kowloon),Customer Management" userId="3d5d4ec1-66a2-4871-82b3-c61df94f03e2" providerId="ADAL" clId="{81C017ED-9032-4E3A-A7F1-3BF6A94724ED}" dt="2024-12-16T08:15:42.280" v="4379" actId="571"/>
          <ac:picMkLst>
            <pc:docMk/>
            <pc:sldMk cId="2163769514" sldId="263"/>
            <ac:picMk id="92" creationId="{A89D719A-0D2E-4CF6-9A6D-171F5F854721}"/>
          </ac:picMkLst>
        </pc:picChg>
        <pc:picChg chg="add mod">
          <ac:chgData name="Leung,Fion,HK-Hong Kong(Kowloon),Customer Management" userId="3d5d4ec1-66a2-4871-82b3-c61df94f03e2" providerId="ADAL" clId="{81C017ED-9032-4E3A-A7F1-3BF6A94724ED}" dt="2024-12-17T04:04:09.076" v="5036" actId="1076"/>
          <ac:picMkLst>
            <pc:docMk/>
            <pc:sldMk cId="2163769514" sldId="263"/>
            <ac:picMk id="97" creationId="{4B390F20-69D5-8B72-6FDA-D4EC6E61651F}"/>
          </ac:picMkLst>
        </pc:picChg>
        <pc:picChg chg="add del mod">
          <ac:chgData name="Leung,Fion,HK-Hong Kong(Kowloon),Customer Management" userId="3d5d4ec1-66a2-4871-82b3-c61df94f03e2" providerId="ADAL" clId="{81C017ED-9032-4E3A-A7F1-3BF6A94724ED}" dt="2024-12-16T10:05:32.816" v="4506" actId="478"/>
          <ac:picMkLst>
            <pc:docMk/>
            <pc:sldMk cId="2163769514" sldId="263"/>
            <ac:picMk id="3076" creationId="{27AC46B7-2B8A-55A7-C24F-96432A089C67}"/>
          </ac:picMkLst>
        </pc:picChg>
        <pc:picChg chg="add mod">
          <ac:chgData name="Leung,Fion,HK-Hong Kong(Kowloon),Customer Management" userId="3d5d4ec1-66a2-4871-82b3-c61df94f03e2" providerId="ADAL" clId="{81C017ED-9032-4E3A-A7F1-3BF6A94724ED}" dt="2024-12-17T04:04:09.076" v="5036" actId="1076"/>
          <ac:picMkLst>
            <pc:docMk/>
            <pc:sldMk cId="2163769514" sldId="263"/>
            <ac:picMk id="3078" creationId="{7287CA7A-91A7-A59B-BAC7-297722CEE6DB}"/>
          </ac:picMkLst>
        </pc:picChg>
        <pc:cxnChg chg="del mod">
          <ac:chgData name="Leung,Fion,HK-Hong Kong(Kowloon),Customer Management" userId="3d5d4ec1-66a2-4871-82b3-c61df94f03e2" providerId="ADAL" clId="{81C017ED-9032-4E3A-A7F1-3BF6A94724ED}" dt="2024-12-16T06:29:29.918" v="4039" actId="478"/>
          <ac:cxnSpMkLst>
            <pc:docMk/>
            <pc:sldMk cId="2163769514" sldId="263"/>
            <ac:cxnSpMk id="20" creationId="{A258B9C9-A63C-4AE4-8EB4-544F3A70C2F7}"/>
          </ac:cxnSpMkLst>
        </pc:cxnChg>
        <pc:cxnChg chg="del mod">
          <ac:chgData name="Leung,Fion,HK-Hong Kong(Kowloon),Customer Management" userId="3d5d4ec1-66a2-4871-82b3-c61df94f03e2" providerId="ADAL" clId="{81C017ED-9032-4E3A-A7F1-3BF6A94724ED}" dt="2024-12-16T06:29:29.918" v="4039" actId="478"/>
          <ac:cxnSpMkLst>
            <pc:docMk/>
            <pc:sldMk cId="2163769514" sldId="263"/>
            <ac:cxnSpMk id="26" creationId="{EE30765C-622F-4015-90C6-297DE00BBDB5}"/>
          </ac:cxnSpMkLst>
        </pc:cxnChg>
        <pc:cxnChg chg="del mod">
          <ac:chgData name="Leung,Fion,HK-Hong Kong(Kowloon),Customer Management" userId="3d5d4ec1-66a2-4871-82b3-c61df94f03e2" providerId="ADAL" clId="{81C017ED-9032-4E3A-A7F1-3BF6A94724ED}" dt="2024-12-16T06:29:29.918" v="4039" actId="478"/>
          <ac:cxnSpMkLst>
            <pc:docMk/>
            <pc:sldMk cId="2163769514" sldId="263"/>
            <ac:cxnSpMk id="38" creationId="{8781AB32-AC63-443B-8ADA-AAB7C9723936}"/>
          </ac:cxnSpMkLst>
        </pc:cxnChg>
        <pc:cxnChg chg="del mod">
          <ac:chgData name="Leung,Fion,HK-Hong Kong(Kowloon),Customer Management" userId="3d5d4ec1-66a2-4871-82b3-c61df94f03e2" providerId="ADAL" clId="{81C017ED-9032-4E3A-A7F1-3BF6A94724ED}" dt="2024-12-16T06:29:29.918" v="4039" actId="478"/>
          <ac:cxnSpMkLst>
            <pc:docMk/>
            <pc:sldMk cId="2163769514" sldId="263"/>
            <ac:cxnSpMk id="50" creationId="{28F561C8-B2FA-4D2D-9122-39870DF5465F}"/>
          </ac:cxnSpMkLst>
        </pc:cxnChg>
      </pc:sldChg>
      <pc:sldChg chg="addSp delSp modSp mod ord modAnim modNotesTx">
        <pc:chgData name="Leung,Fion,HK-Hong Kong(Kowloon),Customer Management" userId="3d5d4ec1-66a2-4871-82b3-c61df94f03e2" providerId="ADAL" clId="{81C017ED-9032-4E3A-A7F1-3BF6A94724ED}" dt="2024-12-20T07:15:34.732" v="9735" actId="2711"/>
        <pc:sldMkLst>
          <pc:docMk/>
          <pc:sldMk cId="3532204318" sldId="264"/>
        </pc:sldMkLst>
        <pc:spChg chg="mod ord">
          <ac:chgData name="Leung,Fion,HK-Hong Kong(Kowloon),Customer Management" userId="3d5d4ec1-66a2-4871-82b3-c61df94f03e2" providerId="ADAL" clId="{81C017ED-9032-4E3A-A7F1-3BF6A94724ED}" dt="2024-12-17T05:56:10.205" v="6065" actId="1076"/>
          <ac:spMkLst>
            <pc:docMk/>
            <pc:sldMk cId="3532204318" sldId="264"/>
            <ac:spMk id="61" creationId="{D83BBA1A-1810-4171-BD9C-B27B7C26AF70}"/>
          </ac:spMkLst>
        </pc:spChg>
        <pc:spChg chg="mod">
          <ac:chgData name="Leung,Fion,HK-Hong Kong(Kowloon),Customer Management" userId="3d5d4ec1-66a2-4871-82b3-c61df94f03e2" providerId="ADAL" clId="{81C017ED-9032-4E3A-A7F1-3BF6A94724ED}" dt="2024-12-17T05:55:48.646" v="6038" actId="122"/>
          <ac:spMkLst>
            <pc:docMk/>
            <pc:sldMk cId="3532204318" sldId="264"/>
            <ac:spMk id="62" creationId="{2D409DD0-6B30-47E3-9886-F8F16D42AB79}"/>
          </ac:spMkLst>
        </pc:spChg>
        <pc:spChg chg="del">
          <ac:chgData name="Leung,Fion,HK-Hong Kong(Kowloon),Customer Management" userId="3d5d4ec1-66a2-4871-82b3-c61df94f03e2" providerId="ADAL" clId="{81C017ED-9032-4E3A-A7F1-3BF6A94724ED}" dt="2024-12-17T05:52:36.654" v="5931" actId="478"/>
          <ac:spMkLst>
            <pc:docMk/>
            <pc:sldMk cId="3532204318" sldId="264"/>
            <ac:spMk id="63" creationId="{8B1A45F7-385D-4B67-98E4-489AB4E31714}"/>
          </ac:spMkLst>
        </pc:spChg>
        <pc:spChg chg="mod">
          <ac:chgData name="Leung,Fion,HK-Hong Kong(Kowloon),Customer Management" userId="3d5d4ec1-66a2-4871-82b3-c61df94f03e2" providerId="ADAL" clId="{81C017ED-9032-4E3A-A7F1-3BF6A94724ED}" dt="2024-12-17T05:54:06.860" v="5987" actId="14100"/>
          <ac:spMkLst>
            <pc:docMk/>
            <pc:sldMk cId="3532204318" sldId="264"/>
            <ac:spMk id="64" creationId="{7F192ACD-9C75-481C-8934-C15F525ED96C}"/>
          </ac:spMkLst>
        </pc:spChg>
        <pc:spChg chg="del">
          <ac:chgData name="Leung,Fion,HK-Hong Kong(Kowloon),Customer Management" userId="3d5d4ec1-66a2-4871-82b3-c61df94f03e2" providerId="ADAL" clId="{81C017ED-9032-4E3A-A7F1-3BF6A94724ED}" dt="2024-12-16T02:24:33.569" v="3031" actId="478"/>
          <ac:spMkLst>
            <pc:docMk/>
            <pc:sldMk cId="3532204318" sldId="264"/>
            <ac:spMk id="66" creationId="{40F0350B-A0DF-49BC-B925-C3FFA8BF02C7}"/>
          </ac:spMkLst>
        </pc:spChg>
        <pc:spChg chg="mod">
          <ac:chgData name="Leung,Fion,HK-Hong Kong(Kowloon),Customer Management" userId="3d5d4ec1-66a2-4871-82b3-c61df94f03e2" providerId="ADAL" clId="{81C017ED-9032-4E3A-A7F1-3BF6A94724ED}" dt="2024-12-16T02:26:53.335" v="3106" actId="2711"/>
          <ac:spMkLst>
            <pc:docMk/>
            <pc:sldMk cId="3532204318" sldId="264"/>
            <ac:spMk id="67" creationId="{EFA5AF66-F428-4EBE-A3A8-9F827101F023}"/>
          </ac:spMkLst>
        </pc:spChg>
        <pc:spChg chg="mod">
          <ac:chgData name="Leung,Fion,HK-Hong Kong(Kowloon),Customer Management" userId="3d5d4ec1-66a2-4871-82b3-c61df94f03e2" providerId="ADAL" clId="{81C017ED-9032-4E3A-A7F1-3BF6A94724ED}" dt="2024-12-20T07:15:06.297" v="9716" actId="20577"/>
          <ac:spMkLst>
            <pc:docMk/>
            <pc:sldMk cId="3532204318" sldId="264"/>
            <ac:spMk id="68" creationId="{7994E089-025A-4C69-B940-7F951870B5E4}"/>
          </ac:spMkLst>
        </pc:spChg>
        <pc:spChg chg="mod">
          <ac:chgData name="Leung,Fion,HK-Hong Kong(Kowloon),Customer Management" userId="3d5d4ec1-66a2-4871-82b3-c61df94f03e2" providerId="ADAL" clId="{81C017ED-9032-4E3A-A7F1-3BF6A94724ED}" dt="2024-12-19T07:16:58.435" v="8132" actId="2711"/>
          <ac:spMkLst>
            <pc:docMk/>
            <pc:sldMk cId="3532204318" sldId="264"/>
            <ac:spMk id="69" creationId="{4A424134-52BB-4183-A9FC-3CBBA75DCD28}"/>
          </ac:spMkLst>
        </pc:spChg>
        <pc:spChg chg="del">
          <ac:chgData name="Leung,Fion,HK-Hong Kong(Kowloon),Customer Management" userId="3d5d4ec1-66a2-4871-82b3-c61df94f03e2" providerId="ADAL" clId="{81C017ED-9032-4E3A-A7F1-3BF6A94724ED}" dt="2024-12-16T02:26:37.388" v="3102" actId="478"/>
          <ac:spMkLst>
            <pc:docMk/>
            <pc:sldMk cId="3532204318" sldId="264"/>
            <ac:spMk id="70" creationId="{E1073D7C-9D15-4EED-8C8B-F7016F98D6CE}"/>
          </ac:spMkLst>
        </pc:spChg>
        <pc:spChg chg="del">
          <ac:chgData name="Leung,Fion,HK-Hong Kong(Kowloon),Customer Management" userId="3d5d4ec1-66a2-4871-82b3-c61df94f03e2" providerId="ADAL" clId="{81C017ED-9032-4E3A-A7F1-3BF6A94724ED}" dt="2024-12-17T05:53:06.242" v="5942" actId="478"/>
          <ac:spMkLst>
            <pc:docMk/>
            <pc:sldMk cId="3532204318" sldId="264"/>
            <ac:spMk id="72" creationId="{80237CDA-91C7-49E9-BAFC-0776846C7C3C}"/>
          </ac:spMkLst>
        </pc:spChg>
        <pc:spChg chg="del">
          <ac:chgData name="Leung,Fion,HK-Hong Kong(Kowloon),Customer Management" userId="3d5d4ec1-66a2-4871-82b3-c61df94f03e2" providerId="ADAL" clId="{81C017ED-9032-4E3A-A7F1-3BF6A94724ED}" dt="2024-12-17T05:52:38.925" v="5933" actId="478"/>
          <ac:spMkLst>
            <pc:docMk/>
            <pc:sldMk cId="3532204318" sldId="264"/>
            <ac:spMk id="73" creationId="{8539F668-991D-4BEA-B3AA-3A269274108D}"/>
          </ac:spMkLst>
        </pc:spChg>
        <pc:spChg chg="del">
          <ac:chgData name="Leung,Fion,HK-Hong Kong(Kowloon),Customer Management" userId="3d5d4ec1-66a2-4871-82b3-c61df94f03e2" providerId="ADAL" clId="{81C017ED-9032-4E3A-A7F1-3BF6A94724ED}" dt="2024-12-17T05:53:06.242" v="5942" actId="478"/>
          <ac:spMkLst>
            <pc:docMk/>
            <pc:sldMk cId="3532204318" sldId="264"/>
            <ac:spMk id="74" creationId="{2FCB3924-9B8A-42C3-8967-71424F7BEF3D}"/>
          </ac:spMkLst>
        </pc:spChg>
        <pc:spChg chg="del">
          <ac:chgData name="Leung,Fion,HK-Hong Kong(Kowloon),Customer Management" userId="3d5d4ec1-66a2-4871-82b3-c61df94f03e2" providerId="ADAL" clId="{81C017ED-9032-4E3A-A7F1-3BF6A94724ED}" dt="2024-12-17T05:53:06.242" v="5942" actId="478"/>
          <ac:spMkLst>
            <pc:docMk/>
            <pc:sldMk cId="3532204318" sldId="264"/>
            <ac:spMk id="75" creationId="{E92082CD-B83F-48FB-8070-8FA0500FF4B6}"/>
          </ac:spMkLst>
        </pc:spChg>
        <pc:spChg chg="del">
          <ac:chgData name="Leung,Fion,HK-Hong Kong(Kowloon),Customer Management" userId="3d5d4ec1-66a2-4871-82b3-c61df94f03e2" providerId="ADAL" clId="{81C017ED-9032-4E3A-A7F1-3BF6A94724ED}" dt="2024-12-17T05:53:06.242" v="5942" actId="478"/>
          <ac:spMkLst>
            <pc:docMk/>
            <pc:sldMk cId="3532204318" sldId="264"/>
            <ac:spMk id="82" creationId="{98E46396-D16F-446B-A9AD-53DEF0657574}"/>
          </ac:spMkLst>
        </pc:spChg>
        <pc:spChg chg="del">
          <ac:chgData name="Leung,Fion,HK-Hong Kong(Kowloon),Customer Management" userId="3d5d4ec1-66a2-4871-82b3-c61df94f03e2" providerId="ADAL" clId="{81C017ED-9032-4E3A-A7F1-3BF6A94724ED}" dt="2024-12-17T05:53:06.242" v="5942" actId="478"/>
          <ac:spMkLst>
            <pc:docMk/>
            <pc:sldMk cId="3532204318" sldId="264"/>
            <ac:spMk id="83" creationId="{F8C08D76-A3A7-451C-B0C3-B5D7AA140249}"/>
          </ac:spMkLst>
        </pc:spChg>
        <pc:spChg chg="del">
          <ac:chgData name="Leung,Fion,HK-Hong Kong(Kowloon),Customer Management" userId="3d5d4ec1-66a2-4871-82b3-c61df94f03e2" providerId="ADAL" clId="{81C017ED-9032-4E3A-A7F1-3BF6A94724ED}" dt="2024-12-17T05:53:06.242" v="5942" actId="478"/>
          <ac:spMkLst>
            <pc:docMk/>
            <pc:sldMk cId="3532204318" sldId="264"/>
            <ac:spMk id="84" creationId="{9E1E9291-AD0F-43F4-8144-EB5D7B638F82}"/>
          </ac:spMkLst>
        </pc:spChg>
        <pc:spChg chg="del">
          <ac:chgData name="Leung,Fion,HK-Hong Kong(Kowloon),Customer Management" userId="3d5d4ec1-66a2-4871-82b3-c61df94f03e2" providerId="ADAL" clId="{81C017ED-9032-4E3A-A7F1-3BF6A94724ED}" dt="2024-12-17T05:53:06.242" v="5942" actId="478"/>
          <ac:spMkLst>
            <pc:docMk/>
            <pc:sldMk cId="3532204318" sldId="264"/>
            <ac:spMk id="85" creationId="{9A9AA184-8D4A-41A0-B201-C0804EF24B2C}"/>
          </ac:spMkLst>
        </pc:spChg>
        <pc:spChg chg="add del mod">
          <ac:chgData name="Leung,Fion,HK-Hong Kong(Kowloon),Customer Management" userId="3d5d4ec1-66a2-4871-82b3-c61df94f03e2" providerId="ADAL" clId="{81C017ED-9032-4E3A-A7F1-3BF6A94724ED}" dt="2024-12-18T03:24:49.897" v="7826" actId="478"/>
          <ac:spMkLst>
            <pc:docMk/>
            <pc:sldMk cId="3532204318" sldId="264"/>
            <ac:spMk id="86" creationId="{D26B1B80-C68E-765D-1B04-3137F3D6398F}"/>
          </ac:spMkLst>
        </pc:spChg>
        <pc:spChg chg="add del mod">
          <ac:chgData name="Leung,Fion,HK-Hong Kong(Kowloon),Customer Management" userId="3d5d4ec1-66a2-4871-82b3-c61df94f03e2" providerId="ADAL" clId="{81C017ED-9032-4E3A-A7F1-3BF6A94724ED}" dt="2024-12-16T02:26:35.815" v="3101" actId="478"/>
          <ac:spMkLst>
            <pc:docMk/>
            <pc:sldMk cId="3532204318" sldId="264"/>
            <ac:spMk id="88" creationId="{59849B4D-A527-4E58-528E-76702DF11940}"/>
          </ac:spMkLst>
        </pc:spChg>
        <pc:spChg chg="add del mod">
          <ac:chgData name="Leung,Fion,HK-Hong Kong(Kowloon),Customer Management" userId="3d5d4ec1-66a2-4871-82b3-c61df94f03e2" providerId="ADAL" clId="{81C017ED-9032-4E3A-A7F1-3BF6A94724ED}" dt="2024-12-16T02:26:35.815" v="3101" actId="478"/>
          <ac:spMkLst>
            <pc:docMk/>
            <pc:sldMk cId="3532204318" sldId="264"/>
            <ac:spMk id="89" creationId="{AD80E715-6AD1-D23D-E2B8-3262924F314F}"/>
          </ac:spMkLst>
        </pc:spChg>
        <pc:spChg chg="add mod">
          <ac:chgData name="Leung,Fion,HK-Hong Kong(Kowloon),Customer Management" userId="3d5d4ec1-66a2-4871-82b3-c61df94f03e2" providerId="ADAL" clId="{81C017ED-9032-4E3A-A7F1-3BF6A94724ED}" dt="2024-12-20T07:15:11.081" v="9721" actId="20577"/>
          <ac:spMkLst>
            <pc:docMk/>
            <pc:sldMk cId="3532204318" sldId="264"/>
            <ac:spMk id="90" creationId="{2C4AEEBE-FEA2-391A-9CFB-77ADE6E84DD2}"/>
          </ac:spMkLst>
        </pc:spChg>
        <pc:spChg chg="add mod">
          <ac:chgData name="Leung,Fion,HK-Hong Kong(Kowloon),Customer Management" userId="3d5d4ec1-66a2-4871-82b3-c61df94f03e2" providerId="ADAL" clId="{81C017ED-9032-4E3A-A7F1-3BF6A94724ED}" dt="2024-12-19T07:16:58.435" v="8132" actId="2711"/>
          <ac:spMkLst>
            <pc:docMk/>
            <pc:sldMk cId="3532204318" sldId="264"/>
            <ac:spMk id="91" creationId="{CC631958-880E-1CB5-36D7-A964AE2AE48F}"/>
          </ac:spMkLst>
        </pc:spChg>
        <pc:spChg chg="add mod">
          <ac:chgData name="Leung,Fion,HK-Hong Kong(Kowloon),Customer Management" userId="3d5d4ec1-66a2-4871-82b3-c61df94f03e2" providerId="ADAL" clId="{81C017ED-9032-4E3A-A7F1-3BF6A94724ED}" dt="2024-12-20T07:15:13.569" v="9723" actId="20577"/>
          <ac:spMkLst>
            <pc:docMk/>
            <pc:sldMk cId="3532204318" sldId="264"/>
            <ac:spMk id="92" creationId="{A46A2D79-1680-1D83-8844-8EFB2A614805}"/>
          </ac:spMkLst>
        </pc:spChg>
        <pc:spChg chg="add mod">
          <ac:chgData name="Leung,Fion,HK-Hong Kong(Kowloon),Customer Management" userId="3d5d4ec1-66a2-4871-82b3-c61df94f03e2" providerId="ADAL" clId="{81C017ED-9032-4E3A-A7F1-3BF6A94724ED}" dt="2024-12-19T07:16:58.435" v="8132" actId="2711"/>
          <ac:spMkLst>
            <pc:docMk/>
            <pc:sldMk cId="3532204318" sldId="264"/>
            <ac:spMk id="93" creationId="{C3C61441-17E4-9443-DCE2-0C29C589DB7A}"/>
          </ac:spMkLst>
        </pc:spChg>
        <pc:spChg chg="mod">
          <ac:chgData name="Leung,Fion,HK-Hong Kong(Kowloon),Customer Management" userId="3d5d4ec1-66a2-4871-82b3-c61df94f03e2" providerId="ADAL" clId="{81C017ED-9032-4E3A-A7F1-3BF6A94724ED}" dt="2024-12-20T07:15:29.294" v="9734" actId="2711"/>
          <ac:spMkLst>
            <pc:docMk/>
            <pc:sldMk cId="3532204318" sldId="264"/>
            <ac:spMk id="95" creationId="{495773B3-D6CE-453B-96D1-E95DF6122C37}"/>
          </ac:spMkLst>
        </pc:spChg>
        <pc:spChg chg="mod">
          <ac:chgData name="Leung,Fion,HK-Hong Kong(Kowloon),Customer Management" userId="3d5d4ec1-66a2-4871-82b3-c61df94f03e2" providerId="ADAL" clId="{81C017ED-9032-4E3A-A7F1-3BF6A94724ED}" dt="2024-12-20T07:15:29.294" v="9734" actId="2711"/>
          <ac:spMkLst>
            <pc:docMk/>
            <pc:sldMk cId="3532204318" sldId="264"/>
            <ac:spMk id="96" creationId="{49D9CCDB-CAB7-4554-8B96-AF649D96074D}"/>
          </ac:spMkLst>
        </pc:spChg>
        <pc:spChg chg="mod">
          <ac:chgData name="Leung,Fion,HK-Hong Kong(Kowloon),Customer Management" userId="3d5d4ec1-66a2-4871-82b3-c61df94f03e2" providerId="ADAL" clId="{81C017ED-9032-4E3A-A7F1-3BF6A94724ED}" dt="2024-12-20T07:15:29.294" v="9734" actId="2711"/>
          <ac:spMkLst>
            <pc:docMk/>
            <pc:sldMk cId="3532204318" sldId="264"/>
            <ac:spMk id="97" creationId="{15844E15-7463-4C39-9A45-B2A35B7FD5CD}"/>
          </ac:spMkLst>
        </pc:spChg>
        <pc:spChg chg="add mod">
          <ac:chgData name="Leung,Fion,HK-Hong Kong(Kowloon),Customer Management" userId="3d5d4ec1-66a2-4871-82b3-c61df94f03e2" providerId="ADAL" clId="{81C017ED-9032-4E3A-A7F1-3BF6A94724ED}" dt="2024-12-20T07:15:34.732" v="9735" actId="2711"/>
          <ac:spMkLst>
            <pc:docMk/>
            <pc:sldMk cId="3532204318" sldId="264"/>
            <ac:spMk id="150" creationId="{02656016-6A36-7355-C6CC-B64B8E7892DD}"/>
          </ac:spMkLst>
        </pc:spChg>
        <pc:grpChg chg="mod">
          <ac:chgData name="Leung,Fion,HK-Hong Kong(Kowloon),Customer Management" userId="3d5d4ec1-66a2-4871-82b3-c61df94f03e2" providerId="ADAL" clId="{81C017ED-9032-4E3A-A7F1-3BF6A94724ED}" dt="2024-12-17T05:52:50.110" v="5938" actId="1076"/>
          <ac:grpSpMkLst>
            <pc:docMk/>
            <pc:sldMk cId="3532204318" sldId="264"/>
            <ac:grpSpMk id="2" creationId="{BA9C83A5-8679-49CE-AE7A-38DF4C577A2B}"/>
          </ac:grpSpMkLst>
        </pc:grpChg>
        <pc:picChg chg="del">
          <ac:chgData name="Leung,Fion,HK-Hong Kong(Kowloon),Customer Management" userId="3d5d4ec1-66a2-4871-82b3-c61df94f03e2" providerId="ADAL" clId="{81C017ED-9032-4E3A-A7F1-3BF6A94724ED}" dt="2024-12-16T02:23:36.444" v="2997" actId="478"/>
          <ac:picMkLst>
            <pc:docMk/>
            <pc:sldMk cId="3532204318" sldId="264"/>
            <ac:picMk id="71" creationId="{F50EC33F-8894-4BEA-B710-42C21395D6D7}"/>
          </ac:picMkLst>
        </pc:picChg>
        <pc:picChg chg="del">
          <ac:chgData name="Leung,Fion,HK-Hong Kong(Kowloon),Customer Management" userId="3d5d4ec1-66a2-4871-82b3-c61df94f03e2" providerId="ADAL" clId="{81C017ED-9032-4E3A-A7F1-3BF6A94724ED}" dt="2024-12-16T02:23:36.854" v="2998" actId="478"/>
          <ac:picMkLst>
            <pc:docMk/>
            <pc:sldMk cId="3532204318" sldId="264"/>
            <ac:picMk id="78" creationId="{2577F7D1-192D-40B4-99E0-89844CC3E130}"/>
          </ac:picMkLst>
        </pc:picChg>
        <pc:picChg chg="del">
          <ac:chgData name="Leung,Fion,HK-Hong Kong(Kowloon),Customer Management" userId="3d5d4ec1-66a2-4871-82b3-c61df94f03e2" providerId="ADAL" clId="{81C017ED-9032-4E3A-A7F1-3BF6A94724ED}" dt="2024-12-16T02:23:37.477" v="2999" actId="478"/>
          <ac:picMkLst>
            <pc:docMk/>
            <pc:sldMk cId="3532204318" sldId="264"/>
            <ac:picMk id="79" creationId="{D2843F61-A10E-4A12-A192-7001FFCF4E32}"/>
          </ac:picMkLst>
        </pc:picChg>
        <pc:picChg chg="del">
          <ac:chgData name="Leung,Fion,HK-Hong Kong(Kowloon),Customer Management" userId="3d5d4ec1-66a2-4871-82b3-c61df94f03e2" providerId="ADAL" clId="{81C017ED-9032-4E3A-A7F1-3BF6A94724ED}" dt="2024-12-16T02:23:37.951" v="3000" actId="478"/>
          <ac:picMkLst>
            <pc:docMk/>
            <pc:sldMk cId="3532204318" sldId="264"/>
            <ac:picMk id="81" creationId="{27224B11-0E50-4872-A2D1-98ABC3C8B476}"/>
          </ac:picMkLst>
        </pc:picChg>
        <pc:picChg chg="add del mod">
          <ac:chgData name="Leung,Fion,HK-Hong Kong(Kowloon),Customer Management" userId="3d5d4ec1-66a2-4871-82b3-c61df94f03e2" providerId="ADAL" clId="{81C017ED-9032-4E3A-A7F1-3BF6A94724ED}" dt="2024-12-16T02:23:34.598" v="2996" actId="478"/>
          <ac:picMkLst>
            <pc:docMk/>
            <pc:sldMk cId="3532204318" sldId="264"/>
            <ac:picMk id="2050" creationId="{5875DE7B-9EA1-37E4-DAFB-4A1B73A3C853}"/>
          </ac:picMkLst>
        </pc:picChg>
        <pc:cxnChg chg="mod">
          <ac:chgData name="Leung,Fion,HK-Hong Kong(Kowloon),Customer Management" userId="3d5d4ec1-66a2-4871-82b3-c61df94f03e2" providerId="ADAL" clId="{81C017ED-9032-4E3A-A7F1-3BF6A94724ED}" dt="2024-12-17T05:54:06.860" v="5987" actId="14100"/>
          <ac:cxnSpMkLst>
            <pc:docMk/>
            <pc:sldMk cId="3532204318" sldId="264"/>
            <ac:cxnSpMk id="65" creationId="{5B7ACCD3-FC43-4E32-B7AA-E6D86BED1A32}"/>
          </ac:cxnSpMkLst>
        </pc:cxnChg>
        <pc:cxnChg chg="add mod">
          <ac:chgData name="Leung,Fion,HK-Hong Kong(Kowloon),Customer Management" userId="3d5d4ec1-66a2-4871-82b3-c61df94f03e2" providerId="ADAL" clId="{81C017ED-9032-4E3A-A7F1-3BF6A94724ED}" dt="2024-12-17T05:56:10.205" v="6065" actId="1076"/>
          <ac:cxnSpMkLst>
            <pc:docMk/>
            <pc:sldMk cId="3532204318" sldId="264"/>
            <ac:cxnSpMk id="70" creationId="{68BEFCCE-F31B-74FA-403B-7934F4A4E5D3}"/>
          </ac:cxnSpMkLst>
        </pc:cxnChg>
        <pc:cxnChg chg="del">
          <ac:chgData name="Leung,Fion,HK-Hong Kong(Kowloon),Customer Management" userId="3d5d4ec1-66a2-4871-82b3-c61df94f03e2" providerId="ADAL" clId="{81C017ED-9032-4E3A-A7F1-3BF6A94724ED}" dt="2024-12-17T05:52:37.661" v="5932" actId="478"/>
          <ac:cxnSpMkLst>
            <pc:docMk/>
            <pc:sldMk cId="3532204318" sldId="264"/>
            <ac:cxnSpMk id="76" creationId="{E4AFE17F-D5F3-4088-A119-1B09AC60EA16}"/>
          </ac:cxnSpMkLst>
        </pc:cxnChg>
        <pc:cxnChg chg="mod">
          <ac:chgData name="Leung,Fion,HK-Hong Kong(Kowloon),Customer Management" userId="3d5d4ec1-66a2-4871-82b3-c61df94f03e2" providerId="ADAL" clId="{81C017ED-9032-4E3A-A7F1-3BF6A94724ED}" dt="2024-12-17T05:56:10.205" v="6065" actId="1076"/>
          <ac:cxnSpMkLst>
            <pc:docMk/>
            <pc:sldMk cId="3532204318" sldId="264"/>
            <ac:cxnSpMk id="77" creationId="{B73380DA-31E8-4A4F-8316-F527A262BAB7}"/>
          </ac:cxnSpMkLst>
        </pc:cxnChg>
        <pc:cxnChg chg="mod">
          <ac:chgData name="Leung,Fion,HK-Hong Kong(Kowloon),Customer Management" userId="3d5d4ec1-66a2-4871-82b3-c61df94f03e2" providerId="ADAL" clId="{81C017ED-9032-4E3A-A7F1-3BF6A94724ED}" dt="2024-12-17T05:55:45.711" v="6036" actId="14100"/>
          <ac:cxnSpMkLst>
            <pc:docMk/>
            <pc:sldMk cId="3532204318" sldId="264"/>
            <ac:cxnSpMk id="80" creationId="{BB4E19F0-9268-49F1-864A-6AF530251A78}"/>
          </ac:cxnSpMkLst>
        </pc:cxnChg>
        <pc:cxnChg chg="add mod">
          <ac:chgData name="Leung,Fion,HK-Hong Kong(Kowloon),Customer Management" userId="3d5d4ec1-66a2-4871-82b3-c61df94f03e2" providerId="ADAL" clId="{81C017ED-9032-4E3A-A7F1-3BF6A94724ED}" dt="2024-12-17T05:56:12.515" v="6066" actId="14100"/>
          <ac:cxnSpMkLst>
            <pc:docMk/>
            <pc:sldMk cId="3532204318" sldId="264"/>
            <ac:cxnSpMk id="81" creationId="{FB14F5D4-8833-C668-353C-3D0EBF5FB593}"/>
          </ac:cxnSpMkLst>
        </pc:cxnChg>
        <pc:cxnChg chg="add mod">
          <ac:chgData name="Leung,Fion,HK-Hong Kong(Kowloon),Customer Management" userId="3d5d4ec1-66a2-4871-82b3-c61df94f03e2" providerId="ADAL" clId="{81C017ED-9032-4E3A-A7F1-3BF6A94724ED}" dt="2024-12-17T05:55:45.711" v="6036" actId="14100"/>
          <ac:cxnSpMkLst>
            <pc:docMk/>
            <pc:sldMk cId="3532204318" sldId="264"/>
            <ac:cxnSpMk id="103" creationId="{531D2C53-3641-808F-8AAF-F313A60640C5}"/>
          </ac:cxnSpMkLst>
        </pc:cxnChg>
        <pc:cxnChg chg="add mod">
          <ac:chgData name="Leung,Fion,HK-Hong Kong(Kowloon),Customer Management" userId="3d5d4ec1-66a2-4871-82b3-c61df94f03e2" providerId="ADAL" clId="{81C017ED-9032-4E3A-A7F1-3BF6A94724ED}" dt="2024-12-17T05:54:06.860" v="5987" actId="14100"/>
          <ac:cxnSpMkLst>
            <pc:docMk/>
            <pc:sldMk cId="3532204318" sldId="264"/>
            <ac:cxnSpMk id="106" creationId="{BA3B3051-D66C-A1D1-ED54-EEFC0067932F}"/>
          </ac:cxnSpMkLst>
        </pc:cxnChg>
        <pc:cxnChg chg="add mod">
          <ac:chgData name="Leung,Fion,HK-Hong Kong(Kowloon),Customer Management" userId="3d5d4ec1-66a2-4871-82b3-c61df94f03e2" providerId="ADAL" clId="{81C017ED-9032-4E3A-A7F1-3BF6A94724ED}" dt="2024-12-17T05:54:06.860" v="5987" actId="14100"/>
          <ac:cxnSpMkLst>
            <pc:docMk/>
            <pc:sldMk cId="3532204318" sldId="264"/>
            <ac:cxnSpMk id="110" creationId="{1DA51639-D95A-03A3-A0F8-D05605BD45CE}"/>
          </ac:cxnSpMkLst>
        </pc:cxnChg>
        <pc:cxnChg chg="add mod">
          <ac:chgData name="Leung,Fion,HK-Hong Kong(Kowloon),Customer Management" userId="3d5d4ec1-66a2-4871-82b3-c61df94f03e2" providerId="ADAL" clId="{81C017ED-9032-4E3A-A7F1-3BF6A94724ED}" dt="2024-12-17T05:54:17.007" v="5990" actId="14100"/>
          <ac:cxnSpMkLst>
            <pc:docMk/>
            <pc:sldMk cId="3532204318" sldId="264"/>
            <ac:cxnSpMk id="126" creationId="{D0F7D3CE-99E1-2827-175E-2A43F169BCD2}"/>
          </ac:cxnSpMkLst>
        </pc:cxnChg>
      </pc:sldChg>
      <pc:sldChg chg="addSp delSp modSp del mod ord modNotesTx">
        <pc:chgData name="Leung,Fion,HK-Hong Kong(Kowloon),Customer Management" userId="3d5d4ec1-66a2-4871-82b3-c61df94f03e2" providerId="ADAL" clId="{81C017ED-9032-4E3A-A7F1-3BF6A94724ED}" dt="2024-12-17T05:08:16.990" v="5554" actId="47"/>
        <pc:sldMkLst>
          <pc:docMk/>
          <pc:sldMk cId="2225384833" sldId="265"/>
        </pc:sldMkLst>
        <pc:spChg chg="mod">
          <ac:chgData name="Leung,Fion,HK-Hong Kong(Kowloon),Customer Management" userId="3d5d4ec1-66a2-4871-82b3-c61df94f03e2" providerId="ADAL" clId="{81C017ED-9032-4E3A-A7F1-3BF6A94724ED}" dt="2024-12-17T04:43:21.336" v="5043"/>
          <ac:spMkLst>
            <pc:docMk/>
            <pc:sldMk cId="2225384833" sldId="265"/>
            <ac:spMk id="2" creationId="{CF3ECDF0-20E4-42EB-A939-E751FFB8EB9E}"/>
          </ac:spMkLst>
        </pc:spChg>
        <pc:spChg chg="mod">
          <ac:chgData name="Leung,Fion,HK-Hong Kong(Kowloon),Customer Management" userId="3d5d4ec1-66a2-4871-82b3-c61df94f03e2" providerId="ADAL" clId="{81C017ED-9032-4E3A-A7F1-3BF6A94724ED}" dt="2024-12-17T01:55:50.589" v="4829" actId="20577"/>
          <ac:spMkLst>
            <pc:docMk/>
            <pc:sldMk cId="2225384833" sldId="265"/>
            <ac:spMk id="3" creationId="{CE6AF7FE-5978-4B5F-90E1-044AC25EC230}"/>
          </ac:spMkLst>
        </pc:spChg>
        <pc:spChg chg="del">
          <ac:chgData name="Leung,Fion,HK-Hong Kong(Kowloon),Customer Management" userId="3d5d4ec1-66a2-4871-82b3-c61df94f03e2" providerId="ADAL" clId="{81C017ED-9032-4E3A-A7F1-3BF6A94724ED}" dt="2024-12-17T04:43:28.717" v="5044" actId="478"/>
          <ac:spMkLst>
            <pc:docMk/>
            <pc:sldMk cId="2225384833" sldId="265"/>
            <ac:spMk id="4" creationId="{171A55DA-183A-4D18-85CD-0F3BC09D5269}"/>
          </ac:spMkLst>
        </pc:spChg>
        <pc:spChg chg="del">
          <ac:chgData name="Leung,Fion,HK-Hong Kong(Kowloon),Customer Management" userId="3d5d4ec1-66a2-4871-82b3-c61df94f03e2" providerId="ADAL" clId="{81C017ED-9032-4E3A-A7F1-3BF6A94724ED}" dt="2024-12-17T04:43:28.717" v="5044" actId="478"/>
          <ac:spMkLst>
            <pc:docMk/>
            <pc:sldMk cId="2225384833" sldId="265"/>
            <ac:spMk id="5" creationId="{11FEAF3D-6FC9-46CB-B4A4-9B8CA760AE20}"/>
          </ac:spMkLst>
        </pc:spChg>
        <pc:spChg chg="add del">
          <ac:chgData name="Leung,Fion,HK-Hong Kong(Kowloon),Customer Management" userId="3d5d4ec1-66a2-4871-82b3-c61df94f03e2" providerId="ADAL" clId="{81C017ED-9032-4E3A-A7F1-3BF6A94724ED}" dt="2024-12-17T04:44:07.042" v="5046" actId="478"/>
          <ac:spMkLst>
            <pc:docMk/>
            <pc:sldMk cId="2225384833" sldId="265"/>
            <ac:spMk id="51" creationId="{428DB861-2623-821B-4533-DFB1A53D27FF}"/>
          </ac:spMkLst>
        </pc:spChg>
        <pc:picChg chg="mod">
          <ac:chgData name="Leung,Fion,HK-Hong Kong(Kowloon),Customer Management" userId="3d5d4ec1-66a2-4871-82b3-c61df94f03e2" providerId="ADAL" clId="{81C017ED-9032-4E3A-A7F1-3BF6A94724ED}" dt="2024-12-12T09:16:42.379" v="2915" actId="1076"/>
          <ac:picMkLst>
            <pc:docMk/>
            <pc:sldMk cId="2225384833" sldId="265"/>
            <ac:picMk id="163" creationId="{AB835B29-19DB-41C9-9C29-FB52358C44C7}"/>
          </ac:picMkLst>
        </pc:picChg>
        <pc:picChg chg="add mod">
          <ac:chgData name="Leung,Fion,HK-Hong Kong(Kowloon),Customer Management" userId="3d5d4ec1-66a2-4871-82b3-c61df94f03e2" providerId="ADAL" clId="{81C017ED-9032-4E3A-A7F1-3BF6A94724ED}" dt="2024-12-17T04:45:18.495" v="5049" actId="1076"/>
          <ac:picMkLst>
            <pc:docMk/>
            <pc:sldMk cId="2225384833" sldId="265"/>
            <ac:picMk id="3076" creationId="{9871CBFE-47ED-DA88-A774-E03F94A2713D}"/>
          </ac:picMkLst>
        </pc:picChg>
      </pc:sldChg>
      <pc:sldChg chg="delSp modSp mod ord">
        <pc:chgData name="Leung,Fion,HK-Hong Kong(Kowloon),Customer Management" userId="3d5d4ec1-66a2-4871-82b3-c61df94f03e2" providerId="ADAL" clId="{81C017ED-9032-4E3A-A7F1-3BF6A94724ED}" dt="2024-12-17T06:21:55.447" v="6143" actId="14100"/>
        <pc:sldMkLst>
          <pc:docMk/>
          <pc:sldMk cId="2352568571" sldId="266"/>
        </pc:sldMkLst>
        <pc:spChg chg="mod">
          <ac:chgData name="Leung,Fion,HK-Hong Kong(Kowloon),Customer Management" userId="3d5d4ec1-66a2-4871-82b3-c61df94f03e2" providerId="ADAL" clId="{81C017ED-9032-4E3A-A7F1-3BF6A94724ED}" dt="2024-12-17T06:21:55.447" v="6143" actId="14100"/>
          <ac:spMkLst>
            <pc:docMk/>
            <pc:sldMk cId="2352568571" sldId="266"/>
            <ac:spMk id="4" creationId="{A9B74FAF-1757-48A8-BBFB-722E8E1D6FA4}"/>
          </ac:spMkLst>
        </pc:spChg>
        <pc:grpChg chg="del">
          <ac:chgData name="Leung,Fion,HK-Hong Kong(Kowloon),Customer Management" userId="3d5d4ec1-66a2-4871-82b3-c61df94f03e2" providerId="ADAL" clId="{81C017ED-9032-4E3A-A7F1-3BF6A94724ED}" dt="2024-12-17T06:21:34.876" v="6116" actId="478"/>
          <ac:grpSpMkLst>
            <pc:docMk/>
            <pc:sldMk cId="2352568571" sldId="266"/>
            <ac:grpSpMk id="19" creationId="{28514796-5CCE-4908-9069-378D749B8407}"/>
          </ac:grpSpMkLst>
        </pc:grpChg>
      </pc:sldChg>
      <pc:sldChg chg="del">
        <pc:chgData name="Leung,Fion,HK-Hong Kong(Kowloon),Customer Management" userId="3d5d4ec1-66a2-4871-82b3-c61df94f03e2" providerId="ADAL" clId="{81C017ED-9032-4E3A-A7F1-3BF6A94724ED}" dt="2024-12-16T10:09:35.599" v="4516" actId="47"/>
        <pc:sldMkLst>
          <pc:docMk/>
          <pc:sldMk cId="3626214639" sldId="267"/>
        </pc:sldMkLst>
      </pc:sldChg>
      <pc:sldChg chg="addSp delSp modSp mod ord delAnim modAnim modNotesTx">
        <pc:chgData name="Leung,Fion,HK-Hong Kong(Kowloon),Customer Management" userId="3d5d4ec1-66a2-4871-82b3-c61df94f03e2" providerId="ADAL" clId="{81C017ED-9032-4E3A-A7F1-3BF6A94724ED}" dt="2024-12-21T04:09:43.853" v="10049" actId="478"/>
        <pc:sldMkLst>
          <pc:docMk/>
          <pc:sldMk cId="3421585842" sldId="270"/>
        </pc:sldMkLst>
        <pc:spChg chg="mod">
          <ac:chgData name="Leung,Fion,HK-Hong Kong(Kowloon),Customer Management" userId="3d5d4ec1-66a2-4871-82b3-c61df94f03e2" providerId="ADAL" clId="{81C017ED-9032-4E3A-A7F1-3BF6A94724ED}" dt="2024-12-11T03:30:03.950" v="2491" actId="1076"/>
          <ac:spMkLst>
            <pc:docMk/>
            <pc:sldMk cId="3421585842" sldId="270"/>
            <ac:spMk id="2" creationId="{532921F3-ABCE-4FA9-F6EB-E4B2FDBB4E64}"/>
          </ac:spMkLst>
        </pc:spChg>
        <pc:spChg chg="add del mod">
          <ac:chgData name="Leung,Fion,HK-Hong Kong(Kowloon),Customer Management" userId="3d5d4ec1-66a2-4871-82b3-c61df94f03e2" providerId="ADAL" clId="{81C017ED-9032-4E3A-A7F1-3BF6A94724ED}" dt="2024-12-11T03:51:25.382" v="2539" actId="20577"/>
          <ac:spMkLst>
            <pc:docMk/>
            <pc:sldMk cId="3421585842" sldId="270"/>
            <ac:spMk id="3" creationId="{0289A72C-8865-429A-22D1-3CD4CFD374B7}"/>
          </ac:spMkLst>
        </pc:spChg>
        <pc:spChg chg="add mod">
          <ac:chgData name="Leung,Fion,HK-Hong Kong(Kowloon),Customer Management" userId="3d5d4ec1-66a2-4871-82b3-c61df94f03e2" providerId="ADAL" clId="{81C017ED-9032-4E3A-A7F1-3BF6A94724ED}" dt="2024-12-18T01:58:49.026" v="6929" actId="20577"/>
          <ac:spMkLst>
            <pc:docMk/>
            <pc:sldMk cId="3421585842" sldId="270"/>
            <ac:spMk id="4" creationId="{F28EF3B7-A523-DF9E-46C2-6CCFD785C330}"/>
          </ac:spMkLst>
        </pc:spChg>
        <pc:spChg chg="add del mod topLvl">
          <ac:chgData name="Leung,Fion,HK-Hong Kong(Kowloon),Customer Management" userId="3d5d4ec1-66a2-4871-82b3-c61df94f03e2" providerId="ADAL" clId="{81C017ED-9032-4E3A-A7F1-3BF6A94724ED}" dt="2024-12-18T01:58:52.891" v="6931" actId="478"/>
          <ac:spMkLst>
            <pc:docMk/>
            <pc:sldMk cId="3421585842" sldId="270"/>
            <ac:spMk id="5" creationId="{98494A13-F399-B9E3-DEBD-93D91CCC08B0}"/>
          </ac:spMkLst>
        </pc:spChg>
        <pc:spChg chg="add del">
          <ac:chgData name="Leung,Fion,HK-Hong Kong(Kowloon),Customer Management" userId="3d5d4ec1-66a2-4871-82b3-c61df94f03e2" providerId="ADAL" clId="{81C017ED-9032-4E3A-A7F1-3BF6A94724ED}" dt="2024-12-10T04:53:50.850" v="1747" actId="478"/>
          <ac:spMkLst>
            <pc:docMk/>
            <pc:sldMk cId="3421585842" sldId="270"/>
            <ac:spMk id="5" creationId="{987A7A41-348A-92F9-8491-4D1D63A4C014}"/>
          </ac:spMkLst>
        </pc:spChg>
        <pc:spChg chg="add mod">
          <ac:chgData name="Leung,Fion,HK-Hong Kong(Kowloon),Customer Management" userId="3d5d4ec1-66a2-4871-82b3-c61df94f03e2" providerId="ADAL" clId="{81C017ED-9032-4E3A-A7F1-3BF6A94724ED}" dt="2024-12-18T01:58:46.461" v="6927"/>
          <ac:spMkLst>
            <pc:docMk/>
            <pc:sldMk cId="3421585842" sldId="270"/>
            <ac:spMk id="6" creationId="{031E8323-25E2-B92F-ACBD-A18AD059B9D6}"/>
          </ac:spMkLst>
        </pc:spChg>
        <pc:spChg chg="add del mod topLvl">
          <ac:chgData name="Leung,Fion,HK-Hong Kong(Kowloon),Customer Management" userId="3d5d4ec1-66a2-4871-82b3-c61df94f03e2" providerId="ADAL" clId="{81C017ED-9032-4E3A-A7F1-3BF6A94724ED}" dt="2024-12-18T01:58:55.850" v="6933" actId="478"/>
          <ac:spMkLst>
            <pc:docMk/>
            <pc:sldMk cId="3421585842" sldId="270"/>
            <ac:spMk id="7" creationId="{B0C0593D-45A8-058B-A268-B375A4CF1FD5}"/>
          </ac:spMkLst>
        </pc:spChg>
        <pc:spChg chg="add mod">
          <ac:chgData name="Leung,Fion,HK-Hong Kong(Kowloon),Customer Management" userId="3d5d4ec1-66a2-4871-82b3-c61df94f03e2" providerId="ADAL" clId="{81C017ED-9032-4E3A-A7F1-3BF6A94724ED}" dt="2024-12-18T01:58:44.175" v="6926"/>
          <ac:spMkLst>
            <pc:docMk/>
            <pc:sldMk cId="3421585842" sldId="270"/>
            <ac:spMk id="8" creationId="{20253C6A-7E70-EA06-16BF-5A5EBB2F6630}"/>
          </ac:spMkLst>
        </pc:spChg>
        <pc:spChg chg="add del mod topLvl">
          <ac:chgData name="Leung,Fion,HK-Hong Kong(Kowloon),Customer Management" userId="3d5d4ec1-66a2-4871-82b3-c61df94f03e2" providerId="ADAL" clId="{81C017ED-9032-4E3A-A7F1-3BF6A94724ED}" dt="2024-12-18T01:58:51.270" v="6930" actId="478"/>
          <ac:spMkLst>
            <pc:docMk/>
            <pc:sldMk cId="3421585842" sldId="270"/>
            <ac:spMk id="9" creationId="{0D742178-A1E2-6B77-0DEF-544B681B62A0}"/>
          </ac:spMkLst>
        </pc:spChg>
        <pc:spChg chg="add mod">
          <ac:chgData name="Leung,Fion,HK-Hong Kong(Kowloon),Customer Management" userId="3d5d4ec1-66a2-4871-82b3-c61df94f03e2" providerId="ADAL" clId="{81C017ED-9032-4E3A-A7F1-3BF6A94724ED}" dt="2024-12-18T01:58:42.702" v="6925"/>
          <ac:spMkLst>
            <pc:docMk/>
            <pc:sldMk cId="3421585842" sldId="270"/>
            <ac:spMk id="10" creationId="{0594DA56-F38A-3BF7-B3C3-5DBA1D903728}"/>
          </ac:spMkLst>
        </pc:spChg>
        <pc:spChg chg="add del mod topLvl">
          <ac:chgData name="Leung,Fion,HK-Hong Kong(Kowloon),Customer Management" userId="3d5d4ec1-66a2-4871-82b3-c61df94f03e2" providerId="ADAL" clId="{81C017ED-9032-4E3A-A7F1-3BF6A94724ED}" dt="2024-12-18T01:54:34.950" v="6909" actId="478"/>
          <ac:spMkLst>
            <pc:docMk/>
            <pc:sldMk cId="3421585842" sldId="270"/>
            <ac:spMk id="11" creationId="{21153A9B-6239-1CA0-C11B-0DA546BEE6CD}"/>
          </ac:spMkLst>
        </pc:spChg>
        <pc:spChg chg="del">
          <ac:chgData name="Leung,Fion,HK-Hong Kong(Kowloon),Customer Management" userId="3d5d4ec1-66a2-4871-82b3-c61df94f03e2" providerId="ADAL" clId="{81C017ED-9032-4E3A-A7F1-3BF6A94724ED}" dt="2024-11-13T04:15:08.227" v="519" actId="478"/>
          <ac:spMkLst>
            <pc:docMk/>
            <pc:sldMk cId="3421585842" sldId="270"/>
            <ac:spMk id="11" creationId="{88FC17C7-3AD8-1CF4-424F-029FE3D1A8B1}"/>
          </ac:spMkLst>
        </pc:spChg>
        <pc:spChg chg="add del mod topLvl">
          <ac:chgData name="Leung,Fion,HK-Hong Kong(Kowloon),Customer Management" userId="3d5d4ec1-66a2-4871-82b3-c61df94f03e2" providerId="ADAL" clId="{81C017ED-9032-4E3A-A7F1-3BF6A94724ED}" dt="2024-12-18T01:58:54.207" v="6932" actId="478"/>
          <ac:spMkLst>
            <pc:docMk/>
            <pc:sldMk cId="3421585842" sldId="270"/>
            <ac:spMk id="12" creationId="{7B82DF0B-0035-BEDF-8C03-5824EA5733F6}"/>
          </ac:spMkLst>
        </pc:spChg>
        <pc:spChg chg="add mod">
          <ac:chgData name="Leung,Fion,HK-Hong Kong(Kowloon),Customer Management" userId="3d5d4ec1-66a2-4871-82b3-c61df94f03e2" providerId="ADAL" clId="{81C017ED-9032-4E3A-A7F1-3BF6A94724ED}" dt="2024-12-18T01:58:03.833" v="6924" actId="947"/>
          <ac:spMkLst>
            <pc:docMk/>
            <pc:sldMk cId="3421585842" sldId="270"/>
            <ac:spMk id="13" creationId="{81964E0A-BC43-6D07-ED0F-8342DD68E5B7}"/>
          </ac:spMkLst>
        </pc:spChg>
        <pc:spChg chg="add del">
          <ac:chgData name="Leung,Fion,HK-Hong Kong(Kowloon),Customer Management" userId="3d5d4ec1-66a2-4871-82b3-c61df94f03e2" providerId="ADAL" clId="{81C017ED-9032-4E3A-A7F1-3BF6A94724ED}" dt="2024-11-12T09:30:16.045" v="350" actId="478"/>
          <ac:spMkLst>
            <pc:docMk/>
            <pc:sldMk cId="3421585842" sldId="270"/>
            <ac:spMk id="14" creationId="{6FEDD694-D736-E695-C8F5-3D3CFBB656B9}"/>
          </ac:spMkLst>
        </pc:spChg>
        <pc:spChg chg="add del">
          <ac:chgData name="Leung,Fion,HK-Hong Kong(Kowloon),Customer Management" userId="3d5d4ec1-66a2-4871-82b3-c61df94f03e2" providerId="ADAL" clId="{81C017ED-9032-4E3A-A7F1-3BF6A94724ED}" dt="2024-11-12T09:30:50.036" v="355" actId="478"/>
          <ac:spMkLst>
            <pc:docMk/>
            <pc:sldMk cId="3421585842" sldId="270"/>
            <ac:spMk id="15" creationId="{B3918051-25C6-E9BA-5C55-F050A59E2F1B}"/>
          </ac:spMkLst>
        </pc:spChg>
        <pc:spChg chg="add del mod">
          <ac:chgData name="Leung,Fion,HK-Hong Kong(Kowloon),Customer Management" userId="3d5d4ec1-66a2-4871-82b3-c61df94f03e2" providerId="ADAL" clId="{81C017ED-9032-4E3A-A7F1-3BF6A94724ED}" dt="2024-12-11T02:09:34.302" v="2403" actId="478"/>
          <ac:spMkLst>
            <pc:docMk/>
            <pc:sldMk cId="3421585842" sldId="270"/>
            <ac:spMk id="16" creationId="{D5F41650-952A-03EA-A872-28686990CEFA}"/>
          </ac:spMkLst>
        </pc:spChg>
        <pc:spChg chg="add mod">
          <ac:chgData name="Leung,Fion,HK-Hong Kong(Kowloon),Customer Management" userId="3d5d4ec1-66a2-4871-82b3-c61df94f03e2" providerId="ADAL" clId="{81C017ED-9032-4E3A-A7F1-3BF6A94724ED}" dt="2024-12-18T02:12:51.168" v="7038" actId="20577"/>
          <ac:spMkLst>
            <pc:docMk/>
            <pc:sldMk cId="3421585842" sldId="270"/>
            <ac:spMk id="16" creationId="{E45BD78A-2D9C-4CA4-C464-0B010923A7DB}"/>
          </ac:spMkLst>
        </pc:spChg>
        <pc:spChg chg="add del mod">
          <ac:chgData name="Leung,Fion,HK-Hong Kong(Kowloon),Customer Management" userId="3d5d4ec1-66a2-4871-82b3-c61df94f03e2" providerId="ADAL" clId="{81C017ED-9032-4E3A-A7F1-3BF6A94724ED}" dt="2024-12-18T02:01:43.174" v="6965" actId="478"/>
          <ac:spMkLst>
            <pc:docMk/>
            <pc:sldMk cId="3421585842" sldId="270"/>
            <ac:spMk id="18" creationId="{1B0ABDAF-2880-7914-7412-970B5C41E94E}"/>
          </ac:spMkLst>
        </pc:spChg>
        <pc:spChg chg="add mod">
          <ac:chgData name="Leung,Fion,HK-Hong Kong(Kowloon),Customer Management" userId="3d5d4ec1-66a2-4871-82b3-c61df94f03e2" providerId="ADAL" clId="{81C017ED-9032-4E3A-A7F1-3BF6A94724ED}" dt="2024-11-12T09:42:07.790" v="516" actId="1076"/>
          <ac:spMkLst>
            <pc:docMk/>
            <pc:sldMk cId="3421585842" sldId="270"/>
            <ac:spMk id="18" creationId="{EF6FED18-D5E5-64DB-57D3-FDF7F351CDC2}"/>
          </ac:spMkLst>
        </pc:spChg>
        <pc:spChg chg="add del">
          <ac:chgData name="Leung,Fion,HK-Hong Kong(Kowloon),Customer Management" userId="3d5d4ec1-66a2-4871-82b3-c61df94f03e2" providerId="ADAL" clId="{81C017ED-9032-4E3A-A7F1-3BF6A94724ED}" dt="2024-12-18T02:02:20.035" v="6972" actId="478"/>
          <ac:spMkLst>
            <pc:docMk/>
            <pc:sldMk cId="3421585842" sldId="270"/>
            <ac:spMk id="20" creationId="{340592CB-75D2-4DDA-0AA8-2629743F22BA}"/>
          </ac:spMkLst>
        </pc:spChg>
        <pc:spChg chg="add mod">
          <ac:chgData name="Leung,Fion,HK-Hong Kong(Kowloon),Customer Management" userId="3d5d4ec1-66a2-4871-82b3-c61df94f03e2" providerId="ADAL" clId="{81C017ED-9032-4E3A-A7F1-3BF6A94724ED}" dt="2024-11-12T09:42:07.790" v="516" actId="1076"/>
          <ac:spMkLst>
            <pc:docMk/>
            <pc:sldMk cId="3421585842" sldId="270"/>
            <ac:spMk id="20" creationId="{C83F61E2-25D3-4655-093A-88A51BE8A879}"/>
          </ac:spMkLst>
        </pc:spChg>
        <pc:spChg chg="add mod">
          <ac:chgData name="Leung,Fion,HK-Hong Kong(Kowloon),Customer Management" userId="3d5d4ec1-66a2-4871-82b3-c61df94f03e2" providerId="ADAL" clId="{81C017ED-9032-4E3A-A7F1-3BF6A94724ED}" dt="2024-11-12T09:42:07.790" v="516" actId="1076"/>
          <ac:spMkLst>
            <pc:docMk/>
            <pc:sldMk cId="3421585842" sldId="270"/>
            <ac:spMk id="22" creationId="{5268EBCB-F329-19AF-CE3C-5AF5D4289D04}"/>
          </ac:spMkLst>
        </pc:spChg>
        <pc:spChg chg="del mod">
          <ac:chgData name="Leung,Fion,HK-Hong Kong(Kowloon),Customer Management" userId="3d5d4ec1-66a2-4871-82b3-c61df94f03e2" providerId="ADAL" clId="{81C017ED-9032-4E3A-A7F1-3BF6A94724ED}" dt="2024-12-10T04:53:56.081" v="1748" actId="478"/>
          <ac:spMkLst>
            <pc:docMk/>
            <pc:sldMk cId="3421585842" sldId="270"/>
            <ac:spMk id="28" creationId="{836126FA-05F5-8C66-C193-2FC9731E860A}"/>
          </ac:spMkLst>
        </pc:spChg>
        <pc:spChg chg="add del">
          <ac:chgData name="Leung,Fion,HK-Hong Kong(Kowloon),Customer Management" userId="3d5d4ec1-66a2-4871-82b3-c61df94f03e2" providerId="ADAL" clId="{81C017ED-9032-4E3A-A7F1-3BF6A94724ED}" dt="2024-12-11T03:52:12.153" v="2542" actId="478"/>
          <ac:spMkLst>
            <pc:docMk/>
            <pc:sldMk cId="3421585842" sldId="270"/>
            <ac:spMk id="33" creationId="{C46C6E3B-3DB9-8692-4975-5BDBEA7281E5}"/>
          </ac:spMkLst>
        </pc:spChg>
        <pc:spChg chg="add mod">
          <ac:chgData name="Leung,Fion,HK-Hong Kong(Kowloon),Customer Management" userId="3d5d4ec1-66a2-4871-82b3-c61df94f03e2" providerId="ADAL" clId="{81C017ED-9032-4E3A-A7F1-3BF6A94724ED}" dt="2024-12-20T04:19:54.272" v="8508" actId="1076"/>
          <ac:spMkLst>
            <pc:docMk/>
            <pc:sldMk cId="3421585842" sldId="270"/>
            <ac:spMk id="34" creationId="{40290BD3-8485-834E-22FE-8E12D0C44E2B}"/>
          </ac:spMkLst>
        </pc:spChg>
        <pc:grpChg chg="add del mod">
          <ac:chgData name="Leung,Fion,HK-Hong Kong(Kowloon),Customer Management" userId="3d5d4ec1-66a2-4871-82b3-c61df94f03e2" providerId="ADAL" clId="{81C017ED-9032-4E3A-A7F1-3BF6A94724ED}" dt="2024-12-18T01:58:51.270" v="6930" actId="478"/>
          <ac:grpSpMkLst>
            <pc:docMk/>
            <pc:sldMk cId="3421585842" sldId="270"/>
            <ac:grpSpMk id="14" creationId="{A0D361C3-DB6C-6406-DD80-4583A2338404}"/>
          </ac:grpSpMkLst>
        </pc:grpChg>
        <pc:grpChg chg="add del mod">
          <ac:chgData name="Leung,Fion,HK-Hong Kong(Kowloon),Customer Management" userId="3d5d4ec1-66a2-4871-82b3-c61df94f03e2" providerId="ADAL" clId="{81C017ED-9032-4E3A-A7F1-3BF6A94724ED}" dt="2024-12-18T01:58:52.891" v="6931" actId="478"/>
          <ac:grpSpMkLst>
            <pc:docMk/>
            <pc:sldMk cId="3421585842" sldId="270"/>
            <ac:grpSpMk id="15" creationId="{4CEB4618-625B-D685-F18A-44A12CA0BD4D}"/>
          </ac:grpSpMkLst>
        </pc:grpChg>
        <pc:grpChg chg="add del mod">
          <ac:chgData name="Leung,Fion,HK-Hong Kong(Kowloon),Customer Management" userId="3d5d4ec1-66a2-4871-82b3-c61df94f03e2" providerId="ADAL" clId="{81C017ED-9032-4E3A-A7F1-3BF6A94724ED}" dt="2024-12-18T01:58:54.207" v="6932" actId="478"/>
          <ac:grpSpMkLst>
            <pc:docMk/>
            <pc:sldMk cId="3421585842" sldId="270"/>
            <ac:grpSpMk id="17" creationId="{A1C80E47-13D4-5889-09B9-99719ED837F1}"/>
          </ac:grpSpMkLst>
        </pc:grpChg>
        <pc:grpChg chg="add del mod">
          <ac:chgData name="Leung,Fion,HK-Hong Kong(Kowloon),Customer Management" userId="3d5d4ec1-66a2-4871-82b3-c61df94f03e2" providerId="ADAL" clId="{81C017ED-9032-4E3A-A7F1-3BF6A94724ED}" dt="2024-12-18T01:58:55.850" v="6933" actId="478"/>
          <ac:grpSpMkLst>
            <pc:docMk/>
            <pc:sldMk cId="3421585842" sldId="270"/>
            <ac:grpSpMk id="19" creationId="{0E29481B-7A98-0459-0015-AEC41CEF67F0}"/>
          </ac:grpSpMkLst>
        </pc:grpChg>
        <pc:grpChg chg="add del mod">
          <ac:chgData name="Leung,Fion,HK-Hong Kong(Kowloon),Customer Management" userId="3d5d4ec1-66a2-4871-82b3-c61df94f03e2" providerId="ADAL" clId="{81C017ED-9032-4E3A-A7F1-3BF6A94724ED}" dt="2024-12-18T01:54:34.950" v="6909" actId="478"/>
          <ac:grpSpMkLst>
            <pc:docMk/>
            <pc:sldMk cId="3421585842" sldId="270"/>
            <ac:grpSpMk id="21" creationId="{28B1215C-6D51-D9B0-539C-60644219F07E}"/>
          </ac:grpSpMkLst>
        </pc:grpChg>
        <pc:grpChg chg="add mod topLvl">
          <ac:chgData name="Leung,Fion,HK-Hong Kong(Kowloon),Customer Management" userId="3d5d4ec1-66a2-4871-82b3-c61df94f03e2" providerId="ADAL" clId="{81C017ED-9032-4E3A-A7F1-3BF6A94724ED}" dt="2024-12-18T01:58:51.270" v="6930" actId="478"/>
          <ac:grpSpMkLst>
            <pc:docMk/>
            <pc:sldMk cId="3421585842" sldId="270"/>
            <ac:grpSpMk id="23" creationId="{1771A9C2-904F-FCDE-53AB-3721EDE03792}"/>
          </ac:grpSpMkLst>
        </pc:grpChg>
        <pc:grpChg chg="add mod topLvl">
          <ac:chgData name="Leung,Fion,HK-Hong Kong(Kowloon),Customer Management" userId="3d5d4ec1-66a2-4871-82b3-c61df94f03e2" providerId="ADAL" clId="{81C017ED-9032-4E3A-A7F1-3BF6A94724ED}" dt="2024-12-18T01:58:52.891" v="6931" actId="478"/>
          <ac:grpSpMkLst>
            <pc:docMk/>
            <pc:sldMk cId="3421585842" sldId="270"/>
            <ac:grpSpMk id="24" creationId="{B64FFC4B-04EB-7DEF-FB64-7A8608632F86}"/>
          </ac:grpSpMkLst>
        </pc:grpChg>
        <pc:grpChg chg="add mod topLvl">
          <ac:chgData name="Leung,Fion,HK-Hong Kong(Kowloon),Customer Management" userId="3d5d4ec1-66a2-4871-82b3-c61df94f03e2" providerId="ADAL" clId="{81C017ED-9032-4E3A-A7F1-3BF6A94724ED}" dt="2024-12-18T01:58:54.207" v="6932" actId="478"/>
          <ac:grpSpMkLst>
            <pc:docMk/>
            <pc:sldMk cId="3421585842" sldId="270"/>
            <ac:grpSpMk id="25" creationId="{DF0F0571-BD4D-07D6-D628-D51ACC7C4904}"/>
          </ac:grpSpMkLst>
        </pc:grpChg>
        <pc:grpChg chg="add mod topLvl">
          <ac:chgData name="Leung,Fion,HK-Hong Kong(Kowloon),Customer Management" userId="3d5d4ec1-66a2-4871-82b3-c61df94f03e2" providerId="ADAL" clId="{81C017ED-9032-4E3A-A7F1-3BF6A94724ED}" dt="2024-12-18T01:58:55.850" v="6933" actId="478"/>
          <ac:grpSpMkLst>
            <pc:docMk/>
            <pc:sldMk cId="3421585842" sldId="270"/>
            <ac:grpSpMk id="26" creationId="{A5CB51D8-103C-6DA9-6A8F-CF8C189ACCF4}"/>
          </ac:grpSpMkLst>
        </pc:grpChg>
        <pc:grpChg chg="add mod topLvl">
          <ac:chgData name="Leung,Fion,HK-Hong Kong(Kowloon),Customer Management" userId="3d5d4ec1-66a2-4871-82b3-c61df94f03e2" providerId="ADAL" clId="{81C017ED-9032-4E3A-A7F1-3BF6A94724ED}" dt="2024-12-18T01:54:34.950" v="6909" actId="478"/>
          <ac:grpSpMkLst>
            <pc:docMk/>
            <pc:sldMk cId="3421585842" sldId="270"/>
            <ac:grpSpMk id="27" creationId="{9F442823-DE1D-1ADC-5AAB-78FAA579BBAB}"/>
          </ac:grpSpMkLst>
        </pc:grpChg>
        <pc:grpChg chg="add del mod">
          <ac:chgData name="Leung,Fion,HK-Hong Kong(Kowloon),Customer Management" userId="3d5d4ec1-66a2-4871-82b3-c61df94f03e2" providerId="ADAL" clId="{81C017ED-9032-4E3A-A7F1-3BF6A94724ED}" dt="2024-12-11T02:09:34.302" v="2403" actId="478"/>
          <ac:grpSpMkLst>
            <pc:docMk/>
            <pc:sldMk cId="3421585842" sldId="270"/>
            <ac:grpSpMk id="29" creationId="{739A6560-25FC-1265-D986-BD3A4D1A6F20}"/>
          </ac:grpSpMkLst>
        </pc:grpChg>
        <pc:grpChg chg="add del mod">
          <ac:chgData name="Leung,Fion,HK-Hong Kong(Kowloon),Customer Management" userId="3d5d4ec1-66a2-4871-82b3-c61df94f03e2" providerId="ADAL" clId="{81C017ED-9032-4E3A-A7F1-3BF6A94724ED}" dt="2024-12-11T02:09:34.302" v="2403" actId="478"/>
          <ac:grpSpMkLst>
            <pc:docMk/>
            <pc:sldMk cId="3421585842" sldId="270"/>
            <ac:grpSpMk id="30" creationId="{4A23CA38-DFFC-1160-F82C-40D96A4B7E5A}"/>
          </ac:grpSpMkLst>
        </pc:grpChg>
        <pc:grpChg chg="add del mod">
          <ac:chgData name="Leung,Fion,HK-Hong Kong(Kowloon),Customer Management" userId="3d5d4ec1-66a2-4871-82b3-c61df94f03e2" providerId="ADAL" clId="{81C017ED-9032-4E3A-A7F1-3BF6A94724ED}" dt="2024-12-11T02:09:34.302" v="2403" actId="478"/>
          <ac:grpSpMkLst>
            <pc:docMk/>
            <pc:sldMk cId="3421585842" sldId="270"/>
            <ac:grpSpMk id="31" creationId="{66319488-D73C-7EAD-581F-E06B195EE5AE}"/>
          </ac:grpSpMkLst>
        </pc:grpChg>
        <pc:grpChg chg="add del mod">
          <ac:chgData name="Leung,Fion,HK-Hong Kong(Kowloon),Customer Management" userId="3d5d4ec1-66a2-4871-82b3-c61df94f03e2" providerId="ADAL" clId="{81C017ED-9032-4E3A-A7F1-3BF6A94724ED}" dt="2024-12-21T04:09:43.853" v="10049" actId="478"/>
          <ac:grpSpMkLst>
            <pc:docMk/>
            <pc:sldMk cId="3421585842" sldId="270"/>
            <ac:grpSpMk id="35" creationId="{D03357DB-F1F0-D688-BB55-F3B8EAD75778}"/>
          </ac:grpSpMkLst>
        </pc:grpChg>
        <pc:picChg chg="del mod">
          <ac:chgData name="Leung,Fion,HK-Hong Kong(Kowloon),Customer Management" userId="3d5d4ec1-66a2-4871-82b3-c61df94f03e2" providerId="ADAL" clId="{81C017ED-9032-4E3A-A7F1-3BF6A94724ED}" dt="2024-11-12T04:50:39.819" v="5" actId="478"/>
          <ac:picMkLst>
            <pc:docMk/>
            <pc:sldMk cId="3421585842" sldId="270"/>
            <ac:picMk id="7" creationId="{84CC8C48-2A53-4775-84AE-959C1D9488C1}"/>
          </ac:picMkLst>
        </pc:picChg>
        <pc:picChg chg="add del mod">
          <ac:chgData name="Leung,Fion,HK-Hong Kong(Kowloon),Customer Management" userId="3d5d4ec1-66a2-4871-82b3-c61df94f03e2" providerId="ADAL" clId="{81C017ED-9032-4E3A-A7F1-3BF6A94724ED}" dt="2024-12-11T03:51:02.047" v="2530" actId="478"/>
          <ac:picMkLst>
            <pc:docMk/>
            <pc:sldMk cId="3421585842" sldId="270"/>
            <ac:picMk id="32" creationId="{AD3479C2-CA82-25EC-4DC8-01E852D42404}"/>
          </ac:picMkLst>
        </pc:picChg>
        <pc:picChg chg="add mod">
          <ac:chgData name="Leung,Fion,HK-Hong Kong(Kowloon),Customer Management" userId="3d5d4ec1-66a2-4871-82b3-c61df94f03e2" providerId="ADAL" clId="{81C017ED-9032-4E3A-A7F1-3BF6A94724ED}" dt="2024-12-11T03:47:15.634" v="2495" actId="1076"/>
          <ac:picMkLst>
            <pc:docMk/>
            <pc:sldMk cId="3421585842" sldId="270"/>
            <ac:picMk id="1026" creationId="{878847BB-95B7-E8CD-0AA6-2D90D8FD16F8}"/>
          </ac:picMkLst>
        </pc:picChg>
        <pc:picChg chg="add mod">
          <ac:chgData name="Leung,Fion,HK-Hong Kong(Kowloon),Customer Management" userId="3d5d4ec1-66a2-4871-82b3-c61df94f03e2" providerId="ADAL" clId="{81C017ED-9032-4E3A-A7F1-3BF6A94724ED}" dt="2024-12-11T03:47:09.356" v="2494" actId="1076"/>
          <ac:picMkLst>
            <pc:docMk/>
            <pc:sldMk cId="3421585842" sldId="270"/>
            <ac:picMk id="1028" creationId="{F26B0DB7-A72F-73C3-D7F2-77ECBB275EA3}"/>
          </ac:picMkLst>
        </pc:picChg>
        <pc:picChg chg="add mod">
          <ac:chgData name="Leung,Fion,HK-Hong Kong(Kowloon),Customer Management" userId="3d5d4ec1-66a2-4871-82b3-c61df94f03e2" providerId="ADAL" clId="{81C017ED-9032-4E3A-A7F1-3BF6A94724ED}" dt="2024-12-11T03:47:42.048" v="2501" actId="1036"/>
          <ac:picMkLst>
            <pc:docMk/>
            <pc:sldMk cId="3421585842" sldId="270"/>
            <ac:picMk id="1030" creationId="{3E2B8397-1149-E445-209D-4AAAAF250CA2}"/>
          </ac:picMkLst>
        </pc:picChg>
        <pc:picChg chg="add mod">
          <ac:chgData name="Leung,Fion,HK-Hong Kong(Kowloon),Customer Management" userId="3d5d4ec1-66a2-4871-82b3-c61df94f03e2" providerId="ADAL" clId="{81C017ED-9032-4E3A-A7F1-3BF6A94724ED}" dt="2024-12-11T03:47:28.338" v="2497" actId="1076"/>
          <ac:picMkLst>
            <pc:docMk/>
            <pc:sldMk cId="3421585842" sldId="270"/>
            <ac:picMk id="1032" creationId="{B562F847-5317-7BC5-844D-30B26846928C}"/>
          </ac:picMkLst>
        </pc:picChg>
        <pc:picChg chg="add del">
          <ac:chgData name="Leung,Fion,HK-Hong Kong(Kowloon),Customer Management" userId="3d5d4ec1-66a2-4871-82b3-c61df94f03e2" providerId="ADAL" clId="{81C017ED-9032-4E3A-A7F1-3BF6A94724ED}" dt="2024-11-12T09:24:31.295" v="212" actId="478"/>
          <ac:picMkLst>
            <pc:docMk/>
            <pc:sldMk cId="3421585842" sldId="270"/>
            <ac:picMk id="1034" creationId="{A60AA563-1F22-3A3F-D23A-8F8D1B76DF47}"/>
          </ac:picMkLst>
        </pc:picChg>
        <pc:picChg chg="add mod">
          <ac:chgData name="Leung,Fion,HK-Hong Kong(Kowloon),Customer Management" userId="3d5d4ec1-66a2-4871-82b3-c61df94f03e2" providerId="ADAL" clId="{81C017ED-9032-4E3A-A7F1-3BF6A94724ED}" dt="2024-12-11T03:47:23.794" v="2496" actId="1076"/>
          <ac:picMkLst>
            <pc:docMk/>
            <pc:sldMk cId="3421585842" sldId="270"/>
            <ac:picMk id="1036" creationId="{9DF9C76D-CAC4-160D-8956-EAABC3E05BF3}"/>
          </ac:picMkLst>
        </pc:picChg>
        <pc:picChg chg="add mod">
          <ac:chgData name="Leung,Fion,HK-Hong Kong(Kowloon),Customer Management" userId="3d5d4ec1-66a2-4871-82b3-c61df94f03e2" providerId="ADAL" clId="{81C017ED-9032-4E3A-A7F1-3BF6A94724ED}" dt="2024-11-12T09:42:07.790" v="516" actId="1076"/>
          <ac:picMkLst>
            <pc:docMk/>
            <pc:sldMk cId="3421585842" sldId="270"/>
            <ac:picMk id="1040" creationId="{1C6CCEDD-16EB-2E4B-1B39-7F3C4C9D90DE}"/>
          </ac:picMkLst>
        </pc:picChg>
        <pc:picChg chg="add mod">
          <ac:chgData name="Leung,Fion,HK-Hong Kong(Kowloon),Customer Management" userId="3d5d4ec1-66a2-4871-82b3-c61df94f03e2" providerId="ADAL" clId="{81C017ED-9032-4E3A-A7F1-3BF6A94724ED}" dt="2024-11-12T09:42:07.790" v="516" actId="1076"/>
          <ac:picMkLst>
            <pc:docMk/>
            <pc:sldMk cId="3421585842" sldId="270"/>
            <ac:picMk id="1042" creationId="{2023226B-028D-6E58-F227-BFCFE92806BE}"/>
          </ac:picMkLst>
        </pc:picChg>
        <pc:picChg chg="add mod">
          <ac:chgData name="Leung,Fion,HK-Hong Kong(Kowloon),Customer Management" userId="3d5d4ec1-66a2-4871-82b3-c61df94f03e2" providerId="ADAL" clId="{81C017ED-9032-4E3A-A7F1-3BF6A94724ED}" dt="2024-11-12T09:42:07.790" v="516" actId="1076"/>
          <ac:picMkLst>
            <pc:docMk/>
            <pc:sldMk cId="3421585842" sldId="270"/>
            <ac:picMk id="1044" creationId="{A2D00240-D6E0-DDED-F715-4595B234E0D4}"/>
          </ac:picMkLst>
        </pc:picChg>
        <pc:picChg chg="add del">
          <ac:chgData name="Leung,Fion,HK-Hong Kong(Kowloon),Customer Management" userId="3d5d4ec1-66a2-4871-82b3-c61df94f03e2" providerId="ADAL" clId="{81C017ED-9032-4E3A-A7F1-3BF6A94724ED}" dt="2024-12-11T03:50:42.473" v="2523" actId="478"/>
          <ac:picMkLst>
            <pc:docMk/>
            <pc:sldMk cId="3421585842" sldId="270"/>
            <ac:picMk id="2050" creationId="{36FE8503-9406-C79B-6F8B-6540E7137455}"/>
          </ac:picMkLst>
        </pc:picChg>
        <pc:picChg chg="add mod">
          <ac:chgData name="Leung,Fion,HK-Hong Kong(Kowloon),Customer Management" userId="3d5d4ec1-66a2-4871-82b3-c61df94f03e2" providerId="ADAL" clId="{81C017ED-9032-4E3A-A7F1-3BF6A94724ED}" dt="2024-12-20T04:19:54.272" v="8508" actId="1076"/>
          <ac:picMkLst>
            <pc:docMk/>
            <pc:sldMk cId="3421585842" sldId="270"/>
            <ac:picMk id="2052" creationId="{08AB59EC-5F1D-4AE5-9E50-AFD87290E801}"/>
          </ac:picMkLst>
        </pc:picChg>
      </pc:sldChg>
      <pc:sldChg chg="addSp modSp new del mod ord setBg modNotesTx">
        <pc:chgData name="Leung,Fion,HK-Hong Kong(Kowloon),Customer Management" userId="3d5d4ec1-66a2-4871-82b3-c61df94f03e2" providerId="ADAL" clId="{81C017ED-9032-4E3A-A7F1-3BF6A94724ED}" dt="2024-12-16T06:54:42.225" v="4180" actId="47"/>
        <pc:sldMkLst>
          <pc:docMk/>
          <pc:sldMk cId="627275438" sldId="271"/>
        </pc:sldMkLst>
        <pc:spChg chg="mod">
          <ac:chgData name="Leung,Fion,HK-Hong Kong(Kowloon),Customer Management" userId="3d5d4ec1-66a2-4871-82b3-c61df94f03e2" providerId="ADAL" clId="{81C017ED-9032-4E3A-A7F1-3BF6A94724ED}" dt="2024-11-12T05:24:07.123" v="29" actId="27636"/>
          <ac:spMkLst>
            <pc:docMk/>
            <pc:sldMk cId="627275438" sldId="271"/>
            <ac:spMk id="2" creationId="{DE75DC23-A048-5EF5-7DC9-BD8313F2B7D8}"/>
          </ac:spMkLst>
        </pc:spChg>
        <pc:spChg chg="add mod">
          <ac:chgData name="Leung,Fion,HK-Hong Kong(Kowloon),Customer Management" userId="3d5d4ec1-66a2-4871-82b3-c61df94f03e2" providerId="ADAL" clId="{81C017ED-9032-4E3A-A7F1-3BF6A94724ED}" dt="2024-12-11T03:48:49.279" v="2512" actId="1076"/>
          <ac:spMkLst>
            <pc:docMk/>
            <pc:sldMk cId="627275438" sldId="271"/>
            <ac:spMk id="3" creationId="{C9A237AD-DBCB-EF30-474E-4402D73C4073}"/>
          </ac:spMkLst>
        </pc:spChg>
        <pc:spChg chg="add mod">
          <ac:chgData name="Leung,Fion,HK-Hong Kong(Kowloon),Customer Management" userId="3d5d4ec1-66a2-4871-82b3-c61df94f03e2" providerId="ADAL" clId="{81C017ED-9032-4E3A-A7F1-3BF6A94724ED}" dt="2024-12-11T03:48:51.935" v="2513" actId="1076"/>
          <ac:spMkLst>
            <pc:docMk/>
            <pc:sldMk cId="627275438" sldId="271"/>
            <ac:spMk id="4" creationId="{D5A91D34-6536-2EC3-D5E7-9FCE25E2FA12}"/>
          </ac:spMkLst>
        </pc:spChg>
        <pc:spChg chg="add mod">
          <ac:chgData name="Leung,Fion,HK-Hong Kong(Kowloon),Customer Management" userId="3d5d4ec1-66a2-4871-82b3-c61df94f03e2" providerId="ADAL" clId="{81C017ED-9032-4E3A-A7F1-3BF6A94724ED}" dt="2024-12-11T03:48:56.081" v="2515" actId="1076"/>
          <ac:spMkLst>
            <pc:docMk/>
            <pc:sldMk cId="627275438" sldId="271"/>
            <ac:spMk id="6" creationId="{350F5C42-87B4-9173-899C-F2CCC5C2A6F6}"/>
          </ac:spMkLst>
        </pc:spChg>
        <pc:spChg chg="add">
          <ac:chgData name="Leung,Fion,HK-Hong Kong(Kowloon),Customer Management" userId="3d5d4ec1-66a2-4871-82b3-c61df94f03e2" providerId="ADAL" clId="{81C017ED-9032-4E3A-A7F1-3BF6A94724ED}" dt="2024-11-12T05:23:41.379" v="23" actId="26606"/>
          <ac:spMkLst>
            <pc:docMk/>
            <pc:sldMk cId="627275438" sldId="271"/>
            <ac:spMk id="2055" creationId="{A8384FB5-9ADC-4DDC-881B-597D56F5B15D}"/>
          </ac:spMkLst>
        </pc:spChg>
        <pc:spChg chg="add">
          <ac:chgData name="Leung,Fion,HK-Hong Kong(Kowloon),Customer Management" userId="3d5d4ec1-66a2-4871-82b3-c61df94f03e2" providerId="ADAL" clId="{81C017ED-9032-4E3A-A7F1-3BF6A94724ED}" dt="2024-11-12T05:23:41.379" v="23" actId="26606"/>
          <ac:spMkLst>
            <pc:docMk/>
            <pc:sldMk cId="627275438" sldId="271"/>
            <ac:spMk id="2057" creationId="{91E5A9A7-95C6-4F4F-B00E-C82E07FE62EF}"/>
          </ac:spMkLst>
        </pc:spChg>
        <pc:spChg chg="add">
          <ac:chgData name="Leung,Fion,HK-Hong Kong(Kowloon),Customer Management" userId="3d5d4ec1-66a2-4871-82b3-c61df94f03e2" providerId="ADAL" clId="{81C017ED-9032-4E3A-A7F1-3BF6A94724ED}" dt="2024-11-12T05:23:41.379" v="23" actId="26606"/>
          <ac:spMkLst>
            <pc:docMk/>
            <pc:sldMk cId="627275438" sldId="271"/>
            <ac:spMk id="2059" creationId="{D07DD2DE-F619-49DD-B5E7-03A290FF4ED1}"/>
          </ac:spMkLst>
        </pc:spChg>
        <pc:spChg chg="add">
          <ac:chgData name="Leung,Fion,HK-Hong Kong(Kowloon),Customer Management" userId="3d5d4ec1-66a2-4871-82b3-c61df94f03e2" providerId="ADAL" clId="{81C017ED-9032-4E3A-A7F1-3BF6A94724ED}" dt="2024-11-12T05:23:41.379" v="23" actId="26606"/>
          <ac:spMkLst>
            <pc:docMk/>
            <pc:sldMk cId="627275438" sldId="271"/>
            <ac:spMk id="2061" creationId="{85149191-5F60-4A28-AAFF-039F96B0F3EC}"/>
          </ac:spMkLst>
        </pc:spChg>
        <pc:spChg chg="add">
          <ac:chgData name="Leung,Fion,HK-Hong Kong(Kowloon),Customer Management" userId="3d5d4ec1-66a2-4871-82b3-c61df94f03e2" providerId="ADAL" clId="{81C017ED-9032-4E3A-A7F1-3BF6A94724ED}" dt="2024-11-12T05:23:41.379" v="23" actId="26606"/>
          <ac:spMkLst>
            <pc:docMk/>
            <pc:sldMk cId="627275438" sldId="271"/>
            <ac:spMk id="2063" creationId="{F8260ED5-17F7-4158-B241-D51DD4CF1B7E}"/>
          </ac:spMkLst>
        </pc:spChg>
        <pc:picChg chg="add mod">
          <ac:chgData name="Leung,Fion,HK-Hong Kong(Kowloon),Customer Management" userId="3d5d4ec1-66a2-4871-82b3-c61df94f03e2" providerId="ADAL" clId="{81C017ED-9032-4E3A-A7F1-3BF6A94724ED}" dt="2024-12-11T03:49:04.956" v="2519" actId="1076"/>
          <ac:picMkLst>
            <pc:docMk/>
            <pc:sldMk cId="627275438" sldId="271"/>
            <ac:picMk id="2050" creationId="{DFADD743-C929-7597-413F-E2E586572415}"/>
          </ac:picMkLst>
        </pc:picChg>
        <pc:picChg chg="add mod">
          <ac:chgData name="Leung,Fion,HK-Hong Kong(Kowloon),Customer Management" userId="3d5d4ec1-66a2-4871-82b3-c61df94f03e2" providerId="ADAL" clId="{81C017ED-9032-4E3A-A7F1-3BF6A94724ED}" dt="2024-12-11T03:48:39.875" v="2508" actId="14100"/>
          <ac:picMkLst>
            <pc:docMk/>
            <pc:sldMk cId="627275438" sldId="271"/>
            <ac:picMk id="2052" creationId="{07D6F758-0C52-B1CA-D34A-680A82D7157B}"/>
          </ac:picMkLst>
        </pc:picChg>
        <pc:picChg chg="add mod">
          <ac:chgData name="Leung,Fion,HK-Hong Kong(Kowloon),Customer Management" userId="3d5d4ec1-66a2-4871-82b3-c61df94f03e2" providerId="ADAL" clId="{81C017ED-9032-4E3A-A7F1-3BF6A94724ED}" dt="2024-12-11T03:48:53.382" v="2514" actId="1076"/>
          <ac:picMkLst>
            <pc:docMk/>
            <pc:sldMk cId="627275438" sldId="271"/>
            <ac:picMk id="2054" creationId="{13F7F031-1C48-CEF4-5214-BF4C07D9B63A}"/>
          </ac:picMkLst>
        </pc:picChg>
      </pc:sldChg>
      <pc:sldChg chg="addSp delSp modSp new del mod setBg modClrScheme chgLayout">
        <pc:chgData name="Leung,Fion,HK-Hong Kong(Kowloon),Customer Management" userId="3d5d4ec1-66a2-4871-82b3-c61df94f03e2" providerId="ADAL" clId="{81C017ED-9032-4E3A-A7F1-3BF6A94724ED}" dt="2024-11-12T05:23:32.249" v="20" actId="47"/>
        <pc:sldMkLst>
          <pc:docMk/>
          <pc:sldMk cId="1880795703" sldId="271"/>
        </pc:sldMkLst>
        <pc:spChg chg="del mod ord">
          <ac:chgData name="Leung,Fion,HK-Hong Kong(Kowloon),Customer Management" userId="3d5d4ec1-66a2-4871-82b3-c61df94f03e2" providerId="ADAL" clId="{81C017ED-9032-4E3A-A7F1-3BF6A94724ED}" dt="2024-11-12T04:55:10.188" v="7" actId="700"/>
          <ac:spMkLst>
            <pc:docMk/>
            <pc:sldMk cId="1880795703" sldId="271"/>
            <ac:spMk id="2" creationId="{B07518BD-BDB3-80A0-1B36-F7804FCC4780}"/>
          </ac:spMkLst>
        </pc:spChg>
        <pc:spChg chg="add mod ord">
          <ac:chgData name="Leung,Fion,HK-Hong Kong(Kowloon),Customer Management" userId="3d5d4ec1-66a2-4871-82b3-c61df94f03e2" providerId="ADAL" clId="{81C017ED-9032-4E3A-A7F1-3BF6A94724ED}" dt="2024-11-12T05:23:28.537" v="17" actId="26606"/>
          <ac:spMkLst>
            <pc:docMk/>
            <pc:sldMk cId="1880795703" sldId="271"/>
            <ac:spMk id="3" creationId="{4BBFD3AE-9DBE-DB76-69A2-AF2997A9CFFA}"/>
          </ac:spMkLst>
        </pc:spChg>
        <pc:spChg chg="add mod ord">
          <ac:chgData name="Leung,Fion,HK-Hong Kong(Kowloon),Customer Management" userId="3d5d4ec1-66a2-4871-82b3-c61df94f03e2" providerId="ADAL" clId="{81C017ED-9032-4E3A-A7F1-3BF6A94724ED}" dt="2024-11-12T05:23:28.537" v="17" actId="26606"/>
          <ac:spMkLst>
            <pc:docMk/>
            <pc:sldMk cId="1880795703" sldId="271"/>
            <ac:spMk id="4" creationId="{12AA12D5-CE87-5028-F088-27D4214A769E}"/>
          </ac:spMkLst>
        </pc:spChg>
        <pc:spChg chg="add del">
          <ac:chgData name="Leung,Fion,HK-Hong Kong(Kowloon),Customer Management" userId="3d5d4ec1-66a2-4871-82b3-c61df94f03e2" providerId="ADAL" clId="{81C017ED-9032-4E3A-A7F1-3BF6A94724ED}" dt="2024-11-12T05:23:28.537" v="17" actId="26606"/>
          <ac:spMkLst>
            <pc:docMk/>
            <pc:sldMk cId="1880795703" sldId="271"/>
            <ac:spMk id="1031" creationId="{A8384FB5-9ADC-4DDC-881B-597D56F5B15D}"/>
          </ac:spMkLst>
        </pc:spChg>
        <pc:spChg chg="add del">
          <ac:chgData name="Leung,Fion,HK-Hong Kong(Kowloon),Customer Management" userId="3d5d4ec1-66a2-4871-82b3-c61df94f03e2" providerId="ADAL" clId="{81C017ED-9032-4E3A-A7F1-3BF6A94724ED}" dt="2024-11-12T05:23:28.537" v="17" actId="26606"/>
          <ac:spMkLst>
            <pc:docMk/>
            <pc:sldMk cId="1880795703" sldId="271"/>
            <ac:spMk id="1033" creationId="{91E5A9A7-95C6-4F4F-B00E-C82E07FE62EF}"/>
          </ac:spMkLst>
        </pc:spChg>
        <pc:spChg chg="add del">
          <ac:chgData name="Leung,Fion,HK-Hong Kong(Kowloon),Customer Management" userId="3d5d4ec1-66a2-4871-82b3-c61df94f03e2" providerId="ADAL" clId="{81C017ED-9032-4E3A-A7F1-3BF6A94724ED}" dt="2024-11-12T05:23:28.537" v="17" actId="26606"/>
          <ac:spMkLst>
            <pc:docMk/>
            <pc:sldMk cId="1880795703" sldId="271"/>
            <ac:spMk id="1035" creationId="{D07DD2DE-F619-49DD-B5E7-03A290FF4ED1}"/>
          </ac:spMkLst>
        </pc:spChg>
        <pc:spChg chg="add del">
          <ac:chgData name="Leung,Fion,HK-Hong Kong(Kowloon),Customer Management" userId="3d5d4ec1-66a2-4871-82b3-c61df94f03e2" providerId="ADAL" clId="{81C017ED-9032-4E3A-A7F1-3BF6A94724ED}" dt="2024-11-12T05:23:28.537" v="17" actId="26606"/>
          <ac:spMkLst>
            <pc:docMk/>
            <pc:sldMk cId="1880795703" sldId="271"/>
            <ac:spMk id="1037" creationId="{85149191-5F60-4A28-AAFF-039F96B0F3EC}"/>
          </ac:spMkLst>
        </pc:spChg>
        <pc:spChg chg="add del">
          <ac:chgData name="Leung,Fion,HK-Hong Kong(Kowloon),Customer Management" userId="3d5d4ec1-66a2-4871-82b3-c61df94f03e2" providerId="ADAL" clId="{81C017ED-9032-4E3A-A7F1-3BF6A94724ED}" dt="2024-11-12T05:23:28.537" v="17" actId="26606"/>
          <ac:spMkLst>
            <pc:docMk/>
            <pc:sldMk cId="1880795703" sldId="271"/>
            <ac:spMk id="1039" creationId="{F8260ED5-17F7-4158-B241-D51DD4CF1B7E}"/>
          </ac:spMkLst>
        </pc:spChg>
        <pc:picChg chg="add mod">
          <ac:chgData name="Leung,Fion,HK-Hong Kong(Kowloon),Customer Management" userId="3d5d4ec1-66a2-4871-82b3-c61df94f03e2" providerId="ADAL" clId="{81C017ED-9032-4E3A-A7F1-3BF6A94724ED}" dt="2024-11-12T05:23:29.376" v="19" actId="14100"/>
          <ac:picMkLst>
            <pc:docMk/>
            <pc:sldMk cId="1880795703" sldId="271"/>
            <ac:picMk id="1026" creationId="{4495C99B-9806-419A-5B62-D4AE66FB7C55}"/>
          </ac:picMkLst>
        </pc:picChg>
      </pc:sldChg>
      <pc:sldChg chg="addSp delSp modSp new del mod setBg">
        <pc:chgData name="Leung,Fion,HK-Hong Kong(Kowloon),Customer Management" userId="3d5d4ec1-66a2-4871-82b3-c61df94f03e2" providerId="ADAL" clId="{81C017ED-9032-4E3A-A7F1-3BF6A94724ED}" dt="2024-12-17T01:56:37.861" v="4858" actId="47"/>
        <pc:sldMkLst>
          <pc:docMk/>
          <pc:sldMk cId="192206048" sldId="272"/>
        </pc:sldMkLst>
        <pc:spChg chg="mod ord">
          <ac:chgData name="Leung,Fion,HK-Hong Kong(Kowloon),Customer Management" userId="3d5d4ec1-66a2-4871-82b3-c61df94f03e2" providerId="ADAL" clId="{81C017ED-9032-4E3A-A7F1-3BF6A94724ED}" dt="2024-12-16T07:04:37.883" v="4239" actId="1076"/>
          <ac:spMkLst>
            <pc:docMk/>
            <pc:sldMk cId="192206048" sldId="272"/>
            <ac:spMk id="2" creationId="{ADEDD33D-FB2B-4AF7-64A3-56AC5326365B}"/>
          </ac:spMkLst>
        </pc:spChg>
        <pc:spChg chg="add del mod">
          <ac:chgData name="Leung,Fion,HK-Hong Kong(Kowloon),Customer Management" userId="3d5d4ec1-66a2-4871-82b3-c61df94f03e2" providerId="ADAL" clId="{81C017ED-9032-4E3A-A7F1-3BF6A94724ED}" dt="2024-12-13T02:47:39.857" v="2920" actId="478"/>
          <ac:spMkLst>
            <pc:docMk/>
            <pc:sldMk cId="192206048" sldId="272"/>
            <ac:spMk id="3" creationId="{B920EC54-35AE-A179-D27A-F2743E3FE58C}"/>
          </ac:spMkLst>
        </pc:spChg>
        <pc:spChg chg="add mod">
          <ac:chgData name="Leung,Fion,HK-Hong Kong(Kowloon),Customer Management" userId="3d5d4ec1-66a2-4871-82b3-c61df94f03e2" providerId="ADAL" clId="{81C017ED-9032-4E3A-A7F1-3BF6A94724ED}" dt="2024-12-16T07:06:06.335" v="4263" actId="1076"/>
          <ac:spMkLst>
            <pc:docMk/>
            <pc:sldMk cId="192206048" sldId="272"/>
            <ac:spMk id="4" creationId="{1C9C9663-1F56-E683-D64E-8D606E88DE93}"/>
          </ac:spMkLst>
        </pc:spChg>
        <pc:spChg chg="add mod">
          <ac:chgData name="Leung,Fion,HK-Hong Kong(Kowloon),Customer Management" userId="3d5d4ec1-66a2-4871-82b3-c61df94f03e2" providerId="ADAL" clId="{81C017ED-9032-4E3A-A7F1-3BF6A94724ED}" dt="2024-12-16T07:06:06.335" v="4263" actId="1076"/>
          <ac:spMkLst>
            <pc:docMk/>
            <pc:sldMk cId="192206048" sldId="272"/>
            <ac:spMk id="6" creationId="{8A7F74DA-DEC6-6A19-6B89-EF9454DED2F6}"/>
          </ac:spMkLst>
        </pc:spChg>
        <pc:spChg chg="add mod">
          <ac:chgData name="Leung,Fion,HK-Hong Kong(Kowloon),Customer Management" userId="3d5d4ec1-66a2-4871-82b3-c61df94f03e2" providerId="ADAL" clId="{81C017ED-9032-4E3A-A7F1-3BF6A94724ED}" dt="2024-12-17T01:52:36.276" v="4646" actId="1076"/>
          <ac:spMkLst>
            <pc:docMk/>
            <pc:sldMk cId="192206048" sldId="272"/>
            <ac:spMk id="8" creationId="{C527E59C-5574-20BE-5D30-CA9A1E8B5B7E}"/>
          </ac:spMkLst>
        </pc:spChg>
        <pc:spChg chg="add mod">
          <ac:chgData name="Leung,Fion,HK-Hong Kong(Kowloon),Customer Management" userId="3d5d4ec1-66a2-4871-82b3-c61df94f03e2" providerId="ADAL" clId="{81C017ED-9032-4E3A-A7F1-3BF6A94724ED}" dt="2024-12-16T07:06:16.497" v="4265" actId="1076"/>
          <ac:spMkLst>
            <pc:docMk/>
            <pc:sldMk cId="192206048" sldId="272"/>
            <ac:spMk id="10" creationId="{B5635A5E-1247-4CBE-8082-3171EEC349C5}"/>
          </ac:spMkLst>
        </pc:spChg>
        <pc:spChg chg="add mod">
          <ac:chgData name="Leung,Fion,HK-Hong Kong(Kowloon),Customer Management" userId="3d5d4ec1-66a2-4871-82b3-c61df94f03e2" providerId="ADAL" clId="{81C017ED-9032-4E3A-A7F1-3BF6A94724ED}" dt="2024-12-16T07:06:28.183" v="4267" actId="1076"/>
          <ac:spMkLst>
            <pc:docMk/>
            <pc:sldMk cId="192206048" sldId="272"/>
            <ac:spMk id="12" creationId="{3D7A29BF-C9C5-96FE-0006-02D80BC0BD48}"/>
          </ac:spMkLst>
        </pc:spChg>
        <pc:spChg chg="add mod">
          <ac:chgData name="Leung,Fion,HK-Hong Kong(Kowloon),Customer Management" userId="3d5d4ec1-66a2-4871-82b3-c61df94f03e2" providerId="ADAL" clId="{81C017ED-9032-4E3A-A7F1-3BF6A94724ED}" dt="2024-12-16T07:06:50.391" v="4269" actId="1076"/>
          <ac:spMkLst>
            <pc:docMk/>
            <pc:sldMk cId="192206048" sldId="272"/>
            <ac:spMk id="14" creationId="{8B9E7845-1923-4E10-78F5-5FD49622452B}"/>
          </ac:spMkLst>
        </pc:spChg>
        <pc:spChg chg="add del">
          <ac:chgData name="Leung,Fion,HK-Hong Kong(Kowloon),Customer Management" userId="3d5d4ec1-66a2-4871-82b3-c61df94f03e2" providerId="ADAL" clId="{81C017ED-9032-4E3A-A7F1-3BF6A94724ED}" dt="2024-12-16T07:00:22.686" v="4202" actId="26606"/>
          <ac:spMkLst>
            <pc:docMk/>
            <pc:sldMk cId="192206048" sldId="272"/>
            <ac:spMk id="4113" creationId="{A5A17FC0-D416-4C8B-A9E6-5924D352B986}"/>
          </ac:spMkLst>
        </pc:spChg>
        <pc:picChg chg="add mod ord">
          <ac:chgData name="Leung,Fion,HK-Hong Kong(Kowloon),Customer Management" userId="3d5d4ec1-66a2-4871-82b3-c61df94f03e2" providerId="ADAL" clId="{81C017ED-9032-4E3A-A7F1-3BF6A94724ED}" dt="2024-12-16T07:06:06.335" v="4263" actId="1076"/>
          <ac:picMkLst>
            <pc:docMk/>
            <pc:sldMk cId="192206048" sldId="272"/>
            <ac:picMk id="4098" creationId="{9D64D4A1-89D5-494A-1FDB-24A9A4695DE7}"/>
          </ac:picMkLst>
        </pc:picChg>
        <pc:picChg chg="add mod ord">
          <ac:chgData name="Leung,Fion,HK-Hong Kong(Kowloon),Customer Management" userId="3d5d4ec1-66a2-4871-82b3-c61df94f03e2" providerId="ADAL" clId="{81C017ED-9032-4E3A-A7F1-3BF6A94724ED}" dt="2024-12-16T07:06:06.335" v="4263" actId="1076"/>
          <ac:picMkLst>
            <pc:docMk/>
            <pc:sldMk cId="192206048" sldId="272"/>
            <ac:picMk id="4100" creationId="{F192B6A3-FED1-2D92-03C7-17EA762E695D}"/>
          </ac:picMkLst>
        </pc:picChg>
        <pc:picChg chg="add mod">
          <ac:chgData name="Leung,Fion,HK-Hong Kong(Kowloon),Customer Management" userId="3d5d4ec1-66a2-4871-82b3-c61df94f03e2" providerId="ADAL" clId="{81C017ED-9032-4E3A-A7F1-3BF6A94724ED}" dt="2024-12-16T07:06:06.335" v="4263" actId="1076"/>
          <ac:picMkLst>
            <pc:docMk/>
            <pc:sldMk cId="192206048" sldId="272"/>
            <ac:picMk id="4102" creationId="{42432323-854E-8A5C-08E1-5DF76AF8FB83}"/>
          </ac:picMkLst>
        </pc:picChg>
        <pc:picChg chg="add mod">
          <ac:chgData name="Leung,Fion,HK-Hong Kong(Kowloon),Customer Management" userId="3d5d4ec1-66a2-4871-82b3-c61df94f03e2" providerId="ADAL" clId="{81C017ED-9032-4E3A-A7F1-3BF6A94724ED}" dt="2024-12-16T07:06:12.620" v="4264" actId="1076"/>
          <ac:picMkLst>
            <pc:docMk/>
            <pc:sldMk cId="192206048" sldId="272"/>
            <ac:picMk id="4104" creationId="{EF4D21FE-F423-F22D-80E5-90A3AFE1E375}"/>
          </ac:picMkLst>
        </pc:picChg>
        <pc:picChg chg="add mod">
          <ac:chgData name="Leung,Fion,HK-Hong Kong(Kowloon),Customer Management" userId="3d5d4ec1-66a2-4871-82b3-c61df94f03e2" providerId="ADAL" clId="{81C017ED-9032-4E3A-A7F1-3BF6A94724ED}" dt="2024-12-16T07:06:22.535" v="4266" actId="1076"/>
          <ac:picMkLst>
            <pc:docMk/>
            <pc:sldMk cId="192206048" sldId="272"/>
            <ac:picMk id="4106" creationId="{24C93A81-F6EB-2EDF-5B89-A907DE8AF03D}"/>
          </ac:picMkLst>
        </pc:picChg>
        <pc:picChg chg="add mod ord">
          <ac:chgData name="Leung,Fion,HK-Hong Kong(Kowloon),Customer Management" userId="3d5d4ec1-66a2-4871-82b3-c61df94f03e2" providerId="ADAL" clId="{81C017ED-9032-4E3A-A7F1-3BF6A94724ED}" dt="2024-12-16T07:06:42.358" v="4268" actId="1076"/>
          <ac:picMkLst>
            <pc:docMk/>
            <pc:sldMk cId="192206048" sldId="272"/>
            <ac:picMk id="4108" creationId="{7665DEAC-7657-62CE-1732-D21503922CB4}"/>
          </ac:picMkLst>
        </pc:picChg>
        <pc:cxnChg chg="add del">
          <ac:chgData name="Leung,Fion,HK-Hong Kong(Kowloon),Customer Management" userId="3d5d4ec1-66a2-4871-82b3-c61df94f03e2" providerId="ADAL" clId="{81C017ED-9032-4E3A-A7F1-3BF6A94724ED}" dt="2024-12-16T07:00:22.686" v="4202" actId="26606"/>
          <ac:cxnSpMkLst>
            <pc:docMk/>
            <pc:sldMk cId="192206048" sldId="272"/>
            <ac:cxnSpMk id="4115" creationId="{982DC870-E8E5-4050-B10C-CC24FC67E50A}"/>
          </ac:cxnSpMkLst>
        </pc:cxnChg>
        <pc:cxnChg chg="add del">
          <ac:chgData name="Leung,Fion,HK-Hong Kong(Kowloon),Customer Management" userId="3d5d4ec1-66a2-4871-82b3-c61df94f03e2" providerId="ADAL" clId="{81C017ED-9032-4E3A-A7F1-3BF6A94724ED}" dt="2024-12-16T07:00:22.686" v="4202" actId="26606"/>
          <ac:cxnSpMkLst>
            <pc:docMk/>
            <pc:sldMk cId="192206048" sldId="272"/>
            <ac:cxnSpMk id="4117" creationId="{FF76A74F-C283-4DED-BD4D-086753B7CB00}"/>
          </ac:cxnSpMkLst>
        </pc:cxnChg>
        <pc:cxnChg chg="add del">
          <ac:chgData name="Leung,Fion,HK-Hong Kong(Kowloon),Customer Management" userId="3d5d4ec1-66a2-4871-82b3-c61df94f03e2" providerId="ADAL" clId="{81C017ED-9032-4E3A-A7F1-3BF6A94724ED}" dt="2024-12-16T07:00:22.686" v="4202" actId="26606"/>
          <ac:cxnSpMkLst>
            <pc:docMk/>
            <pc:sldMk cId="192206048" sldId="272"/>
            <ac:cxnSpMk id="4119" creationId="{3B2791FB-B2F7-4BBE-B8D8-74C37FF9E85C}"/>
          </ac:cxnSpMkLst>
        </pc:cxnChg>
        <pc:cxnChg chg="add del">
          <ac:chgData name="Leung,Fion,HK-Hong Kong(Kowloon),Customer Management" userId="3d5d4ec1-66a2-4871-82b3-c61df94f03e2" providerId="ADAL" clId="{81C017ED-9032-4E3A-A7F1-3BF6A94724ED}" dt="2024-12-16T07:00:22.686" v="4202" actId="26606"/>
          <ac:cxnSpMkLst>
            <pc:docMk/>
            <pc:sldMk cId="192206048" sldId="272"/>
            <ac:cxnSpMk id="4121" creationId="{9891B5DE-6811-4844-BB18-472A3F360EE5}"/>
          </ac:cxnSpMkLst>
        </pc:cxnChg>
        <pc:cxnChg chg="add del">
          <ac:chgData name="Leung,Fion,HK-Hong Kong(Kowloon),Customer Management" userId="3d5d4ec1-66a2-4871-82b3-c61df94f03e2" providerId="ADAL" clId="{81C017ED-9032-4E3A-A7F1-3BF6A94724ED}" dt="2024-12-16T07:00:22.686" v="4202" actId="26606"/>
          <ac:cxnSpMkLst>
            <pc:docMk/>
            <pc:sldMk cId="192206048" sldId="272"/>
            <ac:cxnSpMk id="4123" creationId="{77A9CA3A-7216-41E0-B3CD-058077FD396D}"/>
          </ac:cxnSpMkLst>
        </pc:cxnChg>
      </pc:sldChg>
      <pc:sldChg chg="delSp add del setBg delDesignElem">
        <pc:chgData name="Leung,Fion,HK-Hong Kong(Kowloon),Customer Management" userId="3d5d4ec1-66a2-4871-82b3-c61df94f03e2" providerId="ADAL" clId="{81C017ED-9032-4E3A-A7F1-3BF6A94724ED}" dt="2024-12-10T05:31:08.926" v="1908" actId="47"/>
        <pc:sldMkLst>
          <pc:docMk/>
          <pc:sldMk cId="567231389" sldId="272"/>
        </pc:sldMkLst>
        <pc:spChg chg="del">
          <ac:chgData name="Leung,Fion,HK-Hong Kong(Kowloon),Customer Management" userId="3d5d4ec1-66a2-4871-82b3-c61df94f03e2" providerId="ADAL" clId="{81C017ED-9032-4E3A-A7F1-3BF6A94724ED}" dt="2024-12-10T05:31:05.582" v="1907"/>
          <ac:spMkLst>
            <pc:docMk/>
            <pc:sldMk cId="567231389" sldId="272"/>
            <ac:spMk id="36" creationId="{A8384FB5-9ADC-4DDC-881B-597D56F5B15D}"/>
          </ac:spMkLst>
        </pc:spChg>
        <pc:spChg chg="del">
          <ac:chgData name="Leung,Fion,HK-Hong Kong(Kowloon),Customer Management" userId="3d5d4ec1-66a2-4871-82b3-c61df94f03e2" providerId="ADAL" clId="{81C017ED-9032-4E3A-A7F1-3BF6A94724ED}" dt="2024-12-10T05:31:05.582" v="1907"/>
          <ac:spMkLst>
            <pc:docMk/>
            <pc:sldMk cId="567231389" sldId="272"/>
            <ac:spMk id="38" creationId="{91E5A9A7-95C6-4F4F-B00E-C82E07FE62EF}"/>
          </ac:spMkLst>
        </pc:spChg>
        <pc:spChg chg="del">
          <ac:chgData name="Leung,Fion,HK-Hong Kong(Kowloon),Customer Management" userId="3d5d4ec1-66a2-4871-82b3-c61df94f03e2" providerId="ADAL" clId="{81C017ED-9032-4E3A-A7F1-3BF6A94724ED}" dt="2024-12-10T05:31:05.582" v="1907"/>
          <ac:spMkLst>
            <pc:docMk/>
            <pc:sldMk cId="567231389" sldId="272"/>
            <ac:spMk id="40" creationId="{D07DD2DE-F619-49DD-B5E7-03A290FF4ED1}"/>
          </ac:spMkLst>
        </pc:spChg>
        <pc:spChg chg="del">
          <ac:chgData name="Leung,Fion,HK-Hong Kong(Kowloon),Customer Management" userId="3d5d4ec1-66a2-4871-82b3-c61df94f03e2" providerId="ADAL" clId="{81C017ED-9032-4E3A-A7F1-3BF6A94724ED}" dt="2024-12-10T05:31:05.582" v="1907"/>
          <ac:spMkLst>
            <pc:docMk/>
            <pc:sldMk cId="567231389" sldId="272"/>
            <ac:spMk id="42" creationId="{85149191-5F60-4A28-AAFF-039F96B0F3EC}"/>
          </ac:spMkLst>
        </pc:spChg>
        <pc:spChg chg="del">
          <ac:chgData name="Leung,Fion,HK-Hong Kong(Kowloon),Customer Management" userId="3d5d4ec1-66a2-4871-82b3-c61df94f03e2" providerId="ADAL" clId="{81C017ED-9032-4E3A-A7F1-3BF6A94724ED}" dt="2024-12-10T05:31:05.582" v="1907"/>
          <ac:spMkLst>
            <pc:docMk/>
            <pc:sldMk cId="567231389" sldId="272"/>
            <ac:spMk id="44" creationId="{F8260ED5-17F7-4158-B241-D51DD4CF1B7E}"/>
          </ac:spMkLst>
        </pc:spChg>
      </pc:sldChg>
      <pc:sldChg chg="delSp add del setBg delDesignElem">
        <pc:chgData name="Leung,Fion,HK-Hong Kong(Kowloon),Customer Management" userId="3d5d4ec1-66a2-4871-82b3-c61df94f03e2" providerId="ADAL" clId="{81C017ED-9032-4E3A-A7F1-3BF6A94724ED}" dt="2024-12-10T05:31:26.710" v="1911" actId="47"/>
        <pc:sldMkLst>
          <pc:docMk/>
          <pc:sldMk cId="1097975657" sldId="272"/>
        </pc:sldMkLst>
        <pc:spChg chg="del">
          <ac:chgData name="Leung,Fion,HK-Hong Kong(Kowloon),Customer Management" userId="3d5d4ec1-66a2-4871-82b3-c61df94f03e2" providerId="ADAL" clId="{81C017ED-9032-4E3A-A7F1-3BF6A94724ED}" dt="2024-12-10T05:31:19.381" v="1910"/>
          <ac:spMkLst>
            <pc:docMk/>
            <pc:sldMk cId="1097975657" sldId="272"/>
            <ac:spMk id="36" creationId="{A8384FB5-9ADC-4DDC-881B-597D56F5B15D}"/>
          </ac:spMkLst>
        </pc:spChg>
        <pc:spChg chg="del">
          <ac:chgData name="Leung,Fion,HK-Hong Kong(Kowloon),Customer Management" userId="3d5d4ec1-66a2-4871-82b3-c61df94f03e2" providerId="ADAL" clId="{81C017ED-9032-4E3A-A7F1-3BF6A94724ED}" dt="2024-12-10T05:31:19.381" v="1910"/>
          <ac:spMkLst>
            <pc:docMk/>
            <pc:sldMk cId="1097975657" sldId="272"/>
            <ac:spMk id="38" creationId="{91E5A9A7-95C6-4F4F-B00E-C82E07FE62EF}"/>
          </ac:spMkLst>
        </pc:spChg>
        <pc:spChg chg="del">
          <ac:chgData name="Leung,Fion,HK-Hong Kong(Kowloon),Customer Management" userId="3d5d4ec1-66a2-4871-82b3-c61df94f03e2" providerId="ADAL" clId="{81C017ED-9032-4E3A-A7F1-3BF6A94724ED}" dt="2024-12-10T05:31:19.381" v="1910"/>
          <ac:spMkLst>
            <pc:docMk/>
            <pc:sldMk cId="1097975657" sldId="272"/>
            <ac:spMk id="40" creationId="{D07DD2DE-F619-49DD-B5E7-03A290FF4ED1}"/>
          </ac:spMkLst>
        </pc:spChg>
        <pc:spChg chg="del">
          <ac:chgData name="Leung,Fion,HK-Hong Kong(Kowloon),Customer Management" userId="3d5d4ec1-66a2-4871-82b3-c61df94f03e2" providerId="ADAL" clId="{81C017ED-9032-4E3A-A7F1-3BF6A94724ED}" dt="2024-12-10T05:31:19.381" v="1910"/>
          <ac:spMkLst>
            <pc:docMk/>
            <pc:sldMk cId="1097975657" sldId="272"/>
            <ac:spMk id="42" creationId="{85149191-5F60-4A28-AAFF-039F96B0F3EC}"/>
          </ac:spMkLst>
        </pc:spChg>
        <pc:spChg chg="del">
          <ac:chgData name="Leung,Fion,HK-Hong Kong(Kowloon),Customer Management" userId="3d5d4ec1-66a2-4871-82b3-c61df94f03e2" providerId="ADAL" clId="{81C017ED-9032-4E3A-A7F1-3BF6A94724ED}" dt="2024-12-10T05:31:19.381" v="1910"/>
          <ac:spMkLst>
            <pc:docMk/>
            <pc:sldMk cId="1097975657" sldId="272"/>
            <ac:spMk id="44" creationId="{F8260ED5-17F7-4158-B241-D51DD4CF1B7E}"/>
          </ac:spMkLst>
        </pc:spChg>
      </pc:sldChg>
      <pc:sldChg chg="addSp delSp modSp add del mod ord">
        <pc:chgData name="Leung,Fion,HK-Hong Kong(Kowloon),Customer Management" userId="3d5d4ec1-66a2-4871-82b3-c61df94f03e2" providerId="ADAL" clId="{81C017ED-9032-4E3A-A7F1-3BF6A94724ED}" dt="2024-11-13T06:54:50.120" v="1033" actId="47"/>
        <pc:sldMkLst>
          <pc:docMk/>
          <pc:sldMk cId="1740664784" sldId="272"/>
        </pc:sldMkLst>
        <pc:spChg chg="mod">
          <ac:chgData name="Leung,Fion,HK-Hong Kong(Kowloon),Customer Management" userId="3d5d4ec1-66a2-4871-82b3-c61df94f03e2" providerId="ADAL" clId="{81C017ED-9032-4E3A-A7F1-3BF6A94724ED}" dt="2024-11-13T05:48:01.619" v="811" actId="108"/>
          <ac:spMkLst>
            <pc:docMk/>
            <pc:sldMk cId="1740664784" sldId="272"/>
            <ac:spMk id="2" creationId="{62AEF5FE-6C45-4BF6-9676-571742C3CDD7}"/>
          </ac:spMkLst>
        </pc:spChg>
        <pc:spChg chg="add del">
          <ac:chgData name="Leung,Fion,HK-Hong Kong(Kowloon),Customer Management" userId="3d5d4ec1-66a2-4871-82b3-c61df94f03e2" providerId="ADAL" clId="{81C017ED-9032-4E3A-A7F1-3BF6A94724ED}" dt="2024-11-13T05:50:12.954" v="900" actId="478"/>
          <ac:spMkLst>
            <pc:docMk/>
            <pc:sldMk cId="1740664784" sldId="272"/>
            <ac:spMk id="3" creationId="{E549D7B8-76E7-B540-E077-4B114E15B3E7}"/>
          </ac:spMkLst>
        </pc:spChg>
        <pc:spChg chg="mod">
          <ac:chgData name="Leung,Fion,HK-Hong Kong(Kowloon),Customer Management" userId="3d5d4ec1-66a2-4871-82b3-c61df94f03e2" providerId="ADAL" clId="{81C017ED-9032-4E3A-A7F1-3BF6A94724ED}" dt="2024-11-13T05:45:53.631" v="707"/>
          <ac:spMkLst>
            <pc:docMk/>
            <pc:sldMk cId="1740664784" sldId="272"/>
            <ac:spMk id="5" creationId="{BAD3DD8E-0492-4A48-B06C-F87FA5CFE3C0}"/>
          </ac:spMkLst>
        </pc:spChg>
        <pc:spChg chg="mod">
          <ac:chgData name="Leung,Fion,HK-Hong Kong(Kowloon),Customer Management" userId="3d5d4ec1-66a2-4871-82b3-c61df94f03e2" providerId="ADAL" clId="{81C017ED-9032-4E3A-A7F1-3BF6A94724ED}" dt="2024-11-13T05:52:49.036" v="920" actId="6549"/>
          <ac:spMkLst>
            <pc:docMk/>
            <pc:sldMk cId="1740664784" sldId="272"/>
            <ac:spMk id="66" creationId="{FAE71894-689D-56C0-8950-AD91C76D7FC0}"/>
          </ac:spMkLst>
        </pc:spChg>
        <pc:spChg chg="mod">
          <ac:chgData name="Leung,Fion,HK-Hong Kong(Kowloon),Customer Management" userId="3d5d4ec1-66a2-4871-82b3-c61df94f03e2" providerId="ADAL" clId="{81C017ED-9032-4E3A-A7F1-3BF6A94724ED}" dt="2024-11-13T05:46:52.489" v="747" actId="404"/>
          <ac:spMkLst>
            <pc:docMk/>
            <pc:sldMk cId="1740664784" sldId="272"/>
            <ac:spMk id="67" creationId="{80238389-457B-F654-C3DE-690CDCFA3753}"/>
          </ac:spMkLst>
        </pc:spChg>
        <pc:spChg chg="add del">
          <ac:chgData name="Leung,Fion,HK-Hong Kong(Kowloon),Customer Management" userId="3d5d4ec1-66a2-4871-82b3-c61df94f03e2" providerId="ADAL" clId="{81C017ED-9032-4E3A-A7F1-3BF6A94724ED}" dt="2024-11-13T05:51:09.230" v="908" actId="478"/>
          <ac:spMkLst>
            <pc:docMk/>
            <pc:sldMk cId="1740664784" sldId="272"/>
            <ac:spMk id="69" creationId="{D66C04E2-92A4-A44D-F615-FDBCCDD87A5C}"/>
          </ac:spMkLst>
        </pc:spChg>
        <pc:spChg chg="mod">
          <ac:chgData name="Leung,Fion,HK-Hong Kong(Kowloon),Customer Management" userId="3d5d4ec1-66a2-4871-82b3-c61df94f03e2" providerId="ADAL" clId="{81C017ED-9032-4E3A-A7F1-3BF6A94724ED}" dt="2024-11-13T05:47:29.292" v="776" actId="403"/>
          <ac:spMkLst>
            <pc:docMk/>
            <pc:sldMk cId="1740664784" sldId="272"/>
            <ac:spMk id="70" creationId="{C2D12658-2A98-B7E5-2DA2-C9D46BC216EB}"/>
          </ac:spMkLst>
        </pc:spChg>
        <pc:spChg chg="mod">
          <ac:chgData name="Leung,Fion,HK-Hong Kong(Kowloon),Customer Management" userId="3d5d4ec1-66a2-4871-82b3-c61df94f03e2" providerId="ADAL" clId="{81C017ED-9032-4E3A-A7F1-3BF6A94724ED}" dt="2024-11-13T05:48:06.462" v="819" actId="14100"/>
          <ac:spMkLst>
            <pc:docMk/>
            <pc:sldMk cId="1740664784" sldId="272"/>
            <ac:spMk id="74" creationId="{57E78BCA-54B5-CF0F-DFC2-60ACFBCE9A3F}"/>
          </ac:spMkLst>
        </pc:spChg>
        <pc:spChg chg="add mod">
          <ac:chgData name="Leung,Fion,HK-Hong Kong(Kowloon),Customer Management" userId="3d5d4ec1-66a2-4871-82b3-c61df94f03e2" providerId="ADAL" clId="{81C017ED-9032-4E3A-A7F1-3BF6A94724ED}" dt="2024-11-13T05:51:01.073" v="907"/>
          <ac:spMkLst>
            <pc:docMk/>
            <pc:sldMk cId="1740664784" sldId="272"/>
            <ac:spMk id="75" creationId="{86591C6A-8C0B-B6AB-40E5-D537F2FAE688}"/>
          </ac:spMkLst>
        </pc:spChg>
        <pc:spChg chg="mod">
          <ac:chgData name="Leung,Fion,HK-Hong Kong(Kowloon),Customer Management" userId="3d5d4ec1-66a2-4871-82b3-c61df94f03e2" providerId="ADAL" clId="{81C017ED-9032-4E3A-A7F1-3BF6A94724ED}" dt="2024-11-13T05:49:18.120" v="898" actId="403"/>
          <ac:spMkLst>
            <pc:docMk/>
            <pc:sldMk cId="1740664784" sldId="272"/>
            <ac:spMk id="76" creationId="{EECD4636-538D-B210-7B3C-60C8D1522916}"/>
          </ac:spMkLst>
        </pc:spChg>
        <pc:spChg chg="add mod">
          <ac:chgData name="Leung,Fion,HK-Hong Kong(Kowloon),Customer Management" userId="3d5d4ec1-66a2-4871-82b3-c61df94f03e2" providerId="ADAL" clId="{81C017ED-9032-4E3A-A7F1-3BF6A94724ED}" dt="2024-11-13T05:51:01.073" v="907"/>
          <ac:spMkLst>
            <pc:docMk/>
            <pc:sldMk cId="1740664784" sldId="272"/>
            <ac:spMk id="77" creationId="{A70692C9-A221-0917-8E83-98BCEF63566E}"/>
          </ac:spMkLst>
        </pc:spChg>
        <pc:spChg chg="add del mod">
          <ac:chgData name="Leung,Fion,HK-Hong Kong(Kowloon),Customer Management" userId="3d5d4ec1-66a2-4871-82b3-c61df94f03e2" providerId="ADAL" clId="{81C017ED-9032-4E3A-A7F1-3BF6A94724ED}" dt="2024-11-13T05:52:05.376" v="913" actId="478"/>
          <ac:spMkLst>
            <pc:docMk/>
            <pc:sldMk cId="1740664784" sldId="272"/>
            <ac:spMk id="91" creationId="{1A248ED0-1701-A849-68D3-57C11A4DB077}"/>
          </ac:spMkLst>
        </pc:spChg>
        <pc:spChg chg="add del mod">
          <ac:chgData name="Leung,Fion,HK-Hong Kong(Kowloon),Customer Management" userId="3d5d4ec1-66a2-4871-82b3-c61df94f03e2" providerId="ADAL" clId="{81C017ED-9032-4E3A-A7F1-3BF6A94724ED}" dt="2024-11-13T05:52:44.453" v="918" actId="478"/>
          <ac:spMkLst>
            <pc:docMk/>
            <pc:sldMk cId="1740664784" sldId="272"/>
            <ac:spMk id="92" creationId="{F5D8D6C5-9537-C14D-D010-2B68BFE145BF}"/>
          </ac:spMkLst>
        </pc:spChg>
      </pc:sldChg>
      <pc:sldChg chg="add del">
        <pc:chgData name="Leung,Fion,HK-Hong Kong(Kowloon),Customer Management" userId="3d5d4ec1-66a2-4871-82b3-c61df94f03e2" providerId="ADAL" clId="{81C017ED-9032-4E3A-A7F1-3BF6A94724ED}" dt="2024-12-11T02:10:09.022" v="2415" actId="47"/>
        <pc:sldMkLst>
          <pc:docMk/>
          <pc:sldMk cId="2741848261" sldId="272"/>
        </pc:sldMkLst>
      </pc:sldChg>
      <pc:sldChg chg="new del">
        <pc:chgData name="Leung,Fion,HK-Hong Kong(Kowloon),Customer Management" userId="3d5d4ec1-66a2-4871-82b3-c61df94f03e2" providerId="ADAL" clId="{81C017ED-9032-4E3A-A7F1-3BF6A94724ED}" dt="2024-12-16T02:11:18.816" v="2957" actId="47"/>
        <pc:sldMkLst>
          <pc:docMk/>
          <pc:sldMk cId="1063464373" sldId="273"/>
        </pc:sldMkLst>
      </pc:sldChg>
      <pc:sldChg chg="addSp delSp modSp new mod delAnim modAnim modNotesTx">
        <pc:chgData name="Leung,Fion,HK-Hong Kong(Kowloon),Customer Management" userId="3d5d4ec1-66a2-4871-82b3-c61df94f03e2" providerId="ADAL" clId="{81C017ED-9032-4E3A-A7F1-3BF6A94724ED}" dt="2024-12-20T09:59:00.754" v="10044" actId="6549"/>
        <pc:sldMkLst>
          <pc:docMk/>
          <pc:sldMk cId="11601971" sldId="274"/>
        </pc:sldMkLst>
        <pc:spChg chg="mod">
          <ac:chgData name="Leung,Fion,HK-Hong Kong(Kowloon),Customer Management" userId="3d5d4ec1-66a2-4871-82b3-c61df94f03e2" providerId="ADAL" clId="{81C017ED-9032-4E3A-A7F1-3BF6A94724ED}" dt="2024-12-16T02:15:57.227" v="2978" actId="1076"/>
          <ac:spMkLst>
            <pc:docMk/>
            <pc:sldMk cId="11601971" sldId="274"/>
            <ac:spMk id="2" creationId="{4B7C4FE8-0C89-3C66-0640-E31E2F69D18D}"/>
          </ac:spMkLst>
        </pc:spChg>
        <pc:spChg chg="add">
          <ac:chgData name="Leung,Fion,HK-Hong Kong(Kowloon),Customer Management" userId="3d5d4ec1-66a2-4871-82b3-c61df94f03e2" providerId="ADAL" clId="{81C017ED-9032-4E3A-A7F1-3BF6A94724ED}" dt="2024-12-17T03:36:43.081" v="4873"/>
          <ac:spMkLst>
            <pc:docMk/>
            <pc:sldMk cId="11601971" sldId="274"/>
            <ac:spMk id="3" creationId="{090852A6-609A-D32E-ED86-3D8061051A2B}"/>
          </ac:spMkLst>
        </pc:spChg>
        <pc:spChg chg="add mod">
          <ac:chgData name="Leung,Fion,HK-Hong Kong(Kowloon),Customer Management" userId="3d5d4ec1-66a2-4871-82b3-c61df94f03e2" providerId="ADAL" clId="{81C017ED-9032-4E3A-A7F1-3BF6A94724ED}" dt="2024-12-18T02:42:31.912" v="7460" actId="1076"/>
          <ac:spMkLst>
            <pc:docMk/>
            <pc:sldMk cId="11601971" sldId="274"/>
            <ac:spMk id="3" creationId="{50BC3230-2862-419D-3CFC-A12BFE3B707A}"/>
          </ac:spMkLst>
        </pc:spChg>
        <pc:spChg chg="add del">
          <ac:chgData name="Leung,Fion,HK-Hong Kong(Kowloon),Customer Management" userId="3d5d4ec1-66a2-4871-82b3-c61df94f03e2" providerId="ADAL" clId="{81C017ED-9032-4E3A-A7F1-3BF6A94724ED}" dt="2024-12-16T02:06:55.081" v="2936" actId="478"/>
          <ac:spMkLst>
            <pc:docMk/>
            <pc:sldMk cId="11601971" sldId="274"/>
            <ac:spMk id="3" creationId="{8DE8B04A-9052-6EDD-4714-F31D0625A83E}"/>
          </ac:spMkLst>
        </pc:spChg>
        <pc:spChg chg="add del mod">
          <ac:chgData name="Leung,Fion,HK-Hong Kong(Kowloon),Customer Management" userId="3d5d4ec1-66a2-4871-82b3-c61df94f03e2" providerId="ADAL" clId="{81C017ED-9032-4E3A-A7F1-3BF6A94724ED}" dt="2024-12-20T03:52:08.184" v="8227" actId="478"/>
          <ac:spMkLst>
            <pc:docMk/>
            <pc:sldMk cId="11601971" sldId="274"/>
            <ac:spMk id="4" creationId="{B4359E46-2F06-0682-AD77-77CDB965BF23}"/>
          </ac:spMkLst>
        </pc:spChg>
        <pc:spChg chg="add del">
          <ac:chgData name="Leung,Fion,HK-Hong Kong(Kowloon),Customer Management" userId="3d5d4ec1-66a2-4871-82b3-c61df94f03e2" providerId="ADAL" clId="{81C017ED-9032-4E3A-A7F1-3BF6A94724ED}" dt="2024-12-16T02:08:34.856" v="2938" actId="478"/>
          <ac:spMkLst>
            <pc:docMk/>
            <pc:sldMk cId="11601971" sldId="274"/>
            <ac:spMk id="4" creationId="{D611413F-A814-3A7A-3946-B5037D409381}"/>
          </ac:spMkLst>
        </pc:spChg>
        <pc:spChg chg="add del mod">
          <ac:chgData name="Leung,Fion,HK-Hong Kong(Kowloon),Customer Management" userId="3d5d4ec1-66a2-4871-82b3-c61df94f03e2" providerId="ADAL" clId="{81C017ED-9032-4E3A-A7F1-3BF6A94724ED}" dt="2024-12-18T02:17:35.105" v="7061" actId="478"/>
          <ac:spMkLst>
            <pc:docMk/>
            <pc:sldMk cId="11601971" sldId="274"/>
            <ac:spMk id="5" creationId="{7F3DD071-DDEA-7D84-474F-1989A4FE2DA6}"/>
          </ac:spMkLst>
        </pc:spChg>
        <pc:spChg chg="add mod">
          <ac:chgData name="Leung,Fion,HK-Hong Kong(Kowloon),Customer Management" userId="3d5d4ec1-66a2-4871-82b3-c61df94f03e2" providerId="ADAL" clId="{81C017ED-9032-4E3A-A7F1-3BF6A94724ED}" dt="2024-12-20T03:57:04.298" v="8276" actId="2085"/>
          <ac:spMkLst>
            <pc:docMk/>
            <pc:sldMk cId="11601971" sldId="274"/>
            <ac:spMk id="5" creationId="{ECF87CE7-1C98-4AB2-0597-4CC4A3785B53}"/>
          </ac:spMkLst>
        </pc:spChg>
        <pc:spChg chg="add mod">
          <ac:chgData name="Leung,Fion,HK-Hong Kong(Kowloon),Customer Management" userId="3d5d4ec1-66a2-4871-82b3-c61df94f03e2" providerId="ADAL" clId="{81C017ED-9032-4E3A-A7F1-3BF6A94724ED}" dt="2024-12-20T03:56:20.235" v="8268" actId="1076"/>
          <ac:spMkLst>
            <pc:docMk/>
            <pc:sldMk cId="11601971" sldId="274"/>
            <ac:spMk id="6" creationId="{EE114644-4FE6-3D4F-0E7E-BD35C81861CE}"/>
          </ac:spMkLst>
        </pc:spChg>
        <pc:spChg chg="add del mod">
          <ac:chgData name="Leung,Fion,HK-Hong Kong(Kowloon),Customer Management" userId="3d5d4ec1-66a2-4871-82b3-c61df94f03e2" providerId="ADAL" clId="{81C017ED-9032-4E3A-A7F1-3BF6A94724ED}" dt="2024-12-18T02:41:59.590" v="7446" actId="478"/>
          <ac:spMkLst>
            <pc:docMk/>
            <pc:sldMk cId="11601971" sldId="274"/>
            <ac:spMk id="7" creationId="{33B39A7F-5092-4DED-F9D8-AC9C7E804C94}"/>
          </ac:spMkLst>
        </pc:spChg>
        <pc:spChg chg="add del mod">
          <ac:chgData name="Leung,Fion,HK-Hong Kong(Kowloon),Customer Management" userId="3d5d4ec1-66a2-4871-82b3-c61df94f03e2" providerId="ADAL" clId="{81C017ED-9032-4E3A-A7F1-3BF6A94724ED}" dt="2024-12-16T03:19:34.246" v="3607" actId="478"/>
          <ac:spMkLst>
            <pc:docMk/>
            <pc:sldMk cId="11601971" sldId="274"/>
            <ac:spMk id="7" creationId="{8DE7B3CD-C319-1F3A-9C85-051C3E93277C}"/>
          </ac:spMkLst>
        </pc:spChg>
        <pc:spChg chg="add mod">
          <ac:chgData name="Leung,Fion,HK-Hong Kong(Kowloon),Customer Management" userId="3d5d4ec1-66a2-4871-82b3-c61df94f03e2" providerId="ADAL" clId="{81C017ED-9032-4E3A-A7F1-3BF6A94724ED}" dt="2024-12-18T02:48:39.043" v="7543" actId="1076"/>
          <ac:spMkLst>
            <pc:docMk/>
            <pc:sldMk cId="11601971" sldId="274"/>
            <ac:spMk id="8" creationId="{EAD2B0AD-5FA0-5BA0-D907-74F31B0C16B9}"/>
          </ac:spMkLst>
        </pc:spChg>
        <pc:spChg chg="add del">
          <ac:chgData name="Leung,Fion,HK-Hong Kong(Kowloon),Customer Management" userId="3d5d4ec1-66a2-4871-82b3-c61df94f03e2" providerId="ADAL" clId="{81C017ED-9032-4E3A-A7F1-3BF6A94724ED}" dt="2024-12-16T03:02:29.811" v="3477" actId="478"/>
          <ac:spMkLst>
            <pc:docMk/>
            <pc:sldMk cId="11601971" sldId="274"/>
            <ac:spMk id="9" creationId="{469733F2-2DE7-AD53-F338-FCA68A259C29}"/>
          </ac:spMkLst>
        </pc:spChg>
        <pc:spChg chg="add del mod">
          <ac:chgData name="Leung,Fion,HK-Hong Kong(Kowloon),Customer Management" userId="3d5d4ec1-66a2-4871-82b3-c61df94f03e2" providerId="ADAL" clId="{81C017ED-9032-4E3A-A7F1-3BF6A94724ED}" dt="2024-12-16T03:19:25.515" v="3605" actId="478"/>
          <ac:spMkLst>
            <pc:docMk/>
            <pc:sldMk cId="11601971" sldId="274"/>
            <ac:spMk id="11" creationId="{F3D3D60E-63AF-C5F0-2946-8C1F84770D6F}"/>
          </ac:spMkLst>
        </pc:spChg>
        <pc:spChg chg="add del mod">
          <ac:chgData name="Leung,Fion,HK-Hong Kong(Kowloon),Customer Management" userId="3d5d4ec1-66a2-4871-82b3-c61df94f03e2" providerId="ADAL" clId="{81C017ED-9032-4E3A-A7F1-3BF6A94724ED}" dt="2024-12-16T03:13:24.519" v="3551"/>
          <ac:spMkLst>
            <pc:docMk/>
            <pc:sldMk cId="11601971" sldId="274"/>
            <ac:spMk id="13" creationId="{A57B7DA1-F20D-AA29-42B7-89A143DD82FD}"/>
          </ac:spMkLst>
        </pc:spChg>
        <pc:spChg chg="add mod">
          <ac:chgData name="Leung,Fion,HK-Hong Kong(Kowloon),Customer Management" userId="3d5d4ec1-66a2-4871-82b3-c61df94f03e2" providerId="ADAL" clId="{81C017ED-9032-4E3A-A7F1-3BF6A94724ED}" dt="2024-12-20T03:57:04.298" v="8276" actId="2085"/>
          <ac:spMkLst>
            <pc:docMk/>
            <pc:sldMk cId="11601971" sldId="274"/>
            <ac:spMk id="15" creationId="{31D0BEA9-8E15-A5E2-558D-5A2F40AC9C22}"/>
          </ac:spMkLst>
        </pc:spChg>
        <pc:spChg chg="add mod">
          <ac:chgData name="Leung,Fion,HK-Hong Kong(Kowloon),Customer Management" userId="3d5d4ec1-66a2-4871-82b3-c61df94f03e2" providerId="ADAL" clId="{81C017ED-9032-4E3A-A7F1-3BF6A94724ED}" dt="2024-12-20T03:57:04.298" v="8276" actId="2085"/>
          <ac:spMkLst>
            <pc:docMk/>
            <pc:sldMk cId="11601971" sldId="274"/>
            <ac:spMk id="17" creationId="{8F2BD9F1-90DE-1775-0A2C-982BFF32A746}"/>
          </ac:spMkLst>
        </pc:spChg>
        <pc:spChg chg="add del">
          <ac:chgData name="Leung,Fion,HK-Hong Kong(Kowloon),Customer Management" userId="3d5d4ec1-66a2-4871-82b3-c61df94f03e2" providerId="ADAL" clId="{81C017ED-9032-4E3A-A7F1-3BF6A94724ED}" dt="2024-12-16T03:18:22.298" v="3562" actId="478"/>
          <ac:spMkLst>
            <pc:docMk/>
            <pc:sldMk cId="11601971" sldId="274"/>
            <ac:spMk id="18" creationId="{BF5D4595-4A1D-F46C-48E6-9CCC9E4D7B13}"/>
          </ac:spMkLst>
        </pc:spChg>
        <pc:spChg chg="add mod">
          <ac:chgData name="Leung,Fion,HK-Hong Kong(Kowloon),Customer Management" userId="3d5d4ec1-66a2-4871-82b3-c61df94f03e2" providerId="ADAL" clId="{81C017ED-9032-4E3A-A7F1-3BF6A94724ED}" dt="2024-12-18T02:42:35.122" v="7461" actId="1076"/>
          <ac:spMkLst>
            <pc:docMk/>
            <pc:sldMk cId="11601971" sldId="274"/>
            <ac:spMk id="20" creationId="{3CCEBA29-B319-B1BF-599A-39F1FB67ACF7}"/>
          </ac:spMkLst>
        </pc:spChg>
        <pc:spChg chg="add del mod">
          <ac:chgData name="Leung,Fion,HK-Hong Kong(Kowloon),Customer Management" userId="3d5d4ec1-66a2-4871-82b3-c61df94f03e2" providerId="ADAL" clId="{81C017ED-9032-4E3A-A7F1-3BF6A94724ED}" dt="2024-12-17T05:11:35.865" v="5603" actId="478"/>
          <ac:spMkLst>
            <pc:docMk/>
            <pc:sldMk cId="11601971" sldId="274"/>
            <ac:spMk id="21" creationId="{3D548751-C15E-136E-C10E-7B48528CF17B}"/>
          </ac:spMkLst>
        </pc:spChg>
        <pc:spChg chg="add mod">
          <ac:chgData name="Leung,Fion,HK-Hong Kong(Kowloon),Customer Management" userId="3d5d4ec1-66a2-4871-82b3-c61df94f03e2" providerId="ADAL" clId="{81C017ED-9032-4E3A-A7F1-3BF6A94724ED}" dt="2024-12-18T02:48:25.104" v="7541" actId="115"/>
          <ac:spMkLst>
            <pc:docMk/>
            <pc:sldMk cId="11601971" sldId="274"/>
            <ac:spMk id="22" creationId="{CA8131AE-E77E-8BD1-EED2-6E329F32A03B}"/>
          </ac:spMkLst>
        </pc:spChg>
        <pc:spChg chg="add mod">
          <ac:chgData name="Leung,Fion,HK-Hong Kong(Kowloon),Customer Management" userId="3d5d4ec1-66a2-4871-82b3-c61df94f03e2" providerId="ADAL" clId="{81C017ED-9032-4E3A-A7F1-3BF6A94724ED}" dt="2024-12-18T02:42:27.892" v="7458" actId="1076"/>
          <ac:spMkLst>
            <pc:docMk/>
            <pc:sldMk cId="11601971" sldId="274"/>
            <ac:spMk id="25" creationId="{D3A05F09-76D9-FDBB-431B-BC7A3E5A82B5}"/>
          </ac:spMkLst>
        </pc:spChg>
        <pc:spChg chg="add mod">
          <ac:chgData name="Leung,Fion,HK-Hong Kong(Kowloon),Customer Management" userId="3d5d4ec1-66a2-4871-82b3-c61df94f03e2" providerId="ADAL" clId="{81C017ED-9032-4E3A-A7F1-3BF6A94724ED}" dt="2024-12-18T02:42:27.892" v="7458" actId="1076"/>
          <ac:spMkLst>
            <pc:docMk/>
            <pc:sldMk cId="11601971" sldId="274"/>
            <ac:spMk id="27" creationId="{80CD6A94-2B43-5976-5495-8B4BE044B4E3}"/>
          </ac:spMkLst>
        </pc:spChg>
        <pc:spChg chg="add del">
          <ac:chgData name="Leung,Fion,HK-Hong Kong(Kowloon),Customer Management" userId="3d5d4ec1-66a2-4871-82b3-c61df94f03e2" providerId="ADAL" clId="{81C017ED-9032-4E3A-A7F1-3BF6A94724ED}" dt="2024-12-16T06:09:02.217" v="3779" actId="478"/>
          <ac:spMkLst>
            <pc:docMk/>
            <pc:sldMk cId="11601971" sldId="274"/>
            <ac:spMk id="28" creationId="{3AE830D7-901F-AF8C-B4AC-1BA5943F3224}"/>
          </ac:spMkLst>
        </pc:spChg>
        <pc:spChg chg="add del mod">
          <ac:chgData name="Leung,Fion,HK-Hong Kong(Kowloon),Customer Management" userId="3d5d4ec1-66a2-4871-82b3-c61df94f03e2" providerId="ADAL" clId="{81C017ED-9032-4E3A-A7F1-3BF6A94724ED}" dt="2024-12-17T05:10:31.116" v="5594" actId="478"/>
          <ac:spMkLst>
            <pc:docMk/>
            <pc:sldMk cId="11601971" sldId="274"/>
            <ac:spMk id="30" creationId="{E59DD46B-BB9D-7075-8FA4-A66701DA0D5C}"/>
          </ac:spMkLst>
        </pc:spChg>
        <pc:spChg chg="add del mod">
          <ac:chgData name="Leung,Fion,HK-Hong Kong(Kowloon),Customer Management" userId="3d5d4ec1-66a2-4871-82b3-c61df94f03e2" providerId="ADAL" clId="{81C017ED-9032-4E3A-A7F1-3BF6A94724ED}" dt="2024-12-18T02:05:18.837" v="7012" actId="478"/>
          <ac:spMkLst>
            <pc:docMk/>
            <pc:sldMk cId="11601971" sldId="274"/>
            <ac:spMk id="31" creationId="{02E21772-06B9-F838-4498-2B239C9263D4}"/>
          </ac:spMkLst>
        </pc:spChg>
        <pc:grpChg chg="add mod">
          <ac:chgData name="Leung,Fion,HK-Hong Kong(Kowloon),Customer Management" userId="3d5d4ec1-66a2-4871-82b3-c61df94f03e2" providerId="ADAL" clId="{81C017ED-9032-4E3A-A7F1-3BF6A94724ED}" dt="2024-12-20T03:56:20.235" v="8268" actId="1076"/>
          <ac:grpSpMkLst>
            <pc:docMk/>
            <pc:sldMk cId="11601971" sldId="274"/>
            <ac:grpSpMk id="12" creationId="{5229F776-88E3-26A2-9168-31EF63C4C3C4}"/>
          </ac:grpSpMkLst>
        </pc:grpChg>
        <pc:picChg chg="add del mod">
          <ac:chgData name="Leung,Fion,HK-Hong Kong(Kowloon),Customer Management" userId="3d5d4ec1-66a2-4871-82b3-c61df94f03e2" providerId="ADAL" clId="{81C017ED-9032-4E3A-A7F1-3BF6A94724ED}" dt="2024-12-20T03:53:15.558" v="8241" actId="478"/>
          <ac:picMkLst>
            <pc:docMk/>
            <pc:sldMk cId="11601971" sldId="274"/>
            <ac:picMk id="7" creationId="{8F8C630A-AF92-3B1F-3331-402331602C96}"/>
          </ac:picMkLst>
        </pc:picChg>
        <pc:picChg chg="add del mod">
          <ac:chgData name="Leung,Fion,HK-Hong Kong(Kowloon),Customer Management" userId="3d5d4ec1-66a2-4871-82b3-c61df94f03e2" providerId="ADAL" clId="{81C017ED-9032-4E3A-A7F1-3BF6A94724ED}" dt="2024-12-19T07:01:49.106" v="8008" actId="478"/>
          <ac:picMkLst>
            <pc:docMk/>
            <pc:sldMk cId="11601971" sldId="274"/>
            <ac:picMk id="23" creationId="{AEA63E5E-952B-F463-C9E1-0DD0A8D641F6}"/>
          </ac:picMkLst>
        </pc:picChg>
        <pc:picChg chg="add mod">
          <ac:chgData name="Leung,Fion,HK-Hong Kong(Kowloon),Customer Management" userId="3d5d4ec1-66a2-4871-82b3-c61df94f03e2" providerId="ADAL" clId="{81C017ED-9032-4E3A-A7F1-3BF6A94724ED}" dt="2024-12-20T03:56:20.235" v="8268" actId="1076"/>
          <ac:picMkLst>
            <pc:docMk/>
            <pc:sldMk cId="11601971" sldId="274"/>
            <ac:picMk id="1026" creationId="{ABDF70C8-990F-ED4D-CDA5-B2373DB9C314}"/>
          </ac:picMkLst>
        </pc:picChg>
        <pc:picChg chg="add del mod">
          <ac:chgData name="Leung,Fion,HK-Hong Kong(Kowloon),Customer Management" userId="3d5d4ec1-66a2-4871-82b3-c61df94f03e2" providerId="ADAL" clId="{81C017ED-9032-4E3A-A7F1-3BF6A94724ED}" dt="2024-12-20T03:55:28.751" v="8249" actId="478"/>
          <ac:picMkLst>
            <pc:docMk/>
            <pc:sldMk cId="11601971" sldId="274"/>
            <ac:picMk id="1027" creationId="{062F2CAC-9F81-BCC8-72EF-86E003A0634E}"/>
          </ac:picMkLst>
        </pc:picChg>
        <pc:picChg chg="add mod">
          <ac:chgData name="Leung,Fion,HK-Hong Kong(Kowloon),Customer Management" userId="3d5d4ec1-66a2-4871-82b3-c61df94f03e2" providerId="ADAL" clId="{81C017ED-9032-4E3A-A7F1-3BF6A94724ED}" dt="2024-12-20T03:57:04.298" v="8276" actId="2085"/>
          <ac:picMkLst>
            <pc:docMk/>
            <pc:sldMk cId="11601971" sldId="274"/>
            <ac:picMk id="1028" creationId="{D01EB5BB-BA8E-1657-2269-0A8F63EE1634}"/>
          </ac:picMkLst>
        </pc:picChg>
        <pc:picChg chg="add del mod">
          <ac:chgData name="Leung,Fion,HK-Hong Kong(Kowloon),Customer Management" userId="3d5d4ec1-66a2-4871-82b3-c61df94f03e2" providerId="ADAL" clId="{81C017ED-9032-4E3A-A7F1-3BF6A94724ED}" dt="2024-12-16T03:05:32.285" v="3504" actId="478"/>
          <ac:picMkLst>
            <pc:docMk/>
            <pc:sldMk cId="11601971" sldId="274"/>
            <ac:picMk id="1030" creationId="{EE607B6F-26F2-FE3C-7731-D432AAFD36C7}"/>
          </ac:picMkLst>
        </pc:picChg>
        <pc:picChg chg="add mod">
          <ac:chgData name="Leung,Fion,HK-Hong Kong(Kowloon),Customer Management" userId="3d5d4ec1-66a2-4871-82b3-c61df94f03e2" providerId="ADAL" clId="{81C017ED-9032-4E3A-A7F1-3BF6A94724ED}" dt="2024-12-20T03:57:04.298" v="8276" actId="2085"/>
          <ac:picMkLst>
            <pc:docMk/>
            <pc:sldMk cId="11601971" sldId="274"/>
            <ac:picMk id="1030" creationId="{FBAD2822-CCDE-D590-BE2F-B662BF36CA72}"/>
          </ac:picMkLst>
        </pc:picChg>
        <pc:picChg chg="add del mod">
          <ac:chgData name="Leung,Fion,HK-Hong Kong(Kowloon),Customer Management" userId="3d5d4ec1-66a2-4871-82b3-c61df94f03e2" providerId="ADAL" clId="{81C017ED-9032-4E3A-A7F1-3BF6A94724ED}" dt="2024-12-20T03:57:34.954" v="8280" actId="478"/>
          <ac:picMkLst>
            <pc:docMk/>
            <pc:sldMk cId="11601971" sldId="274"/>
            <ac:picMk id="1032" creationId="{889E042B-AF90-20B4-524B-0458A90E86A7}"/>
          </ac:picMkLst>
        </pc:picChg>
        <pc:picChg chg="add del mod">
          <ac:chgData name="Leung,Fion,HK-Hong Kong(Kowloon),Customer Management" userId="3d5d4ec1-66a2-4871-82b3-c61df94f03e2" providerId="ADAL" clId="{81C017ED-9032-4E3A-A7F1-3BF6A94724ED}" dt="2024-12-20T03:54:38.733" v="8245" actId="478"/>
          <ac:picMkLst>
            <pc:docMk/>
            <pc:sldMk cId="11601971" sldId="274"/>
            <ac:picMk id="1033" creationId="{BC82B3CB-9111-C95D-0C20-0B7F3E868E8F}"/>
          </ac:picMkLst>
        </pc:picChg>
        <pc:picChg chg="add mod">
          <ac:chgData name="Leung,Fion,HK-Hong Kong(Kowloon),Customer Management" userId="3d5d4ec1-66a2-4871-82b3-c61df94f03e2" providerId="ADAL" clId="{81C017ED-9032-4E3A-A7F1-3BF6A94724ED}" dt="2024-12-20T03:57:45.220" v="8284" actId="1076"/>
          <ac:picMkLst>
            <pc:docMk/>
            <pc:sldMk cId="11601971" sldId="274"/>
            <ac:picMk id="1034" creationId="{6199EA9D-1E0D-EB8C-BC8E-BFEFA692B5C6}"/>
          </ac:picMkLst>
        </pc:picChg>
        <pc:picChg chg="add del mod">
          <ac:chgData name="Leung,Fion,HK-Hong Kong(Kowloon),Customer Management" userId="3d5d4ec1-66a2-4871-82b3-c61df94f03e2" providerId="ADAL" clId="{81C017ED-9032-4E3A-A7F1-3BF6A94724ED}" dt="2024-12-16T03:08:16.429" v="3510" actId="478"/>
          <ac:picMkLst>
            <pc:docMk/>
            <pc:sldMk cId="11601971" sldId="274"/>
            <ac:picMk id="1035" creationId="{B8F0D4C3-CAFF-BA41-D468-59F73849BD10}"/>
          </ac:picMkLst>
        </pc:picChg>
        <pc:picChg chg="add mod">
          <ac:chgData name="Leung,Fion,HK-Hong Kong(Kowloon),Customer Management" userId="3d5d4ec1-66a2-4871-82b3-c61df94f03e2" providerId="ADAL" clId="{81C017ED-9032-4E3A-A7F1-3BF6A94724ED}" dt="2024-12-20T03:58:05.963" v="8289" actId="1076"/>
          <ac:picMkLst>
            <pc:docMk/>
            <pc:sldMk cId="11601971" sldId="274"/>
            <ac:picMk id="1036" creationId="{E7479E7F-2ACC-5302-64A1-8AE004DB031B}"/>
          </ac:picMkLst>
        </pc:picChg>
        <pc:picChg chg="add del mod">
          <ac:chgData name="Leung,Fion,HK-Hong Kong(Kowloon),Customer Management" userId="3d5d4ec1-66a2-4871-82b3-c61df94f03e2" providerId="ADAL" clId="{81C017ED-9032-4E3A-A7F1-3BF6A94724ED}" dt="2024-12-20T03:53:10.601" v="8238" actId="478"/>
          <ac:picMkLst>
            <pc:docMk/>
            <pc:sldMk cId="11601971" sldId="274"/>
            <ac:picMk id="1037" creationId="{7C9D780F-2DDF-1E73-A3A8-0CAE811AE3DB}"/>
          </ac:picMkLst>
        </pc:picChg>
        <pc:picChg chg="add mod">
          <ac:chgData name="Leung,Fion,HK-Hong Kong(Kowloon),Customer Management" userId="3d5d4ec1-66a2-4871-82b3-c61df94f03e2" providerId="ADAL" clId="{81C017ED-9032-4E3A-A7F1-3BF6A94724ED}" dt="2024-12-20T03:58:33.032" v="8292" actId="1076"/>
          <ac:picMkLst>
            <pc:docMk/>
            <pc:sldMk cId="11601971" sldId="274"/>
            <ac:picMk id="1038" creationId="{FBE0ACE6-1429-6F9B-A55B-AF49C357C642}"/>
          </ac:picMkLst>
        </pc:picChg>
        <pc:picChg chg="add del mod">
          <ac:chgData name="Leung,Fion,HK-Hong Kong(Kowloon),Customer Management" userId="3d5d4ec1-66a2-4871-82b3-c61df94f03e2" providerId="ADAL" clId="{81C017ED-9032-4E3A-A7F1-3BF6A94724ED}" dt="2024-12-20T03:57:58.650" v="8285" actId="478"/>
          <ac:picMkLst>
            <pc:docMk/>
            <pc:sldMk cId="11601971" sldId="274"/>
            <ac:picMk id="1040" creationId="{45A26778-EC7E-09B4-947D-BA8750A94CF0}"/>
          </ac:picMkLst>
        </pc:picChg>
        <pc:picChg chg="add del mod">
          <ac:chgData name="Leung,Fion,HK-Hong Kong(Kowloon),Customer Management" userId="3d5d4ec1-66a2-4871-82b3-c61df94f03e2" providerId="ADAL" clId="{81C017ED-9032-4E3A-A7F1-3BF6A94724ED}" dt="2024-12-20T03:58:27.170" v="8290" actId="478"/>
          <ac:picMkLst>
            <pc:docMk/>
            <pc:sldMk cId="11601971" sldId="274"/>
            <ac:picMk id="2050" creationId="{4EE4EF11-49E0-2A22-40B5-FA2BC9A489B6}"/>
          </ac:picMkLst>
        </pc:picChg>
      </pc:sldChg>
      <pc:sldChg chg="addSp delSp modSp add mod delAnim modAnim modNotesTx">
        <pc:chgData name="Leung,Fion,HK-Hong Kong(Kowloon),Customer Management" userId="3d5d4ec1-66a2-4871-82b3-c61df94f03e2" providerId="ADAL" clId="{81C017ED-9032-4E3A-A7F1-3BF6A94724ED}" dt="2024-12-20T07:50:40.305" v="9974" actId="20577"/>
        <pc:sldMkLst>
          <pc:docMk/>
          <pc:sldMk cId="668064959" sldId="275"/>
        </pc:sldMkLst>
        <pc:spChg chg="add mod">
          <ac:chgData name="Leung,Fion,HK-Hong Kong(Kowloon),Customer Management" userId="3d5d4ec1-66a2-4871-82b3-c61df94f03e2" providerId="ADAL" clId="{81C017ED-9032-4E3A-A7F1-3BF6A94724ED}" dt="2024-12-17T06:24:27.489" v="6154" actId="108"/>
          <ac:spMkLst>
            <pc:docMk/>
            <pc:sldMk cId="668064959" sldId="275"/>
            <ac:spMk id="2" creationId="{A47E5F4D-02FF-BDD2-1656-7111ECF2A321}"/>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4" creationId="{CBAFF68D-D572-4371-A91E-AC6024B691FF}"/>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5" creationId="{A113113D-0844-4CD7-B171-8F00F9D68757}"/>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6" creationId="{48C4C649-8470-4879-B490-47F99A11E63F}"/>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7" creationId="{A6D0BE20-D8F3-4E9A-9E7A-BC6FFF63D4D3}"/>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8" creationId="{91E2CD51-2ACF-4F68-863C-840F1804E8B5}"/>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9" creationId="{319F10DD-B9D3-4B3A-8314-9802E27DC1C4}"/>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0" creationId="{5849D18F-42AB-4436-A00E-CCB48479C93C}"/>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1" creationId="{9C6C3AB2-1F41-4F9F-A40A-34C6948A2EEB}"/>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2" creationId="{53D9C9B8-8241-4452-98F4-6F4696E0228C}"/>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3" creationId="{104737AB-59A7-4247-842C-6F97799DA28F}"/>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4" creationId="{A4EE508E-C139-4549-AD46-4E5E82F754BB}"/>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5" creationId="{59F122DD-9773-48CA-B36A-41383E8FF7A4}"/>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6" creationId="{0FEF4D20-2077-46B3-889D-C3694814510E}"/>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7" creationId="{3E67FC6E-679C-4B7D-9F05-FF6856EDEB60}"/>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8" creationId="{3E28299F-82DC-4BAC-A5BB-7B5EA5A95BC3}"/>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9" creationId="{1F1055DB-0FAF-42E9-A9D9-33EEEA5E5D53}"/>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20" creationId="{33DD8503-AB72-4432-BEC9-FC4887059C26}"/>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22" creationId="{D1D8B039-3C85-439E-9B4E-0AE3B0227E37}"/>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25" creationId="{5734A953-9B6C-444B-B25F-6DF0B880B296}"/>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26" creationId="{95F849CF-BB96-4670-91B9-CF85441BB33B}"/>
          </ac:spMkLst>
        </pc:spChg>
        <pc:spChg chg="add mod">
          <ac:chgData name="Leung,Fion,HK-Hong Kong(Kowloon),Customer Management" userId="3d5d4ec1-66a2-4871-82b3-c61df94f03e2" providerId="ADAL" clId="{81C017ED-9032-4E3A-A7F1-3BF6A94724ED}" dt="2024-12-18T02:45:42.922" v="7524" actId="1076"/>
          <ac:spMkLst>
            <pc:docMk/>
            <pc:sldMk cId="668064959" sldId="275"/>
            <ac:spMk id="30" creationId="{4BF6C7CF-D00A-21DD-EBC8-0BC63E65896D}"/>
          </ac:spMkLst>
        </pc:spChg>
        <pc:spChg chg="add mod">
          <ac:chgData name="Leung,Fion,HK-Hong Kong(Kowloon),Customer Management" userId="3d5d4ec1-66a2-4871-82b3-c61df94f03e2" providerId="ADAL" clId="{81C017ED-9032-4E3A-A7F1-3BF6A94724ED}" dt="2024-12-16T07:19:05.913" v="4288"/>
          <ac:spMkLst>
            <pc:docMk/>
            <pc:sldMk cId="668064959" sldId="275"/>
            <ac:spMk id="30" creationId="{71F914A7-EFF6-5E83-3337-CE1C8F6DB08D}"/>
          </ac:spMkLst>
        </pc:spChg>
        <pc:spChg chg="add mod">
          <ac:chgData name="Leung,Fion,HK-Hong Kong(Kowloon),Customer Management" userId="3d5d4ec1-66a2-4871-82b3-c61df94f03e2" providerId="ADAL" clId="{81C017ED-9032-4E3A-A7F1-3BF6A94724ED}" dt="2024-12-16T07:19:05.913" v="4288"/>
          <ac:spMkLst>
            <pc:docMk/>
            <pc:sldMk cId="668064959" sldId="275"/>
            <ac:spMk id="31" creationId="{0C0894DF-B353-886A-9881-51A4394D2259}"/>
          </ac:spMkLst>
        </pc:spChg>
        <pc:spChg chg="add mod">
          <ac:chgData name="Leung,Fion,HK-Hong Kong(Kowloon),Customer Management" userId="3d5d4ec1-66a2-4871-82b3-c61df94f03e2" providerId="ADAL" clId="{81C017ED-9032-4E3A-A7F1-3BF6A94724ED}" dt="2024-12-18T02:46:41.616" v="7538" actId="1076"/>
          <ac:spMkLst>
            <pc:docMk/>
            <pc:sldMk cId="668064959" sldId="275"/>
            <ac:spMk id="31" creationId="{151B0DFE-5410-C7ED-E49F-911F560965C4}"/>
          </ac:spMkLst>
        </pc:spChg>
        <pc:spChg chg="mod topLvl">
          <ac:chgData name="Leung,Fion,HK-Hong Kong(Kowloon),Customer Management" userId="3d5d4ec1-66a2-4871-82b3-c61df94f03e2" providerId="ADAL" clId="{81C017ED-9032-4E3A-A7F1-3BF6A94724ED}" dt="2024-12-18T02:46:25.005" v="7533" actId="1076"/>
          <ac:spMkLst>
            <pc:docMk/>
            <pc:sldMk cId="668064959" sldId="275"/>
            <ac:spMk id="32" creationId="{16A34343-0998-42BB-80E4-28FB10F8BF29}"/>
          </ac:spMkLst>
        </pc:spChg>
        <pc:spChg chg="mod topLvl">
          <ac:chgData name="Leung,Fion,HK-Hong Kong(Kowloon),Customer Management" userId="3d5d4ec1-66a2-4871-82b3-c61df94f03e2" providerId="ADAL" clId="{81C017ED-9032-4E3A-A7F1-3BF6A94724ED}" dt="2024-12-18T02:45:39.772" v="7523" actId="1076"/>
          <ac:spMkLst>
            <pc:docMk/>
            <pc:sldMk cId="668064959" sldId="275"/>
            <ac:spMk id="33" creationId="{82A9CD09-E5BD-4051-A55B-752BE1EA490F}"/>
          </ac:spMkLst>
        </pc:spChg>
        <pc:spChg chg="mod topLvl">
          <ac:chgData name="Leung,Fion,HK-Hong Kong(Kowloon),Customer Management" userId="3d5d4ec1-66a2-4871-82b3-c61df94f03e2" providerId="ADAL" clId="{81C017ED-9032-4E3A-A7F1-3BF6A94724ED}" dt="2024-12-17T06:24:20.516" v="6153" actId="207"/>
          <ac:spMkLst>
            <pc:docMk/>
            <pc:sldMk cId="668064959" sldId="275"/>
            <ac:spMk id="34" creationId="{BAB1D2D2-1913-4FAF-8141-A2217D47D3D9}"/>
          </ac:spMkLst>
        </pc:spChg>
        <pc:spChg chg="mod topLvl">
          <ac:chgData name="Leung,Fion,HK-Hong Kong(Kowloon),Customer Management" userId="3d5d4ec1-66a2-4871-82b3-c61df94f03e2" providerId="ADAL" clId="{81C017ED-9032-4E3A-A7F1-3BF6A94724ED}" dt="2024-12-18T02:45:56.233" v="7528" actId="1076"/>
          <ac:spMkLst>
            <pc:docMk/>
            <pc:sldMk cId="668064959" sldId="275"/>
            <ac:spMk id="35" creationId="{AAE4382C-A236-4EFC-A5CF-301D418C624F}"/>
          </ac:spMkLst>
        </pc:spChg>
        <pc:spChg chg="mod topLvl">
          <ac:chgData name="Leung,Fion,HK-Hong Kong(Kowloon),Customer Management" userId="3d5d4ec1-66a2-4871-82b3-c61df94f03e2" providerId="ADAL" clId="{81C017ED-9032-4E3A-A7F1-3BF6A94724ED}" dt="2024-12-18T02:46:12.089" v="7531" actId="1076"/>
          <ac:spMkLst>
            <pc:docMk/>
            <pc:sldMk cId="668064959" sldId="275"/>
            <ac:spMk id="36" creationId="{4699FCCF-8ACA-4F41-97A7-AD2C08AE5E98}"/>
          </ac:spMkLst>
        </pc:spChg>
        <pc:spChg chg="add mod">
          <ac:chgData name="Leung,Fion,HK-Hong Kong(Kowloon),Customer Management" userId="3d5d4ec1-66a2-4871-82b3-c61df94f03e2" providerId="ADAL" clId="{81C017ED-9032-4E3A-A7F1-3BF6A94724ED}" dt="2024-12-16T07:19:05.913" v="4288"/>
          <ac:spMkLst>
            <pc:docMk/>
            <pc:sldMk cId="668064959" sldId="275"/>
            <ac:spMk id="37" creationId="{590F2BBE-485F-0BEA-8BC5-4F0BF0BA1BDF}"/>
          </ac:spMkLst>
        </pc:spChg>
        <pc:spChg chg="add mod">
          <ac:chgData name="Leung,Fion,HK-Hong Kong(Kowloon),Customer Management" userId="3d5d4ec1-66a2-4871-82b3-c61df94f03e2" providerId="ADAL" clId="{81C017ED-9032-4E3A-A7F1-3BF6A94724ED}" dt="2024-12-18T02:44:58.023" v="7507" actId="20577"/>
          <ac:spMkLst>
            <pc:docMk/>
            <pc:sldMk cId="668064959" sldId="275"/>
            <ac:spMk id="37" creationId="{C1F7DD5F-5D8D-6555-4C46-56B1C0386CE0}"/>
          </ac:spMkLst>
        </pc:spChg>
        <pc:spChg chg="add mod">
          <ac:chgData name="Leung,Fion,HK-Hong Kong(Kowloon),Customer Management" userId="3d5d4ec1-66a2-4871-82b3-c61df94f03e2" providerId="ADAL" clId="{81C017ED-9032-4E3A-A7F1-3BF6A94724ED}" dt="2024-12-18T02:46:03.532" v="7530" actId="1076"/>
          <ac:spMkLst>
            <pc:docMk/>
            <pc:sldMk cId="668064959" sldId="275"/>
            <ac:spMk id="40" creationId="{2E4FF25F-A4EC-CE5C-13BB-60775EFC724C}"/>
          </ac:spMkLst>
        </pc:spChg>
        <pc:spChg chg="add mod">
          <ac:chgData name="Leung,Fion,HK-Hong Kong(Kowloon),Customer Management" userId="3d5d4ec1-66a2-4871-82b3-c61df94f03e2" providerId="ADAL" clId="{81C017ED-9032-4E3A-A7F1-3BF6A94724ED}" dt="2024-12-18T02:46:12.089" v="7531" actId="1076"/>
          <ac:spMkLst>
            <pc:docMk/>
            <pc:sldMk cId="668064959" sldId="275"/>
            <ac:spMk id="44" creationId="{72F4DC59-FDC1-23D7-3958-191A79B96FF6}"/>
          </ac:spMkLst>
        </pc:spChg>
        <pc:spChg chg="add mod">
          <ac:chgData name="Leung,Fion,HK-Hong Kong(Kowloon),Customer Management" userId="3d5d4ec1-66a2-4871-82b3-c61df94f03e2" providerId="ADAL" clId="{81C017ED-9032-4E3A-A7F1-3BF6A94724ED}" dt="2024-12-16T07:19:05.913" v="4288"/>
          <ac:spMkLst>
            <pc:docMk/>
            <pc:sldMk cId="668064959" sldId="275"/>
            <ac:spMk id="44" creationId="{B5FB5E18-66F0-2474-6691-5CB136399BB5}"/>
          </ac:spMkLst>
        </pc:spChg>
        <pc:spChg chg="add del mod">
          <ac:chgData name="Leung,Fion,HK-Hong Kong(Kowloon),Customer Management" userId="3d5d4ec1-66a2-4871-82b3-c61df94f03e2" providerId="ADAL" clId="{81C017ED-9032-4E3A-A7F1-3BF6A94724ED}" dt="2024-12-18T02:42:56.371" v="7463" actId="478"/>
          <ac:spMkLst>
            <pc:docMk/>
            <pc:sldMk cId="668064959" sldId="275"/>
            <ac:spMk id="46" creationId="{0087FDFA-AC5D-1503-CB63-24051CED5EFB}"/>
          </ac:spMkLst>
        </pc:spChg>
        <pc:spChg chg="add mod">
          <ac:chgData name="Leung,Fion,HK-Hong Kong(Kowloon),Customer Management" userId="3d5d4ec1-66a2-4871-82b3-c61df94f03e2" providerId="ADAL" clId="{81C017ED-9032-4E3A-A7F1-3BF6A94724ED}" dt="2024-12-16T07:19:05.913" v="4288"/>
          <ac:spMkLst>
            <pc:docMk/>
            <pc:sldMk cId="668064959" sldId="275"/>
            <ac:spMk id="46" creationId="{F88A42A3-09CE-93FD-6844-ACB9D46DBEC7}"/>
          </ac:spMkLst>
        </pc:spChg>
        <pc:spChg chg="add del">
          <ac:chgData name="Leung,Fion,HK-Hong Kong(Kowloon),Customer Management" userId="3d5d4ec1-66a2-4871-82b3-c61df94f03e2" providerId="ADAL" clId="{81C017ED-9032-4E3A-A7F1-3BF6A94724ED}" dt="2024-12-17T03:37:41.458" v="4878" actId="478"/>
          <ac:spMkLst>
            <pc:docMk/>
            <pc:sldMk cId="668064959" sldId="275"/>
            <ac:spMk id="47" creationId="{61C26EB6-2533-F481-3015-B2F84DE77A5A}"/>
          </ac:spMkLst>
        </pc:spChg>
        <pc:spChg chg="add mod">
          <ac:chgData name="Leung,Fion,HK-Hong Kong(Kowloon),Customer Management" userId="3d5d4ec1-66a2-4871-82b3-c61df94f03e2" providerId="ADAL" clId="{81C017ED-9032-4E3A-A7F1-3BF6A94724ED}" dt="2024-12-16T07:19:05.913" v="4288"/>
          <ac:spMkLst>
            <pc:docMk/>
            <pc:sldMk cId="668064959" sldId="275"/>
            <ac:spMk id="47" creationId="{93818E03-ED3D-A778-731B-6C1FA0163404}"/>
          </ac:spMkLst>
        </pc:spChg>
        <pc:spChg chg="add del mod">
          <ac:chgData name="Leung,Fion,HK-Hong Kong(Kowloon),Customer Management" userId="3d5d4ec1-66a2-4871-82b3-c61df94f03e2" providerId="ADAL" clId="{81C017ED-9032-4E3A-A7F1-3BF6A94724ED}" dt="2024-12-18T02:44:06.748" v="7489" actId="478"/>
          <ac:spMkLst>
            <pc:docMk/>
            <pc:sldMk cId="668064959" sldId="275"/>
            <ac:spMk id="50" creationId="{FF00FF1E-A596-62FB-F4F2-D7F23204F6C2}"/>
          </ac:spMkLst>
        </pc:spChg>
        <pc:spChg chg="mod topLvl">
          <ac:chgData name="Leung,Fion,HK-Hong Kong(Kowloon),Customer Management" userId="3d5d4ec1-66a2-4871-82b3-c61df94f03e2" providerId="ADAL" clId="{81C017ED-9032-4E3A-A7F1-3BF6A94724ED}" dt="2024-12-17T05:47:26.098" v="5888" actId="164"/>
          <ac:spMkLst>
            <pc:docMk/>
            <pc:sldMk cId="668064959" sldId="275"/>
            <ac:spMk id="52" creationId="{46969EBC-E8D3-4914-9A82-8E88F816E77E}"/>
          </ac:spMkLst>
        </pc:spChg>
        <pc:spChg chg="add mod">
          <ac:chgData name="Leung,Fion,HK-Hong Kong(Kowloon),Customer Management" userId="3d5d4ec1-66a2-4871-82b3-c61df94f03e2" providerId="ADAL" clId="{81C017ED-9032-4E3A-A7F1-3BF6A94724ED}" dt="2024-12-18T02:45:19.544" v="7514" actId="1076"/>
          <ac:spMkLst>
            <pc:docMk/>
            <pc:sldMk cId="668064959" sldId="275"/>
            <ac:spMk id="53" creationId="{B4685456-F48E-69F0-6B6F-469A4C1B2EA8}"/>
          </ac:spMkLst>
        </pc:spChg>
        <pc:spChg chg="add del mod">
          <ac:chgData name="Leung,Fion,HK-Hong Kong(Kowloon),Customer Management" userId="3d5d4ec1-66a2-4871-82b3-c61df94f03e2" providerId="ADAL" clId="{81C017ED-9032-4E3A-A7F1-3BF6A94724ED}" dt="2024-12-18T02:44:27.751" v="7495" actId="478"/>
          <ac:spMkLst>
            <pc:docMk/>
            <pc:sldMk cId="668064959" sldId="275"/>
            <ac:spMk id="54" creationId="{1E3C5FF8-2153-B247-9957-9869606D1D54}"/>
          </ac:spMkLst>
        </pc:spChg>
        <pc:spChg chg="add mod">
          <ac:chgData name="Leung,Fion,HK-Hong Kong(Kowloon),Customer Management" userId="3d5d4ec1-66a2-4871-82b3-c61df94f03e2" providerId="ADAL" clId="{81C017ED-9032-4E3A-A7F1-3BF6A94724ED}" dt="2024-12-18T02:46:33.853" v="7537" actId="1076"/>
          <ac:spMkLst>
            <pc:docMk/>
            <pc:sldMk cId="668064959" sldId="275"/>
            <ac:spMk id="56" creationId="{244A5132-FD24-4FC6-2F91-2B9B4F5B4A26}"/>
          </ac:spMkLst>
        </pc:spChg>
        <pc:spChg chg="add del">
          <ac:chgData name="Leung,Fion,HK-Hong Kong(Kowloon),Customer Management" userId="3d5d4ec1-66a2-4871-82b3-c61df94f03e2" providerId="ADAL" clId="{81C017ED-9032-4E3A-A7F1-3BF6A94724ED}" dt="2024-12-17T03:46:20.044" v="4924" actId="478"/>
          <ac:spMkLst>
            <pc:docMk/>
            <pc:sldMk cId="668064959" sldId="275"/>
            <ac:spMk id="57" creationId="{A44FEA9B-3E6E-3DA5-B5A2-6E8EF3414601}"/>
          </ac:spMkLst>
        </pc:spChg>
        <pc:spChg chg="add del mod">
          <ac:chgData name="Leung,Fion,HK-Hong Kong(Kowloon),Customer Management" userId="3d5d4ec1-66a2-4871-82b3-c61df94f03e2" providerId="ADAL" clId="{81C017ED-9032-4E3A-A7F1-3BF6A94724ED}" dt="2024-12-18T02:45:05.798" v="7512" actId="478"/>
          <ac:spMkLst>
            <pc:docMk/>
            <pc:sldMk cId="668064959" sldId="275"/>
            <ac:spMk id="59" creationId="{819E048D-E6C6-8602-CF39-2C6D3878D895}"/>
          </ac:spMkLst>
        </pc:spChg>
        <pc:spChg chg="add del mod">
          <ac:chgData name="Leung,Fion,HK-Hong Kong(Kowloon),Customer Management" userId="3d5d4ec1-66a2-4871-82b3-c61df94f03e2" providerId="ADAL" clId="{81C017ED-9032-4E3A-A7F1-3BF6A94724ED}" dt="2024-12-17T04:03:08.762" v="5015" actId="478"/>
          <ac:spMkLst>
            <pc:docMk/>
            <pc:sldMk cId="668064959" sldId="275"/>
            <ac:spMk id="61" creationId="{E6E48FDF-EB2F-4560-4064-4EF394AF7A78}"/>
          </ac:spMkLst>
        </pc:spChg>
        <pc:spChg chg="add del mod">
          <ac:chgData name="Leung,Fion,HK-Hong Kong(Kowloon),Customer Management" userId="3d5d4ec1-66a2-4871-82b3-c61df94f03e2" providerId="ADAL" clId="{81C017ED-9032-4E3A-A7F1-3BF6A94724ED}" dt="2024-12-17T04:03:42.475" v="5031" actId="478"/>
          <ac:spMkLst>
            <pc:docMk/>
            <pc:sldMk cId="668064959" sldId="275"/>
            <ac:spMk id="62" creationId="{817C21B3-36AA-E591-9670-094190AF3793}"/>
          </ac:spMkLst>
        </pc:spChg>
        <pc:spChg chg="add mod">
          <ac:chgData name="Leung,Fion,HK-Hong Kong(Kowloon),Customer Management" userId="3d5d4ec1-66a2-4871-82b3-c61df94f03e2" providerId="ADAL" clId="{81C017ED-9032-4E3A-A7F1-3BF6A94724ED}" dt="2024-12-18T02:43:51.802" v="7485" actId="1076"/>
          <ac:spMkLst>
            <pc:docMk/>
            <pc:sldMk cId="668064959" sldId="275"/>
            <ac:spMk id="63" creationId="{7870613E-72F1-2510-6D07-B5E39612F86C}"/>
          </ac:spMkLst>
        </pc:spChg>
        <pc:spChg chg="add del mod">
          <ac:chgData name="Leung,Fion,HK-Hong Kong(Kowloon),Customer Management" userId="3d5d4ec1-66a2-4871-82b3-c61df94f03e2" providerId="ADAL" clId="{81C017ED-9032-4E3A-A7F1-3BF6A94724ED}" dt="2024-12-18T02:45:04.593" v="7511" actId="478"/>
          <ac:spMkLst>
            <pc:docMk/>
            <pc:sldMk cId="668064959" sldId="275"/>
            <ac:spMk id="128" creationId="{8EF558BD-CBE7-1705-D260-201171EE9DAC}"/>
          </ac:spMkLst>
        </pc:spChg>
        <pc:spChg chg="add del mod">
          <ac:chgData name="Leung,Fion,HK-Hong Kong(Kowloon),Customer Management" userId="3d5d4ec1-66a2-4871-82b3-c61df94f03e2" providerId="ADAL" clId="{81C017ED-9032-4E3A-A7F1-3BF6A94724ED}" dt="2024-12-18T02:44:33.924" v="7498" actId="478"/>
          <ac:spMkLst>
            <pc:docMk/>
            <pc:sldMk cId="668064959" sldId="275"/>
            <ac:spMk id="129" creationId="{45402F98-4BB3-AAEA-FCD5-989DF71150C0}"/>
          </ac:spMkLst>
        </pc:spChg>
        <pc:spChg chg="add del mod">
          <ac:chgData name="Leung,Fion,HK-Hong Kong(Kowloon),Customer Management" userId="3d5d4ec1-66a2-4871-82b3-c61df94f03e2" providerId="ADAL" clId="{81C017ED-9032-4E3A-A7F1-3BF6A94724ED}" dt="2024-12-18T02:44:20.350" v="7493" actId="478"/>
          <ac:spMkLst>
            <pc:docMk/>
            <pc:sldMk cId="668064959" sldId="275"/>
            <ac:spMk id="130" creationId="{3C83B8F2-6AFF-28AE-12DC-C314653E3570}"/>
          </ac:spMkLst>
        </pc:spChg>
        <pc:spChg chg="mod">
          <ac:chgData name="Leung,Fion,HK-Hong Kong(Kowloon),Customer Management" userId="3d5d4ec1-66a2-4871-82b3-c61df94f03e2" providerId="ADAL" clId="{81C017ED-9032-4E3A-A7F1-3BF6A94724ED}" dt="2024-12-17T04:03:57.347" v="5035" actId="1076"/>
          <ac:spMkLst>
            <pc:docMk/>
            <pc:sldMk cId="668064959" sldId="275"/>
            <ac:spMk id="150" creationId="{0981B24C-CD45-4505-87DD-EBA799A608A0}"/>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54" creationId="{AC91C28A-AC97-43D2-BB20-485D353E831B}"/>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55" creationId="{307DC6B5-75A0-4610-B431-35147A890CA0}"/>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56" creationId="{16EA5084-E99D-4DD5-B478-224937E08C2D}"/>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57" creationId="{210EC1C6-3182-40F6-869F-33B0ABF22B6A}"/>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58" creationId="{168ACDC4-22F5-4D4B-A783-44D3655B843F}"/>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59" creationId="{9350080E-FAD1-420D-A674-785E5FD1F3EE}"/>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60" creationId="{A3A96249-064E-4E4F-800D-F3E32321B7D5}"/>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61" creationId="{5B0FA9F4-74E7-4069-9E66-4CD168516DBB}"/>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62" creationId="{8B1079C4-08A2-4532-BF93-C9FBD28FC053}"/>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63" creationId="{D2176F15-45A0-4989-901D-43FEBC8C6CA0}"/>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64" creationId="{E441EEB4-0ED1-401E-BCE2-44490D081569}"/>
          </ac:spMkLst>
        </pc:spChg>
        <pc:spChg chg="mod">
          <ac:chgData name="Leung,Fion,HK-Hong Kong(Kowloon),Customer Management" userId="3d5d4ec1-66a2-4871-82b3-c61df94f03e2" providerId="ADAL" clId="{81C017ED-9032-4E3A-A7F1-3BF6A94724ED}" dt="2024-12-16T07:19:36.646" v="4293" actId="165"/>
          <ac:spMkLst>
            <pc:docMk/>
            <pc:sldMk cId="668064959" sldId="275"/>
            <ac:spMk id="165" creationId="{DE0936E5-0224-4C3C-9815-CA2E7C9781C1}"/>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67" creationId="{740B54FD-C512-4C4B-90F2-B8FE96027793}"/>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68" creationId="{4FDC5A8D-821C-42CD-8C45-FB309BF76A4B}"/>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69" creationId="{627888DD-F7D4-4895-B336-F188BAF1D77E}"/>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0" creationId="{21C53BAF-A1BD-4D9D-8C56-C5A5E2964569}"/>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1" creationId="{B30A39F9-E915-4B71-94A4-3436CE4B9810}"/>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2" creationId="{92A91763-2FE9-4F49-81B3-F46A31888210}"/>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3" creationId="{5D56157D-44A4-414B-A115-780567411345}"/>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4" creationId="{62DA9A80-F152-45F5-94C2-BB31EDA3C093}"/>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5" creationId="{003EFD2E-CF90-4AC0-BEC7-7BC68564812B}"/>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6" creationId="{17D242C7-DED5-4760-974B-1C0C2CEDE00F}"/>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7" creationId="{4029ED17-8FD3-4AF2-A688-F0EE0CED0B1E}"/>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8" creationId="{635ABD1D-573A-4AEB-BA17-43168A9B888A}"/>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79" creationId="{5DC54740-A0D8-4879-95BC-57FB1ACC3E3D}"/>
          </ac:spMkLst>
        </pc:spChg>
        <pc:spChg chg="mod">
          <ac:chgData name="Leung,Fion,HK-Hong Kong(Kowloon),Customer Management" userId="3d5d4ec1-66a2-4871-82b3-c61df94f03e2" providerId="ADAL" clId="{81C017ED-9032-4E3A-A7F1-3BF6A94724ED}" dt="2024-12-17T01:51:03.355" v="4527" actId="165"/>
          <ac:spMkLst>
            <pc:docMk/>
            <pc:sldMk cId="668064959" sldId="275"/>
            <ac:spMk id="180" creationId="{E3DB3D49-FAF6-4080-AE40-81CF5899A3E2}"/>
          </ac:spMkLst>
        </pc:spChg>
        <pc:spChg chg="mod">
          <ac:chgData name="Leung,Fion,HK-Hong Kong(Kowloon),Customer Management" userId="3d5d4ec1-66a2-4871-82b3-c61df94f03e2" providerId="ADAL" clId="{81C017ED-9032-4E3A-A7F1-3BF6A94724ED}" dt="2024-12-17T01:51:17.057" v="4531" actId="165"/>
          <ac:spMkLst>
            <pc:docMk/>
            <pc:sldMk cId="668064959" sldId="275"/>
            <ac:spMk id="192" creationId="{6406E6B6-1167-46C8-948E-C5EF17DA0E44}"/>
          </ac:spMkLst>
        </pc:spChg>
        <pc:spChg chg="mod">
          <ac:chgData name="Leung,Fion,HK-Hong Kong(Kowloon),Customer Management" userId="3d5d4ec1-66a2-4871-82b3-c61df94f03e2" providerId="ADAL" clId="{81C017ED-9032-4E3A-A7F1-3BF6A94724ED}" dt="2024-12-17T01:51:17.057" v="4531" actId="165"/>
          <ac:spMkLst>
            <pc:docMk/>
            <pc:sldMk cId="668064959" sldId="275"/>
            <ac:spMk id="193" creationId="{72ECCE91-FE4E-4D18-8094-A898EA086327}"/>
          </ac:spMkLst>
        </pc:spChg>
        <pc:spChg chg="mod">
          <ac:chgData name="Leung,Fion,HK-Hong Kong(Kowloon),Customer Management" userId="3d5d4ec1-66a2-4871-82b3-c61df94f03e2" providerId="ADAL" clId="{81C017ED-9032-4E3A-A7F1-3BF6A94724ED}" dt="2024-12-17T01:51:17.057" v="4531" actId="165"/>
          <ac:spMkLst>
            <pc:docMk/>
            <pc:sldMk cId="668064959" sldId="275"/>
            <ac:spMk id="194" creationId="{3548F75A-EA11-4316-A1F6-0CAEB67876FF}"/>
          </ac:spMkLst>
        </pc:spChg>
        <pc:spChg chg="mod">
          <ac:chgData name="Leung,Fion,HK-Hong Kong(Kowloon),Customer Management" userId="3d5d4ec1-66a2-4871-82b3-c61df94f03e2" providerId="ADAL" clId="{81C017ED-9032-4E3A-A7F1-3BF6A94724ED}" dt="2024-12-17T01:51:17.057" v="4531" actId="165"/>
          <ac:spMkLst>
            <pc:docMk/>
            <pc:sldMk cId="668064959" sldId="275"/>
            <ac:spMk id="195" creationId="{5124F4E9-141F-499A-8EEC-1241D51B25CD}"/>
          </ac:spMkLst>
        </pc:spChg>
        <pc:spChg chg="mod">
          <ac:chgData name="Leung,Fion,HK-Hong Kong(Kowloon),Customer Management" userId="3d5d4ec1-66a2-4871-82b3-c61df94f03e2" providerId="ADAL" clId="{81C017ED-9032-4E3A-A7F1-3BF6A94724ED}" dt="2024-12-17T01:51:17.057" v="4531" actId="165"/>
          <ac:spMkLst>
            <pc:docMk/>
            <pc:sldMk cId="668064959" sldId="275"/>
            <ac:spMk id="196" creationId="{F8299F61-1975-4EE9-BAB2-3CE9A446F738}"/>
          </ac:spMkLst>
        </pc:spChg>
        <pc:spChg chg="mod">
          <ac:chgData name="Leung,Fion,HK-Hong Kong(Kowloon),Customer Management" userId="3d5d4ec1-66a2-4871-82b3-c61df94f03e2" providerId="ADAL" clId="{81C017ED-9032-4E3A-A7F1-3BF6A94724ED}" dt="2024-12-17T01:51:17.057" v="4531" actId="165"/>
          <ac:spMkLst>
            <pc:docMk/>
            <pc:sldMk cId="668064959" sldId="275"/>
            <ac:spMk id="197" creationId="{21DCC590-EB7E-4BE9-BE74-8FD7163D4D78}"/>
          </ac:spMkLst>
        </pc:spChg>
        <pc:spChg chg="mod">
          <ac:chgData name="Leung,Fion,HK-Hong Kong(Kowloon),Customer Management" userId="3d5d4ec1-66a2-4871-82b3-c61df94f03e2" providerId="ADAL" clId="{81C017ED-9032-4E3A-A7F1-3BF6A94724ED}" dt="2024-12-17T01:51:17.057" v="4531" actId="165"/>
          <ac:spMkLst>
            <pc:docMk/>
            <pc:sldMk cId="668064959" sldId="275"/>
            <ac:spMk id="198" creationId="{9DD4333D-6A4C-43A4-873D-73945A8A372F}"/>
          </ac:spMkLst>
        </pc:spChg>
        <pc:spChg chg="mod">
          <ac:chgData name="Leung,Fion,HK-Hong Kong(Kowloon),Customer Management" userId="3d5d4ec1-66a2-4871-82b3-c61df94f03e2" providerId="ADAL" clId="{81C017ED-9032-4E3A-A7F1-3BF6A94724ED}" dt="2024-12-17T01:51:17.057" v="4531" actId="165"/>
          <ac:spMkLst>
            <pc:docMk/>
            <pc:sldMk cId="668064959" sldId="275"/>
            <ac:spMk id="199" creationId="{4BE9E84A-E911-4211-BBA2-3D0BE587575E}"/>
          </ac:spMkLst>
        </pc:spChg>
        <pc:spChg chg="mod">
          <ac:chgData name="Leung,Fion,HK-Hong Kong(Kowloon),Customer Management" userId="3d5d4ec1-66a2-4871-82b3-c61df94f03e2" providerId="ADAL" clId="{81C017ED-9032-4E3A-A7F1-3BF6A94724ED}" dt="2024-12-17T01:51:17.057" v="4531" actId="165"/>
          <ac:spMkLst>
            <pc:docMk/>
            <pc:sldMk cId="668064959" sldId="275"/>
            <ac:spMk id="200" creationId="{0ECA1A96-AB7F-46A0-88B5-FCD88859225E}"/>
          </ac:spMkLst>
        </pc:spChg>
        <pc:spChg chg="mod">
          <ac:chgData name="Leung,Fion,HK-Hong Kong(Kowloon),Customer Management" userId="3d5d4ec1-66a2-4871-82b3-c61df94f03e2" providerId="ADAL" clId="{81C017ED-9032-4E3A-A7F1-3BF6A94724ED}" dt="2024-12-17T01:51:17.057" v="4531" actId="165"/>
          <ac:spMkLst>
            <pc:docMk/>
            <pc:sldMk cId="668064959" sldId="275"/>
            <ac:spMk id="201" creationId="{75E1735F-98B1-4E7B-BDDC-FE64527C3B9F}"/>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03" creationId="{05760EEA-E70F-4460-BC2A-336F9645E04A}"/>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04" creationId="{7AE0CD2C-CD57-47B1-B505-80D106A80804}"/>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05" creationId="{872A3131-C536-4756-B975-DACC55DF3723}"/>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06" creationId="{8D6C92E4-36B6-469D-8D9D-7E821A2B6AD3}"/>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07" creationId="{B9D7D31E-100C-4875-91DB-E3AA306D1C1C}"/>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08" creationId="{29CE937B-2D75-4864-AD7D-EE0DA1EBAD70}"/>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09" creationId="{5C237BA8-A5D9-4E6F-B526-E9714857803B}"/>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10" creationId="{661A5EFA-ECB7-4C9D-A8BD-1FACE7EBBD7D}"/>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11" creationId="{6503CA85-38C3-44D1-94CA-34EA501E44D5}"/>
          </ac:spMkLst>
        </pc:spChg>
        <pc:spChg chg="mod">
          <ac:chgData name="Leung,Fion,HK-Hong Kong(Kowloon),Customer Management" userId="3d5d4ec1-66a2-4871-82b3-c61df94f03e2" providerId="ADAL" clId="{81C017ED-9032-4E3A-A7F1-3BF6A94724ED}" dt="2024-12-17T01:51:42.031" v="4542" actId="165"/>
          <ac:spMkLst>
            <pc:docMk/>
            <pc:sldMk cId="668064959" sldId="275"/>
            <ac:spMk id="212" creationId="{AE3AF176-184A-4597-B23C-A8ECB69459A6}"/>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14" creationId="{ABF2711F-75A7-4B4A-BF02-2652927EB6DB}"/>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15" creationId="{82DE05A5-FAEC-4B16-BF1A-19901B942D35}"/>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16" creationId="{0E0CD678-477B-451D-9104-A48469B3943C}"/>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17" creationId="{26FA0A70-D241-45F0-830E-0A67FE310BAF}"/>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18" creationId="{A59E8B52-245F-4ACF-8281-9CF552059B59}"/>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19" creationId="{899BF9CE-E77F-4F48-9450-66E3BECCB68B}"/>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20" creationId="{4BEF1ED3-5C78-40B2-8A93-4068B9D51806}"/>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21" creationId="{A2AAED8D-F9E0-4ECB-9AB3-CBBAFB83B1AF}"/>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22" creationId="{6002DB15-DE43-4C77-9619-8D419321F2E7}"/>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23" creationId="{96593802-B775-42A3-AF14-F045D7024BCC}"/>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24" creationId="{E9093A9B-C057-4965-9778-D32C3435BAC3}"/>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25" creationId="{25E38B6F-D336-4A2F-AB1E-5483A67114A8}"/>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26" creationId="{C97F06C5-8609-4F4A-94C8-8D52F4857B8C}"/>
          </ac:spMkLst>
        </pc:spChg>
        <pc:spChg chg="mod">
          <ac:chgData name="Leung,Fion,HK-Hong Kong(Kowloon),Customer Management" userId="3d5d4ec1-66a2-4871-82b3-c61df94f03e2" providerId="ADAL" clId="{81C017ED-9032-4E3A-A7F1-3BF6A94724ED}" dt="2024-12-17T01:51:34.695" v="4538" actId="165"/>
          <ac:spMkLst>
            <pc:docMk/>
            <pc:sldMk cId="668064959" sldId="275"/>
            <ac:spMk id="227" creationId="{7A7E2673-DEC0-43F1-9033-64A7A4DA55B2}"/>
          </ac:spMkLst>
        </pc:spChg>
        <pc:spChg chg="mod">
          <ac:chgData name="Leung,Fion,HK-Hong Kong(Kowloon),Customer Management" userId="3d5d4ec1-66a2-4871-82b3-c61df94f03e2" providerId="ADAL" clId="{81C017ED-9032-4E3A-A7F1-3BF6A94724ED}" dt="2024-12-17T01:50:39.743" v="4524" actId="1076"/>
          <ac:spMkLst>
            <pc:docMk/>
            <pc:sldMk cId="668064959" sldId="275"/>
            <ac:spMk id="331" creationId="{62109C55-9EBC-4778-80D4-D55D22307915}"/>
          </ac:spMkLst>
        </pc:spChg>
        <pc:spChg chg="mod">
          <ac:chgData name="Leung,Fion,HK-Hong Kong(Kowloon),Customer Management" userId="3d5d4ec1-66a2-4871-82b3-c61df94f03e2" providerId="ADAL" clId="{81C017ED-9032-4E3A-A7F1-3BF6A94724ED}" dt="2024-12-17T01:50:39.743" v="4524" actId="1076"/>
          <ac:spMkLst>
            <pc:docMk/>
            <pc:sldMk cId="668064959" sldId="275"/>
            <ac:spMk id="332" creationId="{779BDC05-BA31-44EF-B695-331F1F3CEBCA}"/>
          </ac:spMkLst>
        </pc:spChg>
        <pc:spChg chg="del mod topLvl">
          <ac:chgData name="Leung,Fion,HK-Hong Kong(Kowloon),Customer Management" userId="3d5d4ec1-66a2-4871-82b3-c61df94f03e2" providerId="ADAL" clId="{81C017ED-9032-4E3A-A7F1-3BF6A94724ED}" dt="2024-12-17T01:51:53.779" v="4547" actId="478"/>
          <ac:spMkLst>
            <pc:docMk/>
            <pc:sldMk cId="668064959" sldId="275"/>
            <ac:spMk id="337" creationId="{3380BC47-47FB-44F3-9E0B-80B83E426031}"/>
          </ac:spMkLst>
        </pc:spChg>
        <pc:spChg chg="del mod topLvl">
          <ac:chgData name="Leung,Fion,HK-Hong Kong(Kowloon),Customer Management" userId="3d5d4ec1-66a2-4871-82b3-c61df94f03e2" providerId="ADAL" clId="{81C017ED-9032-4E3A-A7F1-3BF6A94724ED}" dt="2024-12-17T01:51:51.825" v="4546" actId="478"/>
          <ac:spMkLst>
            <pc:docMk/>
            <pc:sldMk cId="668064959" sldId="275"/>
            <ac:spMk id="338" creationId="{9DE6A47E-C4CC-416D-9C28-3273394521C8}"/>
          </ac:spMkLst>
        </pc:spChg>
        <pc:spChg chg="mod topLvl">
          <ac:chgData name="Leung,Fion,HK-Hong Kong(Kowloon),Customer Management" userId="3d5d4ec1-66a2-4871-82b3-c61df94f03e2" providerId="ADAL" clId="{81C017ED-9032-4E3A-A7F1-3BF6A94724ED}" dt="2024-12-18T02:42:49.112" v="7462" actId="20577"/>
          <ac:spMkLst>
            <pc:docMk/>
            <pc:sldMk cId="668064959" sldId="275"/>
            <ac:spMk id="340" creationId="{246A1BD9-59BD-467C-9A84-D6A5E4382773}"/>
          </ac:spMkLst>
        </pc:spChg>
        <pc:spChg chg="del mod topLvl">
          <ac:chgData name="Leung,Fion,HK-Hong Kong(Kowloon),Customer Management" userId="3d5d4ec1-66a2-4871-82b3-c61df94f03e2" providerId="ADAL" clId="{81C017ED-9032-4E3A-A7F1-3BF6A94724ED}" dt="2024-12-17T01:52:01.587" v="4550" actId="478"/>
          <ac:spMkLst>
            <pc:docMk/>
            <pc:sldMk cId="668064959" sldId="275"/>
            <ac:spMk id="341" creationId="{594EDD4C-FB3C-4D67-A0E0-448BE5307678}"/>
          </ac:spMkLst>
        </pc:spChg>
        <pc:spChg chg="mod">
          <ac:chgData name="Leung,Fion,HK-Hong Kong(Kowloon),Customer Management" userId="3d5d4ec1-66a2-4871-82b3-c61df94f03e2" providerId="ADAL" clId="{81C017ED-9032-4E3A-A7F1-3BF6A94724ED}" dt="2024-12-17T01:50:08.976" v="4517" actId="1076"/>
          <ac:spMkLst>
            <pc:docMk/>
            <pc:sldMk cId="668064959" sldId="275"/>
            <ac:spMk id="343" creationId="{36571B2F-0463-48D1-8CC7-EA6BC8F3FB67}"/>
          </ac:spMkLst>
        </pc:spChg>
        <pc:spChg chg="mod">
          <ac:chgData name="Leung,Fion,HK-Hong Kong(Kowloon),Customer Management" userId="3d5d4ec1-66a2-4871-82b3-c61df94f03e2" providerId="ADAL" clId="{81C017ED-9032-4E3A-A7F1-3BF6A94724ED}" dt="2024-12-17T01:50:08.976" v="4517" actId="1076"/>
          <ac:spMkLst>
            <pc:docMk/>
            <pc:sldMk cId="668064959" sldId="275"/>
            <ac:spMk id="344" creationId="{2BA0C149-973C-4722-BF48-FF9DE9B8BC55}"/>
          </ac:spMkLst>
        </pc:spChg>
        <pc:spChg chg="mod topLvl">
          <ac:chgData name="Leung,Fion,HK-Hong Kong(Kowloon),Customer Management" userId="3d5d4ec1-66a2-4871-82b3-c61df94f03e2" providerId="ADAL" clId="{81C017ED-9032-4E3A-A7F1-3BF6A94724ED}" dt="2024-12-17T01:54:27.952" v="4781" actId="14100"/>
          <ac:spMkLst>
            <pc:docMk/>
            <pc:sldMk cId="668064959" sldId="275"/>
            <ac:spMk id="346" creationId="{3DF722C9-361F-401E-AD34-54132A8436B3}"/>
          </ac:spMkLst>
        </pc:spChg>
        <pc:spChg chg="del topLvl">
          <ac:chgData name="Leung,Fion,HK-Hong Kong(Kowloon),Customer Management" userId="3d5d4ec1-66a2-4871-82b3-c61df94f03e2" providerId="ADAL" clId="{81C017ED-9032-4E3A-A7F1-3BF6A94724ED}" dt="2024-12-17T01:54:17.185" v="4773" actId="478"/>
          <ac:spMkLst>
            <pc:docMk/>
            <pc:sldMk cId="668064959" sldId="275"/>
            <ac:spMk id="347" creationId="{49C08362-5A73-4AB7-8811-DC216428D42D}"/>
          </ac:spMkLst>
        </pc:spChg>
        <pc:grpChg chg="mod topLvl">
          <ac:chgData name="Leung,Fion,HK-Hong Kong(Kowloon),Customer Management" userId="3d5d4ec1-66a2-4871-82b3-c61df94f03e2" providerId="ADAL" clId="{81C017ED-9032-4E3A-A7F1-3BF6A94724ED}" dt="2024-12-17T05:47:26.098" v="5888" actId="164"/>
          <ac:grpSpMkLst>
            <pc:docMk/>
            <pc:sldMk cId="668064959" sldId="275"/>
            <ac:grpSpMk id="27" creationId="{ABC2A172-1C05-4D6F-B5FB-5CEBE6B7E962}"/>
          </ac:grpSpMkLst>
        </pc:grpChg>
        <pc:grpChg chg="del mod topLvl">
          <ac:chgData name="Leung,Fion,HK-Hong Kong(Kowloon),Customer Management" userId="3d5d4ec1-66a2-4871-82b3-c61df94f03e2" providerId="ADAL" clId="{81C017ED-9032-4E3A-A7F1-3BF6A94724ED}" dt="2024-12-17T01:51:42.031" v="4542" actId="165"/>
          <ac:grpSpMkLst>
            <pc:docMk/>
            <pc:sldMk cId="668064959" sldId="275"/>
            <ac:grpSpMk id="38" creationId="{A990E334-4A7D-4F5C-A904-F305BFAA954B}"/>
          </ac:grpSpMkLst>
        </pc:grpChg>
        <pc:grpChg chg="del mod topLvl">
          <ac:chgData name="Leung,Fion,HK-Hong Kong(Kowloon),Customer Management" userId="3d5d4ec1-66a2-4871-82b3-c61df94f03e2" providerId="ADAL" clId="{81C017ED-9032-4E3A-A7F1-3BF6A94724ED}" dt="2024-12-17T01:51:34.695" v="4538" actId="165"/>
          <ac:grpSpMkLst>
            <pc:docMk/>
            <pc:sldMk cId="668064959" sldId="275"/>
            <ac:grpSpMk id="39" creationId="{D7F5E6C2-3449-4D64-AEF0-8F9AE58743E4}"/>
          </ac:grpSpMkLst>
        </pc:grpChg>
        <pc:grpChg chg="del mod topLvl">
          <ac:chgData name="Leung,Fion,HK-Hong Kong(Kowloon),Customer Management" userId="3d5d4ec1-66a2-4871-82b3-c61df94f03e2" providerId="ADAL" clId="{81C017ED-9032-4E3A-A7F1-3BF6A94724ED}" dt="2024-12-16T07:19:36.646" v="4293" actId="165"/>
          <ac:grpSpMkLst>
            <pc:docMk/>
            <pc:sldMk cId="668064959" sldId="275"/>
            <ac:grpSpMk id="40" creationId="{6163EC3B-1C70-4943-88AE-C995F6AF3D2D}"/>
          </ac:grpSpMkLst>
        </pc:grpChg>
        <pc:grpChg chg="del mod topLvl">
          <ac:chgData name="Leung,Fion,HK-Hong Kong(Kowloon),Customer Management" userId="3d5d4ec1-66a2-4871-82b3-c61df94f03e2" providerId="ADAL" clId="{81C017ED-9032-4E3A-A7F1-3BF6A94724ED}" dt="2024-12-17T01:51:03.355" v="4527" actId="165"/>
          <ac:grpSpMkLst>
            <pc:docMk/>
            <pc:sldMk cId="668064959" sldId="275"/>
            <ac:grpSpMk id="41" creationId="{7095B44D-041E-4DC3-A3B8-C4DBA721F0CF}"/>
          </ac:grpSpMkLst>
        </pc:grpChg>
        <pc:grpChg chg="del mod topLvl">
          <ac:chgData name="Leung,Fion,HK-Hong Kong(Kowloon),Customer Management" userId="3d5d4ec1-66a2-4871-82b3-c61df94f03e2" providerId="ADAL" clId="{81C017ED-9032-4E3A-A7F1-3BF6A94724ED}" dt="2024-12-17T01:51:17.057" v="4531" actId="165"/>
          <ac:grpSpMkLst>
            <pc:docMk/>
            <pc:sldMk cId="668064959" sldId="275"/>
            <ac:grpSpMk id="42" creationId="{0F9B9E83-7B40-4A58-B9B6-072ADD8AF2AD}"/>
          </ac:grpSpMkLst>
        </pc:grpChg>
        <pc:grpChg chg="del mod">
          <ac:chgData name="Leung,Fion,HK-Hong Kong(Kowloon),Customer Management" userId="3d5d4ec1-66a2-4871-82b3-c61df94f03e2" providerId="ADAL" clId="{81C017ED-9032-4E3A-A7F1-3BF6A94724ED}" dt="2024-12-17T01:51:53.779" v="4547" actId="478"/>
          <ac:grpSpMkLst>
            <pc:docMk/>
            <pc:sldMk cId="668064959" sldId="275"/>
            <ac:grpSpMk id="43" creationId="{A64F8879-D01A-46C0-82F4-C2574F5186EA}"/>
          </ac:grpSpMkLst>
        </pc:grpChg>
        <pc:grpChg chg="del mod">
          <ac:chgData name="Leung,Fion,HK-Hong Kong(Kowloon),Customer Management" userId="3d5d4ec1-66a2-4871-82b3-c61df94f03e2" providerId="ADAL" clId="{81C017ED-9032-4E3A-A7F1-3BF6A94724ED}" dt="2024-12-17T01:51:59.094" v="4549" actId="165"/>
          <ac:grpSpMkLst>
            <pc:docMk/>
            <pc:sldMk cId="668064959" sldId="275"/>
            <ac:grpSpMk id="45" creationId="{99CDDA2C-6FA4-497B-A320-3ED782990E8C}"/>
          </ac:grpSpMkLst>
        </pc:grpChg>
        <pc:grpChg chg="add del mod">
          <ac:chgData name="Leung,Fion,HK-Hong Kong(Kowloon),Customer Management" userId="3d5d4ec1-66a2-4871-82b3-c61df94f03e2" providerId="ADAL" clId="{81C017ED-9032-4E3A-A7F1-3BF6A94724ED}" dt="2024-12-16T07:19:32.884" v="4292" actId="165"/>
          <ac:grpSpMkLst>
            <pc:docMk/>
            <pc:sldMk cId="668064959" sldId="275"/>
            <ac:grpSpMk id="49" creationId="{0AE0C0E9-2E99-710A-8A94-39CB32BA7C0D}"/>
          </ac:grpSpMkLst>
        </pc:grpChg>
        <pc:grpChg chg="add mod">
          <ac:chgData name="Leung,Fion,HK-Hong Kong(Kowloon),Customer Management" userId="3d5d4ec1-66a2-4871-82b3-c61df94f03e2" providerId="ADAL" clId="{81C017ED-9032-4E3A-A7F1-3BF6A94724ED}" dt="2024-12-17T05:47:26.098" v="5888" actId="164"/>
          <ac:grpSpMkLst>
            <pc:docMk/>
            <pc:sldMk cId="668064959" sldId="275"/>
            <ac:grpSpMk id="131" creationId="{F33E1A76-DCDB-05DE-2CD1-35C87A1E722F}"/>
          </ac:grpSpMkLst>
        </pc:grpChg>
        <pc:grpChg chg="del mod topLvl">
          <ac:chgData name="Leung,Fion,HK-Hong Kong(Kowloon),Customer Management" userId="3d5d4ec1-66a2-4871-82b3-c61df94f03e2" providerId="ADAL" clId="{81C017ED-9032-4E3A-A7F1-3BF6A94724ED}" dt="2024-12-16T07:19:38.903" v="4294" actId="478"/>
          <ac:grpSpMkLst>
            <pc:docMk/>
            <pc:sldMk cId="668064959" sldId="275"/>
            <ac:grpSpMk id="153" creationId="{14E63ABA-A2BE-460E-AEC1-558B63A0D598}"/>
          </ac:grpSpMkLst>
        </pc:grpChg>
        <pc:grpChg chg="del mod topLvl">
          <ac:chgData name="Leung,Fion,HK-Hong Kong(Kowloon),Customer Management" userId="3d5d4ec1-66a2-4871-82b3-c61df94f03e2" providerId="ADAL" clId="{81C017ED-9032-4E3A-A7F1-3BF6A94724ED}" dt="2024-12-17T01:51:07.669" v="4528" actId="478"/>
          <ac:grpSpMkLst>
            <pc:docMk/>
            <pc:sldMk cId="668064959" sldId="275"/>
            <ac:grpSpMk id="166" creationId="{F3A32F3A-3EA3-4F6F-905C-AE7E326402EF}"/>
          </ac:grpSpMkLst>
        </pc:grpChg>
        <pc:grpChg chg="del mod topLvl">
          <ac:chgData name="Leung,Fion,HK-Hong Kong(Kowloon),Customer Management" userId="3d5d4ec1-66a2-4871-82b3-c61df94f03e2" providerId="ADAL" clId="{81C017ED-9032-4E3A-A7F1-3BF6A94724ED}" dt="2024-12-17T01:51:18.831" v="4532" actId="478"/>
          <ac:grpSpMkLst>
            <pc:docMk/>
            <pc:sldMk cId="668064959" sldId="275"/>
            <ac:grpSpMk id="191" creationId="{6EF0E095-962C-4FF0-89AE-50E91D8B01BD}"/>
          </ac:grpSpMkLst>
        </pc:grpChg>
        <pc:grpChg chg="del mod topLvl">
          <ac:chgData name="Leung,Fion,HK-Hong Kong(Kowloon),Customer Management" userId="3d5d4ec1-66a2-4871-82b3-c61df94f03e2" providerId="ADAL" clId="{81C017ED-9032-4E3A-A7F1-3BF6A94724ED}" dt="2024-12-17T01:51:44.552" v="4543" actId="478"/>
          <ac:grpSpMkLst>
            <pc:docMk/>
            <pc:sldMk cId="668064959" sldId="275"/>
            <ac:grpSpMk id="202" creationId="{F63DE9C6-B298-4701-B108-E8E84885E8BC}"/>
          </ac:grpSpMkLst>
        </pc:grpChg>
        <pc:grpChg chg="del mod topLvl">
          <ac:chgData name="Leung,Fion,HK-Hong Kong(Kowloon),Customer Management" userId="3d5d4ec1-66a2-4871-82b3-c61df94f03e2" providerId="ADAL" clId="{81C017ED-9032-4E3A-A7F1-3BF6A94724ED}" dt="2024-12-17T01:51:36.716" v="4539" actId="478"/>
          <ac:grpSpMkLst>
            <pc:docMk/>
            <pc:sldMk cId="668064959" sldId="275"/>
            <ac:grpSpMk id="213" creationId="{84CDD73D-3AA4-4625-B9F5-1852145FC880}"/>
          </ac:grpSpMkLst>
        </pc:grpChg>
        <pc:grpChg chg="del mod">
          <ac:chgData name="Leung,Fion,HK-Hong Kong(Kowloon),Customer Management" userId="3d5d4ec1-66a2-4871-82b3-c61df94f03e2" providerId="ADAL" clId="{81C017ED-9032-4E3A-A7F1-3BF6A94724ED}" dt="2024-12-17T01:51:51.825" v="4546" actId="478"/>
          <ac:grpSpMkLst>
            <pc:docMk/>
            <pc:sldMk cId="668064959" sldId="275"/>
            <ac:grpSpMk id="336" creationId="{28F9A76E-D468-407E-9575-CEACF4453F35}"/>
          </ac:grpSpMkLst>
        </pc:grpChg>
        <pc:grpChg chg="del mod">
          <ac:chgData name="Leung,Fion,HK-Hong Kong(Kowloon),Customer Management" userId="3d5d4ec1-66a2-4871-82b3-c61df94f03e2" providerId="ADAL" clId="{81C017ED-9032-4E3A-A7F1-3BF6A94724ED}" dt="2024-12-17T01:51:55.785" v="4548" actId="478"/>
          <ac:grpSpMkLst>
            <pc:docMk/>
            <pc:sldMk cId="668064959" sldId="275"/>
            <ac:grpSpMk id="342" creationId="{6ADA542D-B2D5-4962-8376-A598260BA8B9}"/>
          </ac:grpSpMkLst>
        </pc:grpChg>
        <pc:grpChg chg="del">
          <ac:chgData name="Leung,Fion,HK-Hong Kong(Kowloon),Customer Management" userId="3d5d4ec1-66a2-4871-82b3-c61df94f03e2" providerId="ADAL" clId="{81C017ED-9032-4E3A-A7F1-3BF6A94724ED}" dt="2024-12-17T01:54:17.185" v="4773" actId="478"/>
          <ac:grpSpMkLst>
            <pc:docMk/>
            <pc:sldMk cId="668064959" sldId="275"/>
            <ac:grpSpMk id="345" creationId="{E6D6E19C-DE46-4402-8CBF-17BB95458532}"/>
          </ac:grpSpMkLst>
        </pc:grpChg>
        <pc:picChg chg="add mod">
          <ac:chgData name="Leung,Fion,HK-Hong Kong(Kowloon),Customer Management" userId="3d5d4ec1-66a2-4871-82b3-c61df94f03e2" providerId="ADAL" clId="{81C017ED-9032-4E3A-A7F1-3BF6A94724ED}" dt="2024-12-16T07:19:05.913" v="4288"/>
          <ac:picMkLst>
            <pc:docMk/>
            <pc:sldMk cId="668064959" sldId="275"/>
            <ac:picMk id="2" creationId="{39BF0F95-431F-4690-A347-8C11DA236B07}"/>
          </ac:picMkLst>
        </pc:picChg>
        <pc:picChg chg="add mod">
          <ac:chgData name="Leung,Fion,HK-Hong Kong(Kowloon),Customer Management" userId="3d5d4ec1-66a2-4871-82b3-c61df94f03e2" providerId="ADAL" clId="{81C017ED-9032-4E3A-A7F1-3BF6A94724ED}" dt="2024-12-16T07:19:05.913" v="4288"/>
          <ac:picMkLst>
            <pc:docMk/>
            <pc:sldMk cId="668064959" sldId="275"/>
            <ac:picMk id="3" creationId="{5037AC60-2754-1341-4C13-4F839E502E9E}"/>
          </ac:picMkLst>
        </pc:picChg>
        <pc:picChg chg="add mod">
          <ac:chgData name="Leung,Fion,HK-Hong Kong(Kowloon),Customer Management" userId="3d5d4ec1-66a2-4871-82b3-c61df94f03e2" providerId="ADAL" clId="{81C017ED-9032-4E3A-A7F1-3BF6A94724ED}" dt="2024-12-18T02:45:39.772" v="7523" actId="1076"/>
          <ac:picMkLst>
            <pc:docMk/>
            <pc:sldMk cId="668064959" sldId="275"/>
            <ac:picMk id="3" creationId="{8E448A02-9546-4301-D379-E62905C185F2}"/>
          </ac:picMkLst>
        </pc:picChg>
        <pc:picChg chg="add mod">
          <ac:chgData name="Leung,Fion,HK-Hong Kong(Kowloon),Customer Management" userId="3d5d4ec1-66a2-4871-82b3-c61df94f03e2" providerId="ADAL" clId="{81C017ED-9032-4E3A-A7F1-3BF6A94724ED}" dt="2024-12-18T02:46:25.005" v="7533" actId="1076"/>
          <ac:picMkLst>
            <pc:docMk/>
            <pc:sldMk cId="668064959" sldId="275"/>
            <ac:picMk id="21" creationId="{3656D0CD-E69D-B366-F900-3C2256BFE9E1}"/>
          </ac:picMkLst>
        </pc:picChg>
        <pc:picChg chg="add mod">
          <ac:chgData name="Leung,Fion,HK-Hong Kong(Kowloon),Customer Management" userId="3d5d4ec1-66a2-4871-82b3-c61df94f03e2" providerId="ADAL" clId="{81C017ED-9032-4E3A-A7F1-3BF6A94724ED}" dt="2024-12-16T07:19:05.913" v="4288"/>
          <ac:picMkLst>
            <pc:docMk/>
            <pc:sldMk cId="668064959" sldId="275"/>
            <ac:picMk id="21" creationId="{5B0F004F-B3FC-8F35-B8E7-6C1FAE5F1C91}"/>
          </ac:picMkLst>
        </pc:picChg>
        <pc:picChg chg="add mod">
          <ac:chgData name="Leung,Fion,HK-Hong Kong(Kowloon),Customer Management" userId="3d5d4ec1-66a2-4871-82b3-c61df94f03e2" providerId="ADAL" clId="{81C017ED-9032-4E3A-A7F1-3BF6A94724ED}" dt="2024-12-17T04:02:49.231" v="4988" actId="1076"/>
          <ac:picMkLst>
            <pc:docMk/>
            <pc:sldMk cId="668064959" sldId="275"/>
            <ac:picMk id="23" creationId="{066A0150-A95B-540B-32AC-B639A09B1A40}"/>
          </ac:picMkLst>
        </pc:picChg>
        <pc:picChg chg="add mod">
          <ac:chgData name="Leung,Fion,HK-Hong Kong(Kowloon),Customer Management" userId="3d5d4ec1-66a2-4871-82b3-c61df94f03e2" providerId="ADAL" clId="{81C017ED-9032-4E3A-A7F1-3BF6A94724ED}" dt="2024-12-16T07:19:05.913" v="4288"/>
          <ac:picMkLst>
            <pc:docMk/>
            <pc:sldMk cId="668064959" sldId="275"/>
            <ac:picMk id="23" creationId="{527766B5-1C75-24A7-86A3-65987629FD0D}"/>
          </ac:picMkLst>
        </pc:picChg>
        <pc:picChg chg="add mod">
          <ac:chgData name="Leung,Fion,HK-Hong Kong(Kowloon),Customer Management" userId="3d5d4ec1-66a2-4871-82b3-c61df94f03e2" providerId="ADAL" clId="{81C017ED-9032-4E3A-A7F1-3BF6A94724ED}" dt="2024-12-18T02:45:56.233" v="7528" actId="1076"/>
          <ac:picMkLst>
            <pc:docMk/>
            <pc:sldMk cId="668064959" sldId="275"/>
            <ac:picMk id="28" creationId="{3FB5F602-B31E-4A24-0F84-06D7252EC1FC}"/>
          </ac:picMkLst>
        </pc:picChg>
        <pc:picChg chg="add mod">
          <ac:chgData name="Leung,Fion,HK-Hong Kong(Kowloon),Customer Management" userId="3d5d4ec1-66a2-4871-82b3-c61df94f03e2" providerId="ADAL" clId="{81C017ED-9032-4E3A-A7F1-3BF6A94724ED}" dt="2024-12-16T07:19:05.913" v="4288"/>
          <ac:picMkLst>
            <pc:docMk/>
            <pc:sldMk cId="668064959" sldId="275"/>
            <ac:picMk id="28" creationId="{91B9DD1F-FF26-CF99-DEB4-5623644B787A}"/>
          </ac:picMkLst>
        </pc:picChg>
        <pc:picChg chg="add mod">
          <ac:chgData name="Leung,Fion,HK-Hong Kong(Kowloon),Customer Management" userId="3d5d4ec1-66a2-4871-82b3-c61df94f03e2" providerId="ADAL" clId="{81C017ED-9032-4E3A-A7F1-3BF6A94724ED}" dt="2024-12-18T02:46:12.089" v="7531" actId="1076"/>
          <ac:picMkLst>
            <pc:docMk/>
            <pc:sldMk cId="668064959" sldId="275"/>
            <ac:picMk id="29" creationId="{BBC3EC07-5D55-41DD-1977-0BC4CD45FE68}"/>
          </ac:picMkLst>
        </pc:picChg>
        <pc:picChg chg="add mod">
          <ac:chgData name="Leung,Fion,HK-Hong Kong(Kowloon),Customer Management" userId="3d5d4ec1-66a2-4871-82b3-c61df94f03e2" providerId="ADAL" clId="{81C017ED-9032-4E3A-A7F1-3BF6A94724ED}" dt="2024-12-16T07:19:05.913" v="4288"/>
          <ac:picMkLst>
            <pc:docMk/>
            <pc:sldMk cId="668064959" sldId="275"/>
            <ac:picMk id="29" creationId="{F7061CB3-BBAD-D388-DCC8-6CBA447479C8}"/>
          </ac:picMkLst>
        </pc:picChg>
        <pc:picChg chg="add mod">
          <ac:chgData name="Leung,Fion,HK-Hong Kong(Kowloon),Customer Management" userId="3d5d4ec1-66a2-4871-82b3-c61df94f03e2" providerId="ADAL" clId="{81C017ED-9032-4E3A-A7F1-3BF6A94724ED}" dt="2024-12-17T03:40:36.519" v="4917" actId="1076"/>
          <ac:picMkLst>
            <pc:docMk/>
            <pc:sldMk cId="668064959" sldId="275"/>
            <ac:picMk id="48" creationId="{59CFF76D-296C-650E-7A18-9B04D5C99A51}"/>
          </ac:picMkLst>
        </pc:picChg>
      </pc:sldChg>
      <pc:sldChg chg="addSp delSp modSp add mod modAnim">
        <pc:chgData name="Leung,Fion,HK-Hong Kong(Kowloon),Customer Management" userId="3d5d4ec1-66a2-4871-82b3-c61df94f03e2" providerId="ADAL" clId="{81C017ED-9032-4E3A-A7F1-3BF6A94724ED}" dt="2024-12-19T07:18:18.451" v="8166" actId="20577"/>
        <pc:sldMkLst>
          <pc:docMk/>
          <pc:sldMk cId="144441149" sldId="276"/>
        </pc:sldMkLst>
        <pc:spChg chg="mod">
          <ac:chgData name="Leung,Fion,HK-Hong Kong(Kowloon),Customer Management" userId="3d5d4ec1-66a2-4871-82b3-c61df94f03e2" providerId="ADAL" clId="{81C017ED-9032-4E3A-A7F1-3BF6A94724ED}" dt="2024-12-17T05:23:04.705" v="5730" actId="20577"/>
          <ac:spMkLst>
            <pc:docMk/>
            <pc:sldMk cId="144441149" sldId="276"/>
            <ac:spMk id="2" creationId="{B08518F1-8D6F-C6D7-150D-894C8AF0657E}"/>
          </ac:spMkLst>
        </pc:spChg>
        <pc:spChg chg="add mod">
          <ac:chgData name="Leung,Fion,HK-Hong Kong(Kowloon),Customer Management" userId="3d5d4ec1-66a2-4871-82b3-c61df94f03e2" providerId="ADAL" clId="{81C017ED-9032-4E3A-A7F1-3BF6A94724ED}" dt="2024-12-19T07:18:18.451" v="8166" actId="20577"/>
          <ac:spMkLst>
            <pc:docMk/>
            <pc:sldMk cId="144441149" sldId="276"/>
            <ac:spMk id="4" creationId="{F2BE63AE-6679-DC0E-9A0E-DC6FEA471627}"/>
          </ac:spMkLst>
        </pc:spChg>
        <pc:spChg chg="add mod">
          <ac:chgData name="Leung,Fion,HK-Hong Kong(Kowloon),Customer Management" userId="3d5d4ec1-66a2-4871-82b3-c61df94f03e2" providerId="ADAL" clId="{81C017ED-9032-4E3A-A7F1-3BF6A94724ED}" dt="2024-12-19T07:15:17.073" v="8081" actId="20577"/>
          <ac:spMkLst>
            <pc:docMk/>
            <pc:sldMk cId="144441149" sldId="276"/>
            <ac:spMk id="5" creationId="{398DF025-74DC-3C24-38A5-4432B3FD1DF0}"/>
          </ac:spMkLst>
        </pc:spChg>
        <pc:spChg chg="add mod">
          <ac:chgData name="Leung,Fion,HK-Hong Kong(Kowloon),Customer Management" userId="3d5d4ec1-66a2-4871-82b3-c61df94f03e2" providerId="ADAL" clId="{81C017ED-9032-4E3A-A7F1-3BF6A94724ED}" dt="2024-12-19T07:15:24.492" v="8089" actId="20577"/>
          <ac:spMkLst>
            <pc:docMk/>
            <pc:sldMk cId="144441149" sldId="276"/>
            <ac:spMk id="51" creationId="{8B4425EE-2E58-77D9-031F-323BA62FB407}"/>
          </ac:spMkLst>
        </pc:spChg>
        <pc:spChg chg="add mod">
          <ac:chgData name="Leung,Fion,HK-Hong Kong(Kowloon),Customer Management" userId="3d5d4ec1-66a2-4871-82b3-c61df94f03e2" providerId="ADAL" clId="{81C017ED-9032-4E3A-A7F1-3BF6A94724ED}" dt="2024-12-19T07:15:28.924" v="8093" actId="20577"/>
          <ac:spMkLst>
            <pc:docMk/>
            <pc:sldMk cId="144441149" sldId="276"/>
            <ac:spMk id="52" creationId="{F983BBB1-918F-724B-B340-1BE99BEBA6FC}"/>
          </ac:spMkLst>
        </pc:spChg>
        <pc:spChg chg="add del mod">
          <ac:chgData name="Leung,Fion,HK-Hong Kong(Kowloon),Customer Management" userId="3d5d4ec1-66a2-4871-82b3-c61df94f03e2" providerId="ADAL" clId="{81C017ED-9032-4E3A-A7F1-3BF6A94724ED}" dt="2024-12-17T05:15:55.965" v="5656" actId="478"/>
          <ac:spMkLst>
            <pc:docMk/>
            <pc:sldMk cId="144441149" sldId="276"/>
            <ac:spMk id="55" creationId="{FB8726C9-337A-B8E7-E5BB-9BD95C45A9C7}"/>
          </ac:spMkLst>
        </pc:spChg>
        <pc:spChg chg="add mod">
          <ac:chgData name="Leung,Fion,HK-Hong Kong(Kowloon),Customer Management" userId="3d5d4ec1-66a2-4871-82b3-c61df94f03e2" providerId="ADAL" clId="{81C017ED-9032-4E3A-A7F1-3BF6A94724ED}" dt="2024-12-19T07:17:59.172" v="8154" actId="20577"/>
          <ac:spMkLst>
            <pc:docMk/>
            <pc:sldMk cId="144441149" sldId="276"/>
            <ac:spMk id="56" creationId="{48C415C0-CE7B-B29E-611A-ECC59B1893F2}"/>
          </ac:spMkLst>
        </pc:spChg>
        <pc:spChg chg="add mod">
          <ac:chgData name="Leung,Fion,HK-Hong Kong(Kowloon),Customer Management" userId="3d5d4ec1-66a2-4871-82b3-c61df94f03e2" providerId="ADAL" clId="{81C017ED-9032-4E3A-A7F1-3BF6A94724ED}" dt="2024-12-19T07:18:03.967" v="8158" actId="20577"/>
          <ac:spMkLst>
            <pc:docMk/>
            <pc:sldMk cId="144441149" sldId="276"/>
            <ac:spMk id="57" creationId="{1073F34D-70F7-DC1E-7302-08DFC175DC6E}"/>
          </ac:spMkLst>
        </pc:spChg>
        <pc:spChg chg="add mod">
          <ac:chgData name="Leung,Fion,HK-Hong Kong(Kowloon),Customer Management" userId="3d5d4ec1-66a2-4871-82b3-c61df94f03e2" providerId="ADAL" clId="{81C017ED-9032-4E3A-A7F1-3BF6A94724ED}" dt="2024-12-19T07:18:08.528" v="8162" actId="20577"/>
          <ac:spMkLst>
            <pc:docMk/>
            <pc:sldMk cId="144441149" sldId="276"/>
            <ac:spMk id="58" creationId="{354159A2-7369-9C9E-84C0-1F30C244E4B0}"/>
          </ac:spMkLst>
        </pc:spChg>
        <pc:spChg chg="add del mod">
          <ac:chgData name="Leung,Fion,HK-Hong Kong(Kowloon),Customer Management" userId="3d5d4ec1-66a2-4871-82b3-c61df94f03e2" providerId="ADAL" clId="{81C017ED-9032-4E3A-A7F1-3BF6A94724ED}" dt="2024-12-18T03:03:50.215" v="7724" actId="478"/>
          <ac:spMkLst>
            <pc:docMk/>
            <pc:sldMk cId="144441149" sldId="276"/>
            <ac:spMk id="59" creationId="{55A7CFBB-77C8-E03E-CCBA-1BBFE9B90B80}"/>
          </ac:spMkLst>
        </pc:spChg>
        <pc:spChg chg="add del mod">
          <ac:chgData name="Leung,Fion,HK-Hong Kong(Kowloon),Customer Management" userId="3d5d4ec1-66a2-4871-82b3-c61df94f03e2" providerId="ADAL" clId="{81C017ED-9032-4E3A-A7F1-3BF6A94724ED}" dt="2024-12-18T03:03:49.196" v="7723" actId="478"/>
          <ac:spMkLst>
            <pc:docMk/>
            <pc:sldMk cId="144441149" sldId="276"/>
            <ac:spMk id="60" creationId="{075E7363-745B-500E-F632-B0C3B224E4B3}"/>
          </ac:spMkLst>
        </pc:spChg>
        <pc:grpChg chg="del">
          <ac:chgData name="Leung,Fion,HK-Hong Kong(Kowloon),Customer Management" userId="3d5d4ec1-66a2-4871-82b3-c61df94f03e2" providerId="ADAL" clId="{81C017ED-9032-4E3A-A7F1-3BF6A94724ED}" dt="2024-12-17T04:46:46.368" v="5051" actId="478"/>
          <ac:grpSpMkLst>
            <pc:docMk/>
            <pc:sldMk cId="144441149" sldId="276"/>
            <ac:grpSpMk id="95" creationId="{AB888F15-57A6-04EF-E474-3947F2FBDB69}"/>
          </ac:grpSpMkLst>
        </pc:grpChg>
        <pc:picChg chg="mod">
          <ac:chgData name="Leung,Fion,HK-Hong Kong(Kowloon),Customer Management" userId="3d5d4ec1-66a2-4871-82b3-c61df94f03e2" providerId="ADAL" clId="{81C017ED-9032-4E3A-A7F1-3BF6A94724ED}" dt="2024-12-18T03:03:59.736" v="7728" actId="1076"/>
          <ac:picMkLst>
            <pc:docMk/>
            <pc:sldMk cId="144441149" sldId="276"/>
            <ac:picMk id="163" creationId="{7A24F10A-F910-54E2-D327-1D6A0B64CED6}"/>
          </ac:picMkLst>
        </pc:picChg>
        <pc:picChg chg="mod">
          <ac:chgData name="Leung,Fion,HK-Hong Kong(Kowloon),Customer Management" userId="3d5d4ec1-66a2-4871-82b3-c61df94f03e2" providerId="ADAL" clId="{81C017ED-9032-4E3A-A7F1-3BF6A94724ED}" dt="2024-12-18T03:04:33.642" v="7734" actId="1076"/>
          <ac:picMkLst>
            <pc:docMk/>
            <pc:sldMk cId="144441149" sldId="276"/>
            <ac:picMk id="3076" creationId="{65B15FE5-0B28-1CEF-0537-4BED48261C36}"/>
          </ac:picMkLst>
        </pc:picChg>
        <pc:picChg chg="add mod">
          <ac:chgData name="Leung,Fion,HK-Hong Kong(Kowloon),Customer Management" userId="3d5d4ec1-66a2-4871-82b3-c61df94f03e2" providerId="ADAL" clId="{81C017ED-9032-4E3A-A7F1-3BF6A94724ED}" dt="2024-12-17T05:22:47.703" v="5715" actId="1076"/>
          <ac:picMkLst>
            <pc:docMk/>
            <pc:sldMk cId="144441149" sldId="276"/>
            <ac:picMk id="4098" creationId="{43732D80-1CC0-7BDE-119D-F1A1D1696BBF}"/>
          </ac:picMkLst>
        </pc:picChg>
        <pc:picChg chg="add mod">
          <ac:chgData name="Leung,Fion,HK-Hong Kong(Kowloon),Customer Management" userId="3d5d4ec1-66a2-4871-82b3-c61df94f03e2" providerId="ADAL" clId="{81C017ED-9032-4E3A-A7F1-3BF6A94724ED}" dt="2024-12-17T05:22:47.703" v="5715" actId="1076"/>
          <ac:picMkLst>
            <pc:docMk/>
            <pc:sldMk cId="144441149" sldId="276"/>
            <ac:picMk id="4100" creationId="{BB6C5374-CE18-66A0-E45E-F4F2FCED48CC}"/>
          </ac:picMkLst>
        </pc:picChg>
        <pc:picChg chg="add mod">
          <ac:chgData name="Leung,Fion,HK-Hong Kong(Kowloon),Customer Management" userId="3d5d4ec1-66a2-4871-82b3-c61df94f03e2" providerId="ADAL" clId="{81C017ED-9032-4E3A-A7F1-3BF6A94724ED}" dt="2024-12-17T05:22:47.703" v="5715" actId="1076"/>
          <ac:picMkLst>
            <pc:docMk/>
            <pc:sldMk cId="144441149" sldId="276"/>
            <ac:picMk id="4102" creationId="{E32AB128-053E-1838-7509-57F304DEC764}"/>
          </ac:picMkLst>
        </pc:picChg>
        <pc:picChg chg="add del mod">
          <ac:chgData name="Leung,Fion,HK-Hong Kong(Kowloon),Customer Management" userId="3d5d4ec1-66a2-4871-82b3-c61df94f03e2" providerId="ADAL" clId="{81C017ED-9032-4E3A-A7F1-3BF6A94724ED}" dt="2024-12-17T05:06:24.739" v="5542" actId="478"/>
          <ac:picMkLst>
            <pc:docMk/>
            <pc:sldMk cId="144441149" sldId="276"/>
            <ac:picMk id="4105" creationId="{CB7BAAAA-ED3B-1E1E-5966-9BB632B35706}"/>
          </ac:picMkLst>
        </pc:picChg>
        <pc:picChg chg="add mod">
          <ac:chgData name="Leung,Fion,HK-Hong Kong(Kowloon),Customer Management" userId="3d5d4ec1-66a2-4871-82b3-c61df94f03e2" providerId="ADAL" clId="{81C017ED-9032-4E3A-A7F1-3BF6A94724ED}" dt="2024-12-18T03:04:32.007" v="7733" actId="1076"/>
          <ac:picMkLst>
            <pc:docMk/>
            <pc:sldMk cId="144441149" sldId="276"/>
            <ac:picMk id="4107" creationId="{6A61D689-FE5C-2775-2936-FEA2D8ECD049}"/>
          </ac:picMkLst>
        </pc:picChg>
      </pc:sldChg>
      <pc:sldChg chg="addSp delSp modSp new del mod">
        <pc:chgData name="Leung,Fion,HK-Hong Kong(Kowloon),Customer Management" userId="3d5d4ec1-66a2-4871-82b3-c61df94f03e2" providerId="ADAL" clId="{81C017ED-9032-4E3A-A7F1-3BF6A94724ED}" dt="2024-12-20T07:16:03.550" v="9759" actId="47"/>
        <pc:sldMkLst>
          <pc:docMk/>
          <pc:sldMk cId="551091611" sldId="277"/>
        </pc:sldMkLst>
        <pc:spChg chg="mod">
          <ac:chgData name="Leung,Fion,HK-Hong Kong(Kowloon),Customer Management" userId="3d5d4ec1-66a2-4871-82b3-c61df94f03e2" providerId="ADAL" clId="{81C017ED-9032-4E3A-A7F1-3BF6A94724ED}" dt="2024-12-20T04:16:01.052" v="8490" actId="115"/>
          <ac:spMkLst>
            <pc:docMk/>
            <pc:sldMk cId="551091611" sldId="277"/>
            <ac:spMk id="2" creationId="{7FEDE762-269C-2450-3F0F-BA971596DE8C}"/>
          </ac:spMkLst>
        </pc:spChg>
        <pc:picChg chg="add del mod">
          <ac:chgData name="Leung,Fion,HK-Hong Kong(Kowloon),Customer Management" userId="3d5d4ec1-66a2-4871-82b3-c61df94f03e2" providerId="ADAL" clId="{81C017ED-9032-4E3A-A7F1-3BF6A94724ED}" dt="2024-12-20T04:15:44.719" v="8483" actId="478"/>
          <ac:picMkLst>
            <pc:docMk/>
            <pc:sldMk cId="551091611" sldId="277"/>
            <ac:picMk id="4" creationId="{CAD7AB20-835C-3D31-0328-5C8231B38E7B}"/>
          </ac:picMkLst>
        </pc:picChg>
        <pc:picChg chg="add mod">
          <ac:chgData name="Leung,Fion,HK-Hong Kong(Kowloon),Customer Management" userId="3d5d4ec1-66a2-4871-82b3-c61df94f03e2" providerId="ADAL" clId="{81C017ED-9032-4E3A-A7F1-3BF6A94724ED}" dt="2024-12-20T04:16:47.332" v="8499" actId="1076"/>
          <ac:picMkLst>
            <pc:docMk/>
            <pc:sldMk cId="551091611" sldId="277"/>
            <ac:picMk id="5" creationId="{06053B93-6F75-6AE2-A7BA-72B69F7E5673}"/>
          </ac:picMkLst>
        </pc:picChg>
      </pc:sldChg>
      <pc:sldChg chg="addSp delSp modSp new del mod setBg modClrScheme chgLayout">
        <pc:chgData name="Leung,Fion,HK-Hong Kong(Kowloon),Customer Management" userId="3d5d4ec1-66a2-4871-82b3-c61df94f03e2" providerId="ADAL" clId="{81C017ED-9032-4E3A-A7F1-3BF6A94724ED}" dt="2024-12-17T05:42:25.958" v="5788" actId="47"/>
        <pc:sldMkLst>
          <pc:docMk/>
          <pc:sldMk cId="3146774805" sldId="277"/>
        </pc:sldMkLst>
        <pc:spChg chg="mod ord">
          <ac:chgData name="Leung,Fion,HK-Hong Kong(Kowloon),Customer Management" userId="3d5d4ec1-66a2-4871-82b3-c61df94f03e2" providerId="ADAL" clId="{81C017ED-9032-4E3A-A7F1-3BF6A94724ED}" dt="2024-12-17T05:39:04.806" v="5766" actId="26606"/>
          <ac:spMkLst>
            <pc:docMk/>
            <pc:sldMk cId="3146774805" sldId="277"/>
            <ac:spMk id="2" creationId="{D50F59CC-3433-91DB-4BF3-15620425574A}"/>
          </ac:spMkLst>
        </pc:spChg>
        <pc:spChg chg="add mod ord">
          <ac:chgData name="Leung,Fion,HK-Hong Kong(Kowloon),Customer Management" userId="3d5d4ec1-66a2-4871-82b3-c61df94f03e2" providerId="ADAL" clId="{81C017ED-9032-4E3A-A7F1-3BF6A94724ED}" dt="2024-12-17T05:39:04.806" v="5766" actId="26606"/>
          <ac:spMkLst>
            <pc:docMk/>
            <pc:sldMk cId="3146774805" sldId="277"/>
            <ac:spMk id="3" creationId="{FDDB6676-F5C0-CE78-87A3-2FDB255F6C3F}"/>
          </ac:spMkLst>
        </pc:spChg>
        <pc:spChg chg="add del">
          <ac:chgData name="Leung,Fion,HK-Hong Kong(Kowloon),Customer Management" userId="3d5d4ec1-66a2-4871-82b3-c61df94f03e2" providerId="ADAL" clId="{81C017ED-9032-4E3A-A7F1-3BF6A94724ED}" dt="2024-12-17T05:39:04.806" v="5766" actId="26606"/>
          <ac:spMkLst>
            <pc:docMk/>
            <pc:sldMk cId="3146774805" sldId="277"/>
            <ac:spMk id="8" creationId="{DEE2AD96-B495-4E06-9291-B71706F728CB}"/>
          </ac:spMkLst>
        </pc:spChg>
        <pc:spChg chg="add del">
          <ac:chgData name="Leung,Fion,HK-Hong Kong(Kowloon),Customer Management" userId="3d5d4ec1-66a2-4871-82b3-c61df94f03e2" providerId="ADAL" clId="{81C017ED-9032-4E3A-A7F1-3BF6A94724ED}" dt="2024-12-17T05:39:04.806" v="5766" actId="26606"/>
          <ac:spMkLst>
            <pc:docMk/>
            <pc:sldMk cId="3146774805" sldId="277"/>
            <ac:spMk id="10" creationId="{53CF6D67-C5A8-4ADD-9E8E-1E38CA1D3166}"/>
          </ac:spMkLst>
        </pc:spChg>
        <pc:spChg chg="add del">
          <ac:chgData name="Leung,Fion,HK-Hong Kong(Kowloon),Customer Management" userId="3d5d4ec1-66a2-4871-82b3-c61df94f03e2" providerId="ADAL" clId="{81C017ED-9032-4E3A-A7F1-3BF6A94724ED}" dt="2024-12-17T05:39:04.806" v="5766" actId="26606"/>
          <ac:spMkLst>
            <pc:docMk/>
            <pc:sldMk cId="3146774805" sldId="277"/>
            <ac:spMk id="12" creationId="{86909FA0-B515-4681-B7A8-FA281D133B94}"/>
          </ac:spMkLst>
        </pc:spChg>
        <pc:spChg chg="add del">
          <ac:chgData name="Leung,Fion,HK-Hong Kong(Kowloon),Customer Management" userId="3d5d4ec1-66a2-4871-82b3-c61df94f03e2" providerId="ADAL" clId="{81C017ED-9032-4E3A-A7F1-3BF6A94724ED}" dt="2024-12-17T05:39:04.806" v="5766" actId="26606"/>
          <ac:spMkLst>
            <pc:docMk/>
            <pc:sldMk cId="3146774805" sldId="277"/>
            <ac:spMk id="14" creationId="{21C9FE86-FCC3-4A31-AA1C-C882262B7FE7}"/>
          </ac:spMkLst>
        </pc:spChg>
        <pc:spChg chg="add del">
          <ac:chgData name="Leung,Fion,HK-Hong Kong(Kowloon),Customer Management" userId="3d5d4ec1-66a2-4871-82b3-c61df94f03e2" providerId="ADAL" clId="{81C017ED-9032-4E3A-A7F1-3BF6A94724ED}" dt="2024-12-17T05:39:04.806" v="5766" actId="26606"/>
          <ac:spMkLst>
            <pc:docMk/>
            <pc:sldMk cId="3146774805" sldId="277"/>
            <ac:spMk id="16" creationId="{7D96243B-ECED-4B71-8E06-AE9A285EAD20}"/>
          </ac:spMkLst>
        </pc:spChg>
        <pc:spChg chg="add del">
          <ac:chgData name="Leung,Fion,HK-Hong Kong(Kowloon),Customer Management" userId="3d5d4ec1-66a2-4871-82b3-c61df94f03e2" providerId="ADAL" clId="{81C017ED-9032-4E3A-A7F1-3BF6A94724ED}" dt="2024-12-17T05:39:04.806" v="5766" actId="26606"/>
          <ac:spMkLst>
            <pc:docMk/>
            <pc:sldMk cId="3146774805" sldId="277"/>
            <ac:spMk id="18" creationId="{A09989E4-EFDC-4A90-A633-E0525FB4139E}"/>
          </ac:spMkLst>
        </pc:spChg>
      </pc:sldChg>
      <pc:sldChg chg="addSp delSp modSp new add del mod">
        <pc:chgData name="Leung,Fion,HK-Hong Kong(Kowloon),Customer Management" userId="3d5d4ec1-66a2-4871-82b3-c61df94f03e2" providerId="ADAL" clId="{81C017ED-9032-4E3A-A7F1-3BF6A94724ED}" dt="2024-12-20T07:21:59.796" v="9778" actId="47"/>
        <pc:sldMkLst>
          <pc:docMk/>
          <pc:sldMk cId="1239027323" sldId="278"/>
        </pc:sldMkLst>
        <pc:spChg chg="del">
          <ac:chgData name="Leung,Fion,HK-Hong Kong(Kowloon),Customer Management" userId="3d5d4ec1-66a2-4871-82b3-c61df94f03e2" providerId="ADAL" clId="{81C017ED-9032-4E3A-A7F1-3BF6A94724ED}" dt="2024-12-18T05:34:30.869" v="7849" actId="478"/>
          <ac:spMkLst>
            <pc:docMk/>
            <pc:sldMk cId="1239027323" sldId="278"/>
            <ac:spMk id="2" creationId="{14FAA56B-989A-BB92-0449-F25770519C38}"/>
          </ac:spMkLst>
        </pc:spChg>
        <pc:spChg chg="add mod">
          <ac:chgData name="Leung,Fion,HK-Hong Kong(Kowloon),Customer Management" userId="3d5d4ec1-66a2-4871-82b3-c61df94f03e2" providerId="ADAL" clId="{81C017ED-9032-4E3A-A7F1-3BF6A94724ED}" dt="2024-12-20T04:16:24.186" v="8494"/>
          <ac:spMkLst>
            <pc:docMk/>
            <pc:sldMk cId="1239027323" sldId="278"/>
            <ac:spMk id="5" creationId="{8399EA97-7906-05DA-0BEE-2DBDDCB412DE}"/>
          </ac:spMkLst>
        </pc:spChg>
        <pc:picChg chg="add del mod">
          <ac:chgData name="Leung,Fion,HK-Hong Kong(Kowloon),Customer Management" userId="3d5d4ec1-66a2-4871-82b3-c61df94f03e2" providerId="ADAL" clId="{81C017ED-9032-4E3A-A7F1-3BF6A94724ED}" dt="2024-12-20T07:16:40.573" v="9762" actId="478"/>
          <ac:picMkLst>
            <pc:docMk/>
            <pc:sldMk cId="1239027323" sldId="278"/>
            <ac:picMk id="3" creationId="{8052ED13-4314-F82F-F646-E9B689903E49}"/>
          </ac:picMkLst>
        </pc:picChg>
        <pc:picChg chg="add del mod">
          <ac:chgData name="Leung,Fion,HK-Hong Kong(Kowloon),Customer Management" userId="3d5d4ec1-66a2-4871-82b3-c61df94f03e2" providerId="ADAL" clId="{81C017ED-9032-4E3A-A7F1-3BF6A94724ED}" dt="2024-12-20T04:16:04.231" v="8491" actId="478"/>
          <ac:picMkLst>
            <pc:docMk/>
            <pc:sldMk cId="1239027323" sldId="278"/>
            <ac:picMk id="4" creationId="{022DA216-834A-758F-BF9D-A8E0EADE4287}"/>
          </ac:picMkLst>
        </pc:picChg>
        <pc:picChg chg="add del mod">
          <ac:chgData name="Leung,Fion,HK-Hong Kong(Kowloon),Customer Management" userId="3d5d4ec1-66a2-4871-82b3-c61df94f03e2" providerId="ADAL" clId="{81C017ED-9032-4E3A-A7F1-3BF6A94724ED}" dt="2024-12-20T04:16:05.789" v="8492" actId="478"/>
          <ac:picMkLst>
            <pc:docMk/>
            <pc:sldMk cId="1239027323" sldId="278"/>
            <ac:picMk id="6" creationId="{BAA6B4EE-0FB1-AB8B-BBAF-BB95E9790205}"/>
          </ac:picMkLst>
        </pc:picChg>
        <pc:picChg chg="add mod">
          <ac:chgData name="Leung,Fion,HK-Hong Kong(Kowloon),Customer Management" userId="3d5d4ec1-66a2-4871-82b3-c61df94f03e2" providerId="ADAL" clId="{81C017ED-9032-4E3A-A7F1-3BF6A94724ED}" dt="2024-12-20T07:18:22.439" v="9766" actId="14100"/>
          <ac:picMkLst>
            <pc:docMk/>
            <pc:sldMk cId="1239027323" sldId="278"/>
            <ac:picMk id="8" creationId="{1C133A8C-AA48-27F2-2914-917D652250D3}"/>
          </ac:picMkLst>
        </pc:picChg>
      </pc:sldChg>
      <pc:sldChg chg="addSp delSp modSp add mod modAnim modNotesTx">
        <pc:chgData name="Leung,Fion,HK-Hong Kong(Kowloon),Customer Management" userId="3d5d4ec1-66a2-4871-82b3-c61df94f03e2" providerId="ADAL" clId="{81C017ED-9032-4E3A-A7F1-3BF6A94724ED}" dt="2024-12-20T09:58:14.742" v="10042"/>
        <pc:sldMkLst>
          <pc:docMk/>
          <pc:sldMk cId="973877607" sldId="279"/>
        </pc:sldMkLst>
        <pc:spChg chg="del">
          <ac:chgData name="Leung,Fion,HK-Hong Kong(Kowloon),Customer Management" userId="3d5d4ec1-66a2-4871-82b3-c61df94f03e2" providerId="ADAL" clId="{81C017ED-9032-4E3A-A7F1-3BF6A94724ED}" dt="2024-12-19T07:10:04.414" v="8014" actId="478"/>
          <ac:spMkLst>
            <pc:docMk/>
            <pc:sldMk cId="973877607" sldId="279"/>
            <ac:spMk id="2" creationId="{CD560C18-E79F-9E80-8F26-664CC21CA49F}"/>
          </ac:spMkLst>
        </pc:spChg>
        <pc:spChg chg="add mod">
          <ac:chgData name="Leung,Fion,HK-Hong Kong(Kowloon),Customer Management" userId="3d5d4ec1-66a2-4871-82b3-c61df94f03e2" providerId="ADAL" clId="{81C017ED-9032-4E3A-A7F1-3BF6A94724ED}" dt="2024-12-19T07:14:27.630" v="8045" actId="1076"/>
          <ac:spMkLst>
            <pc:docMk/>
            <pc:sldMk cId="973877607" sldId="279"/>
            <ac:spMk id="3" creationId="{FB96A0DE-38B1-7A70-727E-6375FBCFCCA4}"/>
          </ac:spMkLst>
        </pc:spChg>
        <pc:spChg chg="add del">
          <ac:chgData name="Leung,Fion,HK-Hong Kong(Kowloon),Customer Management" userId="3d5d4ec1-66a2-4871-82b3-c61df94f03e2" providerId="ADAL" clId="{81C017ED-9032-4E3A-A7F1-3BF6A94724ED}" dt="2024-12-19T07:14:02.062" v="8036" actId="478"/>
          <ac:spMkLst>
            <pc:docMk/>
            <pc:sldMk cId="973877607" sldId="279"/>
            <ac:spMk id="4" creationId="{7B360826-5343-6D03-BBA0-1BBF684EAF35}"/>
          </ac:spMkLst>
        </pc:spChg>
        <pc:spChg chg="mod">
          <ac:chgData name="Leung,Fion,HK-Hong Kong(Kowloon),Customer Management" userId="3d5d4ec1-66a2-4871-82b3-c61df94f03e2" providerId="ADAL" clId="{81C017ED-9032-4E3A-A7F1-3BF6A94724ED}" dt="2024-12-20T04:14:17.100" v="8478" actId="1076"/>
          <ac:spMkLst>
            <pc:docMk/>
            <pc:sldMk cId="973877607" sldId="279"/>
            <ac:spMk id="5" creationId="{8D7B7125-E7F3-7C3D-04FB-6087FD0E9720}"/>
          </ac:spMkLst>
        </pc:spChg>
        <pc:spChg chg="del">
          <ac:chgData name="Leung,Fion,HK-Hong Kong(Kowloon),Customer Management" userId="3d5d4ec1-66a2-4871-82b3-c61df94f03e2" providerId="ADAL" clId="{81C017ED-9032-4E3A-A7F1-3BF6A94724ED}" dt="2024-12-19T07:10:04.414" v="8014" actId="478"/>
          <ac:spMkLst>
            <pc:docMk/>
            <pc:sldMk cId="973877607" sldId="279"/>
            <ac:spMk id="38" creationId="{650EBD09-F551-75AD-01BE-BA5FE6112F0C}"/>
          </ac:spMkLst>
        </pc:spChg>
        <pc:spChg chg="del">
          <ac:chgData name="Leung,Fion,HK-Hong Kong(Kowloon),Customer Management" userId="3d5d4ec1-66a2-4871-82b3-c61df94f03e2" providerId="ADAL" clId="{81C017ED-9032-4E3A-A7F1-3BF6A94724ED}" dt="2024-12-19T07:10:04.414" v="8014" actId="478"/>
          <ac:spMkLst>
            <pc:docMk/>
            <pc:sldMk cId="973877607" sldId="279"/>
            <ac:spMk id="39" creationId="{050F8931-3702-1330-8A12-7F71AF047BF2}"/>
          </ac:spMkLst>
        </pc:spChg>
        <pc:spChg chg="mod">
          <ac:chgData name="Leung,Fion,HK-Hong Kong(Kowloon),Customer Management" userId="3d5d4ec1-66a2-4871-82b3-c61df94f03e2" providerId="ADAL" clId="{81C017ED-9032-4E3A-A7F1-3BF6A94724ED}" dt="2024-12-20T04:09:27.054" v="8323"/>
          <ac:spMkLst>
            <pc:docMk/>
            <pc:sldMk cId="973877607" sldId="279"/>
            <ac:spMk id="43" creationId="{6B7097C5-B0EA-ED41-AFAB-1BF5D7DA29E5}"/>
          </ac:spMkLst>
        </pc:spChg>
        <pc:spChg chg="del">
          <ac:chgData name="Leung,Fion,HK-Hong Kong(Kowloon),Customer Management" userId="3d5d4ec1-66a2-4871-82b3-c61df94f03e2" providerId="ADAL" clId="{81C017ED-9032-4E3A-A7F1-3BF6A94724ED}" dt="2024-12-19T07:10:04.414" v="8014" actId="478"/>
          <ac:spMkLst>
            <pc:docMk/>
            <pc:sldMk cId="973877607" sldId="279"/>
            <ac:spMk id="86" creationId="{23FF81EE-E514-3208-3CE6-A611F367DD23}"/>
          </ac:spMkLst>
        </pc:spChg>
        <pc:spChg chg="del">
          <ac:chgData name="Leung,Fion,HK-Hong Kong(Kowloon),Customer Management" userId="3d5d4ec1-66a2-4871-82b3-c61df94f03e2" providerId="ADAL" clId="{81C017ED-9032-4E3A-A7F1-3BF6A94724ED}" dt="2024-12-19T07:10:04.414" v="8014" actId="478"/>
          <ac:spMkLst>
            <pc:docMk/>
            <pc:sldMk cId="973877607" sldId="279"/>
            <ac:spMk id="87" creationId="{0AE8AB2D-C538-2AED-506E-DEC415868510}"/>
          </ac:spMkLst>
        </pc:spChg>
        <pc:spChg chg="del">
          <ac:chgData name="Leung,Fion,HK-Hong Kong(Kowloon),Customer Management" userId="3d5d4ec1-66a2-4871-82b3-c61df94f03e2" providerId="ADAL" clId="{81C017ED-9032-4E3A-A7F1-3BF6A94724ED}" dt="2024-12-19T07:10:04.414" v="8014" actId="478"/>
          <ac:spMkLst>
            <pc:docMk/>
            <pc:sldMk cId="973877607" sldId="279"/>
            <ac:spMk id="89" creationId="{C12E6DBB-1549-EA16-BA27-E76DE3D76B5F}"/>
          </ac:spMkLst>
        </pc:spChg>
        <pc:spChg chg="del">
          <ac:chgData name="Leung,Fion,HK-Hong Kong(Kowloon),Customer Management" userId="3d5d4ec1-66a2-4871-82b3-c61df94f03e2" providerId="ADAL" clId="{81C017ED-9032-4E3A-A7F1-3BF6A94724ED}" dt="2024-12-19T07:10:04.414" v="8014" actId="478"/>
          <ac:spMkLst>
            <pc:docMk/>
            <pc:sldMk cId="973877607" sldId="279"/>
            <ac:spMk id="90" creationId="{4E62F7CF-7EAA-3E0E-6B64-73A7416A8DEF}"/>
          </ac:spMkLst>
        </pc:spChg>
        <pc:spChg chg="del">
          <ac:chgData name="Leung,Fion,HK-Hong Kong(Kowloon),Customer Management" userId="3d5d4ec1-66a2-4871-82b3-c61df94f03e2" providerId="ADAL" clId="{81C017ED-9032-4E3A-A7F1-3BF6A94724ED}" dt="2024-12-19T07:10:04.414" v="8014" actId="478"/>
          <ac:spMkLst>
            <pc:docMk/>
            <pc:sldMk cId="973877607" sldId="279"/>
            <ac:spMk id="93" creationId="{4124582C-2333-C6A1-CAD7-0A9D88D61DB9}"/>
          </ac:spMkLst>
        </pc:spChg>
        <pc:spChg chg="del">
          <ac:chgData name="Leung,Fion,HK-Hong Kong(Kowloon),Customer Management" userId="3d5d4ec1-66a2-4871-82b3-c61df94f03e2" providerId="ADAL" clId="{81C017ED-9032-4E3A-A7F1-3BF6A94724ED}" dt="2024-12-19T07:10:04.414" v="8014" actId="478"/>
          <ac:spMkLst>
            <pc:docMk/>
            <pc:sldMk cId="973877607" sldId="279"/>
            <ac:spMk id="95" creationId="{567BFB4F-C09E-042E-3CC0-962F392878BD}"/>
          </ac:spMkLst>
        </pc:spChg>
        <pc:spChg chg="del">
          <ac:chgData name="Leung,Fion,HK-Hong Kong(Kowloon),Customer Management" userId="3d5d4ec1-66a2-4871-82b3-c61df94f03e2" providerId="ADAL" clId="{81C017ED-9032-4E3A-A7F1-3BF6A94724ED}" dt="2024-12-19T07:10:04.414" v="8014" actId="478"/>
          <ac:spMkLst>
            <pc:docMk/>
            <pc:sldMk cId="973877607" sldId="279"/>
            <ac:spMk id="97" creationId="{7FDBBD7B-FCFA-095C-8317-4067E12DB890}"/>
          </ac:spMkLst>
        </pc:spChg>
        <pc:spChg chg="del">
          <ac:chgData name="Leung,Fion,HK-Hong Kong(Kowloon),Customer Management" userId="3d5d4ec1-66a2-4871-82b3-c61df94f03e2" providerId="ADAL" clId="{81C017ED-9032-4E3A-A7F1-3BF6A94724ED}" dt="2024-12-19T07:10:04.414" v="8014" actId="478"/>
          <ac:spMkLst>
            <pc:docMk/>
            <pc:sldMk cId="973877607" sldId="279"/>
            <ac:spMk id="105" creationId="{9BA9506C-AD84-DCCF-A218-29EEC944E14E}"/>
          </ac:spMkLst>
        </pc:spChg>
        <pc:picChg chg="del">
          <ac:chgData name="Leung,Fion,HK-Hong Kong(Kowloon),Customer Management" userId="3d5d4ec1-66a2-4871-82b3-c61df94f03e2" providerId="ADAL" clId="{81C017ED-9032-4E3A-A7F1-3BF6A94724ED}" dt="2024-12-19T07:10:08.802" v="8015" actId="478"/>
          <ac:picMkLst>
            <pc:docMk/>
            <pc:sldMk cId="973877607" sldId="279"/>
            <ac:picMk id="98" creationId="{958DFF68-7802-98FE-9C14-16672FC4A60C}"/>
          </ac:picMkLst>
        </pc:picChg>
        <pc:picChg chg="del">
          <ac:chgData name="Leung,Fion,HK-Hong Kong(Kowloon),Customer Management" userId="3d5d4ec1-66a2-4871-82b3-c61df94f03e2" providerId="ADAL" clId="{81C017ED-9032-4E3A-A7F1-3BF6A94724ED}" dt="2024-12-19T07:10:08.802" v="8015" actId="478"/>
          <ac:picMkLst>
            <pc:docMk/>
            <pc:sldMk cId="973877607" sldId="279"/>
            <ac:picMk id="99" creationId="{72D58E1A-A1D5-C70B-BFB9-C838399EFBF4}"/>
          </ac:picMkLst>
        </pc:picChg>
        <pc:picChg chg="del">
          <ac:chgData name="Leung,Fion,HK-Hong Kong(Kowloon),Customer Management" userId="3d5d4ec1-66a2-4871-82b3-c61df94f03e2" providerId="ADAL" clId="{81C017ED-9032-4E3A-A7F1-3BF6A94724ED}" dt="2024-12-19T07:10:08.802" v="8015" actId="478"/>
          <ac:picMkLst>
            <pc:docMk/>
            <pc:sldMk cId="973877607" sldId="279"/>
            <ac:picMk id="100" creationId="{021E7350-D457-B6C9-C796-C7C3E8E60202}"/>
          </ac:picMkLst>
        </pc:picChg>
        <pc:picChg chg="del">
          <ac:chgData name="Leung,Fion,HK-Hong Kong(Kowloon),Customer Management" userId="3d5d4ec1-66a2-4871-82b3-c61df94f03e2" providerId="ADAL" clId="{81C017ED-9032-4E3A-A7F1-3BF6A94724ED}" dt="2024-12-19T07:10:08.802" v="8015" actId="478"/>
          <ac:picMkLst>
            <pc:docMk/>
            <pc:sldMk cId="973877607" sldId="279"/>
            <ac:picMk id="107" creationId="{1C00A5A8-6F1E-8574-3587-5B873A5702E6}"/>
          </ac:picMkLst>
        </pc:picChg>
        <pc:picChg chg="del">
          <ac:chgData name="Leung,Fion,HK-Hong Kong(Kowloon),Customer Management" userId="3d5d4ec1-66a2-4871-82b3-c61df94f03e2" providerId="ADAL" clId="{81C017ED-9032-4E3A-A7F1-3BF6A94724ED}" dt="2024-12-19T07:10:04.414" v="8014" actId="478"/>
          <ac:picMkLst>
            <pc:docMk/>
            <pc:sldMk cId="973877607" sldId="279"/>
            <ac:picMk id="5126" creationId="{12DAFE93-891E-5765-0D77-FDF95B408F41}"/>
          </ac:picMkLst>
        </pc:picChg>
        <pc:picChg chg="del">
          <ac:chgData name="Leung,Fion,HK-Hong Kong(Kowloon),Customer Management" userId="3d5d4ec1-66a2-4871-82b3-c61df94f03e2" providerId="ADAL" clId="{81C017ED-9032-4E3A-A7F1-3BF6A94724ED}" dt="2024-12-19T07:10:08.802" v="8015" actId="478"/>
          <ac:picMkLst>
            <pc:docMk/>
            <pc:sldMk cId="973877607" sldId="279"/>
            <ac:picMk id="5129" creationId="{21FCFEA8-6016-2082-63C4-12D4C60DF867}"/>
          </ac:picMkLst>
        </pc:picChg>
      </pc:sldChg>
      <pc:sldChg chg="addSp delSp new del mod">
        <pc:chgData name="Leung,Fion,HK-Hong Kong(Kowloon),Customer Management" userId="3d5d4ec1-66a2-4871-82b3-c61df94f03e2" providerId="ADAL" clId="{81C017ED-9032-4E3A-A7F1-3BF6A94724ED}" dt="2024-12-19T07:09:34.672" v="8012" actId="47"/>
        <pc:sldMkLst>
          <pc:docMk/>
          <pc:sldMk cId="2014596808" sldId="279"/>
        </pc:sldMkLst>
        <pc:spChg chg="add del">
          <ac:chgData name="Leung,Fion,HK-Hong Kong(Kowloon),Customer Management" userId="3d5d4ec1-66a2-4871-82b3-c61df94f03e2" providerId="ADAL" clId="{81C017ED-9032-4E3A-A7F1-3BF6A94724ED}" dt="2024-12-19T07:04:03.029" v="8011" actId="22"/>
          <ac:spMkLst>
            <pc:docMk/>
            <pc:sldMk cId="2014596808" sldId="279"/>
            <ac:spMk id="4" creationId="{A1F47627-E9E4-8693-7A86-3110D4928CB6}"/>
          </ac:spMkLst>
        </pc:spChg>
      </pc:sldChg>
      <pc:sldChg chg="addSp delSp modSp new mod ord setBg modNotesTx">
        <pc:chgData name="Leung,Fion,HK-Hong Kong(Kowloon),Customer Management" userId="3d5d4ec1-66a2-4871-82b3-c61df94f03e2" providerId="ADAL" clId="{81C017ED-9032-4E3A-A7F1-3BF6A94724ED}" dt="2024-12-20T07:14:38.687" v="9714"/>
        <pc:sldMkLst>
          <pc:docMk/>
          <pc:sldMk cId="823576904" sldId="280"/>
        </pc:sldMkLst>
        <pc:spChg chg="mod">
          <ac:chgData name="Leung,Fion,HK-Hong Kong(Kowloon),Customer Management" userId="3d5d4ec1-66a2-4871-82b3-c61df94f03e2" providerId="ADAL" clId="{81C017ED-9032-4E3A-A7F1-3BF6A94724ED}" dt="2024-12-20T07:11:12.117" v="9662" actId="2711"/>
          <ac:spMkLst>
            <pc:docMk/>
            <pc:sldMk cId="823576904" sldId="280"/>
            <ac:spMk id="2" creationId="{F1C92833-7692-68C3-A289-53E9DFEC30AF}"/>
          </ac:spMkLst>
        </pc:spChg>
        <pc:spChg chg="add mod">
          <ac:chgData name="Leung,Fion,HK-Hong Kong(Kowloon),Customer Management" userId="3d5d4ec1-66a2-4871-82b3-c61df94f03e2" providerId="ADAL" clId="{81C017ED-9032-4E3A-A7F1-3BF6A94724ED}" dt="2024-12-20T07:14:38.687" v="9714"/>
          <ac:spMkLst>
            <pc:docMk/>
            <pc:sldMk cId="823576904" sldId="280"/>
            <ac:spMk id="8" creationId="{AB2B7F06-2A8C-9899-E0DD-9C27F38E2666}"/>
          </ac:spMkLst>
        </pc:spChg>
        <pc:spChg chg="add del">
          <ac:chgData name="Leung,Fion,HK-Hong Kong(Kowloon),Customer Management" userId="3d5d4ec1-66a2-4871-82b3-c61df94f03e2" providerId="ADAL" clId="{81C017ED-9032-4E3A-A7F1-3BF6A94724ED}" dt="2024-12-20T07:09:56.294" v="9644" actId="26606"/>
          <ac:spMkLst>
            <pc:docMk/>
            <pc:sldMk cId="823576904" sldId="280"/>
            <ac:spMk id="9" creationId="{A4AC5506-6312-4701-8D3C-40187889A947}"/>
          </ac:spMkLst>
        </pc:spChg>
        <pc:spChg chg="add">
          <ac:chgData name="Leung,Fion,HK-Hong Kong(Kowloon),Customer Management" userId="3d5d4ec1-66a2-4871-82b3-c61df94f03e2" providerId="ADAL" clId="{81C017ED-9032-4E3A-A7F1-3BF6A94724ED}" dt="2024-12-20T07:09:56.299" v="9645" actId="26606"/>
          <ac:spMkLst>
            <pc:docMk/>
            <pc:sldMk cId="823576904" sldId="280"/>
            <ac:spMk id="11" creationId="{1199E1B1-A8C0-4FE8-A5A8-1CB41D69F857}"/>
          </ac:spMkLst>
        </pc:spChg>
        <pc:spChg chg="add">
          <ac:chgData name="Leung,Fion,HK-Hong Kong(Kowloon),Customer Management" userId="3d5d4ec1-66a2-4871-82b3-c61df94f03e2" providerId="ADAL" clId="{81C017ED-9032-4E3A-A7F1-3BF6A94724ED}" dt="2024-12-20T07:09:56.299" v="9645" actId="26606"/>
          <ac:spMkLst>
            <pc:docMk/>
            <pc:sldMk cId="823576904" sldId="280"/>
            <ac:spMk id="12" creationId="{A8384FB5-9ADC-4DDC-881B-597D56F5B15D}"/>
          </ac:spMkLst>
        </pc:spChg>
        <pc:spChg chg="add">
          <ac:chgData name="Leung,Fion,HK-Hong Kong(Kowloon),Customer Management" userId="3d5d4ec1-66a2-4871-82b3-c61df94f03e2" providerId="ADAL" clId="{81C017ED-9032-4E3A-A7F1-3BF6A94724ED}" dt="2024-12-20T07:09:56.299" v="9645" actId="26606"/>
          <ac:spMkLst>
            <pc:docMk/>
            <pc:sldMk cId="823576904" sldId="280"/>
            <ac:spMk id="13" creationId="{84A8DE83-DE75-4B41-9DB4-A7EC0B0DEC0B}"/>
          </ac:spMkLst>
        </pc:spChg>
        <pc:spChg chg="add mod">
          <ac:chgData name="Leung,Fion,HK-Hong Kong(Kowloon),Customer Management" userId="3d5d4ec1-66a2-4871-82b3-c61df94f03e2" providerId="ADAL" clId="{81C017ED-9032-4E3A-A7F1-3BF6A94724ED}" dt="2024-12-20T07:14:37.418" v="9713"/>
          <ac:spMkLst>
            <pc:docMk/>
            <pc:sldMk cId="823576904" sldId="280"/>
            <ac:spMk id="14" creationId="{EB1F817D-76D8-BB78-0B76-FAE3760B17B0}"/>
          </ac:spMkLst>
        </pc:spChg>
        <pc:spChg chg="add">
          <ac:chgData name="Leung,Fion,HK-Hong Kong(Kowloon),Customer Management" userId="3d5d4ec1-66a2-4871-82b3-c61df94f03e2" providerId="ADAL" clId="{81C017ED-9032-4E3A-A7F1-3BF6A94724ED}" dt="2024-12-20T07:09:56.299" v="9645" actId="26606"/>
          <ac:spMkLst>
            <pc:docMk/>
            <pc:sldMk cId="823576904" sldId="280"/>
            <ac:spMk id="15" creationId="{A7009A0A-BEF5-4EAC-AF15-E4F9F002E239}"/>
          </ac:spMkLst>
        </pc:spChg>
        <pc:spChg chg="add mod">
          <ac:chgData name="Leung,Fion,HK-Hong Kong(Kowloon),Customer Management" userId="3d5d4ec1-66a2-4871-82b3-c61df94f03e2" providerId="ADAL" clId="{81C017ED-9032-4E3A-A7F1-3BF6A94724ED}" dt="2024-12-20T07:14:31.587" v="9711" actId="2711"/>
          <ac:spMkLst>
            <pc:docMk/>
            <pc:sldMk cId="823576904" sldId="280"/>
            <ac:spMk id="16" creationId="{FB1604F0-6A63-9EF9-EC61-12B4BBA4B82F}"/>
          </ac:spMkLst>
        </pc:spChg>
        <pc:picChg chg="add del mod">
          <ac:chgData name="Leung,Fion,HK-Hong Kong(Kowloon),Customer Management" userId="3d5d4ec1-66a2-4871-82b3-c61df94f03e2" providerId="ADAL" clId="{81C017ED-9032-4E3A-A7F1-3BF6A94724ED}" dt="2024-12-20T07:10:59.028" v="9654" actId="478"/>
          <ac:picMkLst>
            <pc:docMk/>
            <pc:sldMk cId="823576904" sldId="280"/>
            <ac:picMk id="4" creationId="{B95541D8-842C-A97B-9E8B-99B0CCAB29CF}"/>
          </ac:picMkLst>
        </pc:picChg>
        <pc:picChg chg="add mod">
          <ac:chgData name="Leung,Fion,HK-Hong Kong(Kowloon),Customer Management" userId="3d5d4ec1-66a2-4871-82b3-c61df94f03e2" providerId="ADAL" clId="{81C017ED-9032-4E3A-A7F1-3BF6A94724ED}" dt="2024-12-20T07:11:32.963" v="9664" actId="1076"/>
          <ac:picMkLst>
            <pc:docMk/>
            <pc:sldMk cId="823576904" sldId="280"/>
            <ac:picMk id="6" creationId="{50ADDCE8-E5DE-FB18-0EA5-DF971AEF1C8A}"/>
          </ac:picMkLst>
        </pc:picChg>
        <pc:picChg chg="add del mod">
          <ac:chgData name="Leung,Fion,HK-Hong Kong(Kowloon),Customer Management" userId="3d5d4ec1-66a2-4871-82b3-c61df94f03e2" providerId="ADAL" clId="{81C017ED-9032-4E3A-A7F1-3BF6A94724ED}" dt="2024-12-20T07:12:01.652" v="9674" actId="478"/>
          <ac:picMkLst>
            <pc:docMk/>
            <pc:sldMk cId="823576904" sldId="280"/>
            <ac:picMk id="3074" creationId="{042B5F46-16D1-9A38-0F8D-B66DBE5FCE80}"/>
          </ac:picMkLst>
        </pc:picChg>
      </pc:sldChg>
      <pc:sldChg chg="addSp delSp modSp add mod">
        <pc:chgData name="Leung,Fion,HK-Hong Kong(Kowloon),Customer Management" userId="3d5d4ec1-66a2-4871-82b3-c61df94f03e2" providerId="ADAL" clId="{81C017ED-9032-4E3A-A7F1-3BF6A94724ED}" dt="2024-12-20T07:21:56.521" v="9777" actId="1076"/>
        <pc:sldMkLst>
          <pc:docMk/>
          <pc:sldMk cId="3004009019" sldId="281"/>
        </pc:sldMkLst>
        <pc:picChg chg="add del">
          <ac:chgData name="Leung,Fion,HK-Hong Kong(Kowloon),Customer Management" userId="3d5d4ec1-66a2-4871-82b3-c61df94f03e2" providerId="ADAL" clId="{81C017ED-9032-4E3A-A7F1-3BF6A94724ED}" dt="2024-12-20T07:19:03.299" v="9770" actId="478"/>
          <ac:picMkLst>
            <pc:docMk/>
            <pc:sldMk cId="3004009019" sldId="281"/>
            <ac:picMk id="3" creationId="{4583DB62-5776-E8C1-E310-99EBB8362108}"/>
          </ac:picMkLst>
        </pc:picChg>
        <pc:picChg chg="add del">
          <ac:chgData name="Leung,Fion,HK-Hong Kong(Kowloon),Customer Management" userId="3d5d4ec1-66a2-4871-82b3-c61df94f03e2" providerId="ADAL" clId="{81C017ED-9032-4E3A-A7F1-3BF6A94724ED}" dt="2024-12-20T07:19:14.922" v="9772" actId="478"/>
          <ac:picMkLst>
            <pc:docMk/>
            <pc:sldMk cId="3004009019" sldId="281"/>
            <ac:picMk id="6" creationId="{22E1F017-2351-61F1-CA44-5D6AC7126ADF}"/>
          </ac:picMkLst>
        </pc:picChg>
        <pc:picChg chg="del">
          <ac:chgData name="Leung,Fion,HK-Hong Kong(Kowloon),Customer Management" userId="3d5d4ec1-66a2-4871-82b3-c61df94f03e2" providerId="ADAL" clId="{81C017ED-9032-4E3A-A7F1-3BF6A94724ED}" dt="2024-12-20T07:18:33.572" v="9768" actId="478"/>
          <ac:picMkLst>
            <pc:docMk/>
            <pc:sldMk cId="3004009019" sldId="281"/>
            <ac:picMk id="8" creationId="{96E7EADD-A9D4-2716-B050-65C1BCB683FA}"/>
          </ac:picMkLst>
        </pc:picChg>
        <pc:picChg chg="add mod">
          <ac:chgData name="Leung,Fion,HK-Hong Kong(Kowloon),Customer Management" userId="3d5d4ec1-66a2-4871-82b3-c61df94f03e2" providerId="ADAL" clId="{81C017ED-9032-4E3A-A7F1-3BF6A94724ED}" dt="2024-12-20T07:21:56.521" v="9777" actId="1076"/>
          <ac:picMkLst>
            <pc:docMk/>
            <pc:sldMk cId="3004009019" sldId="281"/>
            <ac:picMk id="9" creationId="{72564C63-C638-E69D-7705-32A782EDD0A6}"/>
          </ac:picMkLst>
        </pc:picChg>
      </pc:sldChg>
      <pc:sldChg chg="addSp modSp new del mod">
        <pc:chgData name="Leung,Fion,HK-Hong Kong(Kowloon),Customer Management" userId="3d5d4ec1-66a2-4871-82b3-c61df94f03e2" providerId="ADAL" clId="{81C017ED-9032-4E3A-A7F1-3BF6A94724ED}" dt="2024-12-20T07:13:12.785" v="9696" actId="47"/>
        <pc:sldMkLst>
          <pc:docMk/>
          <pc:sldMk cId="3773937335" sldId="281"/>
        </pc:sldMkLst>
        <pc:spChg chg="add mod">
          <ac:chgData name="Leung,Fion,HK-Hong Kong(Kowloon),Customer Management" userId="3d5d4ec1-66a2-4871-82b3-c61df94f03e2" providerId="ADAL" clId="{81C017ED-9032-4E3A-A7F1-3BF6A94724ED}" dt="2024-12-20T06:51:12.634" v="9640" actId="20577"/>
          <ac:spMkLst>
            <pc:docMk/>
            <pc:sldMk cId="3773937335" sldId="281"/>
            <ac:spMk id="3" creationId="{4C266E86-351D-9393-1464-096AFCED02DB}"/>
          </ac:spMkLst>
        </pc:spChg>
      </pc:sldChg>
      <pc:sldChg chg="addSp delSp modSp add mod">
        <pc:chgData name="Leung,Fion,HK-Hong Kong(Kowloon),Customer Management" userId="3d5d4ec1-66a2-4871-82b3-c61df94f03e2" providerId="ADAL" clId="{81C017ED-9032-4E3A-A7F1-3BF6A94724ED}" dt="2024-12-20T07:22:35.363" v="9786" actId="1076"/>
        <pc:sldMkLst>
          <pc:docMk/>
          <pc:sldMk cId="3056312155" sldId="282"/>
        </pc:sldMkLst>
        <pc:picChg chg="add mod">
          <ac:chgData name="Leung,Fion,HK-Hong Kong(Kowloon),Customer Management" userId="3d5d4ec1-66a2-4871-82b3-c61df94f03e2" providerId="ADAL" clId="{81C017ED-9032-4E3A-A7F1-3BF6A94724ED}" dt="2024-12-20T07:22:35.363" v="9786" actId="1076"/>
          <ac:picMkLst>
            <pc:docMk/>
            <pc:sldMk cId="3056312155" sldId="282"/>
            <ac:picMk id="3" creationId="{A1850F64-4B06-BF8D-5376-B7D21E4E32DA}"/>
          </ac:picMkLst>
        </pc:picChg>
        <pc:picChg chg="del">
          <ac:chgData name="Leung,Fion,HK-Hong Kong(Kowloon),Customer Management" userId="3d5d4ec1-66a2-4871-82b3-c61df94f03e2" providerId="ADAL" clId="{81C017ED-9032-4E3A-A7F1-3BF6A94724ED}" dt="2024-12-20T07:22:05.217" v="9780" actId="478"/>
          <ac:picMkLst>
            <pc:docMk/>
            <pc:sldMk cId="3056312155" sldId="282"/>
            <ac:picMk id="9" creationId="{C50D8C6C-6B98-2751-6B2D-062EBC1CEBBE}"/>
          </ac:picMkLst>
        </pc:picChg>
      </pc:sldChg>
      <pc:sldChg chg="addSp delSp add del setBg delDesignElem">
        <pc:chgData name="Leung,Fion,HK-Hong Kong(Kowloon),Customer Management" userId="3d5d4ec1-66a2-4871-82b3-c61df94f03e2" providerId="ADAL" clId="{81C017ED-9032-4E3A-A7F1-3BF6A94724ED}" dt="2024-12-21T04:09:21.450" v="10047"/>
        <pc:sldMkLst>
          <pc:docMk/>
          <pc:sldMk cId="1296433577" sldId="283"/>
        </pc:sldMkLst>
        <pc:spChg chg="add del">
          <ac:chgData name="Leung,Fion,HK-Hong Kong(Kowloon),Customer Management" userId="3d5d4ec1-66a2-4871-82b3-c61df94f03e2" providerId="ADAL" clId="{81C017ED-9032-4E3A-A7F1-3BF6A94724ED}" dt="2024-12-21T04:09:21.450" v="10047"/>
          <ac:spMkLst>
            <pc:docMk/>
            <pc:sldMk cId="1296433577" sldId="283"/>
            <ac:spMk id="36" creationId="{D6FA5D75-46EE-732F-D8EC-AD43D32051FB}"/>
          </ac:spMkLst>
        </pc:spChg>
        <pc:spChg chg="add del">
          <ac:chgData name="Leung,Fion,HK-Hong Kong(Kowloon),Customer Management" userId="3d5d4ec1-66a2-4871-82b3-c61df94f03e2" providerId="ADAL" clId="{81C017ED-9032-4E3A-A7F1-3BF6A94724ED}" dt="2024-12-21T04:09:21.450" v="10047"/>
          <ac:spMkLst>
            <pc:docMk/>
            <pc:sldMk cId="1296433577" sldId="283"/>
            <ac:spMk id="38" creationId="{6197C3E1-34AA-A090-147C-D96330F4382C}"/>
          </ac:spMkLst>
        </pc:spChg>
        <pc:spChg chg="add del">
          <ac:chgData name="Leung,Fion,HK-Hong Kong(Kowloon),Customer Management" userId="3d5d4ec1-66a2-4871-82b3-c61df94f03e2" providerId="ADAL" clId="{81C017ED-9032-4E3A-A7F1-3BF6A94724ED}" dt="2024-12-21T04:09:21.450" v="10047"/>
          <ac:spMkLst>
            <pc:docMk/>
            <pc:sldMk cId="1296433577" sldId="283"/>
            <ac:spMk id="40" creationId="{3D93D34D-3485-0E80-6AB8-231495C62137}"/>
          </ac:spMkLst>
        </pc:spChg>
        <pc:spChg chg="add del">
          <ac:chgData name="Leung,Fion,HK-Hong Kong(Kowloon),Customer Management" userId="3d5d4ec1-66a2-4871-82b3-c61df94f03e2" providerId="ADAL" clId="{81C017ED-9032-4E3A-A7F1-3BF6A94724ED}" dt="2024-12-21T04:09:21.450" v="10047"/>
          <ac:spMkLst>
            <pc:docMk/>
            <pc:sldMk cId="1296433577" sldId="283"/>
            <ac:spMk id="42" creationId="{E075A1A1-2BFF-4A29-D1B8-CBE23F19D7FD}"/>
          </ac:spMkLst>
        </pc:spChg>
        <pc:spChg chg="add del">
          <ac:chgData name="Leung,Fion,HK-Hong Kong(Kowloon),Customer Management" userId="3d5d4ec1-66a2-4871-82b3-c61df94f03e2" providerId="ADAL" clId="{81C017ED-9032-4E3A-A7F1-3BF6A94724ED}" dt="2024-12-21T04:09:21.450" v="10047"/>
          <ac:spMkLst>
            <pc:docMk/>
            <pc:sldMk cId="1296433577" sldId="283"/>
            <ac:spMk id="44" creationId="{5F26C8B8-2A57-C472-5689-F8B36800E21D}"/>
          </ac:spMkLst>
        </pc:spChg>
      </pc:sldChg>
      <pc:sldChg chg="add modNotesTx">
        <pc:chgData name="Leung,Fion,HK-Hong Kong(Kowloon),Customer Management" userId="3d5d4ec1-66a2-4871-82b3-c61df94f03e2" providerId="ADAL" clId="{81C017ED-9032-4E3A-A7F1-3BF6A94724ED}" dt="2024-12-21T04:09:52.669" v="10050" actId="6549"/>
        <pc:sldMkLst>
          <pc:docMk/>
          <pc:sldMk cId="2784518794" sldId="28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C063D-436A-410C-A490-190D73BB5D3E}" type="datetimeFigureOut">
              <a:rPr lang="en-US" smtClean="0"/>
              <a:t>12/21/2024</a:t>
            </a:fld>
            <a:endParaRPr lang="en-US" dirty="0"/>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28996C-DF1E-45F4-80FD-86472FDB10B8}" type="slidenum">
              <a:rPr lang="en-US" smtClean="0"/>
              <a:t>‹#›</a:t>
            </a:fld>
            <a:endParaRPr lang="en-US" dirty="0"/>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8BDD7-4F37-46AB-9A13-BF4D77EDD71D}" type="datetimeFigureOut">
              <a:rPr lang="en-US" smtClean="0"/>
              <a:t>12/21/2024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8F48A-6110-47DA-8521-A1D1FFD22FEF}" type="slidenum">
              <a:rPr lang="en-US" smtClean="0"/>
              <a:t>‹#›</a:t>
            </a:fld>
            <a:endParaRPr lang="en-US" dirty="0"/>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2</a:t>
            </a:fld>
            <a:endParaRPr lang="en-US" dirty="0"/>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10"/>
          </p:nvPr>
        </p:nvSpPr>
        <p:spPr/>
        <p:txBody>
          <a:bodyPr/>
          <a:lstStyle/>
          <a:p>
            <a:fld id="{6DF8F48A-6110-47DA-8521-A1D1FFD22FEF}" type="slidenum">
              <a:rPr lang="en-US" smtClean="0"/>
              <a:t>3</a:t>
            </a:fld>
            <a:endParaRPr lang="en-US"/>
          </a:p>
        </p:txBody>
      </p:sp>
    </p:spTree>
    <p:extLst>
      <p:ext uri="{BB962C8B-B14F-4D97-AF65-F5344CB8AC3E}">
        <p14:creationId xmlns:p14="http://schemas.microsoft.com/office/powerpoint/2010/main" val="2042023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digital transformation in Human Resources and its impact on workforce management.  Digital transformation in HR refers to the comprehensive integration of digital technologies into HR processes. This transformation fundamentally changes how organizations manage their workforce, aiming to enhance efficiency, improve employee experiences, and leverage data for strategic decision-making.</a:t>
            </a:r>
          </a:p>
          <a:p>
            <a:pPr marL="0" indent="0">
              <a:buNone/>
            </a:pPr>
            <a:r>
              <a:rPr lang="en-US" dirty="0"/>
              <a:t>Moreover, the use of analytics and big data in HR enables organizations to make informed decisions based on real-time insights. By analyzing employee performance, engagement levels, and turnover rates, HR can craft targeted strategies that drive better outcomes.</a:t>
            </a:r>
          </a:p>
          <a:p>
            <a:pPr marL="0" indent="0">
              <a:buNone/>
            </a:pPr>
            <a:r>
              <a:rPr lang="en-US" dirty="0"/>
              <a:t>Digital tools also enhance employee experiences. They provide personalized training programs, continuous feedback mechanisms, and improved communication channels. Focusing on employee engagement is crucial for retention and satisfaction.</a:t>
            </a:r>
          </a:p>
          <a:p>
            <a:pPr marL="0" indent="0">
              <a:buNone/>
            </a:pPr>
            <a:r>
              <a:rPr lang="en-US" dirty="0"/>
              <a:t>Technologies like artificial intelligence, machine learning, and cloud computing are becoming integral to HR functions. These advancements not only streamline operations but also support remote work environments, making HR more agile and responsive to organizational needs.</a:t>
            </a:r>
          </a:p>
          <a:p>
            <a:pPr marL="0" indent="0">
              <a:buNone/>
            </a:pPr>
            <a:r>
              <a:rPr lang="en-US" dirty="0"/>
              <a:t>Finally, digital transformation necessitates a cultural shift within organizations. HR must foster a culture that embraces innovation, adaptability, and continuous learning to fully leverage the benefits of digital tools.</a:t>
            </a:r>
          </a:p>
          <a:p>
            <a:pPr marL="0" indent="0">
              <a:buNone/>
            </a:pPr>
            <a:r>
              <a:rPr lang="en-US" dirty="0"/>
              <a:t>There are 6 different stages involves, Business as usual, HR operates as if the solutions currently will stay relevant in the future, step 2 will be present and active, that’s more relate to different testing to boosting digital agility and creativity for HRM, then will be formalized the implementation and gain supports from leadership team. After that need to strategic, HR department to recognize the power for collaboration with multidisciplinary teams.  Follow up with Converged, integrated set of platforms and tools to ensure all relevant HR tools are executed and finally will be in innovative and adaptive for the continuous process in the organization and it also become the new business as usual.</a:t>
            </a:r>
          </a:p>
        </p:txBody>
      </p:sp>
      <p:sp>
        <p:nvSpPr>
          <p:cNvPr id="4" name="Slide Number Placeholder 3"/>
          <p:cNvSpPr>
            <a:spLocks noGrp="1"/>
          </p:cNvSpPr>
          <p:nvPr>
            <p:ph type="sldNum" sz="quarter" idx="5"/>
          </p:nvPr>
        </p:nvSpPr>
        <p:spPr/>
        <p:txBody>
          <a:bodyPr/>
          <a:lstStyle/>
          <a:p>
            <a:fld id="{6DF8F48A-6110-47DA-8521-A1D1FFD22FEF}" type="slidenum">
              <a:rPr lang="en-US" smtClean="0"/>
              <a:t>4</a:t>
            </a:fld>
            <a:endParaRPr lang="en-US" dirty="0"/>
          </a:p>
        </p:txBody>
      </p:sp>
    </p:spTree>
    <p:extLst>
      <p:ext uri="{BB962C8B-B14F-4D97-AF65-F5344CB8AC3E}">
        <p14:creationId xmlns:p14="http://schemas.microsoft.com/office/powerpoint/2010/main" val="4122962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D502F0-28C5-C5D1-E164-C3E03A4F3E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9D993A-5613-BED1-6666-A28F14CD58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D16AF1-4337-B71E-38F2-B27BBE4E3185}"/>
              </a:ext>
            </a:extLst>
          </p:cNvPr>
          <p:cNvSpPr>
            <a:spLocks noGrp="1"/>
          </p:cNvSpPr>
          <p:nvPr>
            <p:ph type="body" idx="1"/>
          </p:nvPr>
        </p:nvSpPr>
        <p:spPr/>
        <p:txBody>
          <a:bodyPr/>
          <a:lstStyle/>
          <a:p>
            <a:pPr marL="0" indent="0">
              <a:buNone/>
            </a:pPr>
            <a:endParaRPr lang="en-US" dirty="0"/>
          </a:p>
        </p:txBody>
      </p:sp>
      <p:sp>
        <p:nvSpPr>
          <p:cNvPr id="4" name="Slide Number Placeholder 3">
            <a:extLst>
              <a:ext uri="{FF2B5EF4-FFF2-40B4-BE49-F238E27FC236}">
                <a16:creationId xmlns:a16="http://schemas.microsoft.com/office/drawing/2014/main" id="{620597B0-5E5B-9557-9B5F-D491C4BF2BD9}"/>
              </a:ext>
            </a:extLst>
          </p:cNvPr>
          <p:cNvSpPr>
            <a:spLocks noGrp="1"/>
          </p:cNvSpPr>
          <p:nvPr>
            <p:ph type="sldNum" sz="quarter" idx="5"/>
          </p:nvPr>
        </p:nvSpPr>
        <p:spPr/>
        <p:txBody>
          <a:bodyPr/>
          <a:lstStyle/>
          <a:p>
            <a:fld id="{6DF8F48A-6110-47DA-8521-A1D1FFD22FEF}" type="slidenum">
              <a:rPr lang="en-US" smtClean="0"/>
              <a:t>5</a:t>
            </a:fld>
            <a:endParaRPr lang="en-US" dirty="0"/>
          </a:p>
        </p:txBody>
      </p:sp>
    </p:spTree>
    <p:extLst>
      <p:ext uri="{BB962C8B-B14F-4D97-AF65-F5344CB8AC3E}">
        <p14:creationId xmlns:p14="http://schemas.microsoft.com/office/powerpoint/2010/main" val="1918020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0" dirty="0"/>
              <a:t>Before delving into the impact of AI on HR, it is essential to understand what HR entails. HRM refers to the strategic approach organizations take to manage and optimize their workforce effectively. It encompasses various processes, including employment record management, payroll process, recruitment, performance management and also employee engagement.  There are some incredible statistics for 2024 shared overall 70% or above that the mentioned functions are applying AI technologies. There also having HR leader statistics, such as 76% HR leaders agreed that if current company does not adopt and apply AI solutions that will fall behind in next 1, 2 years.  65% HR leaders recognize AI tools helping to increase productivities and efficiency within the </a:t>
            </a:r>
            <a:r>
              <a:rPr lang="en-US" sz="1200" i="0" dirty="0" err="1"/>
              <a:t>ogranization</a:t>
            </a:r>
            <a:endParaRPr lang="en-US" sz="1200" i="0" dirty="0"/>
          </a:p>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6</a:t>
            </a:fld>
            <a:endParaRPr lang="en-US" dirty="0"/>
          </a:p>
        </p:txBody>
      </p:sp>
    </p:spTree>
    <p:extLst>
      <p:ext uri="{BB962C8B-B14F-4D97-AF65-F5344CB8AC3E}">
        <p14:creationId xmlns:p14="http://schemas.microsoft.com/office/powerpoint/2010/main" val="3090774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sz="1050" i="0" dirty="0"/>
          </a:p>
        </p:txBody>
      </p:sp>
      <p:sp>
        <p:nvSpPr>
          <p:cNvPr id="4" name="Slide Number Placeholder 3"/>
          <p:cNvSpPr>
            <a:spLocks noGrp="1"/>
          </p:cNvSpPr>
          <p:nvPr>
            <p:ph type="sldNum" sz="quarter" idx="5"/>
          </p:nvPr>
        </p:nvSpPr>
        <p:spPr/>
        <p:txBody>
          <a:bodyPr/>
          <a:lstStyle/>
          <a:p>
            <a:fld id="{6DF8F48A-6110-47DA-8521-A1D1FFD22FEF}" type="slidenum">
              <a:rPr lang="en-US" smtClean="0"/>
              <a:t>7</a:t>
            </a:fld>
            <a:endParaRPr lang="en-US" dirty="0"/>
          </a:p>
        </p:txBody>
      </p:sp>
    </p:spTree>
    <p:extLst>
      <p:ext uri="{BB962C8B-B14F-4D97-AF65-F5344CB8AC3E}">
        <p14:creationId xmlns:p14="http://schemas.microsoft.com/office/powerpoint/2010/main" val="1409634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US" sz="1000" dirty="0"/>
              <a:t>HR professionals often struggle with the time-consuming task of going through many resumes for one job opening. Using AI can help solve this problem. AI can analyze social media profiles to find good candidates who might be missed otherwise. It also saves time by automating repetitive tasks like writing job postings and finding the best candidates. By gathering information about the company's culture and the skills needed for a job, AI helps create clear job descriptions that attract top talent for the organization.</a:t>
            </a:r>
          </a:p>
          <a:p>
            <a:pPr marL="228600" indent="-228600">
              <a:buFont typeface="+mj-lt"/>
              <a:buAutoNum type="arabicPeriod"/>
            </a:pPr>
            <a:r>
              <a:rPr lang="en-US" sz="1000" dirty="0"/>
              <a:t>Better decision-making with data: Using AI helps HR department make informed choices by gathering data on employee performance and engagement. For example, during a skills audit, AI can list current skills from employee profiles and match them with in-demand skills based on job postings. This helps HR find skills gaps and create focused training or hiring programs.  </a:t>
            </a:r>
          </a:p>
          <a:p>
            <a:pPr marL="228600" indent="-228600">
              <a:buFont typeface="+mj-lt"/>
              <a:buAutoNum type="arabicPeriod"/>
            </a:pPr>
            <a:r>
              <a:rPr lang="en-US" sz="1000" dirty="0"/>
              <a:t>Improved Employee Engagement, AI creates personalized experiences that help employees feel valued. It tracks achievements, learning patterns, and performance to develop tailored growth plans. As an HR professional, the importance of effective onboarding. AI simulations provide a safe space for employees to practice job tasks, enhancing their learning and confidence.  Personalized Learning and Development (L&amp;D) are crucial for attracting and retaining top talent. Employees seek ongoing learning to improve their skills and contribute to the company. Creating custom learning programs can be costly for HR teams. AI training modules make personalized training easier and more affordable for everyone.</a:t>
            </a:r>
          </a:p>
          <a:p>
            <a:pPr marL="228600" indent="-228600">
              <a:buFont typeface="+mj-lt"/>
              <a:buAutoNum type="arabicPeriod"/>
            </a:pPr>
            <a:r>
              <a:rPr lang="en-US" sz="1000" dirty="0"/>
              <a:t>Cybersecurity and Data Breach Risks are crucial in HR departments, handle sensitive employee information, which is at risk of unauthorized access without strong data protection measures. Ensuring that data used by AI tools is secure and compliant with privacy regulations is essential to protect employee privacy and maintain trust.</a:t>
            </a:r>
          </a:p>
          <a:p>
            <a:pPr marL="228600" indent="-228600">
              <a:buFont typeface="+mj-lt"/>
              <a:buAutoNum type="arabicPeriod"/>
            </a:pPr>
            <a:r>
              <a:rPr lang="en-US" sz="1000" dirty="0"/>
              <a:t>Lack of Transparency and , Many AI tools produce results without clear explanations of their decision-making. It's essential for HR professionals to understand how these AI models make recommendations and ensure their accuracy.  Algorithmic Bias if not properly monitored will collapse the system, HR professionals should actively identify and mitigate potential biases by using diverse datasets and conducting fairness evaluations.</a:t>
            </a:r>
          </a:p>
        </p:txBody>
      </p:sp>
      <p:sp>
        <p:nvSpPr>
          <p:cNvPr id="4" name="Slide Number Placeholder 3"/>
          <p:cNvSpPr>
            <a:spLocks noGrp="1"/>
          </p:cNvSpPr>
          <p:nvPr>
            <p:ph type="sldNum" sz="quarter" idx="5"/>
          </p:nvPr>
        </p:nvSpPr>
        <p:spPr/>
        <p:txBody>
          <a:bodyPr/>
          <a:lstStyle/>
          <a:p>
            <a:fld id="{6DF8F48A-6110-47DA-8521-A1D1FFD22FEF}" type="slidenum">
              <a:rPr lang="en-US" smtClean="0"/>
              <a:t>8</a:t>
            </a:fld>
            <a:endParaRPr lang="en-US" dirty="0"/>
          </a:p>
        </p:txBody>
      </p:sp>
    </p:spTree>
    <p:extLst>
      <p:ext uri="{BB962C8B-B14F-4D97-AF65-F5344CB8AC3E}">
        <p14:creationId xmlns:p14="http://schemas.microsoft.com/office/powerpoint/2010/main" val="2369867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9</a:t>
            </a:fld>
            <a:endParaRPr lang="en-US" dirty="0"/>
          </a:p>
        </p:txBody>
      </p:sp>
    </p:spTree>
    <p:extLst>
      <p:ext uri="{BB962C8B-B14F-4D97-AF65-F5344CB8AC3E}">
        <p14:creationId xmlns:p14="http://schemas.microsoft.com/office/powerpoint/2010/main" val="2209875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8371D-1641-ADAF-A247-67DDCAD774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695975-632C-968D-6CCE-797AACD9DA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3FDA95-971F-2DD2-7EF5-9A0BA9A07789}"/>
              </a:ext>
            </a:extLst>
          </p:cNvPr>
          <p:cNvSpPr>
            <a:spLocks noGrp="1"/>
          </p:cNvSpPr>
          <p:nvPr>
            <p:ph type="body" idx="1"/>
          </p:nvPr>
        </p:nvSpPr>
        <p:spPr/>
        <p:txBody>
          <a:bodyPr/>
          <a:lstStyle/>
          <a:p>
            <a:pPr marL="171450" indent="-171450">
              <a:buFont typeface="Arial" panose="020B0604020202020204" pitchFamily="34" charset="0"/>
              <a:buChar char="•"/>
            </a:pPr>
            <a:r>
              <a:rPr lang="en-US" dirty="0"/>
              <a:t>AI in HR raises ethical issues, mainly concerning data privacy and algorithm bias. Organizations must ensure responsible design and implementation to prevent discrimination and maintain employee trust</a:t>
            </a:r>
          </a:p>
          <a:p>
            <a:pPr marL="171450" indent="-171450">
              <a:buFont typeface="Arial" panose="020B0604020202020204" pitchFamily="34" charset="0"/>
              <a:buChar char="•"/>
            </a:pPr>
            <a:r>
              <a:rPr lang="en-US" dirty="0"/>
              <a:t>AI can improve efficiency, but human oversight is essential in decision-making. Relying solely on AI for important HR decisions can lead to issues, such as missing crucial aspects of human behavior.</a:t>
            </a:r>
          </a:p>
          <a:p>
            <a:pPr marL="171450" indent="-171450">
              <a:buFont typeface="Arial" panose="020B0604020202020204" pitchFamily="34" charset="0"/>
              <a:buChar char="•"/>
            </a:pPr>
            <a:r>
              <a:rPr lang="en-US" dirty="0"/>
              <a:t>To successfully use AI in HRM, organizations need to carefully connect it with their current systems and processes. They should also invest in training and change management to help HR professionals use AI tools effectively.</a:t>
            </a:r>
          </a:p>
          <a:p>
            <a:pPr marL="171450" indent="-171450">
              <a:buFont typeface="Arial" panose="020B0604020202020204" pitchFamily="34" charset="0"/>
              <a:buChar char="•"/>
            </a:pPr>
            <a:r>
              <a:rPr lang="en-US" dirty="0"/>
              <a:t>Limited computing resources can restrict AI's potential. Organizations must invest in strong infrastructure to fully leverage AI in HRM.</a:t>
            </a:r>
          </a:p>
          <a:p>
            <a:pPr marL="171450" indent="-171450">
              <a:buFont typeface="Arial" panose="020B0604020202020204" pitchFamily="34" charset="0"/>
              <a:buChar char="•"/>
            </a:pPr>
            <a:r>
              <a:rPr lang="en-US" dirty="0"/>
              <a:t>The benefits of AI in HRM might not be obvious at first, but adopting a long-term perspective can help organizations overcome initial challenges and achieve significant improvements in efficiency and effectiveness.</a:t>
            </a:r>
          </a:p>
          <a:p>
            <a:pPr marL="17145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18839BF3-B921-C30D-EE6B-C669460E35C7}"/>
              </a:ext>
            </a:extLst>
          </p:cNvPr>
          <p:cNvSpPr>
            <a:spLocks noGrp="1"/>
          </p:cNvSpPr>
          <p:nvPr>
            <p:ph type="sldNum" sz="quarter" idx="5"/>
          </p:nvPr>
        </p:nvSpPr>
        <p:spPr/>
        <p:txBody>
          <a:bodyPr/>
          <a:lstStyle/>
          <a:p>
            <a:fld id="{6DF8F48A-6110-47DA-8521-A1D1FFD22FEF}" type="slidenum">
              <a:rPr lang="en-US" smtClean="0"/>
              <a:t>10</a:t>
            </a:fld>
            <a:endParaRPr lang="en-US" dirty="0"/>
          </a:p>
        </p:txBody>
      </p:sp>
    </p:spTree>
    <p:extLst>
      <p:ext uri="{BB962C8B-B14F-4D97-AF65-F5344CB8AC3E}">
        <p14:creationId xmlns:p14="http://schemas.microsoft.com/office/powerpoint/2010/main" val="3700752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A275F-382C-B11A-2D91-9BF9BF871A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D9D851-F7E5-0774-9681-4AE02BD8C7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991C9A-01D4-A0DA-D683-973A0CA2092C}"/>
              </a:ext>
            </a:extLst>
          </p:cNvPr>
          <p:cNvSpPr>
            <a:spLocks noGrp="1"/>
          </p:cNvSpPr>
          <p:nvPr>
            <p:ph type="body" idx="1"/>
          </p:nvPr>
        </p:nvSpPr>
        <p:spPr/>
        <p:txBody>
          <a:bodyPr/>
          <a:lstStyle/>
          <a:p>
            <a:r>
              <a:rPr lang="en-US" dirty="0"/>
              <a:t>Corporate embrace the change</a:t>
            </a:r>
          </a:p>
        </p:txBody>
      </p:sp>
      <p:sp>
        <p:nvSpPr>
          <p:cNvPr id="4" name="Slide Number Placeholder 3">
            <a:extLst>
              <a:ext uri="{FF2B5EF4-FFF2-40B4-BE49-F238E27FC236}">
                <a16:creationId xmlns:a16="http://schemas.microsoft.com/office/drawing/2014/main" id="{47247507-FC96-5021-E7E5-D4D5CB62D6A3}"/>
              </a:ext>
            </a:extLst>
          </p:cNvPr>
          <p:cNvSpPr>
            <a:spLocks noGrp="1"/>
          </p:cNvSpPr>
          <p:nvPr>
            <p:ph type="sldNum" sz="quarter" idx="10"/>
          </p:nvPr>
        </p:nvSpPr>
        <p:spPr/>
        <p:txBody>
          <a:bodyPr/>
          <a:lstStyle/>
          <a:p>
            <a:fld id="{6DF8F48A-6110-47DA-8521-A1D1FFD22FEF}" type="slidenum">
              <a:rPr lang="en-US" smtClean="0"/>
              <a:t>11</a:t>
            </a:fld>
            <a:endParaRPr lang="en-US" dirty="0"/>
          </a:p>
        </p:txBody>
      </p:sp>
    </p:spTree>
    <p:extLst>
      <p:ext uri="{BB962C8B-B14F-4D97-AF65-F5344CB8AC3E}">
        <p14:creationId xmlns:p14="http://schemas.microsoft.com/office/powerpoint/2010/main" val="2533209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Siemens AG is a global technology company that specializes in electrification, automation, and digitalization. In recent years, the company has been at the forefront of HR digitization. One of its most notable innovations is the use of digital twins for workforce planning. A digital twin is a virtual replica of a physical system or process. In the case of Siemens AG, the company created a digital twin of its workforce. This allowed the HR department to simulate different scenarios, such as changes in the workforce size or skill set, and see the impact on the organization in real time. This has helped the company make informed decisions about workforce planning and resource allocation.</a:t>
            </a:r>
          </a:p>
        </p:txBody>
      </p:sp>
      <p:sp>
        <p:nvSpPr>
          <p:cNvPr id="4" name="Slide Number Placeholder 3"/>
          <p:cNvSpPr>
            <a:spLocks noGrp="1"/>
          </p:cNvSpPr>
          <p:nvPr>
            <p:ph type="sldNum" sz="quarter" idx="5"/>
          </p:nvPr>
        </p:nvSpPr>
        <p:spPr/>
        <p:txBody>
          <a:bodyPr/>
          <a:lstStyle/>
          <a:p>
            <a:fld id="{6DF8F48A-6110-47DA-8521-A1D1FFD22FEF}" type="slidenum">
              <a:rPr lang="en-US" smtClean="0"/>
              <a:t>12</a:t>
            </a:fld>
            <a:endParaRPr lang="en-US" dirty="0"/>
          </a:p>
        </p:txBody>
      </p:sp>
    </p:spTree>
    <p:extLst>
      <p:ext uri="{BB962C8B-B14F-4D97-AF65-F5344CB8AC3E}">
        <p14:creationId xmlns:p14="http://schemas.microsoft.com/office/powerpoint/2010/main" val="3789801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India, Germany, and Singapore have positioned themselves as leaders in AI and HRM. With robust current markets and a strong influx of qualified STEM graduates, these countries are well-positioned to meet the human capital demands of AI work. The availability of skilled professionals and continuous educational pathways contribute to their success in leveraging AI technologies in HRM.</a:t>
            </a:r>
          </a:p>
          <a:p>
            <a:pPr marL="171450" indent="-171450">
              <a:buFont typeface="Arial" panose="020B0604020202020204" pitchFamily="34" charset="0"/>
              <a:buChar char="•"/>
            </a:pPr>
            <a:r>
              <a:rPr lang="en-US" dirty="0"/>
              <a:t>China and South Korea are on the path to becoming leaders in the AI and HRM landscape. While their current job markets may not be as strong, their focus on STEM education is commendable. These countries are pushing a significant number of students into STEM fields, which will eventually translate into a stronger workforce in the future.</a:t>
            </a:r>
          </a:p>
          <a:p>
            <a:pPr marL="171450" indent="-171450">
              <a:buFont typeface="Arial" panose="020B0604020202020204" pitchFamily="34" charset="0"/>
              <a:buChar char="•"/>
            </a:pPr>
            <a:r>
              <a:rPr lang="en-US" dirty="0"/>
              <a:t>The United States, Canada, Australia, and Sweden face challenges in terms of future talent supply. While they currently have robust job markets for AI professionals, the lack of a strong incoming pool of STEM graduates poses a threat to their long-term success. These countries must prioritize STEM education to bridge the gap and ensure a steady supply of skilled professionals.</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13</a:t>
            </a:fld>
            <a:endParaRPr lang="en-US" dirty="0"/>
          </a:p>
        </p:txBody>
      </p:sp>
    </p:spTree>
    <p:extLst>
      <p:ext uri="{BB962C8B-B14F-4D97-AF65-F5344CB8AC3E}">
        <p14:creationId xmlns:p14="http://schemas.microsoft.com/office/powerpoint/2010/main" val="30260933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14</a:t>
            </a:fld>
            <a:endParaRPr lang="en-US" dirty="0"/>
          </a:p>
        </p:txBody>
      </p:sp>
    </p:spTree>
    <p:extLst>
      <p:ext uri="{BB962C8B-B14F-4D97-AF65-F5344CB8AC3E}">
        <p14:creationId xmlns:p14="http://schemas.microsoft.com/office/powerpoint/2010/main" val="37088142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15</a:t>
            </a:fld>
            <a:endParaRPr lang="en-US" dirty="0"/>
          </a:p>
        </p:txBody>
      </p:sp>
    </p:spTree>
    <p:extLst>
      <p:ext uri="{BB962C8B-B14F-4D97-AF65-F5344CB8AC3E}">
        <p14:creationId xmlns:p14="http://schemas.microsoft.com/office/powerpoint/2010/main" val="4262007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a:lstStyle/>
          <a:p>
            <a:fld id="{9294036C-9E7C-4FFC-99FA-414B61E345DD}" type="datetimeFigureOut">
              <a:rPr lang="en-US" smtClean="0"/>
              <a:t>12/21/2024</a:t>
            </a:fld>
            <a:endParaRPr lang="en-US" dirty="0"/>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94036C-9E7C-4FFC-99FA-414B61E345DD}" type="datetimeFigureOut">
              <a:rPr lang="en-US" smtClean="0"/>
              <a:t>12/21/2024</a:t>
            </a:fld>
            <a:endParaRPr lang="en-US" dirty="0"/>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6580AB-5C3C-4B4F-8E2A-8B7A0A8CE695}" type="slidenum">
              <a:rPr lang="en-US" smtClean="0"/>
              <a:t>‹#›</a:t>
            </a:fld>
            <a:endParaRPr lang="en-US" dirty="0"/>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698D51-E784-FEA0-5A5C-786740C71C4A}"/>
              </a:ext>
            </a:extLst>
          </p:cNvPr>
          <p:cNvPicPr>
            <a:picLocks noChangeAspect="1"/>
          </p:cNvPicPr>
          <p:nvPr/>
        </p:nvPicPr>
        <p:blipFill>
          <a:blip r:embed="rId2"/>
          <a:stretch>
            <a:fillRect/>
          </a:stretch>
        </p:blipFill>
        <p:spPr>
          <a:xfrm>
            <a:off x="3306974" y="0"/>
            <a:ext cx="5578051" cy="6858000"/>
          </a:xfrm>
          <a:prstGeom prst="rect">
            <a:avLst/>
          </a:prstGeom>
        </p:spPr>
      </p:pic>
    </p:spTree>
    <p:extLst>
      <p:ext uri="{BB962C8B-B14F-4D97-AF65-F5344CB8AC3E}">
        <p14:creationId xmlns:p14="http://schemas.microsoft.com/office/powerpoint/2010/main" val="2148462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a:lstStyle/>
          <a:p>
            <a:r>
              <a:rPr lang="en-US" dirty="0"/>
              <a:t>Human resources slide 1</a:t>
            </a:r>
          </a:p>
        </p:txBody>
      </p:sp>
      <p:grpSp>
        <p:nvGrpSpPr>
          <p:cNvPr id="56" name="Group 55" descr="This image is an icon of three connected human figures. ">
            <a:extLst>
              <a:ext uri="{FF2B5EF4-FFF2-40B4-BE49-F238E27FC236}">
                <a16:creationId xmlns:a16="http://schemas.microsoft.com/office/drawing/2014/main" id="{E56C5C06-BE0B-4D3E-8B77-1A2F0B930590}"/>
              </a:ext>
            </a:extLst>
          </p:cNvPr>
          <p:cNvGrpSpPr/>
          <p:nvPr/>
        </p:nvGrpSpPr>
        <p:grpSpPr>
          <a:xfrm>
            <a:off x="791651" y="2731292"/>
            <a:ext cx="569186" cy="530997"/>
            <a:chOff x="-27444701" y="-10180638"/>
            <a:chExt cx="10883901" cy="10153650"/>
          </a:xfrm>
          <a:solidFill>
            <a:schemeClr val="bg1">
              <a:lumMod val="50000"/>
            </a:schemeClr>
          </a:solidFill>
        </p:grpSpPr>
        <p:sp>
          <p:nvSpPr>
            <p:cNvPr id="57" name="Freeform 35">
              <a:extLst>
                <a:ext uri="{FF2B5EF4-FFF2-40B4-BE49-F238E27FC236}">
                  <a16:creationId xmlns:a16="http://schemas.microsoft.com/office/drawing/2014/main" id="{D07CC084-C9D4-47CF-9EAD-4A7517F975DF}"/>
                </a:ext>
              </a:extLst>
            </p:cNvPr>
            <p:cNvSpPr>
              <a:spLocks/>
            </p:cNvSpPr>
            <p:nvPr/>
          </p:nvSpPr>
          <p:spPr bwMode="auto">
            <a:xfrm>
              <a:off x="-22969538" y="-10180638"/>
              <a:ext cx="1906588" cy="1978025"/>
            </a:xfrm>
            <a:custGeom>
              <a:avLst/>
              <a:gdLst>
                <a:gd name="T0" fmla="*/ 554 w 639"/>
                <a:gd name="T1" fmla="*/ 327 h 664"/>
                <a:gd name="T2" fmla="*/ 438 w 639"/>
                <a:gd name="T3" fmla="*/ 526 h 664"/>
                <a:gd name="T4" fmla="*/ 204 w 639"/>
                <a:gd name="T5" fmla="*/ 521 h 664"/>
                <a:gd name="T6" fmla="*/ 97 w 639"/>
                <a:gd name="T7" fmla="*/ 316 h 664"/>
                <a:gd name="T8" fmla="*/ 222 w 639"/>
                <a:gd name="T9" fmla="*/ 123 h 664"/>
                <a:gd name="T10" fmla="*/ 447 w 639"/>
                <a:gd name="T11" fmla="*/ 133 h 664"/>
                <a:gd name="T12" fmla="*/ 554 w 639"/>
                <a:gd name="T13" fmla="*/ 327 h 664"/>
                <a:gd name="T14" fmla="*/ 638 w 639"/>
                <a:gd name="T15" fmla="*/ 327 h 664"/>
                <a:gd name="T16" fmla="*/ 519 w 639"/>
                <a:gd name="T17" fmla="*/ 82 h 664"/>
                <a:gd name="T18" fmla="*/ 244 w 639"/>
                <a:gd name="T19" fmla="*/ 25 h 664"/>
                <a:gd name="T20" fmla="*/ 39 w 639"/>
                <a:gd name="T21" fmla="*/ 200 h 664"/>
                <a:gd name="T22" fmla="*/ 53 w 639"/>
                <a:gd name="T23" fmla="*/ 482 h 664"/>
                <a:gd name="T24" fmla="*/ 407 w 639"/>
                <a:gd name="T25" fmla="*/ 629 h 664"/>
                <a:gd name="T26" fmla="*/ 638 w 639"/>
                <a:gd name="T27" fmla="*/ 327 h 664"/>
                <a:gd name="T28" fmla="*/ 554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4" y="327"/>
                  </a:moveTo>
                  <a:cubicBezTo>
                    <a:pt x="553" y="410"/>
                    <a:pt x="510" y="485"/>
                    <a:pt x="438" y="526"/>
                  </a:cubicBezTo>
                  <a:cubicBezTo>
                    <a:pt x="365" y="569"/>
                    <a:pt x="275" y="564"/>
                    <a:pt x="204" y="521"/>
                  </a:cubicBezTo>
                  <a:cubicBezTo>
                    <a:pt x="133" y="478"/>
                    <a:pt x="94" y="398"/>
                    <a:pt x="97" y="316"/>
                  </a:cubicBezTo>
                  <a:cubicBezTo>
                    <a:pt x="99" y="234"/>
                    <a:pt x="150" y="161"/>
                    <a:pt x="222" y="123"/>
                  </a:cubicBezTo>
                  <a:cubicBezTo>
                    <a:pt x="292" y="85"/>
                    <a:pt x="379" y="92"/>
                    <a:pt x="447" y="133"/>
                  </a:cubicBezTo>
                  <a:cubicBezTo>
                    <a:pt x="514" y="174"/>
                    <a:pt x="553" y="249"/>
                    <a:pt x="554" y="327"/>
                  </a:cubicBezTo>
                  <a:cubicBezTo>
                    <a:pt x="555" y="381"/>
                    <a:pt x="639" y="381"/>
                    <a:pt x="638" y="327"/>
                  </a:cubicBezTo>
                  <a:cubicBezTo>
                    <a:pt x="637" y="232"/>
                    <a:pt x="594" y="141"/>
                    <a:pt x="519" y="82"/>
                  </a:cubicBezTo>
                  <a:cubicBezTo>
                    <a:pt x="441" y="21"/>
                    <a:pt x="340" y="0"/>
                    <a:pt x="244" y="25"/>
                  </a:cubicBezTo>
                  <a:cubicBezTo>
                    <a:pt x="154" y="48"/>
                    <a:pt x="76" y="116"/>
                    <a:pt x="39" y="200"/>
                  </a:cubicBezTo>
                  <a:cubicBezTo>
                    <a:pt x="0" y="292"/>
                    <a:pt x="5" y="395"/>
                    <a:pt x="53" y="482"/>
                  </a:cubicBezTo>
                  <a:cubicBezTo>
                    <a:pt x="122" y="606"/>
                    <a:pt x="271" y="664"/>
                    <a:pt x="407" y="629"/>
                  </a:cubicBezTo>
                  <a:cubicBezTo>
                    <a:pt x="543" y="594"/>
                    <a:pt x="637" y="466"/>
                    <a:pt x="638" y="327"/>
                  </a:cubicBezTo>
                  <a:cubicBezTo>
                    <a:pt x="639" y="273"/>
                    <a:pt x="555"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58" name="Freeform 36">
              <a:extLst>
                <a:ext uri="{FF2B5EF4-FFF2-40B4-BE49-F238E27FC236}">
                  <a16:creationId xmlns:a16="http://schemas.microsoft.com/office/drawing/2014/main" id="{CCAAF87D-704F-4EAD-856F-6E1E38EF6161}"/>
                </a:ext>
              </a:extLst>
            </p:cNvPr>
            <p:cNvSpPr>
              <a:spLocks/>
            </p:cNvSpPr>
            <p:nvPr/>
          </p:nvSpPr>
          <p:spPr bwMode="auto">
            <a:xfrm>
              <a:off x="-23596600" y="-8610601"/>
              <a:ext cx="3186113" cy="2139950"/>
            </a:xfrm>
            <a:custGeom>
              <a:avLst/>
              <a:gdLst>
                <a:gd name="T0" fmla="*/ 846 w 1068"/>
                <a:gd name="T1" fmla="*/ 102 h 718"/>
                <a:gd name="T2" fmla="*/ 981 w 1068"/>
                <a:gd name="T3" fmla="*/ 330 h 718"/>
                <a:gd name="T4" fmla="*/ 981 w 1068"/>
                <a:gd name="T5" fmla="*/ 480 h 718"/>
                <a:gd name="T6" fmla="*/ 981 w 1068"/>
                <a:gd name="T7" fmla="*/ 559 h 718"/>
                <a:gd name="T8" fmla="*/ 961 w 1068"/>
                <a:gd name="T9" fmla="*/ 618 h 718"/>
                <a:gd name="T10" fmla="*/ 882 w 1068"/>
                <a:gd name="T11" fmla="*/ 634 h 718"/>
                <a:gd name="T12" fmla="*/ 214 w 1068"/>
                <a:gd name="T13" fmla="*/ 634 h 718"/>
                <a:gd name="T14" fmla="*/ 152 w 1068"/>
                <a:gd name="T15" fmla="*/ 634 h 718"/>
                <a:gd name="T16" fmla="*/ 90 w 1068"/>
                <a:gd name="T17" fmla="*/ 571 h 718"/>
                <a:gd name="T18" fmla="*/ 90 w 1068"/>
                <a:gd name="T19" fmla="*/ 524 h 718"/>
                <a:gd name="T20" fmla="*/ 90 w 1068"/>
                <a:gd name="T21" fmla="*/ 355 h 718"/>
                <a:gd name="T22" fmla="*/ 173 w 1068"/>
                <a:gd name="T23" fmla="*/ 144 h 718"/>
                <a:gd name="T24" fmla="*/ 222 w 1068"/>
                <a:gd name="T25" fmla="*/ 104 h 718"/>
                <a:gd name="T26" fmla="*/ 180 w 1068"/>
                <a:gd name="T27" fmla="*/ 31 h 718"/>
                <a:gd name="T28" fmla="*/ 13 w 1068"/>
                <a:gd name="T29" fmla="*/ 277 h 718"/>
                <a:gd name="T30" fmla="*/ 6 w 1068"/>
                <a:gd name="T31" fmla="*/ 448 h 718"/>
                <a:gd name="T32" fmla="*/ 9 w 1068"/>
                <a:gd name="T33" fmla="*/ 604 h 718"/>
                <a:gd name="T34" fmla="*/ 161 w 1068"/>
                <a:gd name="T35" fmla="*/ 718 h 718"/>
                <a:gd name="T36" fmla="*/ 805 w 1068"/>
                <a:gd name="T37" fmla="*/ 718 h 718"/>
                <a:gd name="T38" fmla="*/ 908 w 1068"/>
                <a:gd name="T39" fmla="*/ 718 h 718"/>
                <a:gd name="T40" fmla="*/ 1059 w 1068"/>
                <a:gd name="T41" fmla="*/ 615 h 718"/>
                <a:gd name="T42" fmla="*/ 1065 w 1068"/>
                <a:gd name="T43" fmla="*/ 545 h 718"/>
                <a:gd name="T44" fmla="*/ 1065 w 1068"/>
                <a:gd name="T45" fmla="*/ 456 h 718"/>
                <a:gd name="T46" fmla="*/ 1060 w 1068"/>
                <a:gd name="T47" fmla="*/ 288 h 718"/>
                <a:gd name="T48" fmla="*/ 888 w 1068"/>
                <a:gd name="T49" fmla="*/ 30 h 718"/>
                <a:gd name="T50" fmla="*/ 846 w 1068"/>
                <a:gd name="T51" fmla="*/ 10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8">
                  <a:moveTo>
                    <a:pt x="846" y="102"/>
                  </a:moveTo>
                  <a:cubicBezTo>
                    <a:pt x="924" y="152"/>
                    <a:pt x="975" y="237"/>
                    <a:pt x="981" y="330"/>
                  </a:cubicBezTo>
                  <a:cubicBezTo>
                    <a:pt x="984" y="379"/>
                    <a:pt x="981" y="430"/>
                    <a:pt x="981" y="480"/>
                  </a:cubicBezTo>
                  <a:cubicBezTo>
                    <a:pt x="981" y="506"/>
                    <a:pt x="981" y="533"/>
                    <a:pt x="981" y="559"/>
                  </a:cubicBezTo>
                  <a:cubicBezTo>
                    <a:pt x="981" y="583"/>
                    <a:pt x="978" y="601"/>
                    <a:pt x="961" y="618"/>
                  </a:cubicBezTo>
                  <a:cubicBezTo>
                    <a:pt x="941" y="638"/>
                    <a:pt x="910" y="634"/>
                    <a:pt x="882" y="634"/>
                  </a:cubicBezTo>
                  <a:cubicBezTo>
                    <a:pt x="659" y="634"/>
                    <a:pt x="436" y="634"/>
                    <a:pt x="214" y="634"/>
                  </a:cubicBezTo>
                  <a:cubicBezTo>
                    <a:pt x="193" y="634"/>
                    <a:pt x="173" y="634"/>
                    <a:pt x="152" y="634"/>
                  </a:cubicBezTo>
                  <a:cubicBezTo>
                    <a:pt x="117" y="634"/>
                    <a:pt x="90" y="606"/>
                    <a:pt x="90" y="571"/>
                  </a:cubicBezTo>
                  <a:cubicBezTo>
                    <a:pt x="89" y="556"/>
                    <a:pt x="90" y="540"/>
                    <a:pt x="90" y="524"/>
                  </a:cubicBezTo>
                  <a:cubicBezTo>
                    <a:pt x="90" y="468"/>
                    <a:pt x="90" y="412"/>
                    <a:pt x="90" y="355"/>
                  </a:cubicBezTo>
                  <a:cubicBezTo>
                    <a:pt x="90" y="276"/>
                    <a:pt x="117" y="202"/>
                    <a:pt x="173" y="144"/>
                  </a:cubicBezTo>
                  <a:cubicBezTo>
                    <a:pt x="188" y="129"/>
                    <a:pt x="204" y="116"/>
                    <a:pt x="222" y="104"/>
                  </a:cubicBezTo>
                  <a:cubicBezTo>
                    <a:pt x="267" y="74"/>
                    <a:pt x="225" y="2"/>
                    <a:pt x="180" y="31"/>
                  </a:cubicBezTo>
                  <a:cubicBezTo>
                    <a:pt x="94" y="88"/>
                    <a:pt x="32" y="175"/>
                    <a:pt x="13" y="277"/>
                  </a:cubicBezTo>
                  <a:cubicBezTo>
                    <a:pt x="2" y="333"/>
                    <a:pt x="6" y="391"/>
                    <a:pt x="6" y="448"/>
                  </a:cubicBezTo>
                  <a:cubicBezTo>
                    <a:pt x="6" y="499"/>
                    <a:pt x="0" y="554"/>
                    <a:pt x="9" y="604"/>
                  </a:cubicBezTo>
                  <a:cubicBezTo>
                    <a:pt x="23" y="676"/>
                    <a:pt x="92" y="718"/>
                    <a:pt x="161" y="718"/>
                  </a:cubicBezTo>
                  <a:cubicBezTo>
                    <a:pt x="375" y="718"/>
                    <a:pt x="590" y="718"/>
                    <a:pt x="805" y="718"/>
                  </a:cubicBezTo>
                  <a:cubicBezTo>
                    <a:pt x="839" y="718"/>
                    <a:pt x="873" y="718"/>
                    <a:pt x="908" y="718"/>
                  </a:cubicBezTo>
                  <a:cubicBezTo>
                    <a:pt x="977" y="718"/>
                    <a:pt x="1035" y="682"/>
                    <a:pt x="1059" y="615"/>
                  </a:cubicBezTo>
                  <a:cubicBezTo>
                    <a:pt x="1066" y="593"/>
                    <a:pt x="1065" y="568"/>
                    <a:pt x="1065" y="545"/>
                  </a:cubicBezTo>
                  <a:cubicBezTo>
                    <a:pt x="1065" y="515"/>
                    <a:pt x="1065" y="486"/>
                    <a:pt x="1065" y="456"/>
                  </a:cubicBezTo>
                  <a:cubicBezTo>
                    <a:pt x="1065" y="400"/>
                    <a:pt x="1068" y="344"/>
                    <a:pt x="1060" y="288"/>
                  </a:cubicBezTo>
                  <a:cubicBezTo>
                    <a:pt x="1045" y="182"/>
                    <a:pt x="978" y="87"/>
                    <a:pt x="888" y="30"/>
                  </a:cubicBezTo>
                  <a:cubicBezTo>
                    <a:pt x="843" y="0"/>
                    <a:pt x="801" y="73"/>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59" name="Freeform 37">
              <a:extLst>
                <a:ext uri="{FF2B5EF4-FFF2-40B4-BE49-F238E27FC236}">
                  <a16:creationId xmlns:a16="http://schemas.microsoft.com/office/drawing/2014/main" id="{1CD5CE15-C404-4DA1-AC79-7FCD7E387701}"/>
                </a:ext>
              </a:extLst>
            </p:cNvPr>
            <p:cNvSpPr>
              <a:spLocks/>
            </p:cNvSpPr>
            <p:nvPr/>
          </p:nvSpPr>
          <p:spPr bwMode="auto">
            <a:xfrm>
              <a:off x="-26819225" y="-3736976"/>
              <a:ext cx="1903413" cy="1978025"/>
            </a:xfrm>
            <a:custGeom>
              <a:avLst/>
              <a:gdLst>
                <a:gd name="T0" fmla="*/ 554 w 638"/>
                <a:gd name="T1" fmla="*/ 327 h 664"/>
                <a:gd name="T2" fmla="*/ 437 w 638"/>
                <a:gd name="T3" fmla="*/ 527 h 664"/>
                <a:gd name="T4" fmla="*/ 203 w 638"/>
                <a:gd name="T5" fmla="*/ 521 h 664"/>
                <a:gd name="T6" fmla="*/ 96 w 638"/>
                <a:gd name="T7" fmla="*/ 316 h 664"/>
                <a:gd name="T8" fmla="*/ 222 w 638"/>
                <a:gd name="T9" fmla="*/ 123 h 664"/>
                <a:gd name="T10" fmla="*/ 446 w 638"/>
                <a:gd name="T11" fmla="*/ 133 h 664"/>
                <a:gd name="T12" fmla="*/ 554 w 638"/>
                <a:gd name="T13" fmla="*/ 327 h 664"/>
                <a:gd name="T14" fmla="*/ 638 w 638"/>
                <a:gd name="T15" fmla="*/ 327 h 664"/>
                <a:gd name="T16" fmla="*/ 519 w 638"/>
                <a:gd name="T17" fmla="*/ 82 h 664"/>
                <a:gd name="T18" fmla="*/ 244 w 638"/>
                <a:gd name="T19" fmla="*/ 25 h 664"/>
                <a:gd name="T20" fmla="*/ 39 w 638"/>
                <a:gd name="T21" fmla="*/ 201 h 664"/>
                <a:gd name="T22" fmla="*/ 53 w 638"/>
                <a:gd name="T23" fmla="*/ 482 h 664"/>
                <a:gd name="T24" fmla="*/ 406 w 638"/>
                <a:gd name="T25" fmla="*/ 630 h 664"/>
                <a:gd name="T26" fmla="*/ 638 w 638"/>
                <a:gd name="T27" fmla="*/ 327 h 664"/>
                <a:gd name="T28" fmla="*/ 554 w 638"/>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8" h="664">
                  <a:moveTo>
                    <a:pt x="554" y="327"/>
                  </a:moveTo>
                  <a:cubicBezTo>
                    <a:pt x="553" y="410"/>
                    <a:pt x="509" y="485"/>
                    <a:pt x="437" y="527"/>
                  </a:cubicBezTo>
                  <a:cubicBezTo>
                    <a:pt x="365" y="569"/>
                    <a:pt x="274" y="564"/>
                    <a:pt x="203" y="521"/>
                  </a:cubicBezTo>
                  <a:cubicBezTo>
                    <a:pt x="133" y="478"/>
                    <a:pt x="94" y="398"/>
                    <a:pt x="96" y="316"/>
                  </a:cubicBezTo>
                  <a:cubicBezTo>
                    <a:pt x="99" y="234"/>
                    <a:pt x="150" y="161"/>
                    <a:pt x="222" y="123"/>
                  </a:cubicBezTo>
                  <a:cubicBezTo>
                    <a:pt x="292" y="86"/>
                    <a:pt x="379" y="92"/>
                    <a:pt x="446" y="133"/>
                  </a:cubicBezTo>
                  <a:cubicBezTo>
                    <a:pt x="514" y="174"/>
                    <a:pt x="553" y="250"/>
                    <a:pt x="554" y="327"/>
                  </a:cubicBezTo>
                  <a:cubicBezTo>
                    <a:pt x="554" y="381"/>
                    <a:pt x="638" y="382"/>
                    <a:pt x="638" y="327"/>
                  </a:cubicBezTo>
                  <a:cubicBezTo>
                    <a:pt x="637" y="232"/>
                    <a:pt x="594" y="141"/>
                    <a:pt x="519" y="82"/>
                  </a:cubicBezTo>
                  <a:cubicBezTo>
                    <a:pt x="441" y="21"/>
                    <a:pt x="340" y="0"/>
                    <a:pt x="244" y="25"/>
                  </a:cubicBezTo>
                  <a:cubicBezTo>
                    <a:pt x="154" y="48"/>
                    <a:pt x="76" y="116"/>
                    <a:pt x="39" y="201"/>
                  </a:cubicBezTo>
                  <a:cubicBezTo>
                    <a:pt x="0" y="292"/>
                    <a:pt x="5" y="395"/>
                    <a:pt x="53" y="482"/>
                  </a:cubicBezTo>
                  <a:cubicBezTo>
                    <a:pt x="122" y="606"/>
                    <a:pt x="271" y="664"/>
                    <a:pt x="406" y="630"/>
                  </a:cubicBezTo>
                  <a:cubicBezTo>
                    <a:pt x="542" y="595"/>
                    <a:pt x="636" y="466"/>
                    <a:pt x="638" y="327"/>
                  </a:cubicBezTo>
                  <a:cubicBezTo>
                    <a:pt x="638" y="273"/>
                    <a:pt x="554"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60" name="Freeform 38">
              <a:extLst>
                <a:ext uri="{FF2B5EF4-FFF2-40B4-BE49-F238E27FC236}">
                  <a16:creationId xmlns:a16="http://schemas.microsoft.com/office/drawing/2014/main" id="{B3EDC5DA-BD5A-4D94-9EF8-995AD67F8144}"/>
                </a:ext>
              </a:extLst>
            </p:cNvPr>
            <p:cNvSpPr>
              <a:spLocks/>
            </p:cNvSpPr>
            <p:nvPr/>
          </p:nvSpPr>
          <p:spPr bwMode="auto">
            <a:xfrm>
              <a:off x="-27444701" y="-2163763"/>
              <a:ext cx="3182938" cy="2136775"/>
            </a:xfrm>
            <a:custGeom>
              <a:avLst/>
              <a:gdLst>
                <a:gd name="T0" fmla="*/ 846 w 1067"/>
                <a:gd name="T1" fmla="*/ 102 h 717"/>
                <a:gd name="T2" fmla="*/ 980 w 1067"/>
                <a:gd name="T3" fmla="*/ 329 h 717"/>
                <a:gd name="T4" fmla="*/ 981 w 1067"/>
                <a:gd name="T5" fmla="*/ 479 h 717"/>
                <a:gd name="T6" fmla="*/ 981 w 1067"/>
                <a:gd name="T7" fmla="*/ 558 h 717"/>
                <a:gd name="T8" fmla="*/ 961 w 1067"/>
                <a:gd name="T9" fmla="*/ 617 h 717"/>
                <a:gd name="T10" fmla="*/ 882 w 1067"/>
                <a:gd name="T11" fmla="*/ 633 h 717"/>
                <a:gd name="T12" fmla="*/ 213 w 1067"/>
                <a:gd name="T13" fmla="*/ 633 h 717"/>
                <a:gd name="T14" fmla="*/ 152 w 1067"/>
                <a:gd name="T15" fmla="*/ 633 h 717"/>
                <a:gd name="T16" fmla="*/ 89 w 1067"/>
                <a:gd name="T17" fmla="*/ 571 h 717"/>
                <a:gd name="T18" fmla="*/ 89 w 1067"/>
                <a:gd name="T19" fmla="*/ 523 h 717"/>
                <a:gd name="T20" fmla="*/ 89 w 1067"/>
                <a:gd name="T21" fmla="*/ 355 h 717"/>
                <a:gd name="T22" fmla="*/ 172 w 1067"/>
                <a:gd name="T23" fmla="*/ 144 h 717"/>
                <a:gd name="T24" fmla="*/ 222 w 1067"/>
                <a:gd name="T25" fmla="*/ 103 h 717"/>
                <a:gd name="T26" fmla="*/ 179 w 1067"/>
                <a:gd name="T27" fmla="*/ 31 h 717"/>
                <a:gd name="T28" fmla="*/ 12 w 1067"/>
                <a:gd name="T29" fmla="*/ 276 h 717"/>
                <a:gd name="T30" fmla="*/ 5 w 1067"/>
                <a:gd name="T31" fmla="*/ 447 h 717"/>
                <a:gd name="T32" fmla="*/ 9 w 1067"/>
                <a:gd name="T33" fmla="*/ 604 h 717"/>
                <a:gd name="T34" fmla="*/ 161 w 1067"/>
                <a:gd name="T35" fmla="*/ 717 h 717"/>
                <a:gd name="T36" fmla="*/ 804 w 1067"/>
                <a:gd name="T37" fmla="*/ 717 h 717"/>
                <a:gd name="T38" fmla="*/ 907 w 1067"/>
                <a:gd name="T39" fmla="*/ 717 h 717"/>
                <a:gd name="T40" fmla="*/ 1058 w 1067"/>
                <a:gd name="T41" fmla="*/ 614 h 717"/>
                <a:gd name="T42" fmla="*/ 1065 w 1067"/>
                <a:gd name="T43" fmla="*/ 544 h 717"/>
                <a:gd name="T44" fmla="*/ 1065 w 1067"/>
                <a:gd name="T45" fmla="*/ 455 h 717"/>
                <a:gd name="T46" fmla="*/ 1060 w 1067"/>
                <a:gd name="T47" fmla="*/ 287 h 717"/>
                <a:gd name="T48" fmla="*/ 888 w 1067"/>
                <a:gd name="T49" fmla="*/ 29 h 717"/>
                <a:gd name="T50" fmla="*/ 846 w 1067"/>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7" h="717">
                  <a:moveTo>
                    <a:pt x="846" y="102"/>
                  </a:moveTo>
                  <a:cubicBezTo>
                    <a:pt x="924" y="152"/>
                    <a:pt x="974" y="236"/>
                    <a:pt x="980" y="329"/>
                  </a:cubicBezTo>
                  <a:cubicBezTo>
                    <a:pt x="983" y="379"/>
                    <a:pt x="981" y="429"/>
                    <a:pt x="981" y="479"/>
                  </a:cubicBezTo>
                  <a:cubicBezTo>
                    <a:pt x="981" y="505"/>
                    <a:pt x="981" y="532"/>
                    <a:pt x="981" y="558"/>
                  </a:cubicBezTo>
                  <a:cubicBezTo>
                    <a:pt x="981" y="582"/>
                    <a:pt x="978" y="600"/>
                    <a:pt x="961" y="617"/>
                  </a:cubicBezTo>
                  <a:cubicBezTo>
                    <a:pt x="940" y="637"/>
                    <a:pt x="910" y="633"/>
                    <a:pt x="882" y="633"/>
                  </a:cubicBezTo>
                  <a:cubicBezTo>
                    <a:pt x="659" y="633"/>
                    <a:pt x="436" y="633"/>
                    <a:pt x="213" y="633"/>
                  </a:cubicBezTo>
                  <a:cubicBezTo>
                    <a:pt x="193" y="633"/>
                    <a:pt x="172" y="633"/>
                    <a:pt x="152" y="633"/>
                  </a:cubicBezTo>
                  <a:cubicBezTo>
                    <a:pt x="117" y="633"/>
                    <a:pt x="90" y="605"/>
                    <a:pt x="89" y="571"/>
                  </a:cubicBezTo>
                  <a:cubicBezTo>
                    <a:pt x="89" y="555"/>
                    <a:pt x="89" y="539"/>
                    <a:pt x="89" y="523"/>
                  </a:cubicBezTo>
                  <a:cubicBezTo>
                    <a:pt x="89" y="467"/>
                    <a:pt x="89" y="411"/>
                    <a:pt x="89" y="355"/>
                  </a:cubicBezTo>
                  <a:cubicBezTo>
                    <a:pt x="89" y="275"/>
                    <a:pt x="117" y="201"/>
                    <a:pt x="172" y="144"/>
                  </a:cubicBezTo>
                  <a:cubicBezTo>
                    <a:pt x="187" y="128"/>
                    <a:pt x="204" y="115"/>
                    <a:pt x="222" y="103"/>
                  </a:cubicBezTo>
                  <a:cubicBezTo>
                    <a:pt x="267" y="74"/>
                    <a:pt x="225" y="1"/>
                    <a:pt x="179" y="31"/>
                  </a:cubicBezTo>
                  <a:cubicBezTo>
                    <a:pt x="93" y="87"/>
                    <a:pt x="32" y="174"/>
                    <a:pt x="12" y="276"/>
                  </a:cubicBezTo>
                  <a:cubicBezTo>
                    <a:pt x="1" y="332"/>
                    <a:pt x="5" y="391"/>
                    <a:pt x="5" y="447"/>
                  </a:cubicBezTo>
                  <a:cubicBezTo>
                    <a:pt x="5" y="498"/>
                    <a:pt x="0" y="553"/>
                    <a:pt x="9" y="604"/>
                  </a:cubicBezTo>
                  <a:cubicBezTo>
                    <a:pt x="22" y="675"/>
                    <a:pt x="92" y="717"/>
                    <a:pt x="161" y="717"/>
                  </a:cubicBezTo>
                  <a:cubicBezTo>
                    <a:pt x="375" y="717"/>
                    <a:pt x="590" y="717"/>
                    <a:pt x="804" y="717"/>
                  </a:cubicBezTo>
                  <a:cubicBezTo>
                    <a:pt x="839" y="717"/>
                    <a:pt x="873" y="717"/>
                    <a:pt x="907" y="717"/>
                  </a:cubicBezTo>
                  <a:cubicBezTo>
                    <a:pt x="977" y="717"/>
                    <a:pt x="1035" y="681"/>
                    <a:pt x="1058" y="614"/>
                  </a:cubicBezTo>
                  <a:cubicBezTo>
                    <a:pt x="1066" y="592"/>
                    <a:pt x="1065" y="568"/>
                    <a:pt x="1065" y="544"/>
                  </a:cubicBezTo>
                  <a:cubicBezTo>
                    <a:pt x="1065" y="515"/>
                    <a:pt x="1065" y="485"/>
                    <a:pt x="1065" y="455"/>
                  </a:cubicBezTo>
                  <a:cubicBezTo>
                    <a:pt x="1065" y="399"/>
                    <a:pt x="1067" y="343"/>
                    <a:pt x="1060" y="287"/>
                  </a:cubicBezTo>
                  <a:cubicBezTo>
                    <a:pt x="1045" y="181"/>
                    <a:pt x="977" y="86"/>
                    <a:pt x="888" y="29"/>
                  </a:cubicBezTo>
                  <a:cubicBezTo>
                    <a:pt x="842" y="0"/>
                    <a:pt x="800"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74" name="Freeform 39">
              <a:extLst>
                <a:ext uri="{FF2B5EF4-FFF2-40B4-BE49-F238E27FC236}">
                  <a16:creationId xmlns:a16="http://schemas.microsoft.com/office/drawing/2014/main" id="{F9DCB288-7675-41B6-9E88-9068BFDC0277}"/>
                </a:ext>
              </a:extLst>
            </p:cNvPr>
            <p:cNvSpPr>
              <a:spLocks/>
            </p:cNvSpPr>
            <p:nvPr/>
          </p:nvSpPr>
          <p:spPr bwMode="auto">
            <a:xfrm>
              <a:off x="-19121438" y="-3736976"/>
              <a:ext cx="1906588" cy="1978025"/>
            </a:xfrm>
            <a:custGeom>
              <a:avLst/>
              <a:gdLst>
                <a:gd name="T0" fmla="*/ 555 w 639"/>
                <a:gd name="T1" fmla="*/ 327 h 664"/>
                <a:gd name="T2" fmla="*/ 438 w 639"/>
                <a:gd name="T3" fmla="*/ 527 h 664"/>
                <a:gd name="T4" fmla="*/ 204 w 639"/>
                <a:gd name="T5" fmla="*/ 521 h 664"/>
                <a:gd name="T6" fmla="*/ 97 w 639"/>
                <a:gd name="T7" fmla="*/ 316 h 664"/>
                <a:gd name="T8" fmla="*/ 222 w 639"/>
                <a:gd name="T9" fmla="*/ 123 h 664"/>
                <a:gd name="T10" fmla="*/ 447 w 639"/>
                <a:gd name="T11" fmla="*/ 133 h 664"/>
                <a:gd name="T12" fmla="*/ 555 w 639"/>
                <a:gd name="T13" fmla="*/ 327 h 664"/>
                <a:gd name="T14" fmla="*/ 639 w 639"/>
                <a:gd name="T15" fmla="*/ 327 h 664"/>
                <a:gd name="T16" fmla="*/ 519 w 639"/>
                <a:gd name="T17" fmla="*/ 82 h 664"/>
                <a:gd name="T18" fmla="*/ 244 w 639"/>
                <a:gd name="T19" fmla="*/ 25 h 664"/>
                <a:gd name="T20" fmla="*/ 40 w 639"/>
                <a:gd name="T21" fmla="*/ 201 h 664"/>
                <a:gd name="T22" fmla="*/ 54 w 639"/>
                <a:gd name="T23" fmla="*/ 482 h 664"/>
                <a:gd name="T24" fmla="*/ 407 w 639"/>
                <a:gd name="T25" fmla="*/ 630 h 664"/>
                <a:gd name="T26" fmla="*/ 639 w 639"/>
                <a:gd name="T27" fmla="*/ 327 h 664"/>
                <a:gd name="T28" fmla="*/ 555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5" y="327"/>
                  </a:moveTo>
                  <a:cubicBezTo>
                    <a:pt x="554" y="410"/>
                    <a:pt x="510" y="485"/>
                    <a:pt x="438" y="527"/>
                  </a:cubicBezTo>
                  <a:cubicBezTo>
                    <a:pt x="366" y="569"/>
                    <a:pt x="275" y="564"/>
                    <a:pt x="204" y="521"/>
                  </a:cubicBezTo>
                  <a:cubicBezTo>
                    <a:pt x="133" y="478"/>
                    <a:pt x="95" y="398"/>
                    <a:pt x="97" y="316"/>
                  </a:cubicBezTo>
                  <a:cubicBezTo>
                    <a:pt x="100" y="234"/>
                    <a:pt x="151" y="161"/>
                    <a:pt x="222" y="123"/>
                  </a:cubicBezTo>
                  <a:cubicBezTo>
                    <a:pt x="293" y="86"/>
                    <a:pt x="380" y="92"/>
                    <a:pt x="447" y="133"/>
                  </a:cubicBezTo>
                  <a:cubicBezTo>
                    <a:pt x="514" y="174"/>
                    <a:pt x="554" y="250"/>
                    <a:pt x="555" y="327"/>
                  </a:cubicBezTo>
                  <a:cubicBezTo>
                    <a:pt x="555" y="381"/>
                    <a:pt x="639" y="382"/>
                    <a:pt x="639" y="327"/>
                  </a:cubicBezTo>
                  <a:cubicBezTo>
                    <a:pt x="638" y="232"/>
                    <a:pt x="595" y="141"/>
                    <a:pt x="519" y="82"/>
                  </a:cubicBezTo>
                  <a:cubicBezTo>
                    <a:pt x="441" y="21"/>
                    <a:pt x="340" y="0"/>
                    <a:pt x="244" y="25"/>
                  </a:cubicBezTo>
                  <a:cubicBezTo>
                    <a:pt x="154" y="48"/>
                    <a:pt x="77" y="116"/>
                    <a:pt x="40" y="201"/>
                  </a:cubicBezTo>
                  <a:cubicBezTo>
                    <a:pt x="0" y="292"/>
                    <a:pt x="5" y="395"/>
                    <a:pt x="54" y="482"/>
                  </a:cubicBezTo>
                  <a:cubicBezTo>
                    <a:pt x="123" y="606"/>
                    <a:pt x="272" y="664"/>
                    <a:pt x="407" y="630"/>
                  </a:cubicBezTo>
                  <a:cubicBezTo>
                    <a:pt x="543" y="595"/>
                    <a:pt x="637" y="466"/>
                    <a:pt x="639" y="327"/>
                  </a:cubicBezTo>
                  <a:cubicBezTo>
                    <a:pt x="639" y="273"/>
                    <a:pt x="555" y="273"/>
                    <a:pt x="555"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75" name="Freeform 40">
              <a:extLst>
                <a:ext uri="{FF2B5EF4-FFF2-40B4-BE49-F238E27FC236}">
                  <a16:creationId xmlns:a16="http://schemas.microsoft.com/office/drawing/2014/main" id="{9ABAA1E3-5A43-4715-8E36-58674814BC24}"/>
                </a:ext>
              </a:extLst>
            </p:cNvPr>
            <p:cNvSpPr>
              <a:spLocks/>
            </p:cNvSpPr>
            <p:nvPr/>
          </p:nvSpPr>
          <p:spPr bwMode="auto">
            <a:xfrm>
              <a:off x="-19746913" y="-2163763"/>
              <a:ext cx="3186113" cy="2136775"/>
            </a:xfrm>
            <a:custGeom>
              <a:avLst/>
              <a:gdLst>
                <a:gd name="T0" fmla="*/ 846 w 1068"/>
                <a:gd name="T1" fmla="*/ 102 h 717"/>
                <a:gd name="T2" fmla="*/ 981 w 1068"/>
                <a:gd name="T3" fmla="*/ 329 h 717"/>
                <a:gd name="T4" fmla="*/ 981 w 1068"/>
                <a:gd name="T5" fmla="*/ 479 h 717"/>
                <a:gd name="T6" fmla="*/ 981 w 1068"/>
                <a:gd name="T7" fmla="*/ 558 h 717"/>
                <a:gd name="T8" fmla="*/ 961 w 1068"/>
                <a:gd name="T9" fmla="*/ 617 h 717"/>
                <a:gd name="T10" fmla="*/ 882 w 1068"/>
                <a:gd name="T11" fmla="*/ 633 h 717"/>
                <a:gd name="T12" fmla="*/ 214 w 1068"/>
                <a:gd name="T13" fmla="*/ 633 h 717"/>
                <a:gd name="T14" fmla="*/ 153 w 1068"/>
                <a:gd name="T15" fmla="*/ 633 h 717"/>
                <a:gd name="T16" fmla="*/ 90 w 1068"/>
                <a:gd name="T17" fmla="*/ 571 h 717"/>
                <a:gd name="T18" fmla="*/ 90 w 1068"/>
                <a:gd name="T19" fmla="*/ 523 h 717"/>
                <a:gd name="T20" fmla="*/ 90 w 1068"/>
                <a:gd name="T21" fmla="*/ 355 h 717"/>
                <a:gd name="T22" fmla="*/ 173 w 1068"/>
                <a:gd name="T23" fmla="*/ 144 h 717"/>
                <a:gd name="T24" fmla="*/ 222 w 1068"/>
                <a:gd name="T25" fmla="*/ 103 h 717"/>
                <a:gd name="T26" fmla="*/ 180 w 1068"/>
                <a:gd name="T27" fmla="*/ 31 h 717"/>
                <a:gd name="T28" fmla="*/ 13 w 1068"/>
                <a:gd name="T29" fmla="*/ 276 h 717"/>
                <a:gd name="T30" fmla="*/ 6 w 1068"/>
                <a:gd name="T31" fmla="*/ 447 h 717"/>
                <a:gd name="T32" fmla="*/ 10 w 1068"/>
                <a:gd name="T33" fmla="*/ 604 h 717"/>
                <a:gd name="T34" fmla="*/ 161 w 1068"/>
                <a:gd name="T35" fmla="*/ 717 h 717"/>
                <a:gd name="T36" fmla="*/ 805 w 1068"/>
                <a:gd name="T37" fmla="*/ 717 h 717"/>
                <a:gd name="T38" fmla="*/ 908 w 1068"/>
                <a:gd name="T39" fmla="*/ 717 h 717"/>
                <a:gd name="T40" fmla="*/ 1059 w 1068"/>
                <a:gd name="T41" fmla="*/ 614 h 717"/>
                <a:gd name="T42" fmla="*/ 1065 w 1068"/>
                <a:gd name="T43" fmla="*/ 544 h 717"/>
                <a:gd name="T44" fmla="*/ 1065 w 1068"/>
                <a:gd name="T45" fmla="*/ 455 h 717"/>
                <a:gd name="T46" fmla="*/ 1060 w 1068"/>
                <a:gd name="T47" fmla="*/ 287 h 717"/>
                <a:gd name="T48" fmla="*/ 889 w 1068"/>
                <a:gd name="T49" fmla="*/ 29 h 717"/>
                <a:gd name="T50" fmla="*/ 846 w 1068"/>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7">
                  <a:moveTo>
                    <a:pt x="846" y="102"/>
                  </a:moveTo>
                  <a:cubicBezTo>
                    <a:pt x="924" y="152"/>
                    <a:pt x="975" y="236"/>
                    <a:pt x="981" y="329"/>
                  </a:cubicBezTo>
                  <a:cubicBezTo>
                    <a:pt x="984" y="379"/>
                    <a:pt x="981" y="429"/>
                    <a:pt x="981" y="479"/>
                  </a:cubicBezTo>
                  <a:cubicBezTo>
                    <a:pt x="981" y="505"/>
                    <a:pt x="981" y="532"/>
                    <a:pt x="981" y="558"/>
                  </a:cubicBezTo>
                  <a:cubicBezTo>
                    <a:pt x="981" y="582"/>
                    <a:pt x="978" y="600"/>
                    <a:pt x="961" y="617"/>
                  </a:cubicBezTo>
                  <a:cubicBezTo>
                    <a:pt x="941" y="637"/>
                    <a:pt x="911" y="633"/>
                    <a:pt x="882" y="633"/>
                  </a:cubicBezTo>
                  <a:cubicBezTo>
                    <a:pt x="659" y="633"/>
                    <a:pt x="437" y="633"/>
                    <a:pt x="214" y="633"/>
                  </a:cubicBezTo>
                  <a:cubicBezTo>
                    <a:pt x="193" y="633"/>
                    <a:pt x="173" y="633"/>
                    <a:pt x="153" y="633"/>
                  </a:cubicBezTo>
                  <a:cubicBezTo>
                    <a:pt x="118" y="633"/>
                    <a:pt x="91" y="605"/>
                    <a:pt x="90" y="571"/>
                  </a:cubicBezTo>
                  <a:cubicBezTo>
                    <a:pt x="89" y="555"/>
                    <a:pt x="90" y="539"/>
                    <a:pt x="90" y="523"/>
                  </a:cubicBezTo>
                  <a:cubicBezTo>
                    <a:pt x="90" y="467"/>
                    <a:pt x="90" y="411"/>
                    <a:pt x="90" y="355"/>
                  </a:cubicBezTo>
                  <a:cubicBezTo>
                    <a:pt x="90" y="275"/>
                    <a:pt x="117" y="201"/>
                    <a:pt x="173" y="144"/>
                  </a:cubicBezTo>
                  <a:cubicBezTo>
                    <a:pt x="188" y="128"/>
                    <a:pt x="204" y="115"/>
                    <a:pt x="222" y="103"/>
                  </a:cubicBezTo>
                  <a:cubicBezTo>
                    <a:pt x="267" y="74"/>
                    <a:pt x="225" y="1"/>
                    <a:pt x="180" y="31"/>
                  </a:cubicBezTo>
                  <a:cubicBezTo>
                    <a:pt x="94" y="87"/>
                    <a:pt x="32" y="174"/>
                    <a:pt x="13" y="276"/>
                  </a:cubicBezTo>
                  <a:cubicBezTo>
                    <a:pt x="2" y="332"/>
                    <a:pt x="6" y="391"/>
                    <a:pt x="6" y="447"/>
                  </a:cubicBezTo>
                  <a:cubicBezTo>
                    <a:pt x="6" y="498"/>
                    <a:pt x="0" y="553"/>
                    <a:pt x="10" y="604"/>
                  </a:cubicBezTo>
                  <a:cubicBezTo>
                    <a:pt x="23" y="675"/>
                    <a:pt x="93" y="717"/>
                    <a:pt x="161" y="717"/>
                  </a:cubicBezTo>
                  <a:cubicBezTo>
                    <a:pt x="376" y="717"/>
                    <a:pt x="590" y="717"/>
                    <a:pt x="805" y="717"/>
                  </a:cubicBezTo>
                  <a:cubicBezTo>
                    <a:pt x="839" y="717"/>
                    <a:pt x="874" y="717"/>
                    <a:pt x="908" y="717"/>
                  </a:cubicBezTo>
                  <a:cubicBezTo>
                    <a:pt x="978" y="717"/>
                    <a:pt x="1036" y="681"/>
                    <a:pt x="1059" y="614"/>
                  </a:cubicBezTo>
                  <a:cubicBezTo>
                    <a:pt x="1067" y="592"/>
                    <a:pt x="1065" y="568"/>
                    <a:pt x="1065" y="544"/>
                  </a:cubicBezTo>
                  <a:cubicBezTo>
                    <a:pt x="1065" y="515"/>
                    <a:pt x="1065" y="485"/>
                    <a:pt x="1065" y="455"/>
                  </a:cubicBezTo>
                  <a:cubicBezTo>
                    <a:pt x="1065" y="399"/>
                    <a:pt x="1068" y="343"/>
                    <a:pt x="1060" y="287"/>
                  </a:cubicBezTo>
                  <a:cubicBezTo>
                    <a:pt x="1046" y="181"/>
                    <a:pt x="978" y="86"/>
                    <a:pt x="889" y="29"/>
                  </a:cubicBezTo>
                  <a:cubicBezTo>
                    <a:pt x="843" y="0"/>
                    <a:pt x="801"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76" name="Freeform 41">
              <a:extLst>
                <a:ext uri="{FF2B5EF4-FFF2-40B4-BE49-F238E27FC236}">
                  <a16:creationId xmlns:a16="http://schemas.microsoft.com/office/drawing/2014/main" id="{EA6EC370-AE96-4357-86E0-93B6C20D2269}"/>
                </a:ext>
              </a:extLst>
            </p:cNvPr>
            <p:cNvSpPr>
              <a:spLocks/>
            </p:cNvSpPr>
            <p:nvPr/>
          </p:nvSpPr>
          <p:spPr bwMode="auto">
            <a:xfrm>
              <a:off x="-22120225" y="-5770563"/>
              <a:ext cx="250825" cy="2101850"/>
            </a:xfrm>
            <a:custGeom>
              <a:avLst/>
              <a:gdLst>
                <a:gd name="T0" fmla="*/ 0 w 84"/>
                <a:gd name="T1" fmla="*/ 54 h 705"/>
                <a:gd name="T2" fmla="*/ 0 w 84"/>
                <a:gd name="T3" fmla="*/ 631 h 705"/>
                <a:gd name="T4" fmla="*/ 0 w 84"/>
                <a:gd name="T5" fmla="*/ 650 h 705"/>
                <a:gd name="T6" fmla="*/ 84 w 84"/>
                <a:gd name="T7" fmla="*/ 650 h 705"/>
                <a:gd name="T8" fmla="*/ 84 w 84"/>
                <a:gd name="T9" fmla="*/ 73 h 705"/>
                <a:gd name="T10" fmla="*/ 84 w 84"/>
                <a:gd name="T11" fmla="*/ 54 h 705"/>
                <a:gd name="T12" fmla="*/ 0 w 84"/>
                <a:gd name="T13" fmla="*/ 54 h 705"/>
              </a:gdLst>
              <a:ahLst/>
              <a:cxnLst>
                <a:cxn ang="0">
                  <a:pos x="T0" y="T1"/>
                </a:cxn>
                <a:cxn ang="0">
                  <a:pos x="T2" y="T3"/>
                </a:cxn>
                <a:cxn ang="0">
                  <a:pos x="T4" y="T5"/>
                </a:cxn>
                <a:cxn ang="0">
                  <a:pos x="T6" y="T7"/>
                </a:cxn>
                <a:cxn ang="0">
                  <a:pos x="T8" y="T9"/>
                </a:cxn>
                <a:cxn ang="0">
                  <a:pos x="T10" y="T11"/>
                </a:cxn>
                <a:cxn ang="0">
                  <a:pos x="T12" y="T13"/>
                </a:cxn>
              </a:cxnLst>
              <a:rect l="0" t="0" r="r" b="b"/>
              <a:pathLst>
                <a:path w="84" h="705">
                  <a:moveTo>
                    <a:pt x="0" y="54"/>
                  </a:moveTo>
                  <a:cubicBezTo>
                    <a:pt x="0" y="247"/>
                    <a:pt x="0" y="439"/>
                    <a:pt x="0" y="631"/>
                  </a:cubicBezTo>
                  <a:cubicBezTo>
                    <a:pt x="0" y="638"/>
                    <a:pt x="0" y="644"/>
                    <a:pt x="0" y="650"/>
                  </a:cubicBezTo>
                  <a:cubicBezTo>
                    <a:pt x="0" y="705"/>
                    <a:pt x="84" y="705"/>
                    <a:pt x="84" y="650"/>
                  </a:cubicBezTo>
                  <a:cubicBezTo>
                    <a:pt x="84" y="458"/>
                    <a:pt x="84" y="266"/>
                    <a:pt x="84" y="73"/>
                  </a:cubicBezTo>
                  <a:cubicBezTo>
                    <a:pt x="84" y="67"/>
                    <a:pt x="84" y="61"/>
                    <a:pt x="84" y="54"/>
                  </a:cubicBezTo>
                  <a:cubicBezTo>
                    <a:pt x="84" y="0"/>
                    <a:pt x="0" y="0"/>
                    <a:pt x="0" y="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77" name="Freeform 42">
              <a:extLst>
                <a:ext uri="{FF2B5EF4-FFF2-40B4-BE49-F238E27FC236}">
                  <a16:creationId xmlns:a16="http://schemas.microsoft.com/office/drawing/2014/main" id="{5368DFC5-02C5-4946-A452-2652C5D14973}"/>
                </a:ext>
              </a:extLst>
            </p:cNvPr>
            <p:cNvSpPr>
              <a:spLocks/>
            </p:cNvSpPr>
            <p:nvPr/>
          </p:nvSpPr>
          <p:spPr bwMode="auto">
            <a:xfrm>
              <a:off x="-23742650" y="-4017963"/>
              <a:ext cx="1944688" cy="1266825"/>
            </a:xfrm>
            <a:custGeom>
              <a:avLst/>
              <a:gdLst>
                <a:gd name="T0" fmla="*/ 89 w 652"/>
                <a:gd name="T1" fmla="*/ 398 h 425"/>
                <a:gd name="T2" fmla="*/ 589 w 652"/>
                <a:gd name="T3" fmla="*/ 109 h 425"/>
                <a:gd name="T4" fmla="*/ 605 w 652"/>
                <a:gd name="T5" fmla="*/ 100 h 425"/>
                <a:gd name="T6" fmla="*/ 563 w 652"/>
                <a:gd name="T7" fmla="*/ 27 h 425"/>
                <a:gd name="T8" fmla="*/ 63 w 652"/>
                <a:gd name="T9" fmla="*/ 316 h 425"/>
                <a:gd name="T10" fmla="*/ 47 w 652"/>
                <a:gd name="T11" fmla="*/ 325 h 425"/>
                <a:gd name="T12" fmla="*/ 89 w 652"/>
                <a:gd name="T13" fmla="*/ 398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89" y="398"/>
                  </a:moveTo>
                  <a:cubicBezTo>
                    <a:pt x="256" y="302"/>
                    <a:pt x="422" y="205"/>
                    <a:pt x="589" y="109"/>
                  </a:cubicBezTo>
                  <a:cubicBezTo>
                    <a:pt x="594" y="106"/>
                    <a:pt x="600" y="103"/>
                    <a:pt x="605" y="100"/>
                  </a:cubicBezTo>
                  <a:cubicBezTo>
                    <a:pt x="652" y="73"/>
                    <a:pt x="610" y="0"/>
                    <a:pt x="563" y="27"/>
                  </a:cubicBezTo>
                  <a:cubicBezTo>
                    <a:pt x="396" y="123"/>
                    <a:pt x="230" y="219"/>
                    <a:pt x="63" y="316"/>
                  </a:cubicBezTo>
                  <a:cubicBezTo>
                    <a:pt x="58" y="319"/>
                    <a:pt x="52" y="322"/>
                    <a:pt x="47" y="325"/>
                  </a:cubicBezTo>
                  <a:cubicBezTo>
                    <a:pt x="0" y="352"/>
                    <a:pt x="42" y="425"/>
                    <a:pt x="89" y="3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78" name="Freeform 43">
              <a:extLst>
                <a:ext uri="{FF2B5EF4-FFF2-40B4-BE49-F238E27FC236}">
                  <a16:creationId xmlns:a16="http://schemas.microsoft.com/office/drawing/2014/main" id="{8580222D-9DD6-41E9-912C-179A6E1059FD}"/>
                </a:ext>
              </a:extLst>
            </p:cNvPr>
            <p:cNvSpPr>
              <a:spLocks/>
            </p:cNvSpPr>
            <p:nvPr/>
          </p:nvSpPr>
          <p:spPr bwMode="auto">
            <a:xfrm>
              <a:off x="-22191663" y="-4017963"/>
              <a:ext cx="1946275" cy="1266825"/>
            </a:xfrm>
            <a:custGeom>
              <a:avLst/>
              <a:gdLst>
                <a:gd name="T0" fmla="*/ 605 w 652"/>
                <a:gd name="T1" fmla="*/ 325 h 425"/>
                <a:gd name="T2" fmla="*/ 106 w 652"/>
                <a:gd name="T3" fmla="*/ 37 h 425"/>
                <a:gd name="T4" fmla="*/ 89 w 652"/>
                <a:gd name="T5" fmla="*/ 27 h 425"/>
                <a:gd name="T6" fmla="*/ 47 w 652"/>
                <a:gd name="T7" fmla="*/ 100 h 425"/>
                <a:gd name="T8" fmla="*/ 546 w 652"/>
                <a:gd name="T9" fmla="*/ 388 h 425"/>
                <a:gd name="T10" fmla="*/ 563 w 652"/>
                <a:gd name="T11" fmla="*/ 398 h 425"/>
                <a:gd name="T12" fmla="*/ 605 w 652"/>
                <a:gd name="T13" fmla="*/ 325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605" y="325"/>
                  </a:moveTo>
                  <a:cubicBezTo>
                    <a:pt x="439" y="229"/>
                    <a:pt x="272" y="133"/>
                    <a:pt x="106" y="37"/>
                  </a:cubicBezTo>
                  <a:cubicBezTo>
                    <a:pt x="100" y="33"/>
                    <a:pt x="95" y="30"/>
                    <a:pt x="89" y="27"/>
                  </a:cubicBezTo>
                  <a:cubicBezTo>
                    <a:pt x="42" y="0"/>
                    <a:pt x="0" y="73"/>
                    <a:pt x="47" y="100"/>
                  </a:cubicBezTo>
                  <a:cubicBezTo>
                    <a:pt x="213" y="196"/>
                    <a:pt x="380" y="292"/>
                    <a:pt x="546" y="388"/>
                  </a:cubicBezTo>
                  <a:cubicBezTo>
                    <a:pt x="552" y="391"/>
                    <a:pt x="557" y="395"/>
                    <a:pt x="563" y="398"/>
                  </a:cubicBezTo>
                  <a:cubicBezTo>
                    <a:pt x="610" y="425"/>
                    <a:pt x="652" y="352"/>
                    <a:pt x="605" y="3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grpSp>
      <p:sp>
        <p:nvSpPr>
          <p:cNvPr id="55" name="Rectangle 54">
            <a:extLst>
              <a:ext uri="{FF2B5EF4-FFF2-40B4-BE49-F238E27FC236}">
                <a16:creationId xmlns:a16="http://schemas.microsoft.com/office/drawing/2014/main" id="{6BBBCB2E-F413-4381-8378-02FDC20EA4F6}"/>
              </a:ext>
            </a:extLst>
          </p:cNvPr>
          <p:cNvSpPr/>
          <p:nvPr/>
        </p:nvSpPr>
        <p:spPr>
          <a:xfrm>
            <a:off x="472903" y="5335729"/>
            <a:ext cx="4536640"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 by LEUNG WING CHONG FION  [Student ID: 2337375]</a:t>
            </a:r>
          </a:p>
        </p:txBody>
      </p:sp>
      <p:grpSp>
        <p:nvGrpSpPr>
          <p:cNvPr id="2" name="Group 1">
            <a:extLst>
              <a:ext uri="{FF2B5EF4-FFF2-40B4-BE49-F238E27FC236}">
                <a16:creationId xmlns:a16="http://schemas.microsoft.com/office/drawing/2014/main" id="{8E504344-8563-476C-9EF9-4200B272FDC1}"/>
              </a:ext>
              <a:ext uri="{C183D7F6-B498-43B3-948B-1728B52AA6E4}">
                <adec:decorative xmlns:adec="http://schemas.microsoft.com/office/drawing/2017/decorative" val="1"/>
              </a:ext>
            </a:extLst>
          </p:cNvPr>
          <p:cNvGrpSpPr/>
          <p:nvPr/>
        </p:nvGrpSpPr>
        <p:grpSpPr>
          <a:xfrm>
            <a:off x="4855953" y="-2833465"/>
            <a:ext cx="8948964" cy="12105059"/>
            <a:chOff x="4855953" y="-2833465"/>
            <a:chExt cx="8948964" cy="12105059"/>
          </a:xfrm>
        </p:grpSpPr>
        <p:sp>
          <p:nvSpPr>
            <p:cNvPr id="18" name="Freeform 10">
              <a:extLst>
                <a:ext uri="{FF2B5EF4-FFF2-40B4-BE49-F238E27FC236}">
                  <a16:creationId xmlns:a16="http://schemas.microsoft.com/office/drawing/2014/main" id="{73D22BE5-D5D5-4BF2-A935-5C4AB588B458}"/>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11">
              <a:extLst>
                <a:ext uri="{FF2B5EF4-FFF2-40B4-BE49-F238E27FC236}">
                  <a16:creationId xmlns:a16="http://schemas.microsoft.com/office/drawing/2014/main" id="{C42C174B-303A-45F6-8FF1-93001A3AAFC1}"/>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12">
              <a:extLst>
                <a:ext uri="{FF2B5EF4-FFF2-40B4-BE49-F238E27FC236}">
                  <a16:creationId xmlns:a16="http://schemas.microsoft.com/office/drawing/2014/main" id="{22AA5A4F-A0EB-453F-A699-F817D4616C6F}"/>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4" name="TextBox 23">
            <a:extLst>
              <a:ext uri="{FF2B5EF4-FFF2-40B4-BE49-F238E27FC236}">
                <a16:creationId xmlns:a16="http://schemas.microsoft.com/office/drawing/2014/main" id="{C1165547-DF3A-4694-9097-2BDAF2003713}"/>
              </a:ext>
            </a:extLst>
          </p:cNvPr>
          <p:cNvSpPr txBox="1"/>
          <p:nvPr/>
        </p:nvSpPr>
        <p:spPr>
          <a:xfrm>
            <a:off x="472903" y="3518110"/>
            <a:ext cx="9369596" cy="1354217"/>
          </a:xfrm>
          <a:prstGeom prst="rect">
            <a:avLst/>
          </a:prstGeom>
          <a:noFill/>
        </p:spPr>
        <p:txBody>
          <a:bodyPr wrap="square" lIns="0" tIns="0" rIns="0" bIns="0" rtlCol="0">
            <a:spAutoFit/>
          </a:bodyPr>
          <a:lstStyle/>
          <a:p>
            <a:r>
              <a:rPr lang="en-US" sz="4400" b="1" dirty="0">
                <a:solidFill>
                  <a:srgbClr val="002060"/>
                </a:solidFill>
                <a:latin typeface="Aptos" panose="020B0004020202020204" pitchFamily="34" charset="0"/>
                <a:cs typeface="Segoe UI" panose="020B0502040204020203" pitchFamily="34" charset="0"/>
              </a:rPr>
              <a:t>Human Resource Management</a:t>
            </a:r>
          </a:p>
          <a:p>
            <a:r>
              <a:rPr lang="en-US" sz="4400" b="1" dirty="0">
                <a:solidFill>
                  <a:srgbClr val="002060"/>
                </a:solidFill>
                <a:latin typeface="Aptos" panose="020B0004020202020204" pitchFamily="34" charset="0"/>
                <a:cs typeface="Segoe UI" panose="020B0502040204020203" pitchFamily="34" charset="0"/>
              </a:rPr>
              <a:t> in the Age of Digital Transformation</a:t>
            </a:r>
          </a:p>
        </p:txBody>
      </p:sp>
      <p:pic>
        <p:nvPicPr>
          <p:cNvPr id="3076" name="Picture 4" descr="University of Wales Trinity Saint David - myday">
            <a:extLst>
              <a:ext uri="{FF2B5EF4-FFF2-40B4-BE49-F238E27FC236}">
                <a16:creationId xmlns:a16="http://schemas.microsoft.com/office/drawing/2014/main" id="{96531551-D003-03F2-DECB-0F47E1007A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4"/>
            <a:ext cx="1753144" cy="7803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356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5E537-4AB4-4445-A3AC-40D738EDF3DC}"/>
              </a:ext>
            </a:extLst>
          </p:cNvPr>
          <p:cNvSpPr txBox="1"/>
          <p:nvPr/>
        </p:nvSpPr>
        <p:spPr>
          <a:xfrm>
            <a:off x="1200103" y="373917"/>
            <a:ext cx="4845708" cy="492443"/>
          </a:xfrm>
          <a:prstGeom prst="rect">
            <a:avLst/>
          </a:prstGeom>
          <a:noFill/>
        </p:spPr>
        <p:txBody>
          <a:bodyPr wrap="square" lIns="0" tIns="0" rIns="0" bIns="0" rtlCol="0">
            <a:spAutoFit/>
          </a:bodyPr>
          <a:lstStyle/>
          <a:p>
            <a:r>
              <a:rPr lang="en-US" sz="3200" b="1" dirty="0">
                <a:solidFill>
                  <a:srgbClr val="002060"/>
                </a:solidFill>
                <a:latin typeface="Segoe UI" panose="020B0502040204020203" pitchFamily="34" charset="0"/>
                <a:cs typeface="Segoe UI" panose="020B0502040204020203" pitchFamily="34" charset="0"/>
              </a:rPr>
              <a:t>AGENDA</a:t>
            </a:r>
          </a:p>
        </p:txBody>
      </p:sp>
      <p:cxnSp>
        <p:nvCxnSpPr>
          <p:cNvPr id="4" name="Straight Connector 3">
            <a:extLst>
              <a:ext uri="{FF2B5EF4-FFF2-40B4-BE49-F238E27FC236}">
                <a16:creationId xmlns:a16="http://schemas.microsoft.com/office/drawing/2014/main" id="{B38D4B56-7D6C-4345-912F-B3BA9A014E8B}"/>
              </a:ext>
              <a:ext uri="{C183D7F6-B498-43B3-948B-1728B52AA6E4}">
                <adec:decorative xmlns:adec="http://schemas.microsoft.com/office/drawing/2017/decorative" val="1"/>
              </a:ext>
            </a:extLst>
          </p:cNvPr>
          <p:cNvCxnSpPr/>
          <p:nvPr/>
        </p:nvCxnSpPr>
        <p:spPr>
          <a:xfrm>
            <a:off x="740229" y="0"/>
            <a:ext cx="0" cy="635725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2" name="Oval 21">
            <a:extLst>
              <a:ext uri="{FF2B5EF4-FFF2-40B4-BE49-F238E27FC236}">
                <a16:creationId xmlns:a16="http://schemas.microsoft.com/office/drawing/2014/main" id="{E7D1D117-BC5C-430A-9FEB-B231E691511F}"/>
              </a:ext>
              <a:ext uri="{C183D7F6-B498-43B3-948B-1728B52AA6E4}">
                <adec:decorative xmlns:adec="http://schemas.microsoft.com/office/drawing/2017/decorative" val="1"/>
              </a:ext>
            </a:extLst>
          </p:cNvPr>
          <p:cNvSpPr/>
          <p:nvPr/>
        </p:nvSpPr>
        <p:spPr>
          <a:xfrm>
            <a:off x="713852" y="6330880"/>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2577E8EA-5E95-41C5-8BE8-EE647DE2613A}"/>
              </a:ext>
              <a:ext uri="{C183D7F6-B498-43B3-948B-1728B52AA6E4}">
                <adec:decorative xmlns:adec="http://schemas.microsoft.com/office/drawing/2017/decorative" val="1"/>
              </a:ext>
            </a:extLst>
          </p:cNvPr>
          <p:cNvSpPr/>
          <p:nvPr/>
        </p:nvSpPr>
        <p:spPr>
          <a:xfrm>
            <a:off x="713852" y="567838"/>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2" name="Group 61" descr="This image is a woman's hand writing on a piece of paper. ">
            <a:extLst>
              <a:ext uri="{FF2B5EF4-FFF2-40B4-BE49-F238E27FC236}">
                <a16:creationId xmlns:a16="http://schemas.microsoft.com/office/drawing/2014/main" id="{123C05C1-3914-48FB-B4B8-1388A2DB5ACE}"/>
              </a:ext>
            </a:extLst>
          </p:cNvPr>
          <p:cNvGrpSpPr/>
          <p:nvPr/>
        </p:nvGrpSpPr>
        <p:grpSpPr>
          <a:xfrm>
            <a:off x="4482071" y="-508000"/>
            <a:ext cx="8739666" cy="8346238"/>
            <a:chOff x="4597682" y="-439156"/>
            <a:chExt cx="7594320" cy="7252450"/>
          </a:xfrm>
        </p:grpSpPr>
        <p:sp>
          <p:nvSpPr>
            <p:cNvPr id="45" name="Freeform 22">
              <a:extLst>
                <a:ext uri="{FF2B5EF4-FFF2-40B4-BE49-F238E27FC236}">
                  <a16:creationId xmlns:a16="http://schemas.microsoft.com/office/drawing/2014/main" id="{52C7242F-F484-4573-8387-13E2AE9DD93F}"/>
                </a:ext>
              </a:extLst>
            </p:cNvPr>
            <p:cNvSpPr>
              <a:spLocks/>
            </p:cNvSpPr>
            <p:nvPr/>
          </p:nvSpPr>
          <p:spPr bwMode="auto">
            <a:xfrm>
              <a:off x="4597682" y="-6899"/>
              <a:ext cx="7594319" cy="6820193"/>
            </a:xfrm>
            <a:custGeom>
              <a:avLst/>
              <a:gdLst>
                <a:gd name="T0" fmla="*/ 2254 w 2254"/>
                <a:gd name="T1" fmla="*/ 0 h 2026"/>
                <a:gd name="T2" fmla="*/ 2254 w 2254"/>
                <a:gd name="T3" fmla="*/ 2026 h 2026"/>
                <a:gd name="T4" fmla="*/ 2091 w 2254"/>
                <a:gd name="T5" fmla="*/ 1927 h 2026"/>
                <a:gd name="T6" fmla="*/ 1829 w 2254"/>
                <a:gd name="T7" fmla="*/ 1867 h 2026"/>
                <a:gd name="T8" fmla="*/ 1784 w 2254"/>
                <a:gd name="T9" fmla="*/ 1860 h 2026"/>
                <a:gd name="T10" fmla="*/ 1025 w 2254"/>
                <a:gd name="T11" fmla="*/ 1812 h 2026"/>
                <a:gd name="T12" fmla="*/ 330 w 2254"/>
                <a:gd name="T13" fmla="*/ 1005 h 2026"/>
                <a:gd name="T14" fmla="*/ 662 w 2254"/>
                <a:gd name="T15" fmla="*/ 430 h 2026"/>
                <a:gd name="T16" fmla="*/ 770 w 2254"/>
                <a:gd name="T17" fmla="*/ 0 h 2026"/>
                <a:gd name="T18" fmla="*/ 2254 w 2254"/>
                <a:gd name="T19" fmla="*/ 0 h 2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4" h="2026">
                  <a:moveTo>
                    <a:pt x="2254" y="0"/>
                  </a:moveTo>
                  <a:cubicBezTo>
                    <a:pt x="2254" y="2026"/>
                    <a:pt x="2254" y="2026"/>
                    <a:pt x="2254" y="2026"/>
                  </a:cubicBezTo>
                  <a:cubicBezTo>
                    <a:pt x="2243" y="2005"/>
                    <a:pt x="2206" y="1966"/>
                    <a:pt x="2091" y="1927"/>
                  </a:cubicBezTo>
                  <a:cubicBezTo>
                    <a:pt x="2029" y="1906"/>
                    <a:pt x="1944" y="1885"/>
                    <a:pt x="1829" y="1867"/>
                  </a:cubicBezTo>
                  <a:cubicBezTo>
                    <a:pt x="1814" y="1865"/>
                    <a:pt x="1800" y="1862"/>
                    <a:pt x="1784" y="1860"/>
                  </a:cubicBezTo>
                  <a:cubicBezTo>
                    <a:pt x="1606" y="1835"/>
                    <a:pt x="1361" y="1816"/>
                    <a:pt x="1025" y="1812"/>
                  </a:cubicBezTo>
                  <a:cubicBezTo>
                    <a:pt x="0" y="1800"/>
                    <a:pt x="66" y="1196"/>
                    <a:pt x="330" y="1005"/>
                  </a:cubicBezTo>
                  <a:cubicBezTo>
                    <a:pt x="580" y="825"/>
                    <a:pt x="686" y="680"/>
                    <a:pt x="662" y="430"/>
                  </a:cubicBezTo>
                  <a:cubicBezTo>
                    <a:pt x="638" y="181"/>
                    <a:pt x="770" y="0"/>
                    <a:pt x="770" y="0"/>
                  </a:cubicBezTo>
                  <a:lnTo>
                    <a:pt x="2254" y="0"/>
                  </a:lnTo>
                  <a:close/>
                </a:path>
              </a:pathLst>
            </a:custGeom>
            <a:gradFill>
              <a:gsLst>
                <a:gs pos="0">
                  <a:srgbClr val="7CEFD8"/>
                </a:gs>
                <a:gs pos="55000">
                  <a:srgbClr val="6672E4"/>
                </a:gs>
                <a:gs pos="100000">
                  <a:srgbClr val="882BE5"/>
                </a:gs>
              </a:gsLst>
              <a:lin ang="48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6" name="Freeform 23">
              <a:extLst>
                <a:ext uri="{FF2B5EF4-FFF2-40B4-BE49-F238E27FC236}">
                  <a16:creationId xmlns:a16="http://schemas.microsoft.com/office/drawing/2014/main" id="{DFA1772D-1024-422A-B407-BE0F21E16E56}"/>
                </a:ext>
              </a:extLst>
            </p:cNvPr>
            <p:cNvSpPr>
              <a:spLocks/>
            </p:cNvSpPr>
            <p:nvPr/>
          </p:nvSpPr>
          <p:spPr bwMode="auto">
            <a:xfrm>
              <a:off x="7013242" y="1441003"/>
              <a:ext cx="4110752" cy="3954852"/>
            </a:xfrm>
            <a:custGeom>
              <a:avLst/>
              <a:gdLst>
                <a:gd name="T0" fmla="*/ 0 w 2294"/>
                <a:gd name="T1" fmla="*/ 221 h 2207"/>
                <a:gd name="T2" fmla="*/ 1809 w 2294"/>
                <a:gd name="T3" fmla="*/ 0 h 2207"/>
                <a:gd name="T4" fmla="*/ 2294 w 2294"/>
                <a:gd name="T5" fmla="*/ 1957 h 2207"/>
                <a:gd name="T6" fmla="*/ 432 w 2294"/>
                <a:gd name="T7" fmla="*/ 2207 h 2207"/>
                <a:gd name="T8" fmla="*/ 0 w 2294"/>
                <a:gd name="T9" fmla="*/ 221 h 2207"/>
              </a:gdLst>
              <a:ahLst/>
              <a:cxnLst>
                <a:cxn ang="0">
                  <a:pos x="T0" y="T1"/>
                </a:cxn>
                <a:cxn ang="0">
                  <a:pos x="T2" y="T3"/>
                </a:cxn>
                <a:cxn ang="0">
                  <a:pos x="T4" y="T5"/>
                </a:cxn>
                <a:cxn ang="0">
                  <a:pos x="T6" y="T7"/>
                </a:cxn>
                <a:cxn ang="0">
                  <a:pos x="T8" y="T9"/>
                </a:cxn>
              </a:cxnLst>
              <a:rect l="0" t="0" r="r" b="b"/>
              <a:pathLst>
                <a:path w="2294" h="2207">
                  <a:moveTo>
                    <a:pt x="0" y="221"/>
                  </a:moveTo>
                  <a:lnTo>
                    <a:pt x="1809" y="0"/>
                  </a:lnTo>
                  <a:lnTo>
                    <a:pt x="2294" y="1957"/>
                  </a:lnTo>
                  <a:lnTo>
                    <a:pt x="432" y="2207"/>
                  </a:lnTo>
                  <a:lnTo>
                    <a:pt x="0" y="221"/>
                  </a:lnTo>
                  <a:close/>
                </a:path>
              </a:pathLst>
            </a:custGeom>
            <a:solidFill>
              <a:srgbClr val="C8F4F7"/>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7" name="Freeform 24">
              <a:extLst>
                <a:ext uri="{FF2B5EF4-FFF2-40B4-BE49-F238E27FC236}">
                  <a16:creationId xmlns:a16="http://schemas.microsoft.com/office/drawing/2014/main" id="{30CD4E41-332B-4C6B-9927-54698D5D0DF2}"/>
                </a:ext>
              </a:extLst>
            </p:cNvPr>
            <p:cNvSpPr>
              <a:spLocks/>
            </p:cNvSpPr>
            <p:nvPr/>
          </p:nvSpPr>
          <p:spPr bwMode="auto">
            <a:xfrm>
              <a:off x="7676266" y="1441003"/>
              <a:ext cx="2981818" cy="1632475"/>
            </a:xfrm>
            <a:custGeom>
              <a:avLst/>
              <a:gdLst>
                <a:gd name="T0" fmla="*/ 0 w 1664"/>
                <a:gd name="T1" fmla="*/ 736 h 911"/>
                <a:gd name="T2" fmla="*/ 1664 w 1664"/>
                <a:gd name="T3" fmla="*/ 911 h 911"/>
                <a:gd name="T4" fmla="*/ 1439 w 1664"/>
                <a:gd name="T5" fmla="*/ 0 h 911"/>
                <a:gd name="T6" fmla="*/ 399 w 1664"/>
                <a:gd name="T7" fmla="*/ 127 h 911"/>
                <a:gd name="T8" fmla="*/ 0 w 1664"/>
                <a:gd name="T9" fmla="*/ 736 h 911"/>
              </a:gdLst>
              <a:ahLst/>
              <a:cxnLst>
                <a:cxn ang="0">
                  <a:pos x="T0" y="T1"/>
                </a:cxn>
                <a:cxn ang="0">
                  <a:pos x="T2" y="T3"/>
                </a:cxn>
                <a:cxn ang="0">
                  <a:pos x="T4" y="T5"/>
                </a:cxn>
                <a:cxn ang="0">
                  <a:pos x="T6" y="T7"/>
                </a:cxn>
                <a:cxn ang="0">
                  <a:pos x="T8" y="T9"/>
                </a:cxn>
              </a:cxnLst>
              <a:rect l="0" t="0" r="r" b="b"/>
              <a:pathLst>
                <a:path w="1664" h="911">
                  <a:moveTo>
                    <a:pt x="0" y="736"/>
                  </a:moveTo>
                  <a:lnTo>
                    <a:pt x="1664" y="911"/>
                  </a:lnTo>
                  <a:lnTo>
                    <a:pt x="1439" y="0"/>
                  </a:lnTo>
                  <a:lnTo>
                    <a:pt x="399" y="127"/>
                  </a:lnTo>
                  <a:lnTo>
                    <a:pt x="0" y="736"/>
                  </a:lnTo>
                  <a:close/>
                </a:path>
              </a:pathLst>
            </a:custGeom>
            <a:solidFill>
              <a:srgbClr val="7CE4E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8" name="Freeform 25">
              <a:extLst>
                <a:ext uri="{FF2B5EF4-FFF2-40B4-BE49-F238E27FC236}">
                  <a16:creationId xmlns:a16="http://schemas.microsoft.com/office/drawing/2014/main" id="{12DCF2D5-0997-409A-9DB7-B4DFF4C5BA0B}"/>
                </a:ext>
              </a:extLst>
            </p:cNvPr>
            <p:cNvSpPr>
              <a:spLocks/>
            </p:cNvSpPr>
            <p:nvPr/>
          </p:nvSpPr>
          <p:spPr bwMode="auto">
            <a:xfrm>
              <a:off x="8108129" y="1426667"/>
              <a:ext cx="1347553" cy="593139"/>
            </a:xfrm>
            <a:custGeom>
              <a:avLst/>
              <a:gdLst>
                <a:gd name="T0" fmla="*/ 752 w 752"/>
                <a:gd name="T1" fmla="*/ 0 h 331"/>
                <a:gd name="T2" fmla="*/ 275 w 752"/>
                <a:gd name="T3" fmla="*/ 72 h 331"/>
                <a:gd name="T4" fmla="*/ 0 w 752"/>
                <a:gd name="T5" fmla="*/ 331 h 331"/>
                <a:gd name="T6" fmla="*/ 752 w 752"/>
                <a:gd name="T7" fmla="*/ 130 h 331"/>
                <a:gd name="T8" fmla="*/ 752 w 752"/>
                <a:gd name="T9" fmla="*/ 0 h 331"/>
              </a:gdLst>
              <a:ahLst/>
              <a:cxnLst>
                <a:cxn ang="0">
                  <a:pos x="T0" y="T1"/>
                </a:cxn>
                <a:cxn ang="0">
                  <a:pos x="T2" y="T3"/>
                </a:cxn>
                <a:cxn ang="0">
                  <a:pos x="T4" y="T5"/>
                </a:cxn>
                <a:cxn ang="0">
                  <a:pos x="T6" y="T7"/>
                </a:cxn>
                <a:cxn ang="0">
                  <a:pos x="T8" y="T9"/>
                </a:cxn>
              </a:cxnLst>
              <a:rect l="0" t="0" r="r" b="b"/>
              <a:pathLst>
                <a:path w="752" h="331">
                  <a:moveTo>
                    <a:pt x="752" y="0"/>
                  </a:moveTo>
                  <a:lnTo>
                    <a:pt x="275" y="72"/>
                  </a:lnTo>
                  <a:lnTo>
                    <a:pt x="0" y="331"/>
                  </a:lnTo>
                  <a:lnTo>
                    <a:pt x="752" y="130"/>
                  </a:lnTo>
                  <a:lnTo>
                    <a:pt x="752" y="0"/>
                  </a:lnTo>
                  <a:close/>
                </a:path>
              </a:pathLst>
            </a:custGeom>
            <a:solidFill>
              <a:srgbClr val="ADA4F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26">
              <a:extLst>
                <a:ext uri="{FF2B5EF4-FFF2-40B4-BE49-F238E27FC236}">
                  <a16:creationId xmlns:a16="http://schemas.microsoft.com/office/drawing/2014/main" id="{56FE8491-17D1-44D2-A059-D277D43E3DDA}"/>
                </a:ext>
              </a:extLst>
            </p:cNvPr>
            <p:cNvSpPr>
              <a:spLocks/>
            </p:cNvSpPr>
            <p:nvPr/>
          </p:nvSpPr>
          <p:spPr bwMode="auto">
            <a:xfrm>
              <a:off x="7955812" y="1828066"/>
              <a:ext cx="546548" cy="456950"/>
            </a:xfrm>
            <a:custGeom>
              <a:avLst/>
              <a:gdLst>
                <a:gd name="T0" fmla="*/ 162 w 162"/>
                <a:gd name="T1" fmla="*/ 66 h 136"/>
                <a:gd name="T2" fmla="*/ 87 w 162"/>
                <a:gd name="T3" fmla="*/ 130 h 136"/>
                <a:gd name="T4" fmla="*/ 36 w 162"/>
                <a:gd name="T5" fmla="*/ 124 h 136"/>
                <a:gd name="T6" fmla="*/ 0 w 162"/>
                <a:gd name="T7" fmla="*/ 103 h 136"/>
                <a:gd name="T8" fmla="*/ 103 w 162"/>
                <a:gd name="T9" fmla="*/ 0 h 136"/>
                <a:gd name="T10" fmla="*/ 148 w 162"/>
                <a:gd name="T11" fmla="*/ 50 h 136"/>
                <a:gd name="T12" fmla="*/ 162 w 162"/>
                <a:gd name="T13" fmla="*/ 66 h 136"/>
              </a:gdLst>
              <a:ahLst/>
              <a:cxnLst>
                <a:cxn ang="0">
                  <a:pos x="T0" y="T1"/>
                </a:cxn>
                <a:cxn ang="0">
                  <a:pos x="T2" y="T3"/>
                </a:cxn>
                <a:cxn ang="0">
                  <a:pos x="T4" y="T5"/>
                </a:cxn>
                <a:cxn ang="0">
                  <a:pos x="T6" y="T7"/>
                </a:cxn>
                <a:cxn ang="0">
                  <a:pos x="T8" y="T9"/>
                </a:cxn>
                <a:cxn ang="0">
                  <a:pos x="T10" y="T11"/>
                </a:cxn>
                <a:cxn ang="0">
                  <a:pos x="T12" y="T13"/>
                </a:cxn>
              </a:cxnLst>
              <a:rect l="0" t="0" r="r" b="b"/>
              <a:pathLst>
                <a:path w="162" h="136">
                  <a:moveTo>
                    <a:pt x="162" y="66"/>
                  </a:moveTo>
                  <a:cubicBezTo>
                    <a:pt x="162" y="66"/>
                    <a:pt x="119" y="116"/>
                    <a:pt x="87" y="130"/>
                  </a:cubicBezTo>
                  <a:cubicBezTo>
                    <a:pt x="72" y="136"/>
                    <a:pt x="53" y="131"/>
                    <a:pt x="36" y="124"/>
                  </a:cubicBezTo>
                  <a:cubicBezTo>
                    <a:pt x="16" y="115"/>
                    <a:pt x="0" y="103"/>
                    <a:pt x="0" y="103"/>
                  </a:cubicBezTo>
                  <a:cubicBezTo>
                    <a:pt x="103" y="0"/>
                    <a:pt x="103" y="0"/>
                    <a:pt x="103" y="0"/>
                  </a:cubicBezTo>
                  <a:cubicBezTo>
                    <a:pt x="148" y="50"/>
                    <a:pt x="148" y="50"/>
                    <a:pt x="148" y="50"/>
                  </a:cubicBezTo>
                  <a:lnTo>
                    <a:pt x="162" y="66"/>
                  </a:lnTo>
                  <a:close/>
                </a:path>
              </a:pathLst>
            </a:custGeom>
            <a:solidFill>
              <a:srgbClr val="D8C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7">
              <a:extLst>
                <a:ext uri="{FF2B5EF4-FFF2-40B4-BE49-F238E27FC236}">
                  <a16:creationId xmlns:a16="http://schemas.microsoft.com/office/drawing/2014/main" id="{59AC079D-039E-4639-B27F-9908EF107DB5}"/>
                </a:ext>
              </a:extLst>
            </p:cNvPr>
            <p:cNvSpPr>
              <a:spLocks/>
            </p:cNvSpPr>
            <p:nvPr/>
          </p:nvSpPr>
          <p:spPr bwMode="auto">
            <a:xfrm>
              <a:off x="8077665" y="1996510"/>
              <a:ext cx="424695" cy="288506"/>
            </a:xfrm>
            <a:custGeom>
              <a:avLst/>
              <a:gdLst>
                <a:gd name="T0" fmla="*/ 126 w 126"/>
                <a:gd name="T1" fmla="*/ 16 h 86"/>
                <a:gd name="T2" fmla="*/ 51 w 126"/>
                <a:gd name="T3" fmla="*/ 80 h 86"/>
                <a:gd name="T4" fmla="*/ 0 w 126"/>
                <a:gd name="T5" fmla="*/ 74 h 86"/>
                <a:gd name="T6" fmla="*/ 6 w 126"/>
                <a:gd name="T7" fmla="*/ 61 h 86"/>
                <a:gd name="T8" fmla="*/ 112 w 126"/>
                <a:gd name="T9" fmla="*/ 0 h 86"/>
                <a:gd name="T10" fmla="*/ 126 w 126"/>
                <a:gd name="T11" fmla="*/ 16 h 86"/>
              </a:gdLst>
              <a:ahLst/>
              <a:cxnLst>
                <a:cxn ang="0">
                  <a:pos x="T0" y="T1"/>
                </a:cxn>
                <a:cxn ang="0">
                  <a:pos x="T2" y="T3"/>
                </a:cxn>
                <a:cxn ang="0">
                  <a:pos x="T4" y="T5"/>
                </a:cxn>
                <a:cxn ang="0">
                  <a:pos x="T6" y="T7"/>
                </a:cxn>
                <a:cxn ang="0">
                  <a:pos x="T8" y="T9"/>
                </a:cxn>
                <a:cxn ang="0">
                  <a:pos x="T10" y="T11"/>
                </a:cxn>
              </a:cxnLst>
              <a:rect l="0" t="0" r="r" b="b"/>
              <a:pathLst>
                <a:path w="126" h="86">
                  <a:moveTo>
                    <a:pt x="126" y="16"/>
                  </a:moveTo>
                  <a:cubicBezTo>
                    <a:pt x="126" y="16"/>
                    <a:pt x="83" y="66"/>
                    <a:pt x="51" y="80"/>
                  </a:cubicBezTo>
                  <a:cubicBezTo>
                    <a:pt x="36" y="86"/>
                    <a:pt x="17" y="81"/>
                    <a:pt x="0" y="74"/>
                  </a:cubicBezTo>
                  <a:cubicBezTo>
                    <a:pt x="2" y="70"/>
                    <a:pt x="3" y="65"/>
                    <a:pt x="6" y="61"/>
                  </a:cubicBezTo>
                  <a:cubicBezTo>
                    <a:pt x="6" y="61"/>
                    <a:pt x="54" y="25"/>
                    <a:pt x="112" y="0"/>
                  </a:cubicBezTo>
                  <a:lnTo>
                    <a:pt x="12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1" name="Freeform 28">
              <a:extLst>
                <a:ext uri="{FF2B5EF4-FFF2-40B4-BE49-F238E27FC236}">
                  <a16:creationId xmlns:a16="http://schemas.microsoft.com/office/drawing/2014/main" id="{C95685F9-863C-488D-A6CE-3A519F21EA34}"/>
                </a:ext>
              </a:extLst>
            </p:cNvPr>
            <p:cNvSpPr>
              <a:spLocks/>
            </p:cNvSpPr>
            <p:nvPr/>
          </p:nvSpPr>
          <p:spPr bwMode="auto">
            <a:xfrm>
              <a:off x="11804938" y="-14067"/>
              <a:ext cx="387063" cy="7168"/>
            </a:xfrm>
            <a:custGeom>
              <a:avLst/>
              <a:gdLst>
                <a:gd name="T0" fmla="*/ 115 w 115"/>
                <a:gd name="T1" fmla="*/ 2 h 2"/>
                <a:gd name="T2" fmla="*/ 0 w 115"/>
                <a:gd name="T3" fmla="*/ 2 h 2"/>
                <a:gd name="T4" fmla="*/ 115 w 115"/>
                <a:gd name="T5" fmla="*/ 2 h 2"/>
              </a:gdLst>
              <a:ahLst/>
              <a:cxnLst>
                <a:cxn ang="0">
                  <a:pos x="T0" y="T1"/>
                </a:cxn>
                <a:cxn ang="0">
                  <a:pos x="T2" y="T3"/>
                </a:cxn>
                <a:cxn ang="0">
                  <a:pos x="T4" y="T5"/>
                </a:cxn>
              </a:cxnLst>
              <a:rect l="0" t="0" r="r" b="b"/>
              <a:pathLst>
                <a:path w="115" h="2">
                  <a:moveTo>
                    <a:pt x="115" y="2"/>
                  </a:moveTo>
                  <a:cubicBezTo>
                    <a:pt x="0" y="2"/>
                    <a:pt x="0" y="2"/>
                    <a:pt x="0" y="2"/>
                  </a:cubicBezTo>
                  <a:cubicBezTo>
                    <a:pt x="73" y="0"/>
                    <a:pt x="115" y="2"/>
                    <a:pt x="115" y="2"/>
                  </a:cubicBezTo>
                  <a:close/>
                </a:path>
              </a:pathLst>
            </a:custGeom>
            <a:solidFill>
              <a:srgbClr val="190E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nvGrpSpPr>
            <p:cNvPr id="60" name="Group 59">
              <a:extLst>
                <a:ext uri="{FF2B5EF4-FFF2-40B4-BE49-F238E27FC236}">
                  <a16:creationId xmlns:a16="http://schemas.microsoft.com/office/drawing/2014/main" id="{D88A045D-1D47-48A7-BD6D-329F30D7916F}"/>
                </a:ext>
              </a:extLst>
            </p:cNvPr>
            <p:cNvGrpSpPr/>
            <p:nvPr/>
          </p:nvGrpSpPr>
          <p:grpSpPr>
            <a:xfrm>
              <a:off x="7676266" y="528897"/>
              <a:ext cx="1904852" cy="2230988"/>
              <a:chOff x="7676266" y="528897"/>
              <a:chExt cx="1904852" cy="2230988"/>
            </a:xfrm>
            <a:gradFill>
              <a:gsLst>
                <a:gs pos="0">
                  <a:srgbClr val="03002F"/>
                </a:gs>
                <a:gs pos="100000">
                  <a:srgbClr val="F870FF"/>
                </a:gs>
              </a:gsLst>
              <a:lin ang="19800000" scaled="0"/>
            </a:gradFill>
          </p:grpSpPr>
          <p:sp>
            <p:nvSpPr>
              <p:cNvPr id="52" name="Freeform 29">
                <a:extLst>
                  <a:ext uri="{FF2B5EF4-FFF2-40B4-BE49-F238E27FC236}">
                    <a16:creationId xmlns:a16="http://schemas.microsoft.com/office/drawing/2014/main" id="{8AC43BD2-6A27-4E0F-BAFD-FDAF479A012B}"/>
                  </a:ext>
                </a:extLst>
              </p:cNvPr>
              <p:cNvSpPr>
                <a:spLocks/>
              </p:cNvSpPr>
              <p:nvPr/>
            </p:nvSpPr>
            <p:spPr bwMode="auto">
              <a:xfrm>
                <a:off x="7676266" y="2195418"/>
                <a:ext cx="589555" cy="564467"/>
              </a:xfrm>
              <a:custGeom>
                <a:avLst/>
                <a:gdLst>
                  <a:gd name="T0" fmla="*/ 138 w 175"/>
                  <a:gd name="T1" fmla="*/ 16 h 168"/>
                  <a:gd name="T2" fmla="*/ 175 w 175"/>
                  <a:gd name="T3" fmla="*/ 32 h 168"/>
                  <a:gd name="T4" fmla="*/ 167 w 175"/>
                  <a:gd name="T5" fmla="*/ 40 h 168"/>
                  <a:gd name="T6" fmla="*/ 109 w 175"/>
                  <a:gd name="T7" fmla="*/ 105 h 168"/>
                  <a:gd name="T8" fmla="*/ 109 w 175"/>
                  <a:gd name="T9" fmla="*/ 105 h 168"/>
                  <a:gd name="T10" fmla="*/ 84 w 175"/>
                  <a:gd name="T11" fmla="*/ 133 h 168"/>
                  <a:gd name="T12" fmla="*/ 0 w 175"/>
                  <a:gd name="T13" fmla="*/ 168 h 168"/>
                  <a:gd name="T14" fmla="*/ 32 w 175"/>
                  <a:gd name="T15" fmla="*/ 83 h 168"/>
                  <a:gd name="T16" fmla="*/ 48 w 175"/>
                  <a:gd name="T17" fmla="*/ 63 h 168"/>
                  <a:gd name="T18" fmla="*/ 65 w 175"/>
                  <a:gd name="T19" fmla="*/ 42 h 168"/>
                  <a:gd name="T20" fmla="*/ 99 w 175"/>
                  <a:gd name="T21" fmla="*/ 0 h 168"/>
                  <a:gd name="T22" fmla="*/ 103 w 175"/>
                  <a:gd name="T23" fmla="*/ 1 h 168"/>
                  <a:gd name="T24" fmla="*/ 108 w 175"/>
                  <a:gd name="T25" fmla="*/ 3 h 168"/>
                  <a:gd name="T26" fmla="*/ 113 w 175"/>
                  <a:gd name="T27" fmla="*/ 6 h 168"/>
                  <a:gd name="T28" fmla="*/ 115 w 175"/>
                  <a:gd name="T29" fmla="*/ 6 h 168"/>
                  <a:gd name="T30" fmla="*/ 115 w 175"/>
                  <a:gd name="T31" fmla="*/ 6 h 168"/>
                  <a:gd name="T32" fmla="*/ 115 w 175"/>
                  <a:gd name="T33" fmla="*/ 6 h 168"/>
                  <a:gd name="T34" fmla="*/ 131 w 175"/>
                  <a:gd name="T35" fmla="*/ 13 h 168"/>
                  <a:gd name="T36" fmla="*/ 136 w 175"/>
                  <a:gd name="T37" fmla="*/ 15 h 168"/>
                  <a:gd name="T38" fmla="*/ 138 w 175"/>
                  <a:gd name="T39" fmla="*/ 1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5" h="168">
                    <a:moveTo>
                      <a:pt x="138" y="16"/>
                    </a:moveTo>
                    <a:cubicBezTo>
                      <a:pt x="150" y="21"/>
                      <a:pt x="162" y="27"/>
                      <a:pt x="175" y="32"/>
                    </a:cubicBezTo>
                    <a:cubicBezTo>
                      <a:pt x="167" y="40"/>
                      <a:pt x="167" y="40"/>
                      <a:pt x="167" y="40"/>
                    </a:cubicBezTo>
                    <a:cubicBezTo>
                      <a:pt x="109" y="105"/>
                      <a:pt x="109" y="105"/>
                      <a:pt x="109" y="105"/>
                    </a:cubicBezTo>
                    <a:cubicBezTo>
                      <a:pt x="109" y="105"/>
                      <a:pt x="109" y="105"/>
                      <a:pt x="109" y="105"/>
                    </a:cubicBezTo>
                    <a:cubicBezTo>
                      <a:pt x="84" y="133"/>
                      <a:pt x="84" y="133"/>
                      <a:pt x="84" y="133"/>
                    </a:cubicBezTo>
                    <a:cubicBezTo>
                      <a:pt x="0" y="168"/>
                      <a:pt x="0" y="168"/>
                      <a:pt x="0" y="168"/>
                    </a:cubicBezTo>
                    <a:cubicBezTo>
                      <a:pt x="32" y="83"/>
                      <a:pt x="32" y="83"/>
                      <a:pt x="32" y="83"/>
                    </a:cubicBezTo>
                    <a:cubicBezTo>
                      <a:pt x="48" y="63"/>
                      <a:pt x="48" y="63"/>
                      <a:pt x="48" y="63"/>
                    </a:cubicBezTo>
                    <a:cubicBezTo>
                      <a:pt x="65" y="42"/>
                      <a:pt x="65" y="42"/>
                      <a:pt x="65" y="42"/>
                    </a:cubicBezTo>
                    <a:cubicBezTo>
                      <a:pt x="99" y="0"/>
                      <a:pt x="99" y="0"/>
                      <a:pt x="99" y="0"/>
                    </a:cubicBezTo>
                    <a:cubicBezTo>
                      <a:pt x="100" y="0"/>
                      <a:pt x="101" y="1"/>
                      <a:pt x="103" y="1"/>
                    </a:cubicBezTo>
                    <a:cubicBezTo>
                      <a:pt x="104" y="2"/>
                      <a:pt x="106" y="3"/>
                      <a:pt x="108" y="3"/>
                    </a:cubicBezTo>
                    <a:cubicBezTo>
                      <a:pt x="110" y="4"/>
                      <a:pt x="112" y="5"/>
                      <a:pt x="113" y="6"/>
                    </a:cubicBezTo>
                    <a:cubicBezTo>
                      <a:pt x="114" y="6"/>
                      <a:pt x="114" y="6"/>
                      <a:pt x="115" y="6"/>
                    </a:cubicBezTo>
                    <a:cubicBezTo>
                      <a:pt x="115" y="6"/>
                      <a:pt x="115" y="6"/>
                      <a:pt x="115" y="6"/>
                    </a:cubicBezTo>
                    <a:cubicBezTo>
                      <a:pt x="115" y="6"/>
                      <a:pt x="115" y="6"/>
                      <a:pt x="115" y="6"/>
                    </a:cubicBezTo>
                    <a:cubicBezTo>
                      <a:pt x="120" y="8"/>
                      <a:pt x="126" y="11"/>
                      <a:pt x="131" y="13"/>
                    </a:cubicBezTo>
                    <a:cubicBezTo>
                      <a:pt x="133" y="14"/>
                      <a:pt x="134" y="15"/>
                      <a:pt x="136" y="15"/>
                    </a:cubicBezTo>
                    <a:cubicBezTo>
                      <a:pt x="137" y="16"/>
                      <a:pt x="137" y="16"/>
                      <a:pt x="138"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3" name="Freeform 30">
                <a:extLst>
                  <a:ext uri="{FF2B5EF4-FFF2-40B4-BE49-F238E27FC236}">
                    <a16:creationId xmlns:a16="http://schemas.microsoft.com/office/drawing/2014/main" id="{ADA7EFA8-1700-4615-8891-221172E4BD3B}"/>
                  </a:ext>
                </a:extLst>
              </p:cNvPr>
              <p:cNvSpPr>
                <a:spLocks/>
              </p:cNvSpPr>
              <p:nvPr/>
            </p:nvSpPr>
            <p:spPr bwMode="auto">
              <a:xfrm>
                <a:off x="8009570" y="528897"/>
                <a:ext cx="1571548" cy="1774039"/>
              </a:xfrm>
              <a:custGeom>
                <a:avLst/>
                <a:gdLst>
                  <a:gd name="T0" fmla="*/ 454 w 466"/>
                  <a:gd name="T1" fmla="*/ 77 h 527"/>
                  <a:gd name="T2" fmla="*/ 450 w 466"/>
                  <a:gd name="T3" fmla="*/ 81 h 527"/>
                  <a:gd name="T4" fmla="*/ 241 w 466"/>
                  <a:gd name="T5" fmla="*/ 334 h 527"/>
                  <a:gd name="T6" fmla="*/ 228 w 466"/>
                  <a:gd name="T7" fmla="*/ 350 h 527"/>
                  <a:gd name="T8" fmla="*/ 184 w 466"/>
                  <a:gd name="T9" fmla="*/ 403 h 527"/>
                  <a:gd name="T10" fmla="*/ 162 w 466"/>
                  <a:gd name="T11" fmla="*/ 429 h 527"/>
                  <a:gd name="T12" fmla="*/ 134 w 466"/>
                  <a:gd name="T13" fmla="*/ 461 h 527"/>
                  <a:gd name="T14" fmla="*/ 76 w 466"/>
                  <a:gd name="T15" fmla="*/ 527 h 527"/>
                  <a:gd name="T16" fmla="*/ 39 w 466"/>
                  <a:gd name="T17" fmla="*/ 511 h 527"/>
                  <a:gd name="T18" fmla="*/ 37 w 466"/>
                  <a:gd name="T19" fmla="*/ 510 h 527"/>
                  <a:gd name="T20" fmla="*/ 32 w 466"/>
                  <a:gd name="T21" fmla="*/ 508 h 527"/>
                  <a:gd name="T22" fmla="*/ 16 w 466"/>
                  <a:gd name="T23" fmla="*/ 501 h 527"/>
                  <a:gd name="T24" fmla="*/ 16 w 466"/>
                  <a:gd name="T25" fmla="*/ 501 h 527"/>
                  <a:gd name="T26" fmla="*/ 16 w 466"/>
                  <a:gd name="T27" fmla="*/ 501 h 527"/>
                  <a:gd name="T28" fmla="*/ 14 w 466"/>
                  <a:gd name="T29" fmla="*/ 501 h 527"/>
                  <a:gd name="T30" fmla="*/ 9 w 466"/>
                  <a:gd name="T31" fmla="*/ 498 h 527"/>
                  <a:gd name="T32" fmla="*/ 4 w 466"/>
                  <a:gd name="T33" fmla="*/ 496 h 527"/>
                  <a:gd name="T34" fmla="*/ 0 w 466"/>
                  <a:gd name="T35" fmla="*/ 495 h 527"/>
                  <a:gd name="T36" fmla="*/ 378 w 466"/>
                  <a:gd name="T37" fmla="*/ 24 h 527"/>
                  <a:gd name="T38" fmla="*/ 443 w 466"/>
                  <a:gd name="T39" fmla="*/ 16 h 527"/>
                  <a:gd name="T40" fmla="*/ 454 w 466"/>
                  <a:gd name="T41" fmla="*/ 7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6" h="527">
                    <a:moveTo>
                      <a:pt x="454" y="77"/>
                    </a:moveTo>
                    <a:cubicBezTo>
                      <a:pt x="453" y="78"/>
                      <a:pt x="452" y="80"/>
                      <a:pt x="450" y="81"/>
                    </a:cubicBezTo>
                    <a:cubicBezTo>
                      <a:pt x="241" y="334"/>
                      <a:pt x="241" y="334"/>
                      <a:pt x="241" y="334"/>
                    </a:cubicBezTo>
                    <a:cubicBezTo>
                      <a:pt x="228" y="350"/>
                      <a:pt x="228" y="350"/>
                      <a:pt x="228" y="350"/>
                    </a:cubicBezTo>
                    <a:cubicBezTo>
                      <a:pt x="184" y="403"/>
                      <a:pt x="184" y="403"/>
                      <a:pt x="184" y="403"/>
                    </a:cubicBezTo>
                    <a:cubicBezTo>
                      <a:pt x="162" y="429"/>
                      <a:pt x="162" y="429"/>
                      <a:pt x="162" y="429"/>
                    </a:cubicBezTo>
                    <a:cubicBezTo>
                      <a:pt x="134" y="461"/>
                      <a:pt x="134" y="461"/>
                      <a:pt x="134" y="461"/>
                    </a:cubicBezTo>
                    <a:cubicBezTo>
                      <a:pt x="76" y="527"/>
                      <a:pt x="76" y="527"/>
                      <a:pt x="76" y="527"/>
                    </a:cubicBezTo>
                    <a:cubicBezTo>
                      <a:pt x="63" y="522"/>
                      <a:pt x="51" y="516"/>
                      <a:pt x="39" y="511"/>
                    </a:cubicBezTo>
                    <a:cubicBezTo>
                      <a:pt x="38" y="511"/>
                      <a:pt x="38" y="511"/>
                      <a:pt x="37" y="510"/>
                    </a:cubicBezTo>
                    <a:cubicBezTo>
                      <a:pt x="35" y="510"/>
                      <a:pt x="34" y="509"/>
                      <a:pt x="32" y="508"/>
                    </a:cubicBezTo>
                    <a:cubicBezTo>
                      <a:pt x="27" y="506"/>
                      <a:pt x="21" y="503"/>
                      <a:pt x="16" y="501"/>
                    </a:cubicBezTo>
                    <a:cubicBezTo>
                      <a:pt x="16" y="501"/>
                      <a:pt x="16" y="501"/>
                      <a:pt x="16" y="501"/>
                    </a:cubicBezTo>
                    <a:cubicBezTo>
                      <a:pt x="16" y="501"/>
                      <a:pt x="16" y="501"/>
                      <a:pt x="16" y="501"/>
                    </a:cubicBezTo>
                    <a:cubicBezTo>
                      <a:pt x="15" y="501"/>
                      <a:pt x="15" y="501"/>
                      <a:pt x="14" y="501"/>
                    </a:cubicBezTo>
                    <a:cubicBezTo>
                      <a:pt x="13" y="500"/>
                      <a:pt x="11" y="499"/>
                      <a:pt x="9" y="498"/>
                    </a:cubicBezTo>
                    <a:cubicBezTo>
                      <a:pt x="7" y="498"/>
                      <a:pt x="5" y="497"/>
                      <a:pt x="4" y="496"/>
                    </a:cubicBezTo>
                    <a:cubicBezTo>
                      <a:pt x="2" y="496"/>
                      <a:pt x="1" y="495"/>
                      <a:pt x="0" y="495"/>
                    </a:cubicBezTo>
                    <a:cubicBezTo>
                      <a:pt x="378" y="24"/>
                      <a:pt x="378" y="24"/>
                      <a:pt x="378" y="24"/>
                    </a:cubicBezTo>
                    <a:cubicBezTo>
                      <a:pt x="394" y="4"/>
                      <a:pt x="423" y="0"/>
                      <a:pt x="443" y="16"/>
                    </a:cubicBezTo>
                    <a:cubicBezTo>
                      <a:pt x="462" y="31"/>
                      <a:pt x="466" y="57"/>
                      <a:pt x="454" y="7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54" name="Freeform 31">
              <a:extLst>
                <a:ext uri="{FF2B5EF4-FFF2-40B4-BE49-F238E27FC236}">
                  <a16:creationId xmlns:a16="http://schemas.microsoft.com/office/drawing/2014/main" id="{B6F47CAE-1A30-4CE3-B40D-9C8C433D52D4}"/>
                </a:ext>
              </a:extLst>
            </p:cNvPr>
            <p:cNvSpPr>
              <a:spLocks/>
            </p:cNvSpPr>
            <p:nvPr/>
          </p:nvSpPr>
          <p:spPr bwMode="auto">
            <a:xfrm>
              <a:off x="7609964" y="1441003"/>
              <a:ext cx="4582038" cy="5372291"/>
            </a:xfrm>
            <a:custGeom>
              <a:avLst/>
              <a:gdLst>
                <a:gd name="T0" fmla="*/ 1360 w 1360"/>
                <a:gd name="T1" fmla="*/ 1596 h 1596"/>
                <a:gd name="T2" fmla="*/ 935 w 1360"/>
                <a:gd name="T3" fmla="*/ 1437 h 1596"/>
                <a:gd name="T4" fmla="*/ 823 w 1360"/>
                <a:gd name="T5" fmla="*/ 1072 h 1596"/>
                <a:gd name="T6" fmla="*/ 756 w 1360"/>
                <a:gd name="T7" fmla="*/ 634 h 1596"/>
                <a:gd name="T8" fmla="*/ 753 w 1360"/>
                <a:gd name="T9" fmla="*/ 624 h 1596"/>
                <a:gd name="T10" fmla="*/ 750 w 1360"/>
                <a:gd name="T11" fmla="*/ 616 h 1596"/>
                <a:gd name="T12" fmla="*/ 737 w 1360"/>
                <a:gd name="T13" fmla="*/ 587 h 1596"/>
                <a:gd name="T14" fmla="*/ 729 w 1360"/>
                <a:gd name="T15" fmla="*/ 577 h 1596"/>
                <a:gd name="T16" fmla="*/ 722 w 1360"/>
                <a:gd name="T17" fmla="*/ 571 h 1596"/>
                <a:gd name="T18" fmla="*/ 718 w 1360"/>
                <a:gd name="T19" fmla="*/ 568 h 1596"/>
                <a:gd name="T20" fmla="*/ 699 w 1360"/>
                <a:gd name="T21" fmla="*/ 559 h 1596"/>
                <a:gd name="T22" fmla="*/ 694 w 1360"/>
                <a:gd name="T23" fmla="*/ 557 h 1596"/>
                <a:gd name="T24" fmla="*/ 667 w 1360"/>
                <a:gd name="T25" fmla="*/ 551 h 1596"/>
                <a:gd name="T26" fmla="*/ 637 w 1360"/>
                <a:gd name="T27" fmla="*/ 546 h 1596"/>
                <a:gd name="T28" fmla="*/ 612 w 1360"/>
                <a:gd name="T29" fmla="*/ 542 h 1596"/>
                <a:gd name="T30" fmla="*/ 597 w 1360"/>
                <a:gd name="T31" fmla="*/ 539 h 1596"/>
                <a:gd name="T32" fmla="*/ 554 w 1360"/>
                <a:gd name="T33" fmla="*/ 532 h 1596"/>
                <a:gd name="T34" fmla="*/ 495 w 1360"/>
                <a:gd name="T35" fmla="*/ 522 h 1596"/>
                <a:gd name="T36" fmla="*/ 469 w 1360"/>
                <a:gd name="T37" fmla="*/ 516 h 1596"/>
                <a:gd name="T38" fmla="*/ 447 w 1360"/>
                <a:gd name="T39" fmla="*/ 512 h 1596"/>
                <a:gd name="T40" fmla="*/ 421 w 1360"/>
                <a:gd name="T41" fmla="*/ 506 h 1596"/>
                <a:gd name="T42" fmla="*/ 402 w 1360"/>
                <a:gd name="T43" fmla="*/ 500 h 1596"/>
                <a:gd name="T44" fmla="*/ 382 w 1360"/>
                <a:gd name="T45" fmla="*/ 495 h 1596"/>
                <a:gd name="T46" fmla="*/ 367 w 1360"/>
                <a:gd name="T47" fmla="*/ 490 h 1596"/>
                <a:gd name="T48" fmla="*/ 355 w 1360"/>
                <a:gd name="T49" fmla="*/ 485 h 1596"/>
                <a:gd name="T50" fmla="*/ 332 w 1360"/>
                <a:gd name="T51" fmla="*/ 476 h 1596"/>
                <a:gd name="T52" fmla="*/ 290 w 1360"/>
                <a:gd name="T53" fmla="*/ 452 h 1596"/>
                <a:gd name="T54" fmla="*/ 280 w 1360"/>
                <a:gd name="T55" fmla="*/ 444 h 1596"/>
                <a:gd name="T56" fmla="*/ 264 w 1360"/>
                <a:gd name="T57" fmla="*/ 429 h 1596"/>
                <a:gd name="T58" fmla="*/ 252 w 1360"/>
                <a:gd name="T59" fmla="*/ 419 h 1596"/>
                <a:gd name="T60" fmla="*/ 241 w 1360"/>
                <a:gd name="T61" fmla="*/ 410 h 1596"/>
                <a:gd name="T62" fmla="*/ 129 w 1360"/>
                <a:gd name="T63" fmla="*/ 329 h 1596"/>
                <a:gd name="T64" fmla="*/ 106 w 1360"/>
                <a:gd name="T65" fmla="*/ 313 h 1596"/>
                <a:gd name="T66" fmla="*/ 68 w 1360"/>
                <a:gd name="T67" fmla="*/ 287 h 1596"/>
                <a:gd name="T68" fmla="*/ 33 w 1360"/>
                <a:gd name="T69" fmla="*/ 221 h 1596"/>
                <a:gd name="T70" fmla="*/ 73 w 1360"/>
                <a:gd name="T71" fmla="*/ 213 h 1596"/>
                <a:gd name="T72" fmla="*/ 79 w 1360"/>
                <a:gd name="T73" fmla="*/ 213 h 1596"/>
                <a:gd name="T74" fmla="*/ 87 w 1360"/>
                <a:gd name="T75" fmla="*/ 214 h 1596"/>
                <a:gd name="T76" fmla="*/ 119 w 1360"/>
                <a:gd name="T77" fmla="*/ 224 h 1596"/>
                <a:gd name="T78" fmla="*/ 128 w 1360"/>
                <a:gd name="T79" fmla="*/ 227 h 1596"/>
                <a:gd name="T80" fmla="*/ 135 w 1360"/>
                <a:gd name="T81" fmla="*/ 230 h 1596"/>
                <a:gd name="T82" fmla="*/ 151 w 1360"/>
                <a:gd name="T83" fmla="*/ 237 h 1596"/>
                <a:gd name="T84" fmla="*/ 158 w 1360"/>
                <a:gd name="T85" fmla="*/ 240 h 1596"/>
                <a:gd name="T86" fmla="*/ 197 w 1360"/>
                <a:gd name="T87" fmla="*/ 257 h 1596"/>
                <a:gd name="T88" fmla="*/ 412 w 1360"/>
                <a:gd name="T89" fmla="*/ 273 h 1596"/>
                <a:gd name="T90" fmla="*/ 461 w 1360"/>
                <a:gd name="T91" fmla="*/ 189 h 1596"/>
                <a:gd name="T92" fmla="*/ 460 w 1360"/>
                <a:gd name="T93" fmla="*/ 185 h 1596"/>
                <a:gd name="T94" fmla="*/ 460 w 1360"/>
                <a:gd name="T95" fmla="*/ 181 h 1596"/>
                <a:gd name="T96" fmla="*/ 457 w 1360"/>
                <a:gd name="T97" fmla="*/ 176 h 1596"/>
                <a:gd name="T98" fmla="*/ 455 w 1360"/>
                <a:gd name="T99" fmla="*/ 172 h 1596"/>
                <a:gd name="T100" fmla="*/ 451 w 1360"/>
                <a:gd name="T101" fmla="*/ 168 h 1596"/>
                <a:gd name="T102" fmla="*/ 444 w 1360"/>
                <a:gd name="T103" fmla="*/ 164 h 1596"/>
                <a:gd name="T104" fmla="*/ 423 w 1360"/>
                <a:gd name="T105" fmla="*/ 160 h 1596"/>
                <a:gd name="T106" fmla="*/ 281 w 1360"/>
                <a:gd name="T107" fmla="*/ 158 h 1596"/>
                <a:gd name="T108" fmla="*/ 347 w 1360"/>
                <a:gd name="T109" fmla="*/ 79 h 1596"/>
                <a:gd name="T110" fmla="*/ 420 w 1360"/>
                <a:gd name="T111" fmla="*/ 45 h 1596"/>
                <a:gd name="T112" fmla="*/ 548 w 1360"/>
                <a:gd name="T113" fmla="*/ 2 h 1596"/>
                <a:gd name="T114" fmla="*/ 584 w 1360"/>
                <a:gd name="T115" fmla="*/ 24 h 1596"/>
                <a:gd name="T116" fmla="*/ 905 w 1360"/>
                <a:gd name="T117" fmla="*/ 485 h 1596"/>
                <a:gd name="T118" fmla="*/ 918 w 1360"/>
                <a:gd name="T119" fmla="*/ 526 h 1596"/>
                <a:gd name="T120" fmla="*/ 1360 w 1360"/>
                <a:gd name="T121" fmla="*/ 1194 h 1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360" h="1596">
                  <a:moveTo>
                    <a:pt x="1360" y="1194"/>
                  </a:moveTo>
                  <a:cubicBezTo>
                    <a:pt x="1360" y="1596"/>
                    <a:pt x="1360" y="1596"/>
                    <a:pt x="1360" y="1596"/>
                  </a:cubicBezTo>
                  <a:cubicBezTo>
                    <a:pt x="1349" y="1575"/>
                    <a:pt x="1312" y="1536"/>
                    <a:pt x="1197" y="1497"/>
                  </a:cubicBezTo>
                  <a:cubicBezTo>
                    <a:pt x="1135" y="1476"/>
                    <a:pt x="1050" y="1455"/>
                    <a:pt x="935" y="1437"/>
                  </a:cubicBezTo>
                  <a:cubicBezTo>
                    <a:pt x="897" y="1361"/>
                    <a:pt x="867" y="1277"/>
                    <a:pt x="847" y="1188"/>
                  </a:cubicBezTo>
                  <a:cubicBezTo>
                    <a:pt x="838" y="1147"/>
                    <a:pt x="830" y="1108"/>
                    <a:pt x="823" y="1072"/>
                  </a:cubicBezTo>
                  <a:cubicBezTo>
                    <a:pt x="785" y="876"/>
                    <a:pt x="776" y="752"/>
                    <a:pt x="763" y="674"/>
                  </a:cubicBezTo>
                  <a:cubicBezTo>
                    <a:pt x="761" y="659"/>
                    <a:pt x="758" y="646"/>
                    <a:pt x="756" y="634"/>
                  </a:cubicBezTo>
                  <a:cubicBezTo>
                    <a:pt x="755" y="632"/>
                    <a:pt x="754" y="630"/>
                    <a:pt x="754" y="628"/>
                  </a:cubicBezTo>
                  <a:cubicBezTo>
                    <a:pt x="754" y="627"/>
                    <a:pt x="753" y="625"/>
                    <a:pt x="753" y="624"/>
                  </a:cubicBezTo>
                  <a:cubicBezTo>
                    <a:pt x="752" y="622"/>
                    <a:pt x="752" y="620"/>
                    <a:pt x="751" y="618"/>
                  </a:cubicBezTo>
                  <a:cubicBezTo>
                    <a:pt x="751" y="618"/>
                    <a:pt x="751" y="617"/>
                    <a:pt x="750" y="616"/>
                  </a:cubicBezTo>
                  <a:cubicBezTo>
                    <a:pt x="747" y="605"/>
                    <a:pt x="743" y="596"/>
                    <a:pt x="738" y="589"/>
                  </a:cubicBezTo>
                  <a:cubicBezTo>
                    <a:pt x="737" y="588"/>
                    <a:pt x="737" y="588"/>
                    <a:pt x="737" y="587"/>
                  </a:cubicBezTo>
                  <a:cubicBezTo>
                    <a:pt x="735" y="584"/>
                    <a:pt x="732" y="581"/>
                    <a:pt x="730" y="579"/>
                  </a:cubicBezTo>
                  <a:cubicBezTo>
                    <a:pt x="730" y="578"/>
                    <a:pt x="729" y="578"/>
                    <a:pt x="729" y="577"/>
                  </a:cubicBezTo>
                  <a:cubicBezTo>
                    <a:pt x="727" y="576"/>
                    <a:pt x="725" y="574"/>
                    <a:pt x="723" y="572"/>
                  </a:cubicBezTo>
                  <a:cubicBezTo>
                    <a:pt x="723" y="572"/>
                    <a:pt x="723" y="571"/>
                    <a:pt x="722" y="571"/>
                  </a:cubicBezTo>
                  <a:cubicBezTo>
                    <a:pt x="722" y="571"/>
                    <a:pt x="722" y="571"/>
                    <a:pt x="721" y="571"/>
                  </a:cubicBezTo>
                  <a:cubicBezTo>
                    <a:pt x="720" y="570"/>
                    <a:pt x="719" y="569"/>
                    <a:pt x="718" y="568"/>
                  </a:cubicBezTo>
                  <a:cubicBezTo>
                    <a:pt x="715" y="566"/>
                    <a:pt x="712" y="564"/>
                    <a:pt x="709" y="563"/>
                  </a:cubicBezTo>
                  <a:cubicBezTo>
                    <a:pt x="705" y="561"/>
                    <a:pt x="702" y="560"/>
                    <a:pt x="699" y="559"/>
                  </a:cubicBezTo>
                  <a:cubicBezTo>
                    <a:pt x="698" y="559"/>
                    <a:pt x="697" y="558"/>
                    <a:pt x="696" y="558"/>
                  </a:cubicBezTo>
                  <a:cubicBezTo>
                    <a:pt x="696" y="558"/>
                    <a:pt x="695" y="558"/>
                    <a:pt x="694" y="557"/>
                  </a:cubicBezTo>
                  <a:cubicBezTo>
                    <a:pt x="692" y="557"/>
                    <a:pt x="690" y="556"/>
                    <a:pt x="688" y="556"/>
                  </a:cubicBezTo>
                  <a:cubicBezTo>
                    <a:pt x="681" y="554"/>
                    <a:pt x="674" y="553"/>
                    <a:pt x="667" y="551"/>
                  </a:cubicBezTo>
                  <a:cubicBezTo>
                    <a:pt x="665" y="551"/>
                    <a:pt x="663" y="551"/>
                    <a:pt x="661" y="550"/>
                  </a:cubicBezTo>
                  <a:cubicBezTo>
                    <a:pt x="653" y="549"/>
                    <a:pt x="645" y="547"/>
                    <a:pt x="637" y="546"/>
                  </a:cubicBezTo>
                  <a:cubicBezTo>
                    <a:pt x="632" y="545"/>
                    <a:pt x="628" y="545"/>
                    <a:pt x="624" y="544"/>
                  </a:cubicBezTo>
                  <a:cubicBezTo>
                    <a:pt x="620" y="543"/>
                    <a:pt x="616" y="543"/>
                    <a:pt x="612" y="542"/>
                  </a:cubicBezTo>
                  <a:cubicBezTo>
                    <a:pt x="611" y="542"/>
                    <a:pt x="611" y="542"/>
                    <a:pt x="610" y="541"/>
                  </a:cubicBezTo>
                  <a:cubicBezTo>
                    <a:pt x="605" y="541"/>
                    <a:pt x="601" y="540"/>
                    <a:pt x="597" y="539"/>
                  </a:cubicBezTo>
                  <a:cubicBezTo>
                    <a:pt x="590" y="538"/>
                    <a:pt x="583" y="537"/>
                    <a:pt x="576" y="536"/>
                  </a:cubicBezTo>
                  <a:cubicBezTo>
                    <a:pt x="569" y="535"/>
                    <a:pt x="562" y="534"/>
                    <a:pt x="554" y="532"/>
                  </a:cubicBezTo>
                  <a:cubicBezTo>
                    <a:pt x="539" y="530"/>
                    <a:pt x="523" y="527"/>
                    <a:pt x="508" y="524"/>
                  </a:cubicBezTo>
                  <a:cubicBezTo>
                    <a:pt x="504" y="523"/>
                    <a:pt x="499" y="523"/>
                    <a:pt x="495" y="522"/>
                  </a:cubicBezTo>
                  <a:cubicBezTo>
                    <a:pt x="493" y="521"/>
                    <a:pt x="490" y="521"/>
                    <a:pt x="488" y="520"/>
                  </a:cubicBezTo>
                  <a:cubicBezTo>
                    <a:pt x="481" y="519"/>
                    <a:pt x="475" y="518"/>
                    <a:pt x="469" y="516"/>
                  </a:cubicBezTo>
                  <a:cubicBezTo>
                    <a:pt x="464" y="515"/>
                    <a:pt x="459" y="514"/>
                    <a:pt x="454" y="513"/>
                  </a:cubicBezTo>
                  <a:cubicBezTo>
                    <a:pt x="452" y="513"/>
                    <a:pt x="449" y="512"/>
                    <a:pt x="447" y="512"/>
                  </a:cubicBezTo>
                  <a:cubicBezTo>
                    <a:pt x="439" y="510"/>
                    <a:pt x="432" y="508"/>
                    <a:pt x="425" y="507"/>
                  </a:cubicBezTo>
                  <a:cubicBezTo>
                    <a:pt x="424" y="506"/>
                    <a:pt x="422" y="506"/>
                    <a:pt x="421" y="506"/>
                  </a:cubicBezTo>
                  <a:cubicBezTo>
                    <a:pt x="418" y="505"/>
                    <a:pt x="414" y="504"/>
                    <a:pt x="411" y="503"/>
                  </a:cubicBezTo>
                  <a:cubicBezTo>
                    <a:pt x="408" y="502"/>
                    <a:pt x="405" y="501"/>
                    <a:pt x="402" y="500"/>
                  </a:cubicBezTo>
                  <a:cubicBezTo>
                    <a:pt x="399" y="500"/>
                    <a:pt x="396" y="499"/>
                    <a:pt x="393" y="498"/>
                  </a:cubicBezTo>
                  <a:cubicBezTo>
                    <a:pt x="389" y="497"/>
                    <a:pt x="386" y="496"/>
                    <a:pt x="382" y="495"/>
                  </a:cubicBezTo>
                  <a:cubicBezTo>
                    <a:pt x="380" y="494"/>
                    <a:pt x="377" y="493"/>
                    <a:pt x="374" y="492"/>
                  </a:cubicBezTo>
                  <a:cubicBezTo>
                    <a:pt x="372" y="491"/>
                    <a:pt x="370" y="491"/>
                    <a:pt x="367" y="490"/>
                  </a:cubicBezTo>
                  <a:cubicBezTo>
                    <a:pt x="365" y="489"/>
                    <a:pt x="363" y="488"/>
                    <a:pt x="361" y="488"/>
                  </a:cubicBezTo>
                  <a:cubicBezTo>
                    <a:pt x="359" y="487"/>
                    <a:pt x="357" y="486"/>
                    <a:pt x="355" y="485"/>
                  </a:cubicBezTo>
                  <a:cubicBezTo>
                    <a:pt x="349" y="483"/>
                    <a:pt x="343" y="481"/>
                    <a:pt x="337" y="478"/>
                  </a:cubicBezTo>
                  <a:cubicBezTo>
                    <a:pt x="335" y="477"/>
                    <a:pt x="334" y="477"/>
                    <a:pt x="332" y="476"/>
                  </a:cubicBezTo>
                  <a:cubicBezTo>
                    <a:pt x="317" y="469"/>
                    <a:pt x="304" y="462"/>
                    <a:pt x="292" y="453"/>
                  </a:cubicBezTo>
                  <a:cubicBezTo>
                    <a:pt x="292" y="453"/>
                    <a:pt x="291" y="453"/>
                    <a:pt x="290" y="452"/>
                  </a:cubicBezTo>
                  <a:cubicBezTo>
                    <a:pt x="288" y="450"/>
                    <a:pt x="286" y="449"/>
                    <a:pt x="284" y="447"/>
                  </a:cubicBezTo>
                  <a:cubicBezTo>
                    <a:pt x="282" y="446"/>
                    <a:pt x="281" y="445"/>
                    <a:pt x="280" y="444"/>
                  </a:cubicBezTo>
                  <a:cubicBezTo>
                    <a:pt x="276" y="440"/>
                    <a:pt x="272" y="436"/>
                    <a:pt x="268" y="432"/>
                  </a:cubicBezTo>
                  <a:cubicBezTo>
                    <a:pt x="266" y="431"/>
                    <a:pt x="265" y="430"/>
                    <a:pt x="264" y="429"/>
                  </a:cubicBezTo>
                  <a:cubicBezTo>
                    <a:pt x="262" y="428"/>
                    <a:pt x="260" y="426"/>
                    <a:pt x="258" y="424"/>
                  </a:cubicBezTo>
                  <a:cubicBezTo>
                    <a:pt x="256" y="423"/>
                    <a:pt x="254" y="421"/>
                    <a:pt x="252" y="419"/>
                  </a:cubicBezTo>
                  <a:cubicBezTo>
                    <a:pt x="249" y="417"/>
                    <a:pt x="247" y="416"/>
                    <a:pt x="245" y="414"/>
                  </a:cubicBezTo>
                  <a:cubicBezTo>
                    <a:pt x="244" y="413"/>
                    <a:pt x="242" y="412"/>
                    <a:pt x="241" y="410"/>
                  </a:cubicBezTo>
                  <a:cubicBezTo>
                    <a:pt x="208" y="384"/>
                    <a:pt x="168" y="355"/>
                    <a:pt x="129" y="329"/>
                  </a:cubicBezTo>
                  <a:cubicBezTo>
                    <a:pt x="129" y="329"/>
                    <a:pt x="129" y="329"/>
                    <a:pt x="129" y="329"/>
                  </a:cubicBezTo>
                  <a:cubicBezTo>
                    <a:pt x="125" y="326"/>
                    <a:pt x="121" y="323"/>
                    <a:pt x="117" y="320"/>
                  </a:cubicBezTo>
                  <a:cubicBezTo>
                    <a:pt x="113" y="318"/>
                    <a:pt x="110" y="315"/>
                    <a:pt x="106" y="313"/>
                  </a:cubicBezTo>
                  <a:cubicBezTo>
                    <a:pt x="104" y="311"/>
                    <a:pt x="101" y="309"/>
                    <a:pt x="99" y="308"/>
                  </a:cubicBezTo>
                  <a:cubicBezTo>
                    <a:pt x="88" y="300"/>
                    <a:pt x="78" y="294"/>
                    <a:pt x="68" y="287"/>
                  </a:cubicBezTo>
                  <a:cubicBezTo>
                    <a:pt x="29" y="261"/>
                    <a:pt x="0" y="243"/>
                    <a:pt x="0" y="243"/>
                  </a:cubicBezTo>
                  <a:cubicBezTo>
                    <a:pt x="0" y="243"/>
                    <a:pt x="7" y="230"/>
                    <a:pt x="33" y="221"/>
                  </a:cubicBezTo>
                  <a:cubicBezTo>
                    <a:pt x="43" y="217"/>
                    <a:pt x="55" y="215"/>
                    <a:pt x="71" y="213"/>
                  </a:cubicBezTo>
                  <a:cubicBezTo>
                    <a:pt x="73" y="213"/>
                    <a:pt x="73" y="213"/>
                    <a:pt x="73" y="213"/>
                  </a:cubicBezTo>
                  <a:cubicBezTo>
                    <a:pt x="74" y="213"/>
                    <a:pt x="74" y="213"/>
                    <a:pt x="75" y="213"/>
                  </a:cubicBezTo>
                  <a:cubicBezTo>
                    <a:pt x="77" y="213"/>
                    <a:pt x="78" y="213"/>
                    <a:pt x="79" y="213"/>
                  </a:cubicBezTo>
                  <a:cubicBezTo>
                    <a:pt x="81" y="213"/>
                    <a:pt x="82" y="213"/>
                    <a:pt x="84" y="214"/>
                  </a:cubicBezTo>
                  <a:cubicBezTo>
                    <a:pt x="85" y="214"/>
                    <a:pt x="86" y="214"/>
                    <a:pt x="87" y="214"/>
                  </a:cubicBezTo>
                  <a:cubicBezTo>
                    <a:pt x="95" y="216"/>
                    <a:pt x="103" y="218"/>
                    <a:pt x="113" y="221"/>
                  </a:cubicBezTo>
                  <a:cubicBezTo>
                    <a:pt x="115" y="222"/>
                    <a:pt x="117" y="223"/>
                    <a:pt x="119" y="224"/>
                  </a:cubicBezTo>
                  <a:cubicBezTo>
                    <a:pt x="120" y="224"/>
                    <a:pt x="121" y="225"/>
                    <a:pt x="123" y="225"/>
                  </a:cubicBezTo>
                  <a:cubicBezTo>
                    <a:pt x="124" y="226"/>
                    <a:pt x="126" y="227"/>
                    <a:pt x="128" y="227"/>
                  </a:cubicBezTo>
                  <a:cubicBezTo>
                    <a:pt x="130" y="228"/>
                    <a:pt x="132" y="229"/>
                    <a:pt x="133" y="230"/>
                  </a:cubicBezTo>
                  <a:cubicBezTo>
                    <a:pt x="134" y="230"/>
                    <a:pt x="135" y="230"/>
                    <a:pt x="135" y="230"/>
                  </a:cubicBezTo>
                  <a:cubicBezTo>
                    <a:pt x="135" y="230"/>
                    <a:pt x="135" y="230"/>
                    <a:pt x="135" y="230"/>
                  </a:cubicBezTo>
                  <a:cubicBezTo>
                    <a:pt x="140" y="232"/>
                    <a:pt x="146" y="235"/>
                    <a:pt x="151" y="237"/>
                  </a:cubicBezTo>
                  <a:cubicBezTo>
                    <a:pt x="153" y="238"/>
                    <a:pt x="154" y="239"/>
                    <a:pt x="156" y="239"/>
                  </a:cubicBezTo>
                  <a:cubicBezTo>
                    <a:pt x="157" y="240"/>
                    <a:pt x="157" y="240"/>
                    <a:pt x="158" y="240"/>
                  </a:cubicBezTo>
                  <a:cubicBezTo>
                    <a:pt x="170" y="245"/>
                    <a:pt x="182" y="251"/>
                    <a:pt x="195" y="256"/>
                  </a:cubicBezTo>
                  <a:cubicBezTo>
                    <a:pt x="195" y="256"/>
                    <a:pt x="196" y="257"/>
                    <a:pt x="197" y="257"/>
                  </a:cubicBezTo>
                  <a:cubicBezTo>
                    <a:pt x="211" y="263"/>
                    <a:pt x="226" y="268"/>
                    <a:pt x="241" y="273"/>
                  </a:cubicBezTo>
                  <a:cubicBezTo>
                    <a:pt x="293" y="290"/>
                    <a:pt x="368" y="304"/>
                    <a:pt x="412" y="273"/>
                  </a:cubicBezTo>
                  <a:cubicBezTo>
                    <a:pt x="438" y="255"/>
                    <a:pt x="458" y="224"/>
                    <a:pt x="461" y="198"/>
                  </a:cubicBezTo>
                  <a:cubicBezTo>
                    <a:pt x="461" y="195"/>
                    <a:pt x="461" y="192"/>
                    <a:pt x="461" y="189"/>
                  </a:cubicBezTo>
                  <a:cubicBezTo>
                    <a:pt x="461" y="188"/>
                    <a:pt x="461" y="188"/>
                    <a:pt x="461" y="187"/>
                  </a:cubicBezTo>
                  <a:cubicBezTo>
                    <a:pt x="461" y="186"/>
                    <a:pt x="461" y="186"/>
                    <a:pt x="460" y="185"/>
                  </a:cubicBezTo>
                  <a:cubicBezTo>
                    <a:pt x="460" y="184"/>
                    <a:pt x="460" y="184"/>
                    <a:pt x="460" y="183"/>
                  </a:cubicBezTo>
                  <a:cubicBezTo>
                    <a:pt x="460" y="182"/>
                    <a:pt x="460" y="182"/>
                    <a:pt x="460" y="181"/>
                  </a:cubicBezTo>
                  <a:cubicBezTo>
                    <a:pt x="459" y="181"/>
                    <a:pt x="459" y="180"/>
                    <a:pt x="459" y="180"/>
                  </a:cubicBezTo>
                  <a:cubicBezTo>
                    <a:pt x="459" y="179"/>
                    <a:pt x="458" y="177"/>
                    <a:pt x="457" y="176"/>
                  </a:cubicBezTo>
                  <a:cubicBezTo>
                    <a:pt x="457" y="175"/>
                    <a:pt x="457" y="175"/>
                    <a:pt x="456" y="174"/>
                  </a:cubicBezTo>
                  <a:cubicBezTo>
                    <a:pt x="456" y="174"/>
                    <a:pt x="456" y="173"/>
                    <a:pt x="455" y="172"/>
                  </a:cubicBezTo>
                  <a:cubicBezTo>
                    <a:pt x="455" y="172"/>
                    <a:pt x="454" y="171"/>
                    <a:pt x="453" y="170"/>
                  </a:cubicBezTo>
                  <a:cubicBezTo>
                    <a:pt x="453" y="169"/>
                    <a:pt x="452" y="169"/>
                    <a:pt x="451" y="168"/>
                  </a:cubicBezTo>
                  <a:cubicBezTo>
                    <a:pt x="451" y="168"/>
                    <a:pt x="450" y="167"/>
                    <a:pt x="450" y="167"/>
                  </a:cubicBezTo>
                  <a:cubicBezTo>
                    <a:pt x="448" y="166"/>
                    <a:pt x="446" y="165"/>
                    <a:pt x="444" y="164"/>
                  </a:cubicBezTo>
                  <a:cubicBezTo>
                    <a:pt x="443" y="163"/>
                    <a:pt x="442" y="163"/>
                    <a:pt x="441" y="162"/>
                  </a:cubicBezTo>
                  <a:cubicBezTo>
                    <a:pt x="436" y="161"/>
                    <a:pt x="430" y="160"/>
                    <a:pt x="423" y="160"/>
                  </a:cubicBezTo>
                  <a:cubicBezTo>
                    <a:pt x="375" y="160"/>
                    <a:pt x="287" y="192"/>
                    <a:pt x="253" y="190"/>
                  </a:cubicBezTo>
                  <a:cubicBezTo>
                    <a:pt x="281" y="158"/>
                    <a:pt x="281" y="158"/>
                    <a:pt x="281" y="158"/>
                  </a:cubicBezTo>
                  <a:cubicBezTo>
                    <a:pt x="303" y="132"/>
                    <a:pt x="303" y="132"/>
                    <a:pt x="303" y="132"/>
                  </a:cubicBezTo>
                  <a:cubicBezTo>
                    <a:pt x="347" y="79"/>
                    <a:pt x="347" y="79"/>
                    <a:pt x="347" y="79"/>
                  </a:cubicBezTo>
                  <a:cubicBezTo>
                    <a:pt x="360" y="63"/>
                    <a:pt x="360" y="63"/>
                    <a:pt x="360" y="63"/>
                  </a:cubicBezTo>
                  <a:cubicBezTo>
                    <a:pt x="380" y="57"/>
                    <a:pt x="400" y="51"/>
                    <a:pt x="420" y="45"/>
                  </a:cubicBezTo>
                  <a:cubicBezTo>
                    <a:pt x="420" y="45"/>
                    <a:pt x="420" y="45"/>
                    <a:pt x="420" y="45"/>
                  </a:cubicBezTo>
                  <a:cubicBezTo>
                    <a:pt x="480" y="25"/>
                    <a:pt x="533" y="7"/>
                    <a:pt x="548" y="2"/>
                  </a:cubicBezTo>
                  <a:cubicBezTo>
                    <a:pt x="550" y="1"/>
                    <a:pt x="552" y="0"/>
                    <a:pt x="552" y="0"/>
                  </a:cubicBezTo>
                  <a:cubicBezTo>
                    <a:pt x="552" y="0"/>
                    <a:pt x="564" y="8"/>
                    <a:pt x="584" y="24"/>
                  </a:cubicBezTo>
                  <a:cubicBezTo>
                    <a:pt x="631" y="62"/>
                    <a:pt x="721" y="143"/>
                    <a:pt x="801" y="268"/>
                  </a:cubicBezTo>
                  <a:cubicBezTo>
                    <a:pt x="840" y="330"/>
                    <a:pt x="877" y="402"/>
                    <a:pt x="905" y="485"/>
                  </a:cubicBezTo>
                  <a:cubicBezTo>
                    <a:pt x="905" y="485"/>
                    <a:pt x="905" y="485"/>
                    <a:pt x="905" y="485"/>
                  </a:cubicBezTo>
                  <a:cubicBezTo>
                    <a:pt x="910" y="498"/>
                    <a:pt x="914" y="512"/>
                    <a:pt x="918" y="526"/>
                  </a:cubicBezTo>
                  <a:cubicBezTo>
                    <a:pt x="918" y="526"/>
                    <a:pt x="934" y="547"/>
                    <a:pt x="960" y="582"/>
                  </a:cubicBezTo>
                  <a:cubicBezTo>
                    <a:pt x="1041" y="691"/>
                    <a:pt x="1224" y="945"/>
                    <a:pt x="1360" y="1194"/>
                  </a:cubicBezTo>
                  <a:close/>
                </a:path>
              </a:pathLst>
            </a:custGeom>
            <a:gradFill>
              <a:gsLst>
                <a:gs pos="0">
                  <a:srgbClr val="E5C3FF"/>
                </a:gs>
                <a:gs pos="65000">
                  <a:srgbClr val="B0C7FF"/>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5" name="Freeform 32">
              <a:extLst>
                <a:ext uri="{FF2B5EF4-FFF2-40B4-BE49-F238E27FC236}">
                  <a16:creationId xmlns:a16="http://schemas.microsoft.com/office/drawing/2014/main" id="{742FC6CF-44F1-407F-BEB2-8F383DCEC064}"/>
                </a:ext>
              </a:extLst>
            </p:cNvPr>
            <p:cNvSpPr>
              <a:spLocks/>
            </p:cNvSpPr>
            <p:nvPr/>
          </p:nvSpPr>
          <p:spPr bwMode="auto">
            <a:xfrm>
              <a:off x="7721066" y="1559272"/>
              <a:ext cx="2833086" cy="2015954"/>
            </a:xfrm>
            <a:custGeom>
              <a:avLst/>
              <a:gdLst>
                <a:gd name="T0" fmla="*/ 723 w 841"/>
                <a:gd name="T1" fmla="*/ 599 h 599"/>
                <a:gd name="T2" fmla="*/ 720 w 841"/>
                <a:gd name="T3" fmla="*/ 589 h 599"/>
                <a:gd name="T4" fmla="*/ 717 w 841"/>
                <a:gd name="T5" fmla="*/ 581 h 599"/>
                <a:gd name="T6" fmla="*/ 704 w 841"/>
                <a:gd name="T7" fmla="*/ 552 h 599"/>
                <a:gd name="T8" fmla="*/ 696 w 841"/>
                <a:gd name="T9" fmla="*/ 542 h 599"/>
                <a:gd name="T10" fmla="*/ 689 w 841"/>
                <a:gd name="T11" fmla="*/ 536 h 599"/>
                <a:gd name="T12" fmla="*/ 685 w 841"/>
                <a:gd name="T13" fmla="*/ 533 h 599"/>
                <a:gd name="T14" fmla="*/ 666 w 841"/>
                <a:gd name="T15" fmla="*/ 524 h 599"/>
                <a:gd name="T16" fmla="*/ 661 w 841"/>
                <a:gd name="T17" fmla="*/ 522 h 599"/>
                <a:gd name="T18" fmla="*/ 634 w 841"/>
                <a:gd name="T19" fmla="*/ 516 h 599"/>
                <a:gd name="T20" fmla="*/ 604 w 841"/>
                <a:gd name="T21" fmla="*/ 511 h 599"/>
                <a:gd name="T22" fmla="*/ 579 w 841"/>
                <a:gd name="T23" fmla="*/ 507 h 599"/>
                <a:gd name="T24" fmla="*/ 564 w 841"/>
                <a:gd name="T25" fmla="*/ 504 h 599"/>
                <a:gd name="T26" fmla="*/ 521 w 841"/>
                <a:gd name="T27" fmla="*/ 497 h 599"/>
                <a:gd name="T28" fmla="*/ 462 w 841"/>
                <a:gd name="T29" fmla="*/ 487 h 599"/>
                <a:gd name="T30" fmla="*/ 436 w 841"/>
                <a:gd name="T31" fmla="*/ 481 h 599"/>
                <a:gd name="T32" fmla="*/ 414 w 841"/>
                <a:gd name="T33" fmla="*/ 477 h 599"/>
                <a:gd name="T34" fmla="*/ 388 w 841"/>
                <a:gd name="T35" fmla="*/ 471 h 599"/>
                <a:gd name="T36" fmla="*/ 369 w 841"/>
                <a:gd name="T37" fmla="*/ 465 h 599"/>
                <a:gd name="T38" fmla="*/ 349 w 841"/>
                <a:gd name="T39" fmla="*/ 460 h 599"/>
                <a:gd name="T40" fmla="*/ 334 w 841"/>
                <a:gd name="T41" fmla="*/ 455 h 599"/>
                <a:gd name="T42" fmla="*/ 322 w 841"/>
                <a:gd name="T43" fmla="*/ 450 h 599"/>
                <a:gd name="T44" fmla="*/ 299 w 841"/>
                <a:gd name="T45" fmla="*/ 441 h 599"/>
                <a:gd name="T46" fmla="*/ 257 w 841"/>
                <a:gd name="T47" fmla="*/ 417 h 599"/>
                <a:gd name="T48" fmla="*/ 247 w 841"/>
                <a:gd name="T49" fmla="*/ 409 h 599"/>
                <a:gd name="T50" fmla="*/ 231 w 841"/>
                <a:gd name="T51" fmla="*/ 394 h 599"/>
                <a:gd name="T52" fmla="*/ 219 w 841"/>
                <a:gd name="T53" fmla="*/ 384 h 599"/>
                <a:gd name="T54" fmla="*/ 208 w 841"/>
                <a:gd name="T55" fmla="*/ 375 h 599"/>
                <a:gd name="T56" fmla="*/ 96 w 841"/>
                <a:gd name="T57" fmla="*/ 294 h 599"/>
                <a:gd name="T58" fmla="*/ 73 w 841"/>
                <a:gd name="T59" fmla="*/ 278 h 599"/>
                <a:gd name="T60" fmla="*/ 52 w 841"/>
                <a:gd name="T61" fmla="*/ 231 h 599"/>
                <a:gd name="T62" fmla="*/ 38 w 841"/>
                <a:gd name="T63" fmla="*/ 178 h 599"/>
                <a:gd name="T64" fmla="*/ 42 w 841"/>
                <a:gd name="T65" fmla="*/ 178 h 599"/>
                <a:gd name="T66" fmla="*/ 51 w 841"/>
                <a:gd name="T67" fmla="*/ 179 h 599"/>
                <a:gd name="T68" fmla="*/ 80 w 841"/>
                <a:gd name="T69" fmla="*/ 186 h 599"/>
                <a:gd name="T70" fmla="*/ 90 w 841"/>
                <a:gd name="T71" fmla="*/ 190 h 599"/>
                <a:gd name="T72" fmla="*/ 100 w 841"/>
                <a:gd name="T73" fmla="*/ 195 h 599"/>
                <a:gd name="T74" fmla="*/ 102 w 841"/>
                <a:gd name="T75" fmla="*/ 195 h 599"/>
                <a:gd name="T76" fmla="*/ 154 w 841"/>
                <a:gd name="T77" fmla="*/ 229 h 599"/>
                <a:gd name="T78" fmla="*/ 428 w 841"/>
                <a:gd name="T79" fmla="*/ 189 h 599"/>
                <a:gd name="T80" fmla="*/ 428 w 841"/>
                <a:gd name="T81" fmla="*/ 163 h 599"/>
                <a:gd name="T82" fmla="*/ 428 w 841"/>
                <a:gd name="T83" fmla="*/ 152 h 599"/>
                <a:gd name="T84" fmla="*/ 427 w 841"/>
                <a:gd name="T85" fmla="*/ 148 h 599"/>
                <a:gd name="T86" fmla="*/ 426 w 841"/>
                <a:gd name="T87" fmla="*/ 145 h 599"/>
                <a:gd name="T88" fmla="*/ 423 w 841"/>
                <a:gd name="T89" fmla="*/ 139 h 599"/>
                <a:gd name="T90" fmla="*/ 420 w 841"/>
                <a:gd name="T91" fmla="*/ 135 h 599"/>
                <a:gd name="T92" fmla="*/ 417 w 841"/>
                <a:gd name="T93" fmla="*/ 132 h 599"/>
                <a:gd name="T94" fmla="*/ 408 w 841"/>
                <a:gd name="T95" fmla="*/ 127 h 599"/>
                <a:gd name="T96" fmla="*/ 220 w 841"/>
                <a:gd name="T97" fmla="*/ 155 h 599"/>
                <a:gd name="T98" fmla="*/ 270 w 841"/>
                <a:gd name="T99" fmla="*/ 97 h 599"/>
                <a:gd name="T100" fmla="*/ 594 w 841"/>
                <a:gd name="T101" fmla="*/ 148 h 599"/>
                <a:gd name="T102" fmla="*/ 832 w 841"/>
                <a:gd name="T103" fmla="*/ 54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1" h="599">
                  <a:moveTo>
                    <a:pt x="832" y="544"/>
                  </a:moveTo>
                  <a:cubicBezTo>
                    <a:pt x="827" y="548"/>
                    <a:pt x="784" y="581"/>
                    <a:pt x="723" y="599"/>
                  </a:cubicBezTo>
                  <a:cubicBezTo>
                    <a:pt x="722" y="597"/>
                    <a:pt x="721" y="595"/>
                    <a:pt x="721" y="593"/>
                  </a:cubicBezTo>
                  <a:cubicBezTo>
                    <a:pt x="721" y="592"/>
                    <a:pt x="720" y="590"/>
                    <a:pt x="720" y="589"/>
                  </a:cubicBezTo>
                  <a:cubicBezTo>
                    <a:pt x="719" y="587"/>
                    <a:pt x="719" y="585"/>
                    <a:pt x="718" y="583"/>
                  </a:cubicBezTo>
                  <a:cubicBezTo>
                    <a:pt x="718" y="583"/>
                    <a:pt x="718" y="582"/>
                    <a:pt x="717" y="581"/>
                  </a:cubicBezTo>
                  <a:cubicBezTo>
                    <a:pt x="714" y="570"/>
                    <a:pt x="710" y="561"/>
                    <a:pt x="705" y="554"/>
                  </a:cubicBezTo>
                  <a:cubicBezTo>
                    <a:pt x="704" y="553"/>
                    <a:pt x="704" y="553"/>
                    <a:pt x="704" y="552"/>
                  </a:cubicBezTo>
                  <a:cubicBezTo>
                    <a:pt x="702" y="549"/>
                    <a:pt x="699" y="546"/>
                    <a:pt x="697" y="544"/>
                  </a:cubicBezTo>
                  <a:cubicBezTo>
                    <a:pt x="697" y="543"/>
                    <a:pt x="696" y="543"/>
                    <a:pt x="696" y="542"/>
                  </a:cubicBezTo>
                  <a:cubicBezTo>
                    <a:pt x="694" y="541"/>
                    <a:pt x="692" y="539"/>
                    <a:pt x="690" y="537"/>
                  </a:cubicBezTo>
                  <a:cubicBezTo>
                    <a:pt x="690" y="537"/>
                    <a:pt x="690" y="536"/>
                    <a:pt x="689" y="536"/>
                  </a:cubicBezTo>
                  <a:cubicBezTo>
                    <a:pt x="689" y="536"/>
                    <a:pt x="689" y="536"/>
                    <a:pt x="688" y="536"/>
                  </a:cubicBezTo>
                  <a:cubicBezTo>
                    <a:pt x="687" y="535"/>
                    <a:pt x="686" y="534"/>
                    <a:pt x="685" y="533"/>
                  </a:cubicBezTo>
                  <a:cubicBezTo>
                    <a:pt x="682" y="531"/>
                    <a:pt x="679" y="529"/>
                    <a:pt x="676" y="528"/>
                  </a:cubicBezTo>
                  <a:cubicBezTo>
                    <a:pt x="672" y="526"/>
                    <a:pt x="669" y="525"/>
                    <a:pt x="666" y="524"/>
                  </a:cubicBezTo>
                  <a:cubicBezTo>
                    <a:pt x="665" y="524"/>
                    <a:pt x="664" y="523"/>
                    <a:pt x="663" y="523"/>
                  </a:cubicBezTo>
                  <a:cubicBezTo>
                    <a:pt x="663" y="523"/>
                    <a:pt x="662" y="523"/>
                    <a:pt x="661" y="522"/>
                  </a:cubicBezTo>
                  <a:cubicBezTo>
                    <a:pt x="659" y="522"/>
                    <a:pt x="657" y="521"/>
                    <a:pt x="655" y="521"/>
                  </a:cubicBezTo>
                  <a:cubicBezTo>
                    <a:pt x="648" y="519"/>
                    <a:pt x="641" y="518"/>
                    <a:pt x="634" y="516"/>
                  </a:cubicBezTo>
                  <a:cubicBezTo>
                    <a:pt x="632" y="516"/>
                    <a:pt x="630" y="516"/>
                    <a:pt x="628" y="515"/>
                  </a:cubicBezTo>
                  <a:cubicBezTo>
                    <a:pt x="620" y="514"/>
                    <a:pt x="612" y="512"/>
                    <a:pt x="604" y="511"/>
                  </a:cubicBezTo>
                  <a:cubicBezTo>
                    <a:pt x="599" y="510"/>
                    <a:pt x="595" y="510"/>
                    <a:pt x="591" y="509"/>
                  </a:cubicBezTo>
                  <a:cubicBezTo>
                    <a:pt x="587" y="508"/>
                    <a:pt x="583" y="508"/>
                    <a:pt x="579" y="507"/>
                  </a:cubicBezTo>
                  <a:cubicBezTo>
                    <a:pt x="578" y="507"/>
                    <a:pt x="578" y="507"/>
                    <a:pt x="577" y="506"/>
                  </a:cubicBezTo>
                  <a:cubicBezTo>
                    <a:pt x="572" y="506"/>
                    <a:pt x="568" y="505"/>
                    <a:pt x="564" y="504"/>
                  </a:cubicBezTo>
                  <a:cubicBezTo>
                    <a:pt x="557" y="503"/>
                    <a:pt x="550" y="502"/>
                    <a:pt x="543" y="501"/>
                  </a:cubicBezTo>
                  <a:cubicBezTo>
                    <a:pt x="536" y="500"/>
                    <a:pt x="529" y="499"/>
                    <a:pt x="521" y="497"/>
                  </a:cubicBezTo>
                  <a:cubicBezTo>
                    <a:pt x="506" y="495"/>
                    <a:pt x="490" y="492"/>
                    <a:pt x="475" y="489"/>
                  </a:cubicBezTo>
                  <a:cubicBezTo>
                    <a:pt x="471" y="488"/>
                    <a:pt x="466" y="488"/>
                    <a:pt x="462" y="487"/>
                  </a:cubicBezTo>
                  <a:cubicBezTo>
                    <a:pt x="460" y="486"/>
                    <a:pt x="457" y="486"/>
                    <a:pt x="455" y="485"/>
                  </a:cubicBezTo>
                  <a:cubicBezTo>
                    <a:pt x="448" y="484"/>
                    <a:pt x="442" y="483"/>
                    <a:pt x="436" y="481"/>
                  </a:cubicBezTo>
                  <a:cubicBezTo>
                    <a:pt x="431" y="480"/>
                    <a:pt x="426" y="479"/>
                    <a:pt x="421" y="478"/>
                  </a:cubicBezTo>
                  <a:cubicBezTo>
                    <a:pt x="419" y="478"/>
                    <a:pt x="416" y="477"/>
                    <a:pt x="414" y="477"/>
                  </a:cubicBezTo>
                  <a:cubicBezTo>
                    <a:pt x="406" y="475"/>
                    <a:pt x="399" y="473"/>
                    <a:pt x="392" y="472"/>
                  </a:cubicBezTo>
                  <a:cubicBezTo>
                    <a:pt x="391" y="471"/>
                    <a:pt x="389" y="471"/>
                    <a:pt x="388" y="471"/>
                  </a:cubicBezTo>
                  <a:cubicBezTo>
                    <a:pt x="385" y="470"/>
                    <a:pt x="381" y="469"/>
                    <a:pt x="378" y="468"/>
                  </a:cubicBezTo>
                  <a:cubicBezTo>
                    <a:pt x="375" y="467"/>
                    <a:pt x="372" y="466"/>
                    <a:pt x="369" y="465"/>
                  </a:cubicBezTo>
                  <a:cubicBezTo>
                    <a:pt x="366" y="465"/>
                    <a:pt x="363" y="464"/>
                    <a:pt x="360" y="463"/>
                  </a:cubicBezTo>
                  <a:cubicBezTo>
                    <a:pt x="356" y="462"/>
                    <a:pt x="353" y="461"/>
                    <a:pt x="349" y="460"/>
                  </a:cubicBezTo>
                  <a:cubicBezTo>
                    <a:pt x="347" y="459"/>
                    <a:pt x="344" y="458"/>
                    <a:pt x="341" y="457"/>
                  </a:cubicBezTo>
                  <a:cubicBezTo>
                    <a:pt x="339" y="456"/>
                    <a:pt x="337" y="456"/>
                    <a:pt x="334" y="455"/>
                  </a:cubicBezTo>
                  <a:cubicBezTo>
                    <a:pt x="332" y="454"/>
                    <a:pt x="330" y="453"/>
                    <a:pt x="328" y="453"/>
                  </a:cubicBezTo>
                  <a:cubicBezTo>
                    <a:pt x="326" y="452"/>
                    <a:pt x="324" y="451"/>
                    <a:pt x="322" y="450"/>
                  </a:cubicBezTo>
                  <a:cubicBezTo>
                    <a:pt x="316" y="448"/>
                    <a:pt x="310" y="446"/>
                    <a:pt x="304" y="443"/>
                  </a:cubicBezTo>
                  <a:cubicBezTo>
                    <a:pt x="302" y="442"/>
                    <a:pt x="301" y="442"/>
                    <a:pt x="299" y="441"/>
                  </a:cubicBezTo>
                  <a:cubicBezTo>
                    <a:pt x="284" y="434"/>
                    <a:pt x="271" y="427"/>
                    <a:pt x="259" y="418"/>
                  </a:cubicBezTo>
                  <a:cubicBezTo>
                    <a:pt x="259" y="418"/>
                    <a:pt x="258" y="418"/>
                    <a:pt x="257" y="417"/>
                  </a:cubicBezTo>
                  <a:cubicBezTo>
                    <a:pt x="255" y="415"/>
                    <a:pt x="253" y="414"/>
                    <a:pt x="251" y="412"/>
                  </a:cubicBezTo>
                  <a:cubicBezTo>
                    <a:pt x="249" y="411"/>
                    <a:pt x="248" y="410"/>
                    <a:pt x="247" y="409"/>
                  </a:cubicBezTo>
                  <a:cubicBezTo>
                    <a:pt x="243" y="405"/>
                    <a:pt x="239" y="401"/>
                    <a:pt x="235" y="397"/>
                  </a:cubicBezTo>
                  <a:cubicBezTo>
                    <a:pt x="233" y="396"/>
                    <a:pt x="232" y="395"/>
                    <a:pt x="231" y="394"/>
                  </a:cubicBezTo>
                  <a:cubicBezTo>
                    <a:pt x="229" y="393"/>
                    <a:pt x="227" y="391"/>
                    <a:pt x="225" y="389"/>
                  </a:cubicBezTo>
                  <a:cubicBezTo>
                    <a:pt x="223" y="388"/>
                    <a:pt x="221" y="386"/>
                    <a:pt x="219" y="384"/>
                  </a:cubicBezTo>
                  <a:cubicBezTo>
                    <a:pt x="216" y="382"/>
                    <a:pt x="214" y="381"/>
                    <a:pt x="212" y="379"/>
                  </a:cubicBezTo>
                  <a:cubicBezTo>
                    <a:pt x="211" y="378"/>
                    <a:pt x="209" y="377"/>
                    <a:pt x="208" y="375"/>
                  </a:cubicBezTo>
                  <a:cubicBezTo>
                    <a:pt x="175" y="349"/>
                    <a:pt x="135" y="320"/>
                    <a:pt x="96" y="294"/>
                  </a:cubicBezTo>
                  <a:cubicBezTo>
                    <a:pt x="96" y="294"/>
                    <a:pt x="96" y="294"/>
                    <a:pt x="96" y="294"/>
                  </a:cubicBezTo>
                  <a:cubicBezTo>
                    <a:pt x="92" y="291"/>
                    <a:pt x="88" y="288"/>
                    <a:pt x="84" y="285"/>
                  </a:cubicBezTo>
                  <a:cubicBezTo>
                    <a:pt x="80" y="283"/>
                    <a:pt x="77" y="280"/>
                    <a:pt x="73" y="278"/>
                  </a:cubicBezTo>
                  <a:cubicBezTo>
                    <a:pt x="71" y="276"/>
                    <a:pt x="68" y="274"/>
                    <a:pt x="66" y="273"/>
                  </a:cubicBezTo>
                  <a:cubicBezTo>
                    <a:pt x="65" y="256"/>
                    <a:pt x="60" y="242"/>
                    <a:pt x="52" y="231"/>
                  </a:cubicBezTo>
                  <a:cubicBezTo>
                    <a:pt x="38" y="211"/>
                    <a:pt x="16" y="198"/>
                    <a:pt x="0" y="186"/>
                  </a:cubicBezTo>
                  <a:cubicBezTo>
                    <a:pt x="10" y="182"/>
                    <a:pt x="22" y="180"/>
                    <a:pt x="38" y="178"/>
                  </a:cubicBezTo>
                  <a:cubicBezTo>
                    <a:pt x="40" y="178"/>
                    <a:pt x="40" y="178"/>
                    <a:pt x="40" y="178"/>
                  </a:cubicBezTo>
                  <a:cubicBezTo>
                    <a:pt x="41" y="178"/>
                    <a:pt x="41" y="178"/>
                    <a:pt x="42" y="178"/>
                  </a:cubicBezTo>
                  <a:cubicBezTo>
                    <a:pt x="44" y="178"/>
                    <a:pt x="45" y="178"/>
                    <a:pt x="46" y="178"/>
                  </a:cubicBezTo>
                  <a:cubicBezTo>
                    <a:pt x="48" y="178"/>
                    <a:pt x="49" y="178"/>
                    <a:pt x="51" y="179"/>
                  </a:cubicBezTo>
                  <a:cubicBezTo>
                    <a:pt x="52" y="179"/>
                    <a:pt x="53" y="179"/>
                    <a:pt x="54" y="179"/>
                  </a:cubicBezTo>
                  <a:cubicBezTo>
                    <a:pt x="62" y="181"/>
                    <a:pt x="70" y="183"/>
                    <a:pt x="80" y="186"/>
                  </a:cubicBezTo>
                  <a:cubicBezTo>
                    <a:pt x="82" y="187"/>
                    <a:pt x="84" y="188"/>
                    <a:pt x="86" y="189"/>
                  </a:cubicBezTo>
                  <a:cubicBezTo>
                    <a:pt x="87" y="189"/>
                    <a:pt x="88" y="190"/>
                    <a:pt x="90" y="190"/>
                  </a:cubicBezTo>
                  <a:cubicBezTo>
                    <a:pt x="91" y="191"/>
                    <a:pt x="93" y="192"/>
                    <a:pt x="95" y="192"/>
                  </a:cubicBezTo>
                  <a:cubicBezTo>
                    <a:pt x="97" y="193"/>
                    <a:pt x="99" y="194"/>
                    <a:pt x="100" y="195"/>
                  </a:cubicBezTo>
                  <a:cubicBezTo>
                    <a:pt x="101" y="195"/>
                    <a:pt x="101" y="195"/>
                    <a:pt x="102" y="195"/>
                  </a:cubicBezTo>
                  <a:cubicBezTo>
                    <a:pt x="102" y="195"/>
                    <a:pt x="102" y="195"/>
                    <a:pt x="102" y="195"/>
                  </a:cubicBezTo>
                  <a:cubicBezTo>
                    <a:pt x="102" y="195"/>
                    <a:pt x="102" y="195"/>
                    <a:pt x="102" y="195"/>
                  </a:cubicBezTo>
                  <a:cubicBezTo>
                    <a:pt x="116" y="207"/>
                    <a:pt x="134" y="218"/>
                    <a:pt x="154" y="229"/>
                  </a:cubicBezTo>
                  <a:cubicBezTo>
                    <a:pt x="251" y="280"/>
                    <a:pt x="405" y="310"/>
                    <a:pt x="428" y="196"/>
                  </a:cubicBezTo>
                  <a:cubicBezTo>
                    <a:pt x="429" y="193"/>
                    <a:pt x="429" y="191"/>
                    <a:pt x="428" y="189"/>
                  </a:cubicBezTo>
                  <a:cubicBezTo>
                    <a:pt x="430" y="180"/>
                    <a:pt x="430" y="171"/>
                    <a:pt x="428" y="163"/>
                  </a:cubicBezTo>
                  <a:cubicBezTo>
                    <a:pt x="428" y="163"/>
                    <a:pt x="428" y="163"/>
                    <a:pt x="428" y="163"/>
                  </a:cubicBezTo>
                  <a:cubicBezTo>
                    <a:pt x="428" y="160"/>
                    <a:pt x="428" y="157"/>
                    <a:pt x="428" y="154"/>
                  </a:cubicBezTo>
                  <a:cubicBezTo>
                    <a:pt x="428" y="153"/>
                    <a:pt x="428" y="153"/>
                    <a:pt x="428" y="152"/>
                  </a:cubicBezTo>
                  <a:cubicBezTo>
                    <a:pt x="428" y="151"/>
                    <a:pt x="428" y="151"/>
                    <a:pt x="427" y="150"/>
                  </a:cubicBezTo>
                  <a:cubicBezTo>
                    <a:pt x="427" y="149"/>
                    <a:pt x="427" y="149"/>
                    <a:pt x="427" y="148"/>
                  </a:cubicBezTo>
                  <a:cubicBezTo>
                    <a:pt x="427" y="147"/>
                    <a:pt x="427" y="147"/>
                    <a:pt x="427" y="146"/>
                  </a:cubicBezTo>
                  <a:cubicBezTo>
                    <a:pt x="426" y="146"/>
                    <a:pt x="426" y="145"/>
                    <a:pt x="426" y="145"/>
                  </a:cubicBezTo>
                  <a:cubicBezTo>
                    <a:pt x="426" y="144"/>
                    <a:pt x="425" y="142"/>
                    <a:pt x="424" y="141"/>
                  </a:cubicBezTo>
                  <a:cubicBezTo>
                    <a:pt x="424" y="140"/>
                    <a:pt x="424" y="140"/>
                    <a:pt x="423" y="139"/>
                  </a:cubicBezTo>
                  <a:cubicBezTo>
                    <a:pt x="423" y="139"/>
                    <a:pt x="423" y="138"/>
                    <a:pt x="422" y="137"/>
                  </a:cubicBezTo>
                  <a:cubicBezTo>
                    <a:pt x="422" y="137"/>
                    <a:pt x="421" y="136"/>
                    <a:pt x="420" y="135"/>
                  </a:cubicBezTo>
                  <a:cubicBezTo>
                    <a:pt x="420" y="134"/>
                    <a:pt x="419" y="134"/>
                    <a:pt x="418" y="133"/>
                  </a:cubicBezTo>
                  <a:cubicBezTo>
                    <a:pt x="418" y="133"/>
                    <a:pt x="417" y="132"/>
                    <a:pt x="417" y="132"/>
                  </a:cubicBezTo>
                  <a:cubicBezTo>
                    <a:pt x="415" y="131"/>
                    <a:pt x="413" y="130"/>
                    <a:pt x="411" y="129"/>
                  </a:cubicBezTo>
                  <a:cubicBezTo>
                    <a:pt x="410" y="128"/>
                    <a:pt x="409" y="128"/>
                    <a:pt x="408" y="127"/>
                  </a:cubicBezTo>
                  <a:cubicBezTo>
                    <a:pt x="403" y="126"/>
                    <a:pt x="397" y="125"/>
                    <a:pt x="390" y="125"/>
                  </a:cubicBezTo>
                  <a:cubicBezTo>
                    <a:pt x="342" y="125"/>
                    <a:pt x="254" y="157"/>
                    <a:pt x="220" y="155"/>
                  </a:cubicBezTo>
                  <a:cubicBezTo>
                    <a:pt x="248" y="123"/>
                    <a:pt x="248" y="123"/>
                    <a:pt x="248" y="123"/>
                  </a:cubicBezTo>
                  <a:cubicBezTo>
                    <a:pt x="270" y="97"/>
                    <a:pt x="270" y="97"/>
                    <a:pt x="270" y="97"/>
                  </a:cubicBezTo>
                  <a:cubicBezTo>
                    <a:pt x="333" y="79"/>
                    <a:pt x="410" y="61"/>
                    <a:pt x="464" y="53"/>
                  </a:cubicBezTo>
                  <a:cubicBezTo>
                    <a:pt x="541" y="42"/>
                    <a:pt x="566" y="0"/>
                    <a:pt x="594" y="148"/>
                  </a:cubicBezTo>
                  <a:cubicBezTo>
                    <a:pt x="621" y="297"/>
                    <a:pt x="682" y="329"/>
                    <a:pt x="730" y="361"/>
                  </a:cubicBezTo>
                  <a:cubicBezTo>
                    <a:pt x="779" y="394"/>
                    <a:pt x="841" y="538"/>
                    <a:pt x="832" y="54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33">
              <a:extLst>
                <a:ext uri="{FF2B5EF4-FFF2-40B4-BE49-F238E27FC236}">
                  <a16:creationId xmlns:a16="http://schemas.microsoft.com/office/drawing/2014/main" id="{86469AEA-7511-41DC-A011-88DD81748329}"/>
                </a:ext>
              </a:extLst>
            </p:cNvPr>
            <p:cNvSpPr>
              <a:spLocks/>
            </p:cNvSpPr>
            <p:nvPr/>
          </p:nvSpPr>
          <p:spPr bwMode="auto">
            <a:xfrm>
              <a:off x="9860664" y="3197122"/>
              <a:ext cx="964074" cy="677360"/>
            </a:xfrm>
            <a:custGeom>
              <a:avLst/>
              <a:gdLst>
                <a:gd name="T0" fmla="*/ 462 w 538"/>
                <a:gd name="T1" fmla="*/ 0 h 378"/>
                <a:gd name="T2" fmla="*/ 0 w 538"/>
                <a:gd name="T3" fmla="*/ 245 h 378"/>
                <a:gd name="T4" fmla="*/ 0 w 538"/>
                <a:gd name="T5" fmla="*/ 378 h 378"/>
                <a:gd name="T6" fmla="*/ 538 w 538"/>
                <a:gd name="T7" fmla="*/ 100 h 378"/>
                <a:gd name="T8" fmla="*/ 462 w 538"/>
                <a:gd name="T9" fmla="*/ 0 h 378"/>
              </a:gdLst>
              <a:ahLst/>
              <a:cxnLst>
                <a:cxn ang="0">
                  <a:pos x="T0" y="T1"/>
                </a:cxn>
                <a:cxn ang="0">
                  <a:pos x="T2" y="T3"/>
                </a:cxn>
                <a:cxn ang="0">
                  <a:pos x="T4" y="T5"/>
                </a:cxn>
                <a:cxn ang="0">
                  <a:pos x="T6" y="T7"/>
                </a:cxn>
                <a:cxn ang="0">
                  <a:pos x="T8" y="T9"/>
                </a:cxn>
              </a:cxnLst>
              <a:rect l="0" t="0" r="r" b="b"/>
              <a:pathLst>
                <a:path w="538" h="378">
                  <a:moveTo>
                    <a:pt x="462" y="0"/>
                  </a:moveTo>
                  <a:lnTo>
                    <a:pt x="0" y="245"/>
                  </a:lnTo>
                  <a:lnTo>
                    <a:pt x="0" y="378"/>
                  </a:lnTo>
                  <a:lnTo>
                    <a:pt x="538" y="100"/>
                  </a:lnTo>
                  <a:lnTo>
                    <a:pt x="462"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7" name="Freeform 34">
              <a:extLst>
                <a:ext uri="{FF2B5EF4-FFF2-40B4-BE49-F238E27FC236}">
                  <a16:creationId xmlns:a16="http://schemas.microsoft.com/office/drawing/2014/main" id="{A828F27C-2D7F-4EC9-819B-5E25949089DA}"/>
                </a:ext>
              </a:extLst>
            </p:cNvPr>
            <p:cNvSpPr>
              <a:spLocks/>
            </p:cNvSpPr>
            <p:nvPr/>
          </p:nvSpPr>
          <p:spPr bwMode="auto">
            <a:xfrm>
              <a:off x="9860664" y="3376318"/>
              <a:ext cx="2331338" cy="3436976"/>
            </a:xfrm>
            <a:custGeom>
              <a:avLst/>
              <a:gdLst>
                <a:gd name="T0" fmla="*/ 692 w 692"/>
                <a:gd name="T1" fmla="*/ 543 h 1021"/>
                <a:gd name="T2" fmla="*/ 692 w 692"/>
                <a:gd name="T3" fmla="*/ 1021 h 1021"/>
                <a:gd name="T4" fmla="*/ 529 w 692"/>
                <a:gd name="T5" fmla="*/ 922 h 1021"/>
                <a:gd name="T6" fmla="*/ 267 w 692"/>
                <a:gd name="T7" fmla="*/ 862 h 1021"/>
                <a:gd name="T8" fmla="*/ 222 w 692"/>
                <a:gd name="T9" fmla="*/ 855 h 1021"/>
                <a:gd name="T10" fmla="*/ 85 w 692"/>
                <a:gd name="T11" fmla="*/ 506 h 1021"/>
                <a:gd name="T12" fmla="*/ 0 w 692"/>
                <a:gd name="T13" fmla="*/ 148 h 1021"/>
                <a:gd name="T14" fmla="*/ 95 w 692"/>
                <a:gd name="T15" fmla="*/ 99 h 1021"/>
                <a:gd name="T16" fmla="*/ 183 w 692"/>
                <a:gd name="T17" fmla="*/ 54 h 1021"/>
                <a:gd name="T18" fmla="*/ 263 w 692"/>
                <a:gd name="T19" fmla="*/ 13 h 1021"/>
                <a:gd name="T20" fmla="*/ 286 w 692"/>
                <a:gd name="T21" fmla="*/ 0 h 1021"/>
                <a:gd name="T22" fmla="*/ 286 w 692"/>
                <a:gd name="T23" fmla="*/ 0 h 1021"/>
                <a:gd name="T24" fmla="*/ 286 w 692"/>
                <a:gd name="T25" fmla="*/ 0 h 1021"/>
                <a:gd name="T26" fmla="*/ 292 w 692"/>
                <a:gd name="T27" fmla="*/ 7 h 1021"/>
                <a:gd name="T28" fmla="*/ 692 w 692"/>
                <a:gd name="T29" fmla="*/ 543 h 1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2" h="1021">
                  <a:moveTo>
                    <a:pt x="692" y="543"/>
                  </a:moveTo>
                  <a:cubicBezTo>
                    <a:pt x="692" y="1021"/>
                    <a:pt x="692" y="1021"/>
                    <a:pt x="692" y="1021"/>
                  </a:cubicBezTo>
                  <a:cubicBezTo>
                    <a:pt x="681" y="1000"/>
                    <a:pt x="644" y="961"/>
                    <a:pt x="529" y="922"/>
                  </a:cubicBezTo>
                  <a:cubicBezTo>
                    <a:pt x="467" y="901"/>
                    <a:pt x="382" y="880"/>
                    <a:pt x="267" y="862"/>
                  </a:cubicBezTo>
                  <a:cubicBezTo>
                    <a:pt x="252" y="860"/>
                    <a:pt x="238" y="857"/>
                    <a:pt x="222" y="855"/>
                  </a:cubicBezTo>
                  <a:cubicBezTo>
                    <a:pt x="164" y="741"/>
                    <a:pt x="118" y="618"/>
                    <a:pt x="85" y="506"/>
                  </a:cubicBezTo>
                  <a:cubicBezTo>
                    <a:pt x="24" y="308"/>
                    <a:pt x="0" y="148"/>
                    <a:pt x="0" y="148"/>
                  </a:cubicBezTo>
                  <a:cubicBezTo>
                    <a:pt x="95" y="99"/>
                    <a:pt x="95" y="99"/>
                    <a:pt x="95" y="99"/>
                  </a:cubicBezTo>
                  <a:cubicBezTo>
                    <a:pt x="183" y="54"/>
                    <a:pt x="183" y="54"/>
                    <a:pt x="183" y="54"/>
                  </a:cubicBezTo>
                  <a:cubicBezTo>
                    <a:pt x="263" y="13"/>
                    <a:pt x="263" y="13"/>
                    <a:pt x="263" y="13"/>
                  </a:cubicBezTo>
                  <a:cubicBezTo>
                    <a:pt x="286" y="0"/>
                    <a:pt x="286" y="0"/>
                    <a:pt x="286" y="0"/>
                  </a:cubicBezTo>
                  <a:cubicBezTo>
                    <a:pt x="286" y="0"/>
                    <a:pt x="286" y="0"/>
                    <a:pt x="286" y="0"/>
                  </a:cubicBezTo>
                  <a:cubicBezTo>
                    <a:pt x="286" y="0"/>
                    <a:pt x="286" y="0"/>
                    <a:pt x="286" y="0"/>
                  </a:cubicBezTo>
                  <a:cubicBezTo>
                    <a:pt x="288" y="2"/>
                    <a:pt x="290" y="5"/>
                    <a:pt x="292" y="7"/>
                  </a:cubicBezTo>
                  <a:cubicBezTo>
                    <a:pt x="354" y="77"/>
                    <a:pt x="539" y="303"/>
                    <a:pt x="692" y="543"/>
                  </a:cubicBezTo>
                  <a:close/>
                </a:path>
              </a:pathLst>
            </a:custGeom>
            <a:gradFill>
              <a:gsLst>
                <a:gs pos="0">
                  <a:srgbClr val="0A2DDB"/>
                </a:gs>
                <a:gs pos="83000">
                  <a:srgbClr val="3E04A9"/>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8" name="Freeform 35">
              <a:extLst>
                <a:ext uri="{FF2B5EF4-FFF2-40B4-BE49-F238E27FC236}">
                  <a16:creationId xmlns:a16="http://schemas.microsoft.com/office/drawing/2014/main" id="{3CEFFA90-EB51-41A6-8D88-DC1FC480C0E4}"/>
                </a:ext>
              </a:extLst>
            </p:cNvPr>
            <p:cNvSpPr>
              <a:spLocks/>
            </p:cNvSpPr>
            <p:nvPr/>
          </p:nvSpPr>
          <p:spPr bwMode="auto">
            <a:xfrm>
              <a:off x="9860664" y="3557306"/>
              <a:ext cx="1782999" cy="2922684"/>
            </a:xfrm>
            <a:custGeom>
              <a:avLst/>
              <a:gdLst>
                <a:gd name="T0" fmla="*/ 529 w 529"/>
                <a:gd name="T1" fmla="*/ 868 h 868"/>
                <a:gd name="T2" fmla="*/ 267 w 529"/>
                <a:gd name="T3" fmla="*/ 808 h 868"/>
                <a:gd name="T4" fmla="*/ 222 w 529"/>
                <a:gd name="T5" fmla="*/ 801 h 868"/>
                <a:gd name="T6" fmla="*/ 85 w 529"/>
                <a:gd name="T7" fmla="*/ 452 h 868"/>
                <a:gd name="T8" fmla="*/ 0 w 529"/>
                <a:gd name="T9" fmla="*/ 94 h 868"/>
                <a:gd name="T10" fmla="*/ 95 w 529"/>
                <a:gd name="T11" fmla="*/ 45 h 868"/>
                <a:gd name="T12" fmla="*/ 183 w 529"/>
                <a:gd name="T13" fmla="*/ 0 h 868"/>
                <a:gd name="T14" fmla="*/ 194 w 529"/>
                <a:gd name="T15" fmla="*/ 1 h 868"/>
                <a:gd name="T16" fmla="*/ 315 w 529"/>
                <a:gd name="T17" fmla="*/ 378 h 868"/>
                <a:gd name="T18" fmla="*/ 315 w 529"/>
                <a:gd name="T19" fmla="*/ 421 h 868"/>
                <a:gd name="T20" fmla="*/ 508 w 529"/>
                <a:gd name="T21" fmla="*/ 855 h 868"/>
                <a:gd name="T22" fmla="*/ 529 w 529"/>
                <a:gd name="T23" fmla="*/ 8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29" h="868">
                  <a:moveTo>
                    <a:pt x="529" y="868"/>
                  </a:moveTo>
                  <a:cubicBezTo>
                    <a:pt x="467" y="847"/>
                    <a:pt x="382" y="826"/>
                    <a:pt x="267" y="808"/>
                  </a:cubicBezTo>
                  <a:cubicBezTo>
                    <a:pt x="252" y="806"/>
                    <a:pt x="238" y="803"/>
                    <a:pt x="222" y="801"/>
                  </a:cubicBezTo>
                  <a:cubicBezTo>
                    <a:pt x="164" y="687"/>
                    <a:pt x="118" y="564"/>
                    <a:pt x="85" y="452"/>
                  </a:cubicBezTo>
                  <a:cubicBezTo>
                    <a:pt x="24" y="254"/>
                    <a:pt x="0" y="94"/>
                    <a:pt x="0" y="94"/>
                  </a:cubicBezTo>
                  <a:cubicBezTo>
                    <a:pt x="95" y="45"/>
                    <a:pt x="95" y="45"/>
                    <a:pt x="95" y="45"/>
                  </a:cubicBezTo>
                  <a:cubicBezTo>
                    <a:pt x="183" y="0"/>
                    <a:pt x="183" y="0"/>
                    <a:pt x="183" y="0"/>
                  </a:cubicBezTo>
                  <a:cubicBezTo>
                    <a:pt x="187" y="0"/>
                    <a:pt x="190" y="0"/>
                    <a:pt x="194" y="1"/>
                  </a:cubicBezTo>
                  <a:cubicBezTo>
                    <a:pt x="194" y="1"/>
                    <a:pt x="315" y="244"/>
                    <a:pt x="315" y="378"/>
                  </a:cubicBezTo>
                  <a:cubicBezTo>
                    <a:pt x="315" y="392"/>
                    <a:pt x="315" y="406"/>
                    <a:pt x="315" y="421"/>
                  </a:cubicBezTo>
                  <a:cubicBezTo>
                    <a:pt x="311" y="551"/>
                    <a:pt x="307" y="720"/>
                    <a:pt x="508" y="855"/>
                  </a:cubicBezTo>
                  <a:cubicBezTo>
                    <a:pt x="515" y="859"/>
                    <a:pt x="522" y="864"/>
                    <a:pt x="529" y="868"/>
                  </a:cubicBezTo>
                  <a:close/>
                </a:path>
              </a:pathLst>
            </a:custGeom>
            <a:gradFill>
              <a:gsLst>
                <a:gs pos="100000">
                  <a:srgbClr val="5936E0"/>
                </a:gs>
                <a:gs pos="44000">
                  <a:srgbClr val="371DBD"/>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67" name="Freeform: Shape 66">
              <a:extLst>
                <a:ext uri="{FF2B5EF4-FFF2-40B4-BE49-F238E27FC236}">
                  <a16:creationId xmlns:a16="http://schemas.microsoft.com/office/drawing/2014/main" id="{2ACAA286-8EC7-477A-B799-85B6B23E638D}"/>
                </a:ext>
              </a:extLst>
            </p:cNvPr>
            <p:cNvSpPr/>
            <p:nvPr/>
          </p:nvSpPr>
          <p:spPr>
            <a:xfrm rot="20923453">
              <a:off x="6655548" y="-439156"/>
              <a:ext cx="5488008" cy="1037277"/>
            </a:xfrm>
            <a:custGeom>
              <a:avLst/>
              <a:gdLst>
                <a:gd name="connsiteX0" fmla="*/ 584535 w 5488008"/>
                <a:gd name="connsiteY0" fmla="*/ 0 h 1037277"/>
                <a:gd name="connsiteX1" fmla="*/ 5488008 w 5488008"/>
                <a:gd name="connsiteY1" fmla="*/ 977656 h 1037277"/>
                <a:gd name="connsiteX2" fmla="*/ 5476121 w 5488008"/>
                <a:gd name="connsiteY2" fmla="*/ 1037276 h 1037277"/>
                <a:gd name="connsiteX3" fmla="*/ 0 w 5488008"/>
                <a:gd name="connsiteY3" fmla="*/ 1037277 h 1037277"/>
                <a:gd name="connsiteX4" fmla="*/ 35107 w 5488008"/>
                <a:gd name="connsiteY4" fmla="*/ 912868 h 1037277"/>
                <a:gd name="connsiteX5" fmla="*/ 584535 w 5488008"/>
                <a:gd name="connsiteY5" fmla="*/ 0 h 1037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8008" h="1037277">
                  <a:moveTo>
                    <a:pt x="584535" y="0"/>
                  </a:moveTo>
                  <a:lnTo>
                    <a:pt x="5488008" y="977656"/>
                  </a:lnTo>
                  <a:lnTo>
                    <a:pt x="5476121" y="1037276"/>
                  </a:lnTo>
                  <a:lnTo>
                    <a:pt x="0" y="1037277"/>
                  </a:lnTo>
                  <a:lnTo>
                    <a:pt x="35107" y="912868"/>
                  </a:lnTo>
                  <a:cubicBezTo>
                    <a:pt x="217952" y="337066"/>
                    <a:pt x="584535" y="0"/>
                    <a:pt x="584535" y="0"/>
                  </a:cubicBezTo>
                  <a:close/>
                </a:path>
              </a:pathLst>
            </a:custGeom>
            <a:gradFill>
              <a:gsLst>
                <a:gs pos="0">
                  <a:srgbClr val="7CEFD8"/>
                </a:gs>
                <a:gs pos="83000">
                  <a:srgbClr val="6672E4"/>
                </a:gs>
              </a:gsLst>
              <a:lin ang="2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sp>
        <p:nvSpPr>
          <p:cNvPr id="15" name="Title 14" hidden="1">
            <a:extLst>
              <a:ext uri="{FF2B5EF4-FFF2-40B4-BE49-F238E27FC236}">
                <a16:creationId xmlns:a16="http://schemas.microsoft.com/office/drawing/2014/main" id="{1B710331-53CB-4E4F-A9D3-D1E190EEAEE4}"/>
              </a:ext>
            </a:extLst>
          </p:cNvPr>
          <p:cNvSpPr>
            <a:spLocks noGrp="1"/>
          </p:cNvSpPr>
          <p:nvPr>
            <p:ph type="title"/>
          </p:nvPr>
        </p:nvSpPr>
        <p:spPr/>
        <p:txBody>
          <a:bodyPr/>
          <a:lstStyle/>
          <a:p>
            <a:r>
              <a:rPr lang="en-US" dirty="0"/>
              <a:t>Human resources slide 2</a:t>
            </a:r>
          </a:p>
        </p:txBody>
      </p:sp>
      <p:grpSp>
        <p:nvGrpSpPr>
          <p:cNvPr id="69" name="Group 68">
            <a:extLst>
              <a:ext uri="{FF2B5EF4-FFF2-40B4-BE49-F238E27FC236}">
                <a16:creationId xmlns:a16="http://schemas.microsoft.com/office/drawing/2014/main" id="{B457331C-2A24-4352-9B4C-1C1B326F404F}"/>
              </a:ext>
              <a:ext uri="{C183D7F6-B498-43B3-948B-1728B52AA6E4}">
                <adec:decorative xmlns:adec="http://schemas.microsoft.com/office/drawing/2017/decorative" val="1"/>
              </a:ext>
            </a:extLst>
          </p:cNvPr>
          <p:cNvGrpSpPr/>
          <p:nvPr/>
        </p:nvGrpSpPr>
        <p:grpSpPr>
          <a:xfrm>
            <a:off x="446836" y="1500841"/>
            <a:ext cx="6810976" cy="4706185"/>
            <a:chOff x="518433" y="1692049"/>
            <a:chExt cx="4201583" cy="4706185"/>
          </a:xfrm>
        </p:grpSpPr>
        <p:grpSp>
          <p:nvGrpSpPr>
            <p:cNvPr id="21" name="Group 20">
              <a:extLst>
                <a:ext uri="{FF2B5EF4-FFF2-40B4-BE49-F238E27FC236}">
                  <a16:creationId xmlns:a16="http://schemas.microsoft.com/office/drawing/2014/main" id="{B111D787-E830-4638-97B3-205F0A0ABC3F}"/>
                </a:ext>
              </a:extLst>
            </p:cNvPr>
            <p:cNvGrpSpPr/>
            <p:nvPr/>
          </p:nvGrpSpPr>
          <p:grpSpPr>
            <a:xfrm>
              <a:off x="518433" y="1692049"/>
              <a:ext cx="4201583" cy="553998"/>
              <a:chOff x="518433" y="1851126"/>
              <a:chExt cx="4201583" cy="553998"/>
            </a:xfrm>
          </p:grpSpPr>
          <p:sp>
            <p:nvSpPr>
              <p:cNvPr id="6" name="Rectangle: Rounded Corners 5">
                <a:extLst>
                  <a:ext uri="{FF2B5EF4-FFF2-40B4-BE49-F238E27FC236}">
                    <a16:creationId xmlns:a16="http://schemas.microsoft.com/office/drawing/2014/main" id="{6BFCD1AA-E1CA-41D6-8605-56AFEBE4EEE3}"/>
                  </a:ext>
                </a:extLst>
              </p:cNvPr>
              <p:cNvSpPr/>
              <p:nvPr/>
            </p:nvSpPr>
            <p:spPr>
              <a:xfrm>
                <a:off x="518433" y="198119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Aptos" panose="020B0004020202020204" pitchFamily="34" charset="0"/>
                </a:endParaRPr>
              </a:p>
            </p:txBody>
          </p:sp>
          <p:sp>
            <p:nvSpPr>
              <p:cNvPr id="8" name="Rectangle 7">
                <a:extLst>
                  <a:ext uri="{FF2B5EF4-FFF2-40B4-BE49-F238E27FC236}">
                    <a16:creationId xmlns:a16="http://schemas.microsoft.com/office/drawing/2014/main" id="{E9101D99-B002-4698-9C7E-C942B9AA2D39}"/>
                  </a:ext>
                </a:extLst>
              </p:cNvPr>
              <p:cNvSpPr/>
              <p:nvPr/>
            </p:nvSpPr>
            <p:spPr>
              <a:xfrm>
                <a:off x="1183821" y="1851126"/>
                <a:ext cx="3536195" cy="553998"/>
              </a:xfrm>
              <a:prstGeom prst="rect">
                <a:avLst/>
              </a:prstGeom>
            </p:spPr>
            <p:txBody>
              <a:bodyPr wrap="square" lIns="0" tIns="0" rIns="0" bIns="0">
                <a:spAutoFit/>
              </a:bodyPr>
              <a:lstStyle/>
              <a:p>
                <a:r>
                  <a:rPr lang="en-US" b="1" i="1" dirty="0">
                    <a:solidFill>
                      <a:srgbClr val="002060"/>
                    </a:solidFill>
                    <a:latin typeface="Aptos" panose="020B0004020202020204" pitchFamily="34" charset="0"/>
                    <a:cs typeface="Segoe UI" panose="020B0502040204020203" pitchFamily="34" charset="0"/>
                  </a:rPr>
                  <a:t>Background &amp; Key Change Drivers</a:t>
                </a:r>
              </a:p>
              <a:p>
                <a:r>
                  <a:rPr lang="en-US" b="1" i="1" dirty="0">
                    <a:solidFill>
                      <a:srgbClr val="002060"/>
                    </a:solidFill>
                    <a:latin typeface="Aptos" panose="020B0004020202020204" pitchFamily="34" charset="0"/>
                    <a:cs typeface="Segoe UI" panose="020B0502040204020203" pitchFamily="34" charset="0"/>
                  </a:rPr>
                  <a:t>- Artificial Intelligence (AI)</a:t>
                </a:r>
              </a:p>
            </p:txBody>
          </p:sp>
        </p:grpSp>
        <p:grpSp>
          <p:nvGrpSpPr>
            <p:cNvPr id="20" name="Group 19">
              <a:extLst>
                <a:ext uri="{FF2B5EF4-FFF2-40B4-BE49-F238E27FC236}">
                  <a16:creationId xmlns:a16="http://schemas.microsoft.com/office/drawing/2014/main" id="{2D19246F-8F2D-4FAD-8927-AA34DDAA5DFA}"/>
                </a:ext>
              </a:extLst>
            </p:cNvPr>
            <p:cNvGrpSpPr/>
            <p:nvPr/>
          </p:nvGrpSpPr>
          <p:grpSpPr>
            <a:xfrm>
              <a:off x="518433" y="2883138"/>
              <a:ext cx="4201583" cy="1337690"/>
              <a:chOff x="518433" y="2825276"/>
              <a:chExt cx="4201583" cy="1337690"/>
            </a:xfrm>
          </p:grpSpPr>
          <p:sp>
            <p:nvSpPr>
              <p:cNvPr id="9" name="Rectangle: Rounded Corners 8">
                <a:extLst>
                  <a:ext uri="{FF2B5EF4-FFF2-40B4-BE49-F238E27FC236}">
                    <a16:creationId xmlns:a16="http://schemas.microsoft.com/office/drawing/2014/main" id="{14FF47BA-9557-4442-8E2A-74A4F4AAD237}"/>
                  </a:ext>
                </a:extLst>
              </p:cNvPr>
              <p:cNvSpPr/>
              <p:nvPr/>
            </p:nvSpPr>
            <p:spPr>
              <a:xfrm>
                <a:off x="518433" y="2847627"/>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Aptos" panose="020B0004020202020204" pitchFamily="34" charset="0"/>
                </a:endParaRPr>
              </a:p>
            </p:txBody>
          </p:sp>
          <p:sp>
            <p:nvSpPr>
              <p:cNvPr id="10" name="Rectangle 9">
                <a:extLst>
                  <a:ext uri="{FF2B5EF4-FFF2-40B4-BE49-F238E27FC236}">
                    <a16:creationId xmlns:a16="http://schemas.microsoft.com/office/drawing/2014/main" id="{B00C2221-E8A7-47E0-B2B2-5A6A32F96791}"/>
                  </a:ext>
                </a:extLst>
              </p:cNvPr>
              <p:cNvSpPr/>
              <p:nvPr/>
            </p:nvSpPr>
            <p:spPr>
              <a:xfrm>
                <a:off x="1183821" y="2825276"/>
                <a:ext cx="3536195" cy="276999"/>
              </a:xfrm>
              <a:prstGeom prst="rect">
                <a:avLst/>
              </a:prstGeom>
            </p:spPr>
            <p:txBody>
              <a:bodyPr wrap="square" lIns="0" tIns="0" rIns="0" bIns="0" anchor="ctr">
                <a:spAutoFit/>
              </a:bodyPr>
              <a:lstStyle/>
              <a:p>
                <a:r>
                  <a:rPr lang="en-US" b="1" i="1" dirty="0">
                    <a:solidFill>
                      <a:srgbClr val="002060"/>
                    </a:solidFill>
                    <a:latin typeface="Aptos" panose="020B0004020202020204" pitchFamily="34" charset="0"/>
                    <a:cs typeface="Segoe UI" panose="020B0502040204020203" pitchFamily="34" charset="0"/>
                  </a:rPr>
                  <a:t>Artificial Intelligence (AI) Impact in HR Management</a:t>
                </a:r>
              </a:p>
            </p:txBody>
          </p:sp>
          <p:sp>
            <p:nvSpPr>
              <p:cNvPr id="3" name="Rectangle 2">
                <a:extLst>
                  <a:ext uri="{FF2B5EF4-FFF2-40B4-BE49-F238E27FC236}">
                    <a16:creationId xmlns:a16="http://schemas.microsoft.com/office/drawing/2014/main" id="{56BC4601-FC8B-CA28-1E06-98AA2F0C2F1E}"/>
                  </a:ext>
                </a:extLst>
              </p:cNvPr>
              <p:cNvSpPr/>
              <p:nvPr/>
            </p:nvSpPr>
            <p:spPr>
              <a:xfrm>
                <a:off x="1183820" y="3885967"/>
                <a:ext cx="3536195" cy="276999"/>
              </a:xfrm>
              <a:prstGeom prst="rect">
                <a:avLst/>
              </a:prstGeom>
            </p:spPr>
            <p:txBody>
              <a:bodyPr wrap="square" lIns="0" tIns="0" rIns="0" bIns="0" anchor="ctr">
                <a:spAutoFit/>
              </a:bodyPr>
              <a:lstStyle/>
              <a:p>
                <a:r>
                  <a:rPr lang="en-US" b="1" i="1" dirty="0">
                    <a:solidFill>
                      <a:srgbClr val="002060"/>
                    </a:solidFill>
                    <a:latin typeface="Aptos" panose="020B0004020202020204" pitchFamily="34" charset="0"/>
                    <a:cs typeface="Segoe UI" panose="020B0502040204020203" pitchFamily="34" charset="0"/>
                  </a:rPr>
                  <a:t>Arguments &amp; Lessons</a:t>
                </a:r>
              </a:p>
            </p:txBody>
          </p:sp>
        </p:grpSp>
        <p:sp>
          <p:nvSpPr>
            <p:cNvPr id="11" name="Rectangle: Rounded Corners 10">
              <a:extLst>
                <a:ext uri="{FF2B5EF4-FFF2-40B4-BE49-F238E27FC236}">
                  <a16:creationId xmlns:a16="http://schemas.microsoft.com/office/drawing/2014/main" id="{6B458D5C-BDF7-4A75-A4E8-B99128DCD84A}"/>
                </a:ext>
              </a:extLst>
            </p:cNvPr>
            <p:cNvSpPr/>
            <p:nvPr/>
          </p:nvSpPr>
          <p:spPr>
            <a:xfrm>
              <a:off x="518433" y="3988856"/>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Aptos" panose="020B0004020202020204" pitchFamily="34" charset="0"/>
              </a:endParaRPr>
            </a:p>
          </p:txBody>
        </p:sp>
        <p:grpSp>
          <p:nvGrpSpPr>
            <p:cNvPr id="18" name="Group 17">
              <a:extLst>
                <a:ext uri="{FF2B5EF4-FFF2-40B4-BE49-F238E27FC236}">
                  <a16:creationId xmlns:a16="http://schemas.microsoft.com/office/drawing/2014/main" id="{609D452F-25F9-4A2F-84BD-9A44714884C6}"/>
                </a:ext>
              </a:extLst>
            </p:cNvPr>
            <p:cNvGrpSpPr/>
            <p:nvPr/>
          </p:nvGrpSpPr>
          <p:grpSpPr>
            <a:xfrm>
              <a:off x="518433" y="5025912"/>
              <a:ext cx="4201582" cy="1372322"/>
              <a:chOff x="518433" y="4562023"/>
              <a:chExt cx="4201582" cy="1372322"/>
            </a:xfrm>
          </p:grpSpPr>
          <p:sp>
            <p:nvSpPr>
              <p:cNvPr id="13" name="Rectangle: Rounded Corners 12">
                <a:extLst>
                  <a:ext uri="{FF2B5EF4-FFF2-40B4-BE49-F238E27FC236}">
                    <a16:creationId xmlns:a16="http://schemas.microsoft.com/office/drawing/2014/main" id="{64E3D015-D1E6-40C0-B820-5D2B0144652D}"/>
                  </a:ext>
                </a:extLst>
              </p:cNvPr>
              <p:cNvSpPr/>
              <p:nvPr/>
            </p:nvSpPr>
            <p:spPr>
              <a:xfrm>
                <a:off x="518433" y="4608333"/>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Aptos" panose="020B0004020202020204" pitchFamily="34" charset="0"/>
                </a:endParaRPr>
              </a:p>
            </p:txBody>
          </p:sp>
          <p:sp>
            <p:nvSpPr>
              <p:cNvPr id="14" name="Rectangle 13">
                <a:extLst>
                  <a:ext uri="{FF2B5EF4-FFF2-40B4-BE49-F238E27FC236}">
                    <a16:creationId xmlns:a16="http://schemas.microsoft.com/office/drawing/2014/main" id="{9187696D-0387-46E9-A420-AD2392161D95}"/>
                  </a:ext>
                </a:extLst>
              </p:cNvPr>
              <p:cNvSpPr/>
              <p:nvPr/>
            </p:nvSpPr>
            <p:spPr>
              <a:xfrm>
                <a:off x="1183820" y="4562023"/>
                <a:ext cx="3536195" cy="276999"/>
              </a:xfrm>
              <a:prstGeom prst="rect">
                <a:avLst/>
              </a:prstGeom>
            </p:spPr>
            <p:txBody>
              <a:bodyPr wrap="square" lIns="0" tIns="0" rIns="0" bIns="0">
                <a:spAutoFit/>
              </a:bodyPr>
              <a:lstStyle/>
              <a:p>
                <a:r>
                  <a:rPr lang="en-US" b="1" i="1" dirty="0">
                    <a:solidFill>
                      <a:srgbClr val="002060"/>
                    </a:solidFill>
                    <a:latin typeface="Aptos" panose="020B0004020202020204" pitchFamily="34" charset="0"/>
                    <a:cs typeface="Segoe UI" panose="020B0502040204020203" pitchFamily="34" charset="0"/>
                  </a:rPr>
                  <a:t>Companies using AI for HRM</a:t>
                </a:r>
              </a:p>
            </p:txBody>
          </p:sp>
          <p:sp>
            <p:nvSpPr>
              <p:cNvPr id="5" name="Rectangle: Rounded Corners 4">
                <a:extLst>
                  <a:ext uri="{FF2B5EF4-FFF2-40B4-BE49-F238E27FC236}">
                    <a16:creationId xmlns:a16="http://schemas.microsoft.com/office/drawing/2014/main" id="{2ABB67FF-5609-664D-CE0F-1442F698BC85}"/>
                  </a:ext>
                </a:extLst>
              </p:cNvPr>
              <p:cNvSpPr/>
              <p:nvPr/>
            </p:nvSpPr>
            <p:spPr>
              <a:xfrm>
                <a:off x="518433" y="570204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Aptos" panose="020B0004020202020204" pitchFamily="34" charset="0"/>
                </a:endParaRPr>
              </a:p>
            </p:txBody>
          </p:sp>
        </p:grpSp>
      </p:grpSp>
      <p:sp>
        <p:nvSpPr>
          <p:cNvPr id="12" name="TextBox 11">
            <a:extLst>
              <a:ext uri="{FF2B5EF4-FFF2-40B4-BE49-F238E27FC236}">
                <a16:creationId xmlns:a16="http://schemas.microsoft.com/office/drawing/2014/main" id="{51874222-AB7C-211F-E1D3-5653049312E9}"/>
              </a:ext>
            </a:extLst>
          </p:cNvPr>
          <p:cNvSpPr txBox="1"/>
          <p:nvPr/>
        </p:nvSpPr>
        <p:spPr>
          <a:xfrm>
            <a:off x="1426948" y="5906212"/>
            <a:ext cx="6612774" cy="369332"/>
          </a:xfrm>
          <a:prstGeom prst="rect">
            <a:avLst/>
          </a:prstGeom>
          <a:noFill/>
        </p:spPr>
        <p:txBody>
          <a:bodyPr wrap="square">
            <a:spAutoFit/>
          </a:bodyPr>
          <a:lstStyle/>
          <a:p>
            <a:r>
              <a:rPr lang="en-US" sz="1800" b="1" i="1" dirty="0">
                <a:solidFill>
                  <a:srgbClr val="002060"/>
                </a:solidFill>
                <a:latin typeface="Aptos" panose="020B0004020202020204" pitchFamily="34" charset="0"/>
                <a:cs typeface="Segoe UI" panose="020B0502040204020203" pitchFamily="34" charset="0"/>
              </a:rPr>
              <a:t>Conclusions and</a:t>
            </a:r>
            <a:r>
              <a:rPr lang="zh-TW" altLang="en-US" sz="1800" b="1" i="1" dirty="0">
                <a:solidFill>
                  <a:srgbClr val="002060"/>
                </a:solidFill>
                <a:latin typeface="Aptos" panose="020B0004020202020204" pitchFamily="34" charset="0"/>
                <a:cs typeface="Segoe UI" panose="020B0502040204020203" pitchFamily="34" charset="0"/>
              </a:rPr>
              <a:t> </a:t>
            </a:r>
            <a:r>
              <a:rPr lang="en-US" altLang="zh-TW" sz="1800" b="1" i="1" dirty="0">
                <a:solidFill>
                  <a:srgbClr val="002060"/>
                </a:solidFill>
                <a:latin typeface="Aptos" panose="020B0004020202020204" pitchFamily="34" charset="0"/>
                <a:cs typeface="Segoe UI" panose="020B0502040204020203" pitchFamily="34" charset="0"/>
              </a:rPr>
              <a:t>Recommendation</a:t>
            </a:r>
            <a:endParaRPr lang="en-US" sz="1800" b="1" i="1" dirty="0">
              <a:solidFill>
                <a:srgbClr val="002060"/>
              </a:solidFill>
              <a:latin typeface="Aptos" panose="020B0004020202020204" pitchFamily="34" charset="0"/>
              <a:cs typeface="Segoe UI" panose="020B0502040204020203" pitchFamily="34" charset="0"/>
            </a:endParaRPr>
          </a:p>
        </p:txBody>
      </p:sp>
    </p:spTree>
    <p:extLst>
      <p:ext uri="{BB962C8B-B14F-4D97-AF65-F5344CB8AC3E}">
        <p14:creationId xmlns:p14="http://schemas.microsoft.com/office/powerpoint/2010/main" val="285523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32921F3-ABCE-4FA9-F6EB-E4B2FDBB4E64}"/>
              </a:ext>
            </a:extLst>
          </p:cNvPr>
          <p:cNvSpPr>
            <a:spLocks noGrp="1"/>
          </p:cNvSpPr>
          <p:nvPr>
            <p:ph type="title"/>
          </p:nvPr>
        </p:nvSpPr>
        <p:spPr>
          <a:xfrm>
            <a:off x="597876" y="1896621"/>
            <a:ext cx="2880828" cy="714415"/>
          </a:xfrm>
        </p:spPr>
        <p:txBody>
          <a:bodyPr vert="horz" lIns="91440" tIns="45720" rIns="91440" bIns="45720" rtlCol="0" anchor="t">
            <a:normAutofit fontScale="90000"/>
          </a:bodyPr>
          <a:lstStyle/>
          <a:p>
            <a:r>
              <a:rPr lang="en-US" sz="3400" kern="1200" dirty="0">
                <a:solidFill>
                  <a:srgbClr val="FFFFFF"/>
                </a:solidFill>
                <a:latin typeface="+mj-lt"/>
                <a:ea typeface="+mj-ea"/>
                <a:cs typeface="+mj-cs"/>
              </a:rPr>
              <a:t>Background</a:t>
            </a:r>
            <a:br>
              <a:rPr lang="en-US" sz="3400" kern="1200" dirty="0">
                <a:solidFill>
                  <a:srgbClr val="FFFFFF"/>
                </a:solidFill>
                <a:latin typeface="+mj-lt"/>
                <a:ea typeface="+mj-ea"/>
                <a:cs typeface="+mj-cs"/>
              </a:rPr>
            </a:br>
            <a:br>
              <a:rPr lang="en-US" sz="3400" kern="1200" dirty="0">
                <a:solidFill>
                  <a:srgbClr val="FFFFFF"/>
                </a:solidFill>
                <a:latin typeface="+mj-lt"/>
                <a:ea typeface="+mj-ea"/>
                <a:cs typeface="+mj-cs"/>
              </a:rPr>
            </a:br>
            <a:br>
              <a:rPr lang="en-US" sz="3400" dirty="0">
                <a:solidFill>
                  <a:srgbClr val="FFFFFF"/>
                </a:solidFill>
              </a:rPr>
            </a:br>
            <a:r>
              <a:rPr lang="en-US" sz="3400" dirty="0">
                <a:solidFill>
                  <a:srgbClr val="FFFFFF"/>
                </a:solidFill>
              </a:rPr>
              <a:t>Digital Transformation in Human Resource Management</a:t>
            </a:r>
            <a:endParaRPr lang="en-US" sz="34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0289A72C-8865-429A-22D1-3CD4CFD374B7}"/>
              </a:ext>
            </a:extLst>
          </p:cNvPr>
          <p:cNvSpPr txBox="1"/>
          <p:nvPr/>
        </p:nvSpPr>
        <p:spPr>
          <a:xfrm>
            <a:off x="4417657" y="498303"/>
            <a:ext cx="7097754" cy="461665"/>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nchor="ctr">
            <a:spAutoFit/>
          </a:bodyPr>
          <a:lstStyle/>
          <a:p>
            <a:pPr algn="ctr"/>
            <a:r>
              <a:rPr lang="en-US" sz="2400" dirty="0">
                <a:effectLst>
                  <a:outerShdw blurRad="38100" dist="38100" dir="2700000" algn="tl">
                    <a:srgbClr val="000000">
                      <a:alpha val="43137"/>
                    </a:srgbClr>
                  </a:outerShdw>
                </a:effectLst>
              </a:rPr>
              <a:t>Key Aspects of Digital Transformation</a:t>
            </a:r>
          </a:p>
        </p:txBody>
      </p:sp>
      <p:grpSp>
        <p:nvGrpSpPr>
          <p:cNvPr id="23" name="Group 22">
            <a:extLst>
              <a:ext uri="{FF2B5EF4-FFF2-40B4-BE49-F238E27FC236}">
                <a16:creationId xmlns:a16="http://schemas.microsoft.com/office/drawing/2014/main" id="{1771A9C2-904F-FCDE-53AB-3721EDE03792}"/>
              </a:ext>
            </a:extLst>
          </p:cNvPr>
          <p:cNvGrpSpPr/>
          <p:nvPr/>
        </p:nvGrpSpPr>
        <p:grpSpPr>
          <a:xfrm>
            <a:off x="4195987" y="1535991"/>
            <a:ext cx="3124726" cy="675670"/>
            <a:chOff x="4195986" y="1546673"/>
            <a:chExt cx="3124726" cy="675670"/>
          </a:xfrm>
        </p:grpSpPr>
        <p:pic>
          <p:nvPicPr>
            <p:cNvPr id="1026" name="Picture 2" descr="Automated process - Free computer icons">
              <a:extLst>
                <a:ext uri="{FF2B5EF4-FFF2-40B4-BE49-F238E27FC236}">
                  <a16:creationId xmlns:a16="http://schemas.microsoft.com/office/drawing/2014/main" id="{878847BB-95B7-E8CD-0AA6-2D90D8FD16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5986" y="1546673"/>
              <a:ext cx="675670" cy="6756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28EF3B7-A523-DF9E-46C2-6CCFD785C330}"/>
                </a:ext>
              </a:extLst>
            </p:cNvPr>
            <p:cNvSpPr txBox="1"/>
            <p:nvPr/>
          </p:nvSpPr>
          <p:spPr>
            <a:xfrm>
              <a:off x="4931981" y="1705574"/>
              <a:ext cx="2388731" cy="369332"/>
            </a:xfrm>
            <a:prstGeom prst="rect">
              <a:avLst/>
            </a:prstGeom>
            <a:noFill/>
          </p:spPr>
          <p:txBody>
            <a:bodyPr wrap="none" rtlCol="0">
              <a:spAutoFit/>
            </a:bodyPr>
            <a:lstStyle/>
            <a:p>
              <a:r>
                <a:rPr lang="en-US" dirty="0"/>
                <a:t>Automation of Process</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p:txBody>
        </p:sp>
      </p:grpSp>
      <p:grpSp>
        <p:nvGrpSpPr>
          <p:cNvPr id="24" name="Group 23">
            <a:extLst>
              <a:ext uri="{FF2B5EF4-FFF2-40B4-BE49-F238E27FC236}">
                <a16:creationId xmlns:a16="http://schemas.microsoft.com/office/drawing/2014/main" id="{B64FFC4B-04EB-7DEF-FB64-7A8608632F86}"/>
              </a:ext>
            </a:extLst>
          </p:cNvPr>
          <p:cNvGrpSpPr/>
          <p:nvPr/>
        </p:nvGrpSpPr>
        <p:grpSpPr>
          <a:xfrm>
            <a:off x="4195987" y="2481354"/>
            <a:ext cx="3708952" cy="799499"/>
            <a:chOff x="4195986" y="2442436"/>
            <a:chExt cx="3708952" cy="799499"/>
          </a:xfrm>
        </p:grpSpPr>
        <p:pic>
          <p:nvPicPr>
            <p:cNvPr id="1028" name="Picture 4" descr="Data driven Icons &amp; Symbols">
              <a:extLst>
                <a:ext uri="{FF2B5EF4-FFF2-40B4-BE49-F238E27FC236}">
                  <a16:creationId xmlns:a16="http://schemas.microsoft.com/office/drawing/2014/main" id="{F26B0DB7-A72F-73C3-D7F2-77ECBB275E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5986" y="2442436"/>
              <a:ext cx="675669" cy="6756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31E8323-25E2-B92F-ACBD-A18AD059B9D6}"/>
                </a:ext>
              </a:extLst>
            </p:cNvPr>
            <p:cNvSpPr txBox="1"/>
            <p:nvPr/>
          </p:nvSpPr>
          <p:spPr>
            <a:xfrm>
              <a:off x="4923801" y="2595604"/>
              <a:ext cx="2981137" cy="646331"/>
            </a:xfrm>
            <a:prstGeom prst="rect">
              <a:avLst/>
            </a:prstGeom>
            <a:noFill/>
          </p:spPr>
          <p:txBody>
            <a:bodyPr wrap="none" rtlCol="0">
              <a:spAutoFit/>
            </a:bodyPr>
            <a:lstStyle>
              <a:defPPr>
                <a:defRPr lang="en-US"/>
              </a:defPPr>
              <a:lvl1pPr>
                <a:defRPr/>
              </a:lvl1pPr>
            </a:lstStyle>
            <a:p>
              <a:r>
                <a:rPr lang="en-US" dirty="0"/>
                <a:t>Data-Driven Decision Making</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a:p>
              <a:endParaRPr lang="en-US" dirty="0"/>
            </a:p>
          </p:txBody>
        </p:sp>
      </p:grpSp>
      <p:grpSp>
        <p:nvGrpSpPr>
          <p:cNvPr id="26" name="Group 25">
            <a:extLst>
              <a:ext uri="{FF2B5EF4-FFF2-40B4-BE49-F238E27FC236}">
                <a16:creationId xmlns:a16="http://schemas.microsoft.com/office/drawing/2014/main" id="{A5CB51D8-103C-6DA9-6A8F-CF8C189ACCF4}"/>
              </a:ext>
            </a:extLst>
          </p:cNvPr>
          <p:cNvGrpSpPr/>
          <p:nvPr/>
        </p:nvGrpSpPr>
        <p:grpSpPr>
          <a:xfrm>
            <a:off x="4150743" y="4566012"/>
            <a:ext cx="4580347" cy="856805"/>
            <a:chOff x="4148188" y="4212416"/>
            <a:chExt cx="4580347" cy="856805"/>
          </a:xfrm>
        </p:grpSpPr>
        <p:pic>
          <p:nvPicPr>
            <p:cNvPr id="1032" name="Picture 8" descr="Adoption - Free technology icons">
              <a:extLst>
                <a:ext uri="{FF2B5EF4-FFF2-40B4-BE49-F238E27FC236}">
                  <a16:creationId xmlns:a16="http://schemas.microsoft.com/office/drawing/2014/main" id="{B562F847-5317-7BC5-844D-30B2684692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48188" y="4212416"/>
              <a:ext cx="784599" cy="78459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594DA56-F38A-3BF7-B3C3-5DBA1D903728}"/>
                </a:ext>
              </a:extLst>
            </p:cNvPr>
            <p:cNvSpPr txBox="1"/>
            <p:nvPr/>
          </p:nvSpPr>
          <p:spPr>
            <a:xfrm>
              <a:off x="4931981" y="4422890"/>
              <a:ext cx="3796554" cy="646331"/>
            </a:xfrm>
            <a:prstGeom prst="rect">
              <a:avLst/>
            </a:prstGeom>
            <a:noFill/>
          </p:spPr>
          <p:txBody>
            <a:bodyPr wrap="square">
              <a:spAutoFit/>
            </a:bodyPr>
            <a:lstStyle/>
            <a:p>
              <a:r>
                <a:rPr lang="en-US" sz="1800" dirty="0">
                  <a:effectLst/>
                  <a:ea typeface="PMingLiU" panose="02020500000000000000" pitchFamily="18" charset="-120"/>
                  <a:cs typeface="Times New Roman" panose="02020603050405020304" pitchFamily="18" charset="0"/>
                </a:rPr>
                <a:t>Adoption of Advanced Technologies</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a:p>
              <a:endParaRPr lang="en-US" dirty="0"/>
            </a:p>
          </p:txBody>
        </p:sp>
      </p:grpSp>
      <p:grpSp>
        <p:nvGrpSpPr>
          <p:cNvPr id="27" name="Group 26">
            <a:extLst>
              <a:ext uri="{FF2B5EF4-FFF2-40B4-BE49-F238E27FC236}">
                <a16:creationId xmlns:a16="http://schemas.microsoft.com/office/drawing/2014/main" id="{9F442823-DE1D-1ADC-5AAB-78FAA579BBAB}"/>
              </a:ext>
            </a:extLst>
          </p:cNvPr>
          <p:cNvGrpSpPr/>
          <p:nvPr/>
        </p:nvGrpSpPr>
        <p:grpSpPr>
          <a:xfrm>
            <a:off x="4248993" y="5620278"/>
            <a:ext cx="2375176" cy="784599"/>
            <a:chOff x="4135907" y="5215866"/>
            <a:chExt cx="2375176" cy="784599"/>
          </a:xfrm>
        </p:grpSpPr>
        <p:pic>
          <p:nvPicPr>
            <p:cNvPr id="1036" name="Picture 12" descr="Corporate Culture Icon Images – Browse 32,566 Stock Photos, Vectors, and  Video | Adobe Stock">
              <a:extLst>
                <a:ext uri="{FF2B5EF4-FFF2-40B4-BE49-F238E27FC236}">
                  <a16:creationId xmlns:a16="http://schemas.microsoft.com/office/drawing/2014/main" id="{9DF9C76D-CAC4-160D-8956-EAABC3E05B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5907" y="5215866"/>
              <a:ext cx="784599" cy="78459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81964E0A-BC43-6D07-ED0F-8342DD68E5B7}"/>
                </a:ext>
              </a:extLst>
            </p:cNvPr>
            <p:cNvSpPr txBox="1"/>
            <p:nvPr/>
          </p:nvSpPr>
          <p:spPr>
            <a:xfrm>
              <a:off x="4958040" y="5422290"/>
              <a:ext cx="1553043" cy="369332"/>
            </a:xfrm>
            <a:prstGeom prst="rect">
              <a:avLst/>
            </a:prstGeom>
            <a:noFill/>
          </p:spPr>
          <p:txBody>
            <a:bodyPr wrap="square">
              <a:spAutoFit/>
            </a:bodyPr>
            <a:lstStyle/>
            <a:p>
              <a:r>
                <a:rPr lang="en-US" sz="1800" dirty="0">
                  <a:effectLst/>
                  <a:ea typeface="PMingLiU" panose="02020500000000000000" pitchFamily="18" charset="-120"/>
                  <a:cs typeface="Times New Roman" panose="02020603050405020304" pitchFamily="18" charset="0"/>
                </a:rPr>
                <a:t>Cultural Shift</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p:txBody>
        </p:sp>
      </p:grpSp>
      <p:grpSp>
        <p:nvGrpSpPr>
          <p:cNvPr id="25" name="Group 24">
            <a:extLst>
              <a:ext uri="{FF2B5EF4-FFF2-40B4-BE49-F238E27FC236}">
                <a16:creationId xmlns:a16="http://schemas.microsoft.com/office/drawing/2014/main" id="{DF0F0571-BD4D-07D6-D628-D51ACC7C4904}"/>
              </a:ext>
            </a:extLst>
          </p:cNvPr>
          <p:cNvGrpSpPr/>
          <p:nvPr/>
        </p:nvGrpSpPr>
        <p:grpSpPr>
          <a:xfrm>
            <a:off x="4150743" y="3391272"/>
            <a:ext cx="4327596" cy="885457"/>
            <a:chOff x="4062216" y="3242395"/>
            <a:chExt cx="4327596" cy="885457"/>
          </a:xfrm>
        </p:grpSpPr>
        <p:pic>
          <p:nvPicPr>
            <p:cNvPr id="1030" name="Picture 6" descr="Experience icon hi-res stock photography and images - Alamy">
              <a:extLst>
                <a:ext uri="{FF2B5EF4-FFF2-40B4-BE49-F238E27FC236}">
                  <a16:creationId xmlns:a16="http://schemas.microsoft.com/office/drawing/2014/main" id="{3E2B8397-1149-E445-209D-4AAAAF250CA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3819" t="15117" r="10047" b="23777"/>
            <a:stretch/>
          </p:blipFill>
          <p:spPr bwMode="auto">
            <a:xfrm>
              <a:off x="4062216" y="3242395"/>
              <a:ext cx="985576" cy="84573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0253C6A-7E70-EA06-16BF-5A5EBB2F6630}"/>
                </a:ext>
              </a:extLst>
            </p:cNvPr>
            <p:cNvSpPr txBox="1"/>
            <p:nvPr/>
          </p:nvSpPr>
          <p:spPr>
            <a:xfrm>
              <a:off x="4923801" y="3481521"/>
              <a:ext cx="3466011" cy="646331"/>
            </a:xfrm>
            <a:prstGeom prst="rect">
              <a:avLst/>
            </a:prstGeom>
            <a:noFill/>
          </p:spPr>
          <p:txBody>
            <a:bodyPr wrap="square">
              <a:spAutoFit/>
            </a:bodyPr>
            <a:lstStyle/>
            <a:p>
              <a:r>
                <a:rPr lang="en-US" sz="1800" dirty="0">
                  <a:effectLst/>
                  <a:ea typeface="PMingLiU" panose="02020500000000000000" pitchFamily="18" charset="-120"/>
                  <a:cs typeface="Times New Roman" panose="02020603050405020304" pitchFamily="18" charset="0"/>
                </a:rPr>
                <a:t>Enhanced Employee Experience</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a:p>
              <a:endParaRPr lang="en-US" dirty="0"/>
            </a:p>
          </p:txBody>
        </p:sp>
      </p:grpSp>
      <p:sp>
        <p:nvSpPr>
          <p:cNvPr id="16" name="TextBox 15">
            <a:extLst>
              <a:ext uri="{FF2B5EF4-FFF2-40B4-BE49-F238E27FC236}">
                <a16:creationId xmlns:a16="http://schemas.microsoft.com/office/drawing/2014/main" id="{E45BD78A-2D9C-4CA4-C464-0B010923A7DB}"/>
              </a:ext>
            </a:extLst>
          </p:cNvPr>
          <p:cNvSpPr txBox="1"/>
          <p:nvPr/>
        </p:nvSpPr>
        <p:spPr>
          <a:xfrm>
            <a:off x="62825" y="6564670"/>
            <a:ext cx="4029466" cy="230832"/>
          </a:xfrm>
          <a:prstGeom prst="rect">
            <a:avLst/>
          </a:prstGeom>
          <a:noFill/>
        </p:spPr>
        <p:txBody>
          <a:bodyPr wrap="square">
            <a:spAutoFit/>
          </a:bodyPr>
          <a:lstStyle/>
          <a:p>
            <a:r>
              <a:rPr lang="en-US" altLang="zh-TW" sz="900" baseline="30000" dirty="0">
                <a:solidFill>
                  <a:schemeClr val="bg1"/>
                </a:solidFill>
                <a:effectLst/>
                <a:ea typeface="PMingLiU" panose="02020500000000000000" pitchFamily="18" charset="-120"/>
                <a:cs typeface="Times New Roman" panose="02020603050405020304" pitchFamily="18" charset="0"/>
              </a:rPr>
              <a:t>1</a:t>
            </a:r>
            <a:r>
              <a:rPr lang="en-US" altLang="zh-TW" sz="900" baseline="30000" dirty="0">
                <a:solidFill>
                  <a:schemeClr val="bg1"/>
                </a:solidFill>
                <a:ea typeface="PMingLiU" panose="02020500000000000000" pitchFamily="18" charset="-120"/>
              </a:rPr>
              <a:t> </a:t>
            </a:r>
            <a:r>
              <a:rPr kumimoji="0" lang="en-US" altLang="en-US" sz="9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Verlinden</a:t>
            </a:r>
            <a:r>
              <a:rPr kumimoji="0" lang="en-US" altLang="en-US" sz="9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342158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fade">
                                      <p:cBhvr>
                                        <p:cTn id="25" dur="500"/>
                                        <p:tgtEl>
                                          <p:spTgt spid="2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500"/>
                                        <p:tgtEl>
                                          <p:spTgt spid="2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fade">
                                      <p:cBhvr>
                                        <p:cTn id="40"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987387-1F56-D457-7DD7-72E709D2FC57}"/>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D7B37D2-B125-884C-A119-A8DB8E09E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82E5C02-76A5-68C0-742B-80B8D62BA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5F7DE734-4342-B7E5-D349-DB5B3784D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2F654125-8ED1-BFA9-D911-7171B8697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BA3816DE-B275-3893-7373-0B6754211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0585517-F794-4AFB-6D74-813B482DAA0C}"/>
              </a:ext>
            </a:extLst>
          </p:cNvPr>
          <p:cNvSpPr>
            <a:spLocks noGrp="1"/>
          </p:cNvSpPr>
          <p:nvPr>
            <p:ph type="title"/>
          </p:nvPr>
        </p:nvSpPr>
        <p:spPr>
          <a:xfrm>
            <a:off x="597876" y="1896621"/>
            <a:ext cx="2880828" cy="714415"/>
          </a:xfrm>
        </p:spPr>
        <p:txBody>
          <a:bodyPr vert="horz" lIns="91440" tIns="45720" rIns="91440" bIns="45720" rtlCol="0" anchor="t">
            <a:normAutofit fontScale="90000"/>
          </a:bodyPr>
          <a:lstStyle/>
          <a:p>
            <a:r>
              <a:rPr lang="en-US" sz="3400" kern="1200" dirty="0">
                <a:solidFill>
                  <a:srgbClr val="FFFFFF"/>
                </a:solidFill>
                <a:latin typeface="+mj-lt"/>
                <a:ea typeface="+mj-ea"/>
                <a:cs typeface="+mj-cs"/>
              </a:rPr>
              <a:t>Background</a:t>
            </a:r>
            <a:br>
              <a:rPr lang="en-US" sz="3400" kern="1200" dirty="0">
                <a:solidFill>
                  <a:srgbClr val="FFFFFF"/>
                </a:solidFill>
                <a:latin typeface="+mj-lt"/>
                <a:ea typeface="+mj-ea"/>
                <a:cs typeface="+mj-cs"/>
              </a:rPr>
            </a:br>
            <a:br>
              <a:rPr lang="en-US" sz="3400" kern="1200" dirty="0">
                <a:solidFill>
                  <a:srgbClr val="FFFFFF"/>
                </a:solidFill>
                <a:latin typeface="+mj-lt"/>
                <a:ea typeface="+mj-ea"/>
                <a:cs typeface="+mj-cs"/>
              </a:rPr>
            </a:br>
            <a:br>
              <a:rPr lang="en-US" sz="3400" dirty="0">
                <a:solidFill>
                  <a:srgbClr val="FFFFFF"/>
                </a:solidFill>
              </a:rPr>
            </a:br>
            <a:r>
              <a:rPr lang="en-US" sz="3400" dirty="0">
                <a:solidFill>
                  <a:srgbClr val="FFFFFF"/>
                </a:solidFill>
              </a:rPr>
              <a:t>Digital Transformation in Human Resource Management</a:t>
            </a:r>
            <a:endParaRPr lang="en-US" sz="34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A3D61AD0-0ADE-0CA2-34BE-68E3CB134F51}"/>
              </a:ext>
            </a:extLst>
          </p:cNvPr>
          <p:cNvSpPr txBox="1"/>
          <p:nvPr/>
        </p:nvSpPr>
        <p:spPr>
          <a:xfrm>
            <a:off x="4417657" y="498303"/>
            <a:ext cx="7097754" cy="461665"/>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nchor="ctr">
            <a:spAutoFit/>
          </a:bodyPr>
          <a:lstStyle/>
          <a:p>
            <a:pPr algn="ctr"/>
            <a:r>
              <a:rPr lang="en-US" sz="2400" dirty="0">
                <a:effectLst>
                  <a:outerShdw blurRad="38100" dist="38100" dir="2700000" algn="tl">
                    <a:srgbClr val="000000">
                      <a:alpha val="43137"/>
                    </a:srgbClr>
                  </a:outerShdw>
                </a:effectLst>
              </a:rPr>
              <a:t>Key Aspects of Digital Transformation</a:t>
            </a:r>
          </a:p>
        </p:txBody>
      </p:sp>
      <p:grpSp>
        <p:nvGrpSpPr>
          <p:cNvPr id="23" name="Group 22">
            <a:extLst>
              <a:ext uri="{FF2B5EF4-FFF2-40B4-BE49-F238E27FC236}">
                <a16:creationId xmlns:a16="http://schemas.microsoft.com/office/drawing/2014/main" id="{F65CCDCF-252F-F15E-8079-A825B4A86F0B}"/>
              </a:ext>
            </a:extLst>
          </p:cNvPr>
          <p:cNvGrpSpPr/>
          <p:nvPr/>
        </p:nvGrpSpPr>
        <p:grpSpPr>
          <a:xfrm>
            <a:off x="4195987" y="1535991"/>
            <a:ext cx="3124726" cy="675670"/>
            <a:chOff x="4195986" y="1546673"/>
            <a:chExt cx="3124726" cy="675670"/>
          </a:xfrm>
        </p:grpSpPr>
        <p:pic>
          <p:nvPicPr>
            <p:cNvPr id="1026" name="Picture 2" descr="Automated process - Free computer icons">
              <a:extLst>
                <a:ext uri="{FF2B5EF4-FFF2-40B4-BE49-F238E27FC236}">
                  <a16:creationId xmlns:a16="http://schemas.microsoft.com/office/drawing/2014/main" id="{296894AC-87C5-5182-202F-697316E2DF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5986" y="1546673"/>
              <a:ext cx="675670" cy="6756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1E0CFC3-7BF7-14C6-C01E-B347B7AE726E}"/>
                </a:ext>
              </a:extLst>
            </p:cNvPr>
            <p:cNvSpPr txBox="1"/>
            <p:nvPr/>
          </p:nvSpPr>
          <p:spPr>
            <a:xfrm>
              <a:off x="4931981" y="1705574"/>
              <a:ext cx="2388731" cy="369332"/>
            </a:xfrm>
            <a:prstGeom prst="rect">
              <a:avLst/>
            </a:prstGeom>
            <a:noFill/>
          </p:spPr>
          <p:txBody>
            <a:bodyPr wrap="none" rtlCol="0">
              <a:spAutoFit/>
            </a:bodyPr>
            <a:lstStyle/>
            <a:p>
              <a:r>
                <a:rPr lang="en-US" dirty="0"/>
                <a:t>Automation of Process</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p:txBody>
        </p:sp>
      </p:grpSp>
      <p:grpSp>
        <p:nvGrpSpPr>
          <p:cNvPr id="24" name="Group 23">
            <a:extLst>
              <a:ext uri="{FF2B5EF4-FFF2-40B4-BE49-F238E27FC236}">
                <a16:creationId xmlns:a16="http://schemas.microsoft.com/office/drawing/2014/main" id="{03B64C44-B6FA-5C9E-3B87-E141C5645351}"/>
              </a:ext>
            </a:extLst>
          </p:cNvPr>
          <p:cNvGrpSpPr/>
          <p:nvPr/>
        </p:nvGrpSpPr>
        <p:grpSpPr>
          <a:xfrm>
            <a:off x="4195987" y="2481354"/>
            <a:ext cx="3708952" cy="799499"/>
            <a:chOff x="4195986" y="2442436"/>
            <a:chExt cx="3708952" cy="799499"/>
          </a:xfrm>
        </p:grpSpPr>
        <p:pic>
          <p:nvPicPr>
            <p:cNvPr id="1028" name="Picture 4" descr="Data driven Icons &amp; Symbols">
              <a:extLst>
                <a:ext uri="{FF2B5EF4-FFF2-40B4-BE49-F238E27FC236}">
                  <a16:creationId xmlns:a16="http://schemas.microsoft.com/office/drawing/2014/main" id="{F6679D7F-ED23-D0D6-6CDC-5822B55A6A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5986" y="2442436"/>
              <a:ext cx="675669" cy="6756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903B879-C979-A515-5531-DD915B9C97E0}"/>
                </a:ext>
              </a:extLst>
            </p:cNvPr>
            <p:cNvSpPr txBox="1"/>
            <p:nvPr/>
          </p:nvSpPr>
          <p:spPr>
            <a:xfrm>
              <a:off x="4923801" y="2595604"/>
              <a:ext cx="2981137" cy="646331"/>
            </a:xfrm>
            <a:prstGeom prst="rect">
              <a:avLst/>
            </a:prstGeom>
            <a:noFill/>
          </p:spPr>
          <p:txBody>
            <a:bodyPr wrap="none" rtlCol="0">
              <a:spAutoFit/>
            </a:bodyPr>
            <a:lstStyle>
              <a:defPPr>
                <a:defRPr lang="en-US"/>
              </a:defPPr>
              <a:lvl1pPr>
                <a:defRPr/>
              </a:lvl1pPr>
            </a:lstStyle>
            <a:p>
              <a:r>
                <a:rPr lang="en-US" dirty="0"/>
                <a:t>Data-Driven Decision Making</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a:p>
              <a:endParaRPr lang="en-US" dirty="0"/>
            </a:p>
          </p:txBody>
        </p:sp>
      </p:grpSp>
      <p:grpSp>
        <p:nvGrpSpPr>
          <p:cNvPr id="26" name="Group 25">
            <a:extLst>
              <a:ext uri="{FF2B5EF4-FFF2-40B4-BE49-F238E27FC236}">
                <a16:creationId xmlns:a16="http://schemas.microsoft.com/office/drawing/2014/main" id="{B1AE474B-77B7-AC4D-C2C0-8620430F68DF}"/>
              </a:ext>
            </a:extLst>
          </p:cNvPr>
          <p:cNvGrpSpPr/>
          <p:nvPr/>
        </p:nvGrpSpPr>
        <p:grpSpPr>
          <a:xfrm>
            <a:off x="4150743" y="4566012"/>
            <a:ext cx="4580347" cy="856805"/>
            <a:chOff x="4148188" y="4212416"/>
            <a:chExt cx="4580347" cy="856805"/>
          </a:xfrm>
        </p:grpSpPr>
        <p:pic>
          <p:nvPicPr>
            <p:cNvPr id="1032" name="Picture 8" descr="Adoption - Free technology icons">
              <a:extLst>
                <a:ext uri="{FF2B5EF4-FFF2-40B4-BE49-F238E27FC236}">
                  <a16:creationId xmlns:a16="http://schemas.microsoft.com/office/drawing/2014/main" id="{F4FB0582-58F4-FCF3-0E39-EAFDDCAB4C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48188" y="4212416"/>
              <a:ext cx="784599" cy="78459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04EBA8B-DCF8-BAE5-82A1-F5E505E18D64}"/>
                </a:ext>
              </a:extLst>
            </p:cNvPr>
            <p:cNvSpPr txBox="1"/>
            <p:nvPr/>
          </p:nvSpPr>
          <p:spPr>
            <a:xfrm>
              <a:off x="4931981" y="4422890"/>
              <a:ext cx="3796554" cy="646331"/>
            </a:xfrm>
            <a:prstGeom prst="rect">
              <a:avLst/>
            </a:prstGeom>
            <a:noFill/>
          </p:spPr>
          <p:txBody>
            <a:bodyPr wrap="square">
              <a:spAutoFit/>
            </a:bodyPr>
            <a:lstStyle/>
            <a:p>
              <a:r>
                <a:rPr lang="en-US" sz="1800" dirty="0">
                  <a:effectLst/>
                  <a:ea typeface="PMingLiU" panose="02020500000000000000" pitchFamily="18" charset="-120"/>
                  <a:cs typeface="Times New Roman" panose="02020603050405020304" pitchFamily="18" charset="0"/>
                </a:rPr>
                <a:t>Adoption of Advanced Technologies</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a:p>
              <a:endParaRPr lang="en-US" dirty="0"/>
            </a:p>
          </p:txBody>
        </p:sp>
      </p:grpSp>
      <p:grpSp>
        <p:nvGrpSpPr>
          <p:cNvPr id="27" name="Group 26">
            <a:extLst>
              <a:ext uri="{FF2B5EF4-FFF2-40B4-BE49-F238E27FC236}">
                <a16:creationId xmlns:a16="http://schemas.microsoft.com/office/drawing/2014/main" id="{FA809BA9-3B1D-F6BA-FD55-90249221E875}"/>
              </a:ext>
            </a:extLst>
          </p:cNvPr>
          <p:cNvGrpSpPr/>
          <p:nvPr/>
        </p:nvGrpSpPr>
        <p:grpSpPr>
          <a:xfrm>
            <a:off x="4248993" y="5620278"/>
            <a:ext cx="2375176" cy="784599"/>
            <a:chOff x="4135907" y="5215866"/>
            <a:chExt cx="2375176" cy="784599"/>
          </a:xfrm>
        </p:grpSpPr>
        <p:pic>
          <p:nvPicPr>
            <p:cNvPr id="1036" name="Picture 12" descr="Corporate Culture Icon Images – Browse 32,566 Stock Photos, Vectors, and  Video | Adobe Stock">
              <a:extLst>
                <a:ext uri="{FF2B5EF4-FFF2-40B4-BE49-F238E27FC236}">
                  <a16:creationId xmlns:a16="http://schemas.microsoft.com/office/drawing/2014/main" id="{945C785A-B355-1754-4928-B9807CAAA4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5907" y="5215866"/>
              <a:ext cx="784599" cy="78459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CE21200-0B78-C2A1-C154-A475C455DCB0}"/>
                </a:ext>
              </a:extLst>
            </p:cNvPr>
            <p:cNvSpPr txBox="1"/>
            <p:nvPr/>
          </p:nvSpPr>
          <p:spPr>
            <a:xfrm>
              <a:off x="4958040" y="5422290"/>
              <a:ext cx="1553043" cy="369332"/>
            </a:xfrm>
            <a:prstGeom prst="rect">
              <a:avLst/>
            </a:prstGeom>
            <a:noFill/>
          </p:spPr>
          <p:txBody>
            <a:bodyPr wrap="square">
              <a:spAutoFit/>
            </a:bodyPr>
            <a:lstStyle/>
            <a:p>
              <a:r>
                <a:rPr lang="en-US" sz="1800" dirty="0">
                  <a:effectLst/>
                  <a:ea typeface="PMingLiU" panose="02020500000000000000" pitchFamily="18" charset="-120"/>
                  <a:cs typeface="Times New Roman" panose="02020603050405020304" pitchFamily="18" charset="0"/>
                </a:rPr>
                <a:t>Cultural Shift</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p:txBody>
        </p:sp>
      </p:grpSp>
      <p:grpSp>
        <p:nvGrpSpPr>
          <p:cNvPr id="25" name="Group 24">
            <a:extLst>
              <a:ext uri="{FF2B5EF4-FFF2-40B4-BE49-F238E27FC236}">
                <a16:creationId xmlns:a16="http://schemas.microsoft.com/office/drawing/2014/main" id="{2279627B-D492-4E41-EC27-462C1D848749}"/>
              </a:ext>
            </a:extLst>
          </p:cNvPr>
          <p:cNvGrpSpPr/>
          <p:nvPr/>
        </p:nvGrpSpPr>
        <p:grpSpPr>
          <a:xfrm>
            <a:off x="4150743" y="3391272"/>
            <a:ext cx="4327596" cy="885457"/>
            <a:chOff x="4062216" y="3242395"/>
            <a:chExt cx="4327596" cy="885457"/>
          </a:xfrm>
        </p:grpSpPr>
        <p:pic>
          <p:nvPicPr>
            <p:cNvPr id="1030" name="Picture 6" descr="Experience icon hi-res stock photography and images - Alamy">
              <a:extLst>
                <a:ext uri="{FF2B5EF4-FFF2-40B4-BE49-F238E27FC236}">
                  <a16:creationId xmlns:a16="http://schemas.microsoft.com/office/drawing/2014/main" id="{4DC486B2-96BB-6BC6-2E31-81736E65910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3819" t="15117" r="10047" b="23777"/>
            <a:stretch/>
          </p:blipFill>
          <p:spPr bwMode="auto">
            <a:xfrm>
              <a:off x="4062216" y="3242395"/>
              <a:ext cx="985576" cy="84573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7501B5C-6372-FA83-260D-643870782FDE}"/>
                </a:ext>
              </a:extLst>
            </p:cNvPr>
            <p:cNvSpPr txBox="1"/>
            <p:nvPr/>
          </p:nvSpPr>
          <p:spPr>
            <a:xfrm>
              <a:off x="4923801" y="3481521"/>
              <a:ext cx="3466011" cy="646331"/>
            </a:xfrm>
            <a:prstGeom prst="rect">
              <a:avLst/>
            </a:prstGeom>
            <a:noFill/>
          </p:spPr>
          <p:txBody>
            <a:bodyPr wrap="square">
              <a:spAutoFit/>
            </a:bodyPr>
            <a:lstStyle/>
            <a:p>
              <a:r>
                <a:rPr lang="en-US" sz="1800" dirty="0">
                  <a:effectLst/>
                  <a:ea typeface="PMingLiU" panose="02020500000000000000" pitchFamily="18" charset="-120"/>
                  <a:cs typeface="Times New Roman" panose="02020603050405020304" pitchFamily="18" charset="0"/>
                </a:rPr>
                <a:t>Enhanced Employee Experience</a:t>
              </a:r>
              <a:r>
                <a:rPr lang="en-US" altLang="zh-TW" sz="1800" baseline="30000" dirty="0">
                  <a:effectLst/>
                  <a:ea typeface="PMingLiU" panose="02020500000000000000" pitchFamily="18" charset="-120"/>
                  <a:cs typeface="Times New Roman" panose="02020603050405020304" pitchFamily="18" charset="0"/>
                </a:rPr>
                <a:t>1</a:t>
              </a:r>
              <a:endParaRPr lang="en-US" baseline="30000" dirty="0"/>
            </a:p>
            <a:p>
              <a:endParaRPr lang="en-US" dirty="0"/>
            </a:p>
          </p:txBody>
        </p:sp>
      </p:grpSp>
      <p:grpSp>
        <p:nvGrpSpPr>
          <p:cNvPr id="35" name="Group 34">
            <a:extLst>
              <a:ext uri="{FF2B5EF4-FFF2-40B4-BE49-F238E27FC236}">
                <a16:creationId xmlns:a16="http://schemas.microsoft.com/office/drawing/2014/main" id="{26D82A13-C234-70AD-3D6C-BC1820C0864E}"/>
              </a:ext>
            </a:extLst>
          </p:cNvPr>
          <p:cNvGrpSpPr/>
          <p:nvPr/>
        </p:nvGrpSpPr>
        <p:grpSpPr>
          <a:xfrm>
            <a:off x="3156827" y="1458934"/>
            <a:ext cx="8930669" cy="5016202"/>
            <a:chOff x="3308349" y="1545883"/>
            <a:chExt cx="8724788" cy="4907693"/>
          </a:xfrm>
        </p:grpSpPr>
        <p:pic>
          <p:nvPicPr>
            <p:cNvPr id="2052" name="Picture 4" descr="The Stages of HR Digital Transformation">
              <a:extLst>
                <a:ext uri="{FF2B5EF4-FFF2-40B4-BE49-F238E27FC236}">
                  <a16:creationId xmlns:a16="http://schemas.microsoft.com/office/drawing/2014/main" id="{D45F8A3B-D9BA-0923-B71F-AB113E0A59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08349" y="1545883"/>
              <a:ext cx="8724788" cy="4907693"/>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7AAAF228-BD90-FB35-BFEE-665AF44F0477}"/>
                </a:ext>
              </a:extLst>
            </p:cNvPr>
            <p:cNvSpPr txBox="1"/>
            <p:nvPr/>
          </p:nvSpPr>
          <p:spPr>
            <a:xfrm>
              <a:off x="3334864" y="6159058"/>
              <a:ext cx="1110642" cy="225839"/>
            </a:xfrm>
            <a:prstGeom prst="rect">
              <a:avLst/>
            </a:prstGeom>
            <a:noFill/>
          </p:spPr>
          <p:txBody>
            <a:bodyPr wrap="none" rtlCol="0">
              <a:spAutoFit/>
            </a:bodyPr>
            <a:lstStyle/>
            <a:p>
              <a:r>
                <a:rPr lang="en-US" altLang="zh-TW" sz="900" dirty="0">
                  <a:solidFill>
                    <a:schemeClr val="bg1"/>
                  </a:solidFill>
                  <a:latin typeface="Times New Roman" panose="02020603050405020304" pitchFamily="18" charset="0"/>
                  <a:cs typeface="Times New Roman" panose="02020603050405020304" pitchFamily="18" charset="0"/>
                </a:rPr>
                <a:t>Source:</a:t>
              </a:r>
              <a:r>
                <a:rPr lang="zh-TW" altLang="en-US" sz="900" dirty="0">
                  <a:solidFill>
                    <a:schemeClr val="bg1"/>
                  </a:solidFill>
                  <a:latin typeface="Times New Roman" panose="02020603050405020304" pitchFamily="18" charset="0"/>
                  <a:cs typeface="Times New Roman" panose="02020603050405020304" pitchFamily="18" charset="0"/>
                </a:rPr>
                <a:t> </a:t>
              </a:r>
              <a:r>
                <a:rPr kumimoji="0" lang="en-US" altLang="en-US" sz="9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Gupta, 2022</a:t>
              </a:r>
              <a:endParaRPr lang="en-US" sz="900" dirty="0">
                <a:solidFill>
                  <a:schemeClr val="bg1"/>
                </a:solidFill>
                <a:latin typeface="Times New Roman" panose="02020603050405020304" pitchFamily="18" charset="0"/>
                <a:cs typeface="Times New Roman" panose="02020603050405020304" pitchFamily="18" charset="0"/>
              </a:endParaRPr>
            </a:p>
          </p:txBody>
        </p:sp>
      </p:grpSp>
      <p:sp>
        <p:nvSpPr>
          <p:cNvPr id="16" name="TextBox 15">
            <a:extLst>
              <a:ext uri="{FF2B5EF4-FFF2-40B4-BE49-F238E27FC236}">
                <a16:creationId xmlns:a16="http://schemas.microsoft.com/office/drawing/2014/main" id="{3D775F6B-5DAC-403F-CB8C-89ECE323FE76}"/>
              </a:ext>
            </a:extLst>
          </p:cNvPr>
          <p:cNvSpPr txBox="1"/>
          <p:nvPr/>
        </p:nvSpPr>
        <p:spPr>
          <a:xfrm>
            <a:off x="62825" y="6564670"/>
            <a:ext cx="4029466" cy="230832"/>
          </a:xfrm>
          <a:prstGeom prst="rect">
            <a:avLst/>
          </a:prstGeom>
          <a:noFill/>
        </p:spPr>
        <p:txBody>
          <a:bodyPr wrap="square">
            <a:spAutoFit/>
          </a:bodyPr>
          <a:lstStyle/>
          <a:p>
            <a:r>
              <a:rPr lang="en-US" altLang="zh-TW" sz="900" baseline="30000" dirty="0">
                <a:solidFill>
                  <a:schemeClr val="bg1"/>
                </a:solidFill>
                <a:effectLst/>
                <a:ea typeface="PMingLiU" panose="02020500000000000000" pitchFamily="18" charset="-120"/>
                <a:cs typeface="Times New Roman" panose="02020603050405020304" pitchFamily="18" charset="0"/>
              </a:rPr>
              <a:t>1</a:t>
            </a:r>
            <a:r>
              <a:rPr lang="en-US" altLang="zh-TW" sz="900" baseline="30000" dirty="0">
                <a:solidFill>
                  <a:schemeClr val="bg1"/>
                </a:solidFill>
                <a:ea typeface="PMingLiU" panose="02020500000000000000" pitchFamily="18" charset="-120"/>
              </a:rPr>
              <a:t> </a:t>
            </a:r>
            <a:r>
              <a:rPr kumimoji="0" lang="en-US" altLang="en-US" sz="9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Verlinden</a:t>
            </a:r>
            <a:r>
              <a:rPr kumimoji="0" lang="en-US" altLang="en-US" sz="9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2784518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fade">
                                      <p:cBhvr>
                                        <p:cTn id="25" dur="500"/>
                                        <p:tgtEl>
                                          <p:spTgt spid="2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500"/>
                                        <p:tgtEl>
                                          <p:spTgt spid="2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fade">
                                      <p:cBhvr>
                                        <p:cTn id="40" dur="500"/>
                                        <p:tgtEl>
                                          <p:spTgt spid="27"/>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8" fill="hold" nodeType="clickEffect">
                                  <p:stCondLst>
                                    <p:cond delay="0"/>
                                  </p:stCondLst>
                                  <p:childTnLst>
                                    <p:set>
                                      <p:cBhvr>
                                        <p:cTn id="44" dur="1" fill="hold">
                                          <p:stCondLst>
                                            <p:cond delay="0"/>
                                          </p:stCondLst>
                                        </p:cTn>
                                        <p:tgtEl>
                                          <p:spTgt spid="35"/>
                                        </p:tgtEl>
                                        <p:attrNameLst>
                                          <p:attrName>style.visibility</p:attrName>
                                        </p:attrNameLst>
                                      </p:cBhvr>
                                      <p:to>
                                        <p:strVal val="visible"/>
                                      </p:to>
                                    </p:set>
                                    <p:animEffect transition="in" filter="wipe(left)">
                                      <p:cBhvr>
                                        <p:cTn id="45"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8336C4B5-E15C-4086-8FF8-C33A073734A2}"/>
              </a:ext>
            </a:extLst>
          </p:cNvPr>
          <p:cNvSpPr>
            <a:spLocks noGrp="1"/>
          </p:cNvSpPr>
          <p:nvPr>
            <p:ph type="title"/>
          </p:nvPr>
        </p:nvSpPr>
        <p:spPr/>
        <p:txBody>
          <a:bodyPr/>
          <a:lstStyle/>
          <a:p>
            <a:r>
              <a:rPr lang="en-US" dirty="0"/>
              <a:t>Human resources slide 7</a:t>
            </a:r>
          </a:p>
        </p:txBody>
      </p:sp>
      <p:sp>
        <p:nvSpPr>
          <p:cNvPr id="57" name="TextBox 56">
            <a:extLst>
              <a:ext uri="{FF2B5EF4-FFF2-40B4-BE49-F238E27FC236}">
                <a16:creationId xmlns:a16="http://schemas.microsoft.com/office/drawing/2014/main" id="{25264A13-2CF6-4653-9A8E-AE29B6F25F8E}"/>
              </a:ext>
            </a:extLst>
          </p:cNvPr>
          <p:cNvSpPr txBox="1"/>
          <p:nvPr/>
        </p:nvSpPr>
        <p:spPr>
          <a:xfrm>
            <a:off x="723899" y="457291"/>
            <a:ext cx="11330278" cy="1159742"/>
          </a:xfrm>
          <a:prstGeom prst="rect">
            <a:avLst/>
          </a:prstGeom>
          <a:noFill/>
        </p:spPr>
        <p:txBody>
          <a:bodyPr wrap="square" lIns="0" tIns="0" rIns="0" bIns="0" rtlCol="0">
            <a:noAutofit/>
          </a:bodyPr>
          <a:lstStyle/>
          <a:p>
            <a:pPr>
              <a:lnSpc>
                <a:spcPts val="4000"/>
              </a:lnSpc>
            </a:pPr>
            <a:r>
              <a:rPr lang="en-US" sz="3200" b="1" dirty="0">
                <a:solidFill>
                  <a:srgbClr val="002060"/>
                </a:solidFill>
                <a:latin typeface="Aptos" panose="020B0004020202020204" pitchFamily="34" charset="0"/>
                <a:cs typeface="Segoe UI" panose="020B0502040204020203" pitchFamily="34" charset="0"/>
              </a:rPr>
              <a:t>Top 5 HR Functions are currently using AI Technology:</a:t>
            </a:r>
          </a:p>
        </p:txBody>
      </p:sp>
      <p:pic>
        <p:nvPicPr>
          <p:cNvPr id="2" name="Picture 1" descr="A group of people sitting at a desk&#10;">
            <a:extLst>
              <a:ext uri="{FF2B5EF4-FFF2-40B4-BE49-F238E27FC236}">
                <a16:creationId xmlns:a16="http://schemas.microsoft.com/office/drawing/2014/main" id="{2D62790E-5C31-4474-BE12-F50234A0C76C}"/>
              </a:ext>
            </a:extLst>
          </p:cNvPr>
          <p:cNvPicPr>
            <a:picLocks noChangeAspect="1"/>
          </p:cNvPicPr>
          <p:nvPr/>
        </p:nvPicPr>
        <p:blipFill rotWithShape="1">
          <a:blip r:embed="rId3" cstate="print">
            <a:alphaModFix amt="20000"/>
            <a:extLst>
              <a:ext uri="{28A0092B-C50C-407E-A947-70E740481C1C}">
                <a14:useLocalDpi xmlns:a14="http://schemas.microsoft.com/office/drawing/2010/main" val="0"/>
              </a:ext>
            </a:extLst>
          </a:blip>
          <a:srcRect l="-104"/>
          <a:stretch/>
        </p:blipFill>
        <p:spPr>
          <a:xfrm>
            <a:off x="-12700" y="1494624"/>
            <a:ext cx="12192000" cy="2761029"/>
          </a:xfrm>
          <a:prstGeom prst="rect">
            <a:avLst/>
          </a:prstGeom>
        </p:spPr>
      </p:pic>
      <p:sp>
        <p:nvSpPr>
          <p:cNvPr id="3" name="Rectangle 2" descr="This is an image of a desk with laptop computers and people working.">
            <a:extLst>
              <a:ext uri="{FF2B5EF4-FFF2-40B4-BE49-F238E27FC236}">
                <a16:creationId xmlns:a16="http://schemas.microsoft.com/office/drawing/2014/main" id="{53AEFB1F-87BB-40C6-9BC7-E1CE0AC0AC1B}"/>
              </a:ext>
            </a:extLst>
          </p:cNvPr>
          <p:cNvSpPr/>
          <p:nvPr/>
        </p:nvSpPr>
        <p:spPr>
          <a:xfrm>
            <a:off x="-12700" y="1499386"/>
            <a:ext cx="12204700" cy="2761029"/>
          </a:xfrm>
          <a:prstGeom prst="rect">
            <a:avLst/>
          </a:pr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14" name="Oval 13">
            <a:extLst>
              <a:ext uri="{FF2B5EF4-FFF2-40B4-BE49-F238E27FC236}">
                <a16:creationId xmlns:a16="http://schemas.microsoft.com/office/drawing/2014/main" id="{3CFBA714-94A9-4CEA-9D73-2E90A898B450}"/>
              </a:ext>
              <a:ext uri="{C183D7F6-B498-43B3-948B-1728B52AA6E4}">
                <adec:decorative xmlns:adec="http://schemas.microsoft.com/office/drawing/2017/decorative" val="1"/>
              </a:ext>
            </a:extLst>
          </p:cNvPr>
          <p:cNvSpPr/>
          <p:nvPr/>
        </p:nvSpPr>
        <p:spPr>
          <a:xfrm>
            <a:off x="767471" y="1842604"/>
            <a:ext cx="1431828" cy="1431827"/>
          </a:xfrm>
          <a:prstGeom prst="ellipse">
            <a:avLst/>
          </a:prstGeom>
          <a:solidFill>
            <a:schemeClr val="bg1">
              <a:alpha val="19000"/>
            </a:schemeClr>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Oval 15">
            <a:extLst>
              <a:ext uri="{FF2B5EF4-FFF2-40B4-BE49-F238E27FC236}">
                <a16:creationId xmlns:a16="http://schemas.microsoft.com/office/drawing/2014/main" id="{3EB48CA9-382A-48A4-B5F2-BBE91C08FD62}"/>
              </a:ext>
            </a:extLst>
          </p:cNvPr>
          <p:cNvSpPr/>
          <p:nvPr/>
        </p:nvSpPr>
        <p:spPr>
          <a:xfrm>
            <a:off x="775317" y="2002967"/>
            <a:ext cx="239688" cy="239688"/>
          </a:xfrm>
          <a:prstGeom prst="ellipse">
            <a:avLst/>
          </a:prstGeom>
          <a:solidFill>
            <a:srgbClr val="8335E5">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B20BBE89-8E4D-448A-8F53-F45437DD24BB}"/>
              </a:ext>
            </a:extLst>
          </p:cNvPr>
          <p:cNvSpPr/>
          <p:nvPr/>
        </p:nvSpPr>
        <p:spPr>
          <a:xfrm>
            <a:off x="817790" y="2047575"/>
            <a:ext cx="150473" cy="150473"/>
          </a:xfrm>
          <a:prstGeom prst="ellipse">
            <a:avLst/>
          </a:prstGeom>
          <a:solidFill>
            <a:srgbClr val="8335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DC02C732-8960-4820-B185-F087E030DAAA}"/>
              </a:ext>
            </a:extLst>
          </p:cNvPr>
          <p:cNvSpPr txBox="1"/>
          <p:nvPr/>
        </p:nvSpPr>
        <p:spPr>
          <a:xfrm>
            <a:off x="1137136" y="2337315"/>
            <a:ext cx="692497" cy="492443"/>
          </a:xfrm>
          <a:prstGeom prst="rect">
            <a:avLst/>
          </a:prstGeom>
          <a:noFill/>
        </p:spPr>
        <p:txBody>
          <a:bodyPr wrap="none" lIns="0" tIns="0" rIns="0" bIns="0" rtlCol="0">
            <a:spAutoFit/>
          </a:bodyPr>
          <a:lstStyle/>
          <a:p>
            <a:pPr algn="ctr"/>
            <a:r>
              <a:rPr lang="en-US" sz="3200" b="1" dirty="0">
                <a:solidFill>
                  <a:schemeClr val="bg1"/>
                </a:solidFill>
                <a:latin typeface="+mj-lt"/>
              </a:rPr>
              <a:t>78%</a:t>
            </a:r>
          </a:p>
        </p:txBody>
      </p:sp>
      <p:sp>
        <p:nvSpPr>
          <p:cNvPr id="66" name="Arc 65">
            <a:extLst>
              <a:ext uri="{FF2B5EF4-FFF2-40B4-BE49-F238E27FC236}">
                <a16:creationId xmlns:a16="http://schemas.microsoft.com/office/drawing/2014/main" id="{45B3FF71-3684-4143-BA68-D4583307C956}"/>
              </a:ext>
            </a:extLst>
          </p:cNvPr>
          <p:cNvSpPr/>
          <p:nvPr/>
        </p:nvSpPr>
        <p:spPr>
          <a:xfrm>
            <a:off x="767471" y="1842604"/>
            <a:ext cx="1431827" cy="1431826"/>
          </a:xfrm>
          <a:prstGeom prst="arc">
            <a:avLst>
              <a:gd name="adj1" fmla="val 16200000"/>
              <a:gd name="adj2" fmla="val 12645714"/>
            </a:avLst>
          </a:prstGeom>
          <a:ln w="38100">
            <a:gradFill>
              <a:gsLst>
                <a:gs pos="0">
                  <a:srgbClr val="7BEBD8"/>
                </a:gs>
                <a:gs pos="8000">
                  <a:srgbClr val="6B8DE1"/>
                </a:gs>
                <a:gs pos="100000">
                  <a:srgbClr val="8335E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TextBox 17">
            <a:extLst>
              <a:ext uri="{FF2B5EF4-FFF2-40B4-BE49-F238E27FC236}">
                <a16:creationId xmlns:a16="http://schemas.microsoft.com/office/drawing/2014/main" id="{39929E06-4AB9-4598-A963-82CCC18A3FF2}"/>
              </a:ext>
            </a:extLst>
          </p:cNvPr>
          <p:cNvSpPr txBox="1"/>
          <p:nvPr/>
        </p:nvSpPr>
        <p:spPr>
          <a:xfrm>
            <a:off x="345460" y="3490949"/>
            <a:ext cx="2269394" cy="430887"/>
          </a:xfrm>
          <a:prstGeom prst="rect">
            <a:avLst/>
          </a:prstGeom>
          <a:noFill/>
        </p:spPr>
        <p:txBody>
          <a:bodyPr wrap="square" lIns="0" tIns="0" rIns="0" bIns="0" rtlCol="0">
            <a:spAutoFit/>
          </a:bodyPr>
          <a:lstStyle/>
          <a:p>
            <a:pPr algn="ctr"/>
            <a:r>
              <a:rPr lang="en-US" sz="1400" dirty="0">
                <a:solidFill>
                  <a:schemeClr val="bg1"/>
                </a:solidFill>
                <a:latin typeface="Aptos" panose="020B0004020202020204" pitchFamily="34" charset="0"/>
                <a:cs typeface="Segoe UI" panose="020B0502040204020203" pitchFamily="34" charset="0"/>
              </a:rPr>
              <a:t>Employee Record Management</a:t>
            </a:r>
          </a:p>
        </p:txBody>
      </p:sp>
      <p:sp>
        <p:nvSpPr>
          <p:cNvPr id="24" name="TextBox 23">
            <a:extLst>
              <a:ext uri="{FF2B5EF4-FFF2-40B4-BE49-F238E27FC236}">
                <a16:creationId xmlns:a16="http://schemas.microsoft.com/office/drawing/2014/main" id="{AB0754C1-4097-4CDA-B3CB-7304331CBBB9}"/>
              </a:ext>
            </a:extLst>
          </p:cNvPr>
          <p:cNvSpPr txBox="1"/>
          <p:nvPr/>
        </p:nvSpPr>
        <p:spPr>
          <a:xfrm>
            <a:off x="3034040" y="3332370"/>
            <a:ext cx="1483483" cy="646331"/>
          </a:xfrm>
          <a:prstGeom prst="rect">
            <a:avLst/>
          </a:prstGeom>
          <a:noFill/>
        </p:spPr>
        <p:txBody>
          <a:bodyPr wrap="square" lIns="0" tIns="0" rIns="0" bIns="0" rtlCol="0">
            <a:spAutoFit/>
          </a:bodyPr>
          <a:lstStyle/>
          <a:p>
            <a:pPr algn="ctr"/>
            <a:r>
              <a:rPr lang="en-US" sz="1400" dirty="0">
                <a:solidFill>
                  <a:schemeClr val="bg1"/>
                </a:solidFill>
                <a:latin typeface="Aptos" panose="020B0004020202020204" pitchFamily="34" charset="0"/>
                <a:cs typeface="Segoe UI" panose="020B0502040204020203" pitchFamily="34" charset="0"/>
              </a:rPr>
              <a:t>Payroll Processing and Benefits Administration</a:t>
            </a:r>
          </a:p>
        </p:txBody>
      </p:sp>
      <p:sp>
        <p:nvSpPr>
          <p:cNvPr id="4" name="Oval 3">
            <a:extLst>
              <a:ext uri="{FF2B5EF4-FFF2-40B4-BE49-F238E27FC236}">
                <a16:creationId xmlns:a16="http://schemas.microsoft.com/office/drawing/2014/main" id="{A3297A60-D482-9846-5515-4FC771AF616C}"/>
              </a:ext>
              <a:ext uri="{C183D7F6-B498-43B3-948B-1728B52AA6E4}">
                <adec:decorative xmlns:adec="http://schemas.microsoft.com/office/drawing/2017/decorative" val="1"/>
              </a:ext>
            </a:extLst>
          </p:cNvPr>
          <p:cNvSpPr/>
          <p:nvPr/>
        </p:nvSpPr>
        <p:spPr>
          <a:xfrm>
            <a:off x="2995677" y="1842604"/>
            <a:ext cx="1431828" cy="1431827"/>
          </a:xfrm>
          <a:prstGeom prst="ellipse">
            <a:avLst/>
          </a:prstGeom>
          <a:solidFill>
            <a:schemeClr val="bg1">
              <a:alpha val="19000"/>
            </a:schemeClr>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Oval 4">
            <a:extLst>
              <a:ext uri="{FF2B5EF4-FFF2-40B4-BE49-F238E27FC236}">
                <a16:creationId xmlns:a16="http://schemas.microsoft.com/office/drawing/2014/main" id="{CE8F6C9D-2506-0A37-D5BC-E990653A26BB}"/>
              </a:ext>
            </a:extLst>
          </p:cNvPr>
          <p:cNvSpPr/>
          <p:nvPr/>
        </p:nvSpPr>
        <p:spPr>
          <a:xfrm>
            <a:off x="2991567" y="2047574"/>
            <a:ext cx="239688" cy="239688"/>
          </a:xfrm>
          <a:prstGeom prst="ellipse">
            <a:avLst/>
          </a:prstGeom>
          <a:solidFill>
            <a:srgbClr val="8335E5">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C0E32BD3-2DCB-4743-25E9-12F62B9A4053}"/>
              </a:ext>
            </a:extLst>
          </p:cNvPr>
          <p:cNvSpPr/>
          <p:nvPr/>
        </p:nvSpPr>
        <p:spPr>
          <a:xfrm>
            <a:off x="3034040" y="2092182"/>
            <a:ext cx="150473" cy="150473"/>
          </a:xfrm>
          <a:prstGeom prst="ellipse">
            <a:avLst/>
          </a:prstGeom>
          <a:solidFill>
            <a:srgbClr val="8335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E918E387-F48C-B588-11E1-A6B9F6220A01}"/>
              </a:ext>
            </a:extLst>
          </p:cNvPr>
          <p:cNvSpPr txBox="1"/>
          <p:nvPr/>
        </p:nvSpPr>
        <p:spPr>
          <a:xfrm>
            <a:off x="3365342" y="2337315"/>
            <a:ext cx="692497" cy="492443"/>
          </a:xfrm>
          <a:prstGeom prst="rect">
            <a:avLst/>
          </a:prstGeom>
          <a:noFill/>
        </p:spPr>
        <p:txBody>
          <a:bodyPr wrap="none" lIns="0" tIns="0" rIns="0" bIns="0" rtlCol="0">
            <a:spAutoFit/>
          </a:bodyPr>
          <a:lstStyle/>
          <a:p>
            <a:pPr algn="ctr"/>
            <a:r>
              <a:rPr lang="en-US" sz="3200" b="1" dirty="0">
                <a:solidFill>
                  <a:schemeClr val="bg1"/>
                </a:solidFill>
                <a:latin typeface="+mj-lt"/>
              </a:rPr>
              <a:t>77%</a:t>
            </a:r>
          </a:p>
        </p:txBody>
      </p:sp>
      <p:sp>
        <p:nvSpPr>
          <p:cNvPr id="9" name="Arc 8">
            <a:extLst>
              <a:ext uri="{FF2B5EF4-FFF2-40B4-BE49-F238E27FC236}">
                <a16:creationId xmlns:a16="http://schemas.microsoft.com/office/drawing/2014/main" id="{24E95DDC-B37C-FF60-6566-AEE086B1AEC5}"/>
              </a:ext>
            </a:extLst>
          </p:cNvPr>
          <p:cNvSpPr/>
          <p:nvPr/>
        </p:nvSpPr>
        <p:spPr>
          <a:xfrm>
            <a:off x="2995677" y="1842604"/>
            <a:ext cx="1431827" cy="1431826"/>
          </a:xfrm>
          <a:prstGeom prst="arc">
            <a:avLst>
              <a:gd name="adj1" fmla="val 16200000"/>
              <a:gd name="adj2" fmla="val 12470916"/>
            </a:avLst>
          </a:prstGeom>
          <a:ln w="38100">
            <a:gradFill>
              <a:gsLst>
                <a:gs pos="0">
                  <a:srgbClr val="7BEBD8"/>
                </a:gs>
                <a:gs pos="8000">
                  <a:srgbClr val="6B8DE1"/>
                </a:gs>
                <a:gs pos="100000">
                  <a:srgbClr val="8335E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22">
            <a:extLst>
              <a:ext uri="{FF2B5EF4-FFF2-40B4-BE49-F238E27FC236}">
                <a16:creationId xmlns:a16="http://schemas.microsoft.com/office/drawing/2014/main" id="{CACD777A-0018-AF9E-43DB-779E8447527C}"/>
              </a:ext>
              <a:ext uri="{C183D7F6-B498-43B3-948B-1728B52AA6E4}">
                <adec:decorative xmlns:adec="http://schemas.microsoft.com/office/drawing/2017/decorative" val="1"/>
              </a:ext>
            </a:extLst>
          </p:cNvPr>
          <p:cNvSpPr/>
          <p:nvPr/>
        </p:nvSpPr>
        <p:spPr>
          <a:xfrm>
            <a:off x="5222426" y="1842604"/>
            <a:ext cx="1431828" cy="1431827"/>
          </a:xfrm>
          <a:prstGeom prst="ellipse">
            <a:avLst/>
          </a:prstGeom>
          <a:solidFill>
            <a:schemeClr val="bg1">
              <a:alpha val="19000"/>
            </a:schemeClr>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Oval 26">
            <a:extLst>
              <a:ext uri="{FF2B5EF4-FFF2-40B4-BE49-F238E27FC236}">
                <a16:creationId xmlns:a16="http://schemas.microsoft.com/office/drawing/2014/main" id="{14974E6B-7BB6-420B-01BF-C9643E8CCBAB}"/>
              </a:ext>
            </a:extLst>
          </p:cNvPr>
          <p:cNvSpPr/>
          <p:nvPr/>
        </p:nvSpPr>
        <p:spPr>
          <a:xfrm>
            <a:off x="5191555" y="2102678"/>
            <a:ext cx="239688" cy="239688"/>
          </a:xfrm>
          <a:prstGeom prst="ellipse">
            <a:avLst/>
          </a:prstGeom>
          <a:solidFill>
            <a:srgbClr val="8335E5">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1705C55B-9999-5BB1-B4C5-A2EFF6526310}"/>
              </a:ext>
            </a:extLst>
          </p:cNvPr>
          <p:cNvSpPr/>
          <p:nvPr/>
        </p:nvSpPr>
        <p:spPr>
          <a:xfrm>
            <a:off x="5234028" y="2147286"/>
            <a:ext cx="150473" cy="150473"/>
          </a:xfrm>
          <a:prstGeom prst="ellipse">
            <a:avLst/>
          </a:prstGeom>
          <a:solidFill>
            <a:srgbClr val="8335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TextBox 32">
            <a:extLst>
              <a:ext uri="{FF2B5EF4-FFF2-40B4-BE49-F238E27FC236}">
                <a16:creationId xmlns:a16="http://schemas.microsoft.com/office/drawing/2014/main" id="{B3FBCF64-85BE-0D77-3CDF-84906A8761BF}"/>
              </a:ext>
            </a:extLst>
          </p:cNvPr>
          <p:cNvSpPr txBox="1"/>
          <p:nvPr/>
        </p:nvSpPr>
        <p:spPr>
          <a:xfrm>
            <a:off x="5592091" y="2337315"/>
            <a:ext cx="692497" cy="492443"/>
          </a:xfrm>
          <a:prstGeom prst="rect">
            <a:avLst/>
          </a:prstGeom>
          <a:noFill/>
        </p:spPr>
        <p:txBody>
          <a:bodyPr wrap="none" lIns="0" tIns="0" rIns="0" bIns="0" rtlCol="0">
            <a:spAutoFit/>
          </a:bodyPr>
          <a:lstStyle/>
          <a:p>
            <a:pPr algn="ctr"/>
            <a:r>
              <a:rPr lang="en-US" sz="3200" b="1" dirty="0">
                <a:solidFill>
                  <a:schemeClr val="bg1"/>
                </a:solidFill>
                <a:latin typeface="+mj-lt"/>
              </a:rPr>
              <a:t>73%</a:t>
            </a:r>
          </a:p>
        </p:txBody>
      </p:sp>
      <p:sp>
        <p:nvSpPr>
          <p:cNvPr id="34" name="Arc 33">
            <a:extLst>
              <a:ext uri="{FF2B5EF4-FFF2-40B4-BE49-F238E27FC236}">
                <a16:creationId xmlns:a16="http://schemas.microsoft.com/office/drawing/2014/main" id="{FA59CFB8-9B62-BFE1-2AE0-9AD210556540}"/>
              </a:ext>
            </a:extLst>
          </p:cNvPr>
          <p:cNvSpPr/>
          <p:nvPr/>
        </p:nvSpPr>
        <p:spPr>
          <a:xfrm>
            <a:off x="5222426" y="1842604"/>
            <a:ext cx="1431827" cy="1431826"/>
          </a:xfrm>
          <a:prstGeom prst="arc">
            <a:avLst>
              <a:gd name="adj1" fmla="val 16200000"/>
              <a:gd name="adj2" fmla="val 12115212"/>
            </a:avLst>
          </a:prstGeom>
          <a:ln w="38100">
            <a:gradFill>
              <a:gsLst>
                <a:gs pos="0">
                  <a:srgbClr val="7BEBD8"/>
                </a:gs>
                <a:gs pos="8000">
                  <a:srgbClr val="6B8DE1"/>
                </a:gs>
                <a:gs pos="100000">
                  <a:srgbClr val="8335E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5" name="Oval 34">
            <a:extLst>
              <a:ext uri="{FF2B5EF4-FFF2-40B4-BE49-F238E27FC236}">
                <a16:creationId xmlns:a16="http://schemas.microsoft.com/office/drawing/2014/main" id="{DF0227B5-3B44-C091-C828-42B2690C49DC}"/>
              </a:ext>
              <a:ext uri="{C183D7F6-B498-43B3-948B-1728B52AA6E4}">
                <adec:decorative xmlns:adec="http://schemas.microsoft.com/office/drawing/2017/decorative" val="1"/>
              </a:ext>
            </a:extLst>
          </p:cNvPr>
          <p:cNvSpPr/>
          <p:nvPr/>
        </p:nvSpPr>
        <p:spPr>
          <a:xfrm>
            <a:off x="7519868" y="1842604"/>
            <a:ext cx="1431828" cy="1431827"/>
          </a:xfrm>
          <a:prstGeom prst="ellipse">
            <a:avLst/>
          </a:prstGeom>
          <a:solidFill>
            <a:schemeClr val="bg1">
              <a:alpha val="19000"/>
            </a:schemeClr>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9" name="Oval 38">
            <a:extLst>
              <a:ext uri="{FF2B5EF4-FFF2-40B4-BE49-F238E27FC236}">
                <a16:creationId xmlns:a16="http://schemas.microsoft.com/office/drawing/2014/main" id="{65D6889D-816C-2C73-58D2-2045FFE6FA62}"/>
              </a:ext>
            </a:extLst>
          </p:cNvPr>
          <p:cNvSpPr/>
          <p:nvPr/>
        </p:nvSpPr>
        <p:spPr>
          <a:xfrm>
            <a:off x="7467147" y="2167417"/>
            <a:ext cx="239688" cy="239688"/>
          </a:xfrm>
          <a:prstGeom prst="ellipse">
            <a:avLst/>
          </a:prstGeom>
          <a:solidFill>
            <a:srgbClr val="8335E5">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Oval 44">
            <a:extLst>
              <a:ext uri="{FF2B5EF4-FFF2-40B4-BE49-F238E27FC236}">
                <a16:creationId xmlns:a16="http://schemas.microsoft.com/office/drawing/2014/main" id="{85F09ADB-17D0-40F0-9A27-A8F57B547D5D}"/>
              </a:ext>
            </a:extLst>
          </p:cNvPr>
          <p:cNvSpPr/>
          <p:nvPr/>
        </p:nvSpPr>
        <p:spPr>
          <a:xfrm>
            <a:off x="7509620" y="2212025"/>
            <a:ext cx="150473" cy="150473"/>
          </a:xfrm>
          <a:prstGeom prst="ellipse">
            <a:avLst/>
          </a:prstGeom>
          <a:solidFill>
            <a:srgbClr val="8335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TextBox 46">
            <a:extLst>
              <a:ext uri="{FF2B5EF4-FFF2-40B4-BE49-F238E27FC236}">
                <a16:creationId xmlns:a16="http://schemas.microsoft.com/office/drawing/2014/main" id="{89AE40CE-15B9-BDA5-5029-52D6D1FB94B1}"/>
              </a:ext>
            </a:extLst>
          </p:cNvPr>
          <p:cNvSpPr txBox="1"/>
          <p:nvPr/>
        </p:nvSpPr>
        <p:spPr>
          <a:xfrm>
            <a:off x="7889533" y="2337315"/>
            <a:ext cx="692497" cy="492443"/>
          </a:xfrm>
          <a:prstGeom prst="rect">
            <a:avLst/>
          </a:prstGeom>
          <a:noFill/>
        </p:spPr>
        <p:txBody>
          <a:bodyPr wrap="none" lIns="0" tIns="0" rIns="0" bIns="0" rtlCol="0">
            <a:spAutoFit/>
          </a:bodyPr>
          <a:lstStyle/>
          <a:p>
            <a:pPr algn="ctr"/>
            <a:r>
              <a:rPr lang="en-US" sz="3200" b="1" dirty="0">
                <a:solidFill>
                  <a:schemeClr val="bg1"/>
                </a:solidFill>
                <a:latin typeface="+mj-lt"/>
              </a:rPr>
              <a:t>72%</a:t>
            </a:r>
          </a:p>
        </p:txBody>
      </p:sp>
      <p:sp>
        <p:nvSpPr>
          <p:cNvPr id="58" name="Arc 57">
            <a:extLst>
              <a:ext uri="{FF2B5EF4-FFF2-40B4-BE49-F238E27FC236}">
                <a16:creationId xmlns:a16="http://schemas.microsoft.com/office/drawing/2014/main" id="{283AB830-4CB2-D2C4-676D-ECC1FE2E82E2}"/>
              </a:ext>
            </a:extLst>
          </p:cNvPr>
          <p:cNvSpPr/>
          <p:nvPr/>
        </p:nvSpPr>
        <p:spPr>
          <a:xfrm>
            <a:off x="7519868" y="1842604"/>
            <a:ext cx="1431827" cy="1431826"/>
          </a:xfrm>
          <a:prstGeom prst="arc">
            <a:avLst>
              <a:gd name="adj1" fmla="val 16200000"/>
              <a:gd name="adj2" fmla="val 11864067"/>
            </a:avLst>
          </a:prstGeom>
          <a:ln w="38100">
            <a:gradFill>
              <a:gsLst>
                <a:gs pos="0">
                  <a:srgbClr val="7BEBD8"/>
                </a:gs>
                <a:gs pos="8000">
                  <a:srgbClr val="6B8DE1"/>
                </a:gs>
                <a:gs pos="100000">
                  <a:srgbClr val="8335E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9" name="Oval 58">
            <a:extLst>
              <a:ext uri="{FF2B5EF4-FFF2-40B4-BE49-F238E27FC236}">
                <a16:creationId xmlns:a16="http://schemas.microsoft.com/office/drawing/2014/main" id="{84F6B04C-3776-4627-689F-BAB05695F736}"/>
              </a:ext>
              <a:ext uri="{C183D7F6-B498-43B3-948B-1728B52AA6E4}">
                <adec:decorative xmlns:adec="http://schemas.microsoft.com/office/drawing/2017/decorative" val="1"/>
              </a:ext>
            </a:extLst>
          </p:cNvPr>
          <p:cNvSpPr/>
          <p:nvPr/>
        </p:nvSpPr>
        <p:spPr>
          <a:xfrm>
            <a:off x="9817309" y="1842604"/>
            <a:ext cx="1431828" cy="1431827"/>
          </a:xfrm>
          <a:prstGeom prst="ellipse">
            <a:avLst/>
          </a:prstGeom>
          <a:solidFill>
            <a:schemeClr val="bg1">
              <a:alpha val="19000"/>
            </a:schemeClr>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0" name="Oval 59">
            <a:extLst>
              <a:ext uri="{FF2B5EF4-FFF2-40B4-BE49-F238E27FC236}">
                <a16:creationId xmlns:a16="http://schemas.microsoft.com/office/drawing/2014/main" id="{342C6301-AA05-A377-75BD-F2FADD95A88C}"/>
              </a:ext>
            </a:extLst>
          </p:cNvPr>
          <p:cNvSpPr/>
          <p:nvPr/>
        </p:nvSpPr>
        <p:spPr>
          <a:xfrm>
            <a:off x="9691115" y="2477328"/>
            <a:ext cx="239688" cy="239688"/>
          </a:xfrm>
          <a:prstGeom prst="ellipse">
            <a:avLst/>
          </a:prstGeom>
          <a:solidFill>
            <a:srgbClr val="8335E5">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Oval 60">
            <a:extLst>
              <a:ext uri="{FF2B5EF4-FFF2-40B4-BE49-F238E27FC236}">
                <a16:creationId xmlns:a16="http://schemas.microsoft.com/office/drawing/2014/main" id="{6DD5DD6B-3E44-FF30-1653-D93647BF5A91}"/>
              </a:ext>
            </a:extLst>
          </p:cNvPr>
          <p:cNvSpPr/>
          <p:nvPr/>
        </p:nvSpPr>
        <p:spPr>
          <a:xfrm>
            <a:off x="9733588" y="2521936"/>
            <a:ext cx="150473" cy="150473"/>
          </a:xfrm>
          <a:prstGeom prst="ellipse">
            <a:avLst/>
          </a:prstGeom>
          <a:solidFill>
            <a:srgbClr val="8335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TextBox 61">
            <a:extLst>
              <a:ext uri="{FF2B5EF4-FFF2-40B4-BE49-F238E27FC236}">
                <a16:creationId xmlns:a16="http://schemas.microsoft.com/office/drawing/2014/main" id="{F2D4A09F-05E2-F49D-657F-76B4BD5AFA41}"/>
              </a:ext>
            </a:extLst>
          </p:cNvPr>
          <p:cNvSpPr txBox="1"/>
          <p:nvPr/>
        </p:nvSpPr>
        <p:spPr>
          <a:xfrm>
            <a:off x="10186974" y="2337315"/>
            <a:ext cx="692497" cy="492443"/>
          </a:xfrm>
          <a:prstGeom prst="rect">
            <a:avLst/>
          </a:prstGeom>
          <a:noFill/>
        </p:spPr>
        <p:txBody>
          <a:bodyPr wrap="none" lIns="0" tIns="0" rIns="0" bIns="0" rtlCol="0">
            <a:spAutoFit/>
          </a:bodyPr>
          <a:lstStyle/>
          <a:p>
            <a:pPr algn="ctr"/>
            <a:r>
              <a:rPr lang="en-US" sz="3200" b="1" dirty="0">
                <a:solidFill>
                  <a:schemeClr val="bg1"/>
                </a:solidFill>
                <a:latin typeface="+mj-lt"/>
              </a:rPr>
              <a:t>69%</a:t>
            </a:r>
          </a:p>
        </p:txBody>
      </p:sp>
      <p:sp>
        <p:nvSpPr>
          <p:cNvPr id="63" name="Arc 62">
            <a:extLst>
              <a:ext uri="{FF2B5EF4-FFF2-40B4-BE49-F238E27FC236}">
                <a16:creationId xmlns:a16="http://schemas.microsoft.com/office/drawing/2014/main" id="{CB1B3311-98DE-9707-489D-B8A7F2B75216}"/>
              </a:ext>
            </a:extLst>
          </p:cNvPr>
          <p:cNvSpPr/>
          <p:nvPr/>
        </p:nvSpPr>
        <p:spPr>
          <a:xfrm>
            <a:off x="9817309" y="1842604"/>
            <a:ext cx="1431827" cy="1431826"/>
          </a:xfrm>
          <a:prstGeom prst="arc">
            <a:avLst>
              <a:gd name="adj1" fmla="val 16200000"/>
              <a:gd name="adj2" fmla="val 10296286"/>
            </a:avLst>
          </a:prstGeom>
          <a:ln w="38100">
            <a:gradFill>
              <a:gsLst>
                <a:gs pos="0">
                  <a:srgbClr val="7BEBD8"/>
                </a:gs>
                <a:gs pos="8000">
                  <a:srgbClr val="6B8DE1"/>
                </a:gs>
                <a:gs pos="100000">
                  <a:srgbClr val="8335E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5" name="TextBox 64">
            <a:extLst>
              <a:ext uri="{FF2B5EF4-FFF2-40B4-BE49-F238E27FC236}">
                <a16:creationId xmlns:a16="http://schemas.microsoft.com/office/drawing/2014/main" id="{FF96C8C5-3E35-2CDD-B87B-F8BE1A06659B}"/>
              </a:ext>
            </a:extLst>
          </p:cNvPr>
          <p:cNvSpPr txBox="1"/>
          <p:nvPr/>
        </p:nvSpPr>
        <p:spPr>
          <a:xfrm>
            <a:off x="5260789" y="3560243"/>
            <a:ext cx="1483483" cy="430887"/>
          </a:xfrm>
          <a:prstGeom prst="rect">
            <a:avLst/>
          </a:prstGeom>
          <a:noFill/>
        </p:spPr>
        <p:txBody>
          <a:bodyPr wrap="square" lIns="0" tIns="0" rIns="0" bIns="0" rtlCol="0">
            <a:spAutoFit/>
          </a:bodyPr>
          <a:lstStyle/>
          <a:p>
            <a:pPr algn="ctr"/>
            <a:r>
              <a:rPr lang="en-US" sz="1400" dirty="0">
                <a:solidFill>
                  <a:schemeClr val="bg1"/>
                </a:solidFill>
                <a:latin typeface="Aptos" panose="020B0004020202020204" pitchFamily="34" charset="0"/>
                <a:cs typeface="Segoe UI" panose="020B0502040204020203" pitchFamily="34" charset="0"/>
              </a:rPr>
              <a:t>Recruitment and Hiring</a:t>
            </a:r>
          </a:p>
        </p:txBody>
      </p:sp>
      <p:sp>
        <p:nvSpPr>
          <p:cNvPr id="68" name="TextBox 67">
            <a:extLst>
              <a:ext uri="{FF2B5EF4-FFF2-40B4-BE49-F238E27FC236}">
                <a16:creationId xmlns:a16="http://schemas.microsoft.com/office/drawing/2014/main" id="{85824502-540D-2301-BE8E-56E1612A776E}"/>
              </a:ext>
            </a:extLst>
          </p:cNvPr>
          <p:cNvSpPr txBox="1"/>
          <p:nvPr/>
        </p:nvSpPr>
        <p:spPr>
          <a:xfrm>
            <a:off x="7558231" y="3560243"/>
            <a:ext cx="1483483" cy="430887"/>
          </a:xfrm>
          <a:prstGeom prst="rect">
            <a:avLst/>
          </a:prstGeom>
          <a:noFill/>
        </p:spPr>
        <p:txBody>
          <a:bodyPr wrap="square" lIns="0" tIns="0" rIns="0" bIns="0" rtlCol="0">
            <a:spAutoFit/>
          </a:bodyPr>
          <a:lstStyle/>
          <a:p>
            <a:pPr algn="ctr"/>
            <a:r>
              <a:rPr lang="en-US" sz="1400" dirty="0">
                <a:solidFill>
                  <a:schemeClr val="bg1"/>
                </a:solidFill>
                <a:latin typeface="Aptos" panose="020B0004020202020204" pitchFamily="34" charset="0"/>
                <a:cs typeface="Segoe UI" panose="020B0502040204020203" pitchFamily="34" charset="0"/>
              </a:rPr>
              <a:t>Performance Management</a:t>
            </a:r>
          </a:p>
        </p:txBody>
      </p:sp>
      <p:sp>
        <p:nvSpPr>
          <p:cNvPr id="69" name="TextBox 68">
            <a:extLst>
              <a:ext uri="{FF2B5EF4-FFF2-40B4-BE49-F238E27FC236}">
                <a16:creationId xmlns:a16="http://schemas.microsoft.com/office/drawing/2014/main" id="{A9AFC30B-D36D-5F6B-3F16-2B420235E113}"/>
              </a:ext>
            </a:extLst>
          </p:cNvPr>
          <p:cNvSpPr txBox="1"/>
          <p:nvPr/>
        </p:nvSpPr>
        <p:spPr>
          <a:xfrm>
            <a:off x="9855672" y="3375894"/>
            <a:ext cx="1483483" cy="646331"/>
          </a:xfrm>
          <a:prstGeom prst="rect">
            <a:avLst/>
          </a:prstGeom>
          <a:noFill/>
        </p:spPr>
        <p:txBody>
          <a:bodyPr wrap="square" lIns="0" tIns="0" rIns="0" bIns="0" rtlCol="0">
            <a:spAutoFit/>
          </a:bodyPr>
          <a:lstStyle/>
          <a:p>
            <a:pPr algn="ctr"/>
            <a:r>
              <a:rPr lang="en-US" sz="1400" dirty="0">
                <a:solidFill>
                  <a:schemeClr val="bg1"/>
                </a:solidFill>
                <a:latin typeface="Aptos" panose="020B0004020202020204" pitchFamily="34" charset="0"/>
                <a:cs typeface="Segoe UI" panose="020B0502040204020203" pitchFamily="34" charset="0"/>
              </a:rPr>
              <a:t>Onboarding</a:t>
            </a:r>
          </a:p>
          <a:p>
            <a:pPr algn="ctr"/>
            <a:r>
              <a:rPr lang="en-US" sz="1400" dirty="0">
                <a:solidFill>
                  <a:schemeClr val="bg1"/>
                </a:solidFill>
                <a:latin typeface="Aptos" panose="020B0004020202020204" pitchFamily="34" charset="0"/>
                <a:cs typeface="Segoe UI" panose="020B0502040204020203" pitchFamily="34" charset="0"/>
              </a:rPr>
              <a:t>Employee Engagement</a:t>
            </a:r>
          </a:p>
        </p:txBody>
      </p:sp>
      <p:sp>
        <p:nvSpPr>
          <p:cNvPr id="72" name="TextBox 71">
            <a:extLst>
              <a:ext uri="{FF2B5EF4-FFF2-40B4-BE49-F238E27FC236}">
                <a16:creationId xmlns:a16="http://schemas.microsoft.com/office/drawing/2014/main" id="{AF3508FF-D22E-47A7-3A5C-32340B30CA7A}"/>
              </a:ext>
            </a:extLst>
          </p:cNvPr>
          <p:cNvSpPr txBox="1"/>
          <p:nvPr/>
        </p:nvSpPr>
        <p:spPr>
          <a:xfrm>
            <a:off x="10908475" y="4045307"/>
            <a:ext cx="1439729" cy="230832"/>
          </a:xfrm>
          <a:prstGeom prst="rect">
            <a:avLst/>
          </a:prstGeom>
          <a:noFill/>
        </p:spPr>
        <p:txBody>
          <a:bodyPr wrap="square">
            <a:spAutoFit/>
          </a:bodyPr>
          <a:lstStyle/>
          <a:p>
            <a:r>
              <a:rPr lang="en-US" altLang="en-US" sz="900" dirty="0">
                <a:solidFill>
                  <a:schemeClr val="bg1"/>
                </a:solidFill>
                <a:latin typeface="Times New Roman" panose="02020603050405020304" pitchFamily="18" charset="0"/>
                <a:cs typeface="Times New Roman" panose="02020603050405020304" pitchFamily="18" charset="0"/>
              </a:rPr>
              <a:t>Source: </a:t>
            </a:r>
            <a:r>
              <a:rPr kumimoji="0" lang="en-US" altLang="en-US" sz="9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Verlinden</a:t>
            </a:r>
            <a:r>
              <a:rPr kumimoji="0" lang="en-US" altLang="en-US" sz="9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2023</a:t>
            </a:r>
            <a:endParaRPr lang="en-US" sz="900" dirty="0">
              <a:solidFill>
                <a:schemeClr val="bg1"/>
              </a:solidFill>
            </a:endParaRPr>
          </a:p>
        </p:txBody>
      </p:sp>
      <p:sp>
        <p:nvSpPr>
          <p:cNvPr id="77" name="Oval 26">
            <a:extLst>
              <a:ext uri="{FF2B5EF4-FFF2-40B4-BE49-F238E27FC236}">
                <a16:creationId xmlns:a16="http://schemas.microsoft.com/office/drawing/2014/main" id="{559E5192-D565-FE57-A0E6-FAAE882547F3}"/>
              </a:ext>
            </a:extLst>
          </p:cNvPr>
          <p:cNvSpPr>
            <a:spLocks noChangeArrowheads="1"/>
          </p:cNvSpPr>
          <p:nvPr/>
        </p:nvSpPr>
        <p:spPr bwMode="auto">
          <a:xfrm>
            <a:off x="668398" y="4456447"/>
            <a:ext cx="844182" cy="830758"/>
          </a:xfrm>
          <a:prstGeom prst="ellipse">
            <a:avLst/>
          </a:prstGeom>
          <a:gradFill>
            <a:gsLst>
              <a:gs pos="0">
                <a:srgbClr val="7CEFD8">
                  <a:alpha val="50000"/>
                </a:srgbClr>
              </a:gs>
              <a:gs pos="50000">
                <a:srgbClr val="6672E4">
                  <a:alpha val="70000"/>
                </a:srgbClr>
              </a:gs>
              <a:gs pos="100000">
                <a:srgbClr val="882BE5">
                  <a:alpha val="90000"/>
                </a:srgbClr>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pPr algn="ctr"/>
            <a:r>
              <a:rPr lang="en-US" sz="1400" dirty="0">
                <a:solidFill>
                  <a:schemeClr val="bg1"/>
                </a:solidFill>
              </a:rPr>
              <a:t>76%</a:t>
            </a:r>
          </a:p>
        </p:txBody>
      </p:sp>
      <p:sp>
        <p:nvSpPr>
          <p:cNvPr id="84" name="TextBox 83">
            <a:extLst>
              <a:ext uri="{FF2B5EF4-FFF2-40B4-BE49-F238E27FC236}">
                <a16:creationId xmlns:a16="http://schemas.microsoft.com/office/drawing/2014/main" id="{1F4ED268-0A33-8BB7-5501-FDF05510430B}"/>
              </a:ext>
            </a:extLst>
          </p:cNvPr>
          <p:cNvSpPr txBox="1"/>
          <p:nvPr/>
        </p:nvSpPr>
        <p:spPr>
          <a:xfrm>
            <a:off x="1594053" y="4710012"/>
            <a:ext cx="10120400" cy="276999"/>
          </a:xfrm>
          <a:prstGeom prst="rect">
            <a:avLst/>
          </a:prstGeom>
          <a:noFill/>
        </p:spPr>
        <p:txBody>
          <a:bodyPr wrap="square">
            <a:spAutoFit/>
          </a:bodyPr>
          <a:lstStyle/>
          <a:p>
            <a:r>
              <a:rPr lang="en-US" sz="1200" i="0" dirty="0">
                <a:solidFill>
                  <a:srgbClr val="2D3748"/>
                </a:solidFill>
                <a:effectLst/>
                <a:latin typeface="Writing"/>
              </a:rPr>
              <a:t>HR leaders say that if their firm does not adopt and apply AI solutions, such as generative AI, in the next 12 to 24 months, they will fall behind those that do</a:t>
            </a:r>
            <a:r>
              <a:rPr lang="en-US" sz="1200" baseline="30000" dirty="0"/>
              <a:t> 2</a:t>
            </a:r>
            <a:endParaRPr lang="en-US" sz="1200" i="0" dirty="0">
              <a:solidFill>
                <a:srgbClr val="2D3748"/>
              </a:solidFill>
              <a:effectLst/>
              <a:latin typeface="Writing"/>
            </a:endParaRPr>
          </a:p>
        </p:txBody>
      </p:sp>
      <p:sp>
        <p:nvSpPr>
          <p:cNvPr id="87" name="TextBox 86">
            <a:extLst>
              <a:ext uri="{FF2B5EF4-FFF2-40B4-BE49-F238E27FC236}">
                <a16:creationId xmlns:a16="http://schemas.microsoft.com/office/drawing/2014/main" id="{B743C700-0E25-5672-8188-C4C2028D79A7}"/>
              </a:ext>
            </a:extLst>
          </p:cNvPr>
          <p:cNvSpPr txBox="1"/>
          <p:nvPr/>
        </p:nvSpPr>
        <p:spPr>
          <a:xfrm>
            <a:off x="82568" y="6542214"/>
            <a:ext cx="1511485" cy="230832"/>
          </a:xfrm>
          <a:prstGeom prst="rect">
            <a:avLst/>
          </a:prstGeom>
          <a:noFill/>
        </p:spPr>
        <p:txBody>
          <a:bodyPr wrap="square">
            <a:spAutoFit/>
          </a:bodyPr>
          <a:lstStyle/>
          <a:p>
            <a:r>
              <a:rPr lang="en-US" sz="900" baseline="30000" dirty="0"/>
              <a:t>2 </a:t>
            </a:r>
            <a:r>
              <a:rPr lang="en-US" altLang="en-US" sz="900" dirty="0">
                <a:latin typeface="Times New Roman" panose="02020603050405020304" pitchFamily="18" charset="0"/>
                <a:cs typeface="Times New Roman" panose="02020603050405020304" pitchFamily="18" charset="0"/>
              </a:rPr>
              <a:t> </a:t>
            </a:r>
            <a:r>
              <a:rPr lang="en-US" altLang="en-US" sz="900" dirty="0" err="1">
                <a:latin typeface="Times New Roman" panose="02020603050405020304" pitchFamily="18" charset="0"/>
                <a:cs typeface="Times New Roman" panose="02020603050405020304" pitchFamily="18" charset="0"/>
              </a:rPr>
              <a:t>Khrisdigital</a:t>
            </a:r>
            <a:r>
              <a:rPr lang="en-US" altLang="en-US" sz="900" dirty="0">
                <a:latin typeface="Times New Roman" panose="02020603050405020304" pitchFamily="18" charset="0"/>
                <a:cs typeface="Times New Roman" panose="02020603050405020304" pitchFamily="18" charset="0"/>
              </a:rPr>
              <a:t>, 2024</a:t>
            </a:r>
            <a:endPar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3078" name="Picture 6" descr="People icon">
            <a:extLst>
              <a:ext uri="{FF2B5EF4-FFF2-40B4-BE49-F238E27FC236}">
                <a16:creationId xmlns:a16="http://schemas.microsoft.com/office/drawing/2014/main" id="{7287CA7A-91A7-A59B-BAC7-297722CEE6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0334" y="4848511"/>
            <a:ext cx="360309" cy="360309"/>
          </a:xfrm>
          <a:prstGeom prst="rect">
            <a:avLst/>
          </a:prstGeom>
          <a:noFill/>
          <a:extLst>
            <a:ext uri="{909E8E84-426E-40DD-AFC4-6F175D3DCCD1}">
              <a14:hiddenFill xmlns:a14="http://schemas.microsoft.com/office/drawing/2010/main">
                <a:solidFill>
                  <a:srgbClr val="FFFFFF"/>
                </a:solidFill>
              </a14:hiddenFill>
            </a:ext>
          </a:extLst>
        </p:spPr>
      </p:pic>
      <p:sp>
        <p:nvSpPr>
          <p:cNvPr id="95" name="Oval 26">
            <a:extLst>
              <a:ext uri="{FF2B5EF4-FFF2-40B4-BE49-F238E27FC236}">
                <a16:creationId xmlns:a16="http://schemas.microsoft.com/office/drawing/2014/main" id="{1BEB9C24-9C40-2D3C-8620-BD6D13F3DEAA}"/>
              </a:ext>
            </a:extLst>
          </p:cNvPr>
          <p:cNvSpPr>
            <a:spLocks noChangeArrowheads="1"/>
          </p:cNvSpPr>
          <p:nvPr/>
        </p:nvSpPr>
        <p:spPr bwMode="auto">
          <a:xfrm>
            <a:off x="668398" y="5337867"/>
            <a:ext cx="844182" cy="830758"/>
          </a:xfrm>
          <a:prstGeom prst="ellipse">
            <a:avLst/>
          </a:prstGeom>
          <a:gradFill>
            <a:gsLst>
              <a:gs pos="0">
                <a:srgbClr val="7CEFD8">
                  <a:alpha val="50000"/>
                </a:srgbClr>
              </a:gs>
              <a:gs pos="50000">
                <a:srgbClr val="6672E4">
                  <a:alpha val="70000"/>
                </a:srgbClr>
              </a:gs>
              <a:gs pos="100000">
                <a:srgbClr val="882BE5">
                  <a:alpha val="90000"/>
                </a:srgbClr>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pPr algn="ctr"/>
            <a:r>
              <a:rPr lang="en-US" sz="1400" dirty="0">
                <a:solidFill>
                  <a:schemeClr val="bg1"/>
                </a:solidFill>
              </a:rPr>
              <a:t>65%</a:t>
            </a:r>
          </a:p>
        </p:txBody>
      </p:sp>
      <p:sp>
        <p:nvSpPr>
          <p:cNvPr id="96" name="TextBox 95">
            <a:extLst>
              <a:ext uri="{FF2B5EF4-FFF2-40B4-BE49-F238E27FC236}">
                <a16:creationId xmlns:a16="http://schemas.microsoft.com/office/drawing/2014/main" id="{B3524E37-9BCB-B87B-7492-7D4A81085443}"/>
              </a:ext>
            </a:extLst>
          </p:cNvPr>
          <p:cNvSpPr txBox="1"/>
          <p:nvPr/>
        </p:nvSpPr>
        <p:spPr>
          <a:xfrm>
            <a:off x="1594053" y="5591432"/>
            <a:ext cx="10120400" cy="276999"/>
          </a:xfrm>
          <a:prstGeom prst="rect">
            <a:avLst/>
          </a:prstGeom>
          <a:noFill/>
        </p:spPr>
        <p:txBody>
          <a:bodyPr wrap="square">
            <a:spAutoFit/>
          </a:bodyPr>
          <a:lstStyle/>
          <a:p>
            <a:r>
              <a:rPr lang="en-US" sz="1200" i="0" dirty="0">
                <a:solidFill>
                  <a:srgbClr val="2D3748"/>
                </a:solidFill>
                <a:effectLst/>
                <a:latin typeface="Writing"/>
              </a:rPr>
              <a:t>HR leaders recognize AI as a catalyst for increased efficiency and productivity</a:t>
            </a:r>
            <a:r>
              <a:rPr lang="en-US" sz="1200" baseline="30000" dirty="0"/>
              <a:t> 2</a:t>
            </a:r>
            <a:endParaRPr lang="en-US" sz="1200" i="0" dirty="0">
              <a:solidFill>
                <a:srgbClr val="2D3748"/>
              </a:solidFill>
              <a:effectLst/>
              <a:latin typeface="Writing"/>
            </a:endParaRPr>
          </a:p>
        </p:txBody>
      </p:sp>
      <p:pic>
        <p:nvPicPr>
          <p:cNvPr id="97" name="Picture 6" descr="People icon">
            <a:extLst>
              <a:ext uri="{FF2B5EF4-FFF2-40B4-BE49-F238E27FC236}">
                <a16:creationId xmlns:a16="http://schemas.microsoft.com/office/drawing/2014/main" id="{4B390F20-69D5-8B72-6FDA-D4EC6E6165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0334" y="5729931"/>
            <a:ext cx="360309" cy="360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3769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500"/>
                                        <p:tgtEl>
                                          <p:spTgt spid="3"/>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500"/>
                                        <p:tgtEl>
                                          <p:spTgt spid="16"/>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500"/>
                                        <p:tgtEl>
                                          <p:spTgt spid="1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6"/>
                                        </p:tgtEl>
                                        <p:attrNameLst>
                                          <p:attrName>style.visibility</p:attrName>
                                        </p:attrNameLst>
                                      </p:cBhvr>
                                      <p:to>
                                        <p:strVal val="visible"/>
                                      </p:to>
                                    </p:set>
                                    <p:animEffect transition="in" filter="fade">
                                      <p:cBhvr>
                                        <p:cTn id="29" dur="500"/>
                                        <p:tgtEl>
                                          <p:spTgt spid="6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fade">
                                      <p:cBhvr>
                                        <p:cTn id="35" dur="500"/>
                                        <p:tgtEl>
                                          <p:spTgt spid="2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fade">
                                      <p:cBhvr>
                                        <p:cTn id="38" dur="500"/>
                                        <p:tgtEl>
                                          <p:spTgt spid="4"/>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fade">
                                      <p:cBhvr>
                                        <p:cTn id="41" dur="500"/>
                                        <p:tgtEl>
                                          <p:spTgt spid="5"/>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fade">
                                      <p:cBhvr>
                                        <p:cTn id="44" dur="500"/>
                                        <p:tgtEl>
                                          <p:spTgt spid="6"/>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500"/>
                                        <p:tgtEl>
                                          <p:spTgt spid="9"/>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3"/>
                                        </p:tgtEl>
                                        <p:attrNameLst>
                                          <p:attrName>style.visibility</p:attrName>
                                        </p:attrNameLst>
                                      </p:cBhvr>
                                      <p:to>
                                        <p:strVal val="visible"/>
                                      </p:to>
                                    </p:set>
                                    <p:animEffect transition="in" filter="fade">
                                      <p:cBhvr>
                                        <p:cTn id="53" dur="500"/>
                                        <p:tgtEl>
                                          <p:spTgt spid="23"/>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500"/>
                                        <p:tgtEl>
                                          <p:spTgt spid="27"/>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30"/>
                                        </p:tgtEl>
                                        <p:attrNameLst>
                                          <p:attrName>style.visibility</p:attrName>
                                        </p:attrNameLst>
                                      </p:cBhvr>
                                      <p:to>
                                        <p:strVal val="visible"/>
                                      </p:to>
                                    </p:set>
                                    <p:animEffect transition="in" filter="fade">
                                      <p:cBhvr>
                                        <p:cTn id="59" dur="500"/>
                                        <p:tgtEl>
                                          <p:spTgt spid="30"/>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3"/>
                                        </p:tgtEl>
                                        <p:attrNameLst>
                                          <p:attrName>style.visibility</p:attrName>
                                        </p:attrNameLst>
                                      </p:cBhvr>
                                      <p:to>
                                        <p:strVal val="visible"/>
                                      </p:to>
                                    </p:set>
                                    <p:animEffect transition="in" filter="fade">
                                      <p:cBhvr>
                                        <p:cTn id="62" dur="500"/>
                                        <p:tgtEl>
                                          <p:spTgt spid="33"/>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4"/>
                                        </p:tgtEl>
                                        <p:attrNameLst>
                                          <p:attrName>style.visibility</p:attrName>
                                        </p:attrNameLst>
                                      </p:cBhvr>
                                      <p:to>
                                        <p:strVal val="visible"/>
                                      </p:to>
                                    </p:set>
                                    <p:animEffect transition="in" filter="fade">
                                      <p:cBhvr>
                                        <p:cTn id="65" dur="500"/>
                                        <p:tgtEl>
                                          <p:spTgt spid="34"/>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5"/>
                                        </p:tgtEl>
                                        <p:attrNameLst>
                                          <p:attrName>style.visibility</p:attrName>
                                        </p:attrNameLst>
                                      </p:cBhvr>
                                      <p:to>
                                        <p:strVal val="visible"/>
                                      </p:to>
                                    </p:set>
                                    <p:animEffect transition="in" filter="fade">
                                      <p:cBhvr>
                                        <p:cTn id="68" dur="500"/>
                                        <p:tgtEl>
                                          <p:spTgt spid="35"/>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9"/>
                                        </p:tgtEl>
                                        <p:attrNameLst>
                                          <p:attrName>style.visibility</p:attrName>
                                        </p:attrNameLst>
                                      </p:cBhvr>
                                      <p:to>
                                        <p:strVal val="visible"/>
                                      </p:to>
                                    </p:set>
                                    <p:animEffect transition="in" filter="fade">
                                      <p:cBhvr>
                                        <p:cTn id="71" dur="500"/>
                                        <p:tgtEl>
                                          <p:spTgt spid="39"/>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45"/>
                                        </p:tgtEl>
                                        <p:attrNameLst>
                                          <p:attrName>style.visibility</p:attrName>
                                        </p:attrNameLst>
                                      </p:cBhvr>
                                      <p:to>
                                        <p:strVal val="visible"/>
                                      </p:to>
                                    </p:set>
                                    <p:animEffect transition="in" filter="fade">
                                      <p:cBhvr>
                                        <p:cTn id="74" dur="500"/>
                                        <p:tgtEl>
                                          <p:spTgt spid="45"/>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47"/>
                                        </p:tgtEl>
                                        <p:attrNameLst>
                                          <p:attrName>style.visibility</p:attrName>
                                        </p:attrNameLst>
                                      </p:cBhvr>
                                      <p:to>
                                        <p:strVal val="visible"/>
                                      </p:to>
                                    </p:set>
                                    <p:animEffect transition="in" filter="fade">
                                      <p:cBhvr>
                                        <p:cTn id="77" dur="500"/>
                                        <p:tgtEl>
                                          <p:spTgt spid="47"/>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58"/>
                                        </p:tgtEl>
                                        <p:attrNameLst>
                                          <p:attrName>style.visibility</p:attrName>
                                        </p:attrNameLst>
                                      </p:cBhvr>
                                      <p:to>
                                        <p:strVal val="visible"/>
                                      </p:to>
                                    </p:set>
                                    <p:animEffect transition="in" filter="fade">
                                      <p:cBhvr>
                                        <p:cTn id="80" dur="500"/>
                                        <p:tgtEl>
                                          <p:spTgt spid="58"/>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59"/>
                                        </p:tgtEl>
                                        <p:attrNameLst>
                                          <p:attrName>style.visibility</p:attrName>
                                        </p:attrNameLst>
                                      </p:cBhvr>
                                      <p:to>
                                        <p:strVal val="visible"/>
                                      </p:to>
                                    </p:set>
                                    <p:animEffect transition="in" filter="fade">
                                      <p:cBhvr>
                                        <p:cTn id="83" dur="500"/>
                                        <p:tgtEl>
                                          <p:spTgt spid="59"/>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60"/>
                                        </p:tgtEl>
                                        <p:attrNameLst>
                                          <p:attrName>style.visibility</p:attrName>
                                        </p:attrNameLst>
                                      </p:cBhvr>
                                      <p:to>
                                        <p:strVal val="visible"/>
                                      </p:to>
                                    </p:set>
                                    <p:animEffect transition="in" filter="fade">
                                      <p:cBhvr>
                                        <p:cTn id="86" dur="500"/>
                                        <p:tgtEl>
                                          <p:spTgt spid="60"/>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61"/>
                                        </p:tgtEl>
                                        <p:attrNameLst>
                                          <p:attrName>style.visibility</p:attrName>
                                        </p:attrNameLst>
                                      </p:cBhvr>
                                      <p:to>
                                        <p:strVal val="visible"/>
                                      </p:to>
                                    </p:set>
                                    <p:animEffect transition="in" filter="fade">
                                      <p:cBhvr>
                                        <p:cTn id="89" dur="500"/>
                                        <p:tgtEl>
                                          <p:spTgt spid="61"/>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62"/>
                                        </p:tgtEl>
                                        <p:attrNameLst>
                                          <p:attrName>style.visibility</p:attrName>
                                        </p:attrNameLst>
                                      </p:cBhvr>
                                      <p:to>
                                        <p:strVal val="visible"/>
                                      </p:to>
                                    </p:set>
                                    <p:animEffect transition="in" filter="fade">
                                      <p:cBhvr>
                                        <p:cTn id="92" dur="500"/>
                                        <p:tgtEl>
                                          <p:spTgt spid="62"/>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63"/>
                                        </p:tgtEl>
                                        <p:attrNameLst>
                                          <p:attrName>style.visibility</p:attrName>
                                        </p:attrNameLst>
                                      </p:cBhvr>
                                      <p:to>
                                        <p:strVal val="visible"/>
                                      </p:to>
                                    </p:set>
                                    <p:animEffect transition="in" filter="fade">
                                      <p:cBhvr>
                                        <p:cTn id="95" dur="500"/>
                                        <p:tgtEl>
                                          <p:spTgt spid="63"/>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65"/>
                                        </p:tgtEl>
                                        <p:attrNameLst>
                                          <p:attrName>style.visibility</p:attrName>
                                        </p:attrNameLst>
                                      </p:cBhvr>
                                      <p:to>
                                        <p:strVal val="visible"/>
                                      </p:to>
                                    </p:set>
                                    <p:animEffect transition="in" filter="fade">
                                      <p:cBhvr>
                                        <p:cTn id="98" dur="500"/>
                                        <p:tgtEl>
                                          <p:spTgt spid="65"/>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68"/>
                                        </p:tgtEl>
                                        <p:attrNameLst>
                                          <p:attrName>style.visibility</p:attrName>
                                        </p:attrNameLst>
                                      </p:cBhvr>
                                      <p:to>
                                        <p:strVal val="visible"/>
                                      </p:to>
                                    </p:set>
                                    <p:animEffect transition="in" filter="fade">
                                      <p:cBhvr>
                                        <p:cTn id="101" dur="500"/>
                                        <p:tgtEl>
                                          <p:spTgt spid="68"/>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69"/>
                                        </p:tgtEl>
                                        <p:attrNameLst>
                                          <p:attrName>style.visibility</p:attrName>
                                        </p:attrNameLst>
                                      </p:cBhvr>
                                      <p:to>
                                        <p:strVal val="visible"/>
                                      </p:to>
                                    </p:set>
                                    <p:animEffect transition="in" filter="fade">
                                      <p:cBhvr>
                                        <p:cTn id="104" dur="500"/>
                                        <p:tgtEl>
                                          <p:spTgt spid="69"/>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72"/>
                                        </p:tgtEl>
                                        <p:attrNameLst>
                                          <p:attrName>style.visibility</p:attrName>
                                        </p:attrNameLst>
                                      </p:cBhvr>
                                      <p:to>
                                        <p:strVal val="visible"/>
                                      </p:to>
                                    </p:set>
                                    <p:animEffect transition="in" filter="fade">
                                      <p:cBhvr>
                                        <p:cTn id="107" dur="500"/>
                                        <p:tgtEl>
                                          <p:spTgt spid="72"/>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grpId="0" nodeType="clickEffect">
                                  <p:stCondLst>
                                    <p:cond delay="0"/>
                                  </p:stCondLst>
                                  <p:childTnLst>
                                    <p:set>
                                      <p:cBhvr>
                                        <p:cTn id="111" dur="1" fill="hold">
                                          <p:stCondLst>
                                            <p:cond delay="0"/>
                                          </p:stCondLst>
                                        </p:cTn>
                                        <p:tgtEl>
                                          <p:spTgt spid="77"/>
                                        </p:tgtEl>
                                        <p:attrNameLst>
                                          <p:attrName>style.visibility</p:attrName>
                                        </p:attrNameLst>
                                      </p:cBhvr>
                                      <p:to>
                                        <p:strVal val="visible"/>
                                      </p:to>
                                    </p:set>
                                    <p:animEffect transition="in" filter="fade">
                                      <p:cBhvr>
                                        <p:cTn id="112" dur="500"/>
                                        <p:tgtEl>
                                          <p:spTgt spid="77"/>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84"/>
                                        </p:tgtEl>
                                        <p:attrNameLst>
                                          <p:attrName>style.visibility</p:attrName>
                                        </p:attrNameLst>
                                      </p:cBhvr>
                                      <p:to>
                                        <p:strVal val="visible"/>
                                      </p:to>
                                    </p:set>
                                    <p:animEffect transition="in" filter="fade">
                                      <p:cBhvr>
                                        <p:cTn id="115" dur="500"/>
                                        <p:tgtEl>
                                          <p:spTgt spid="84"/>
                                        </p:tgtEl>
                                      </p:cBhvr>
                                    </p:animEffect>
                                  </p:childTnLst>
                                </p:cTn>
                              </p:par>
                              <p:par>
                                <p:cTn id="116" presetID="10" presetClass="entr" presetSubtype="0" fill="hold" nodeType="withEffect">
                                  <p:stCondLst>
                                    <p:cond delay="0"/>
                                  </p:stCondLst>
                                  <p:childTnLst>
                                    <p:set>
                                      <p:cBhvr>
                                        <p:cTn id="117" dur="1" fill="hold">
                                          <p:stCondLst>
                                            <p:cond delay="0"/>
                                          </p:stCondLst>
                                        </p:cTn>
                                        <p:tgtEl>
                                          <p:spTgt spid="3078"/>
                                        </p:tgtEl>
                                        <p:attrNameLst>
                                          <p:attrName>style.visibility</p:attrName>
                                        </p:attrNameLst>
                                      </p:cBhvr>
                                      <p:to>
                                        <p:strVal val="visible"/>
                                      </p:to>
                                    </p:set>
                                    <p:animEffect transition="in" filter="fade">
                                      <p:cBhvr>
                                        <p:cTn id="118" dur="500"/>
                                        <p:tgtEl>
                                          <p:spTgt spid="3078"/>
                                        </p:tgtEl>
                                      </p:cBhvr>
                                    </p:animEffect>
                                  </p:childTnLst>
                                </p:cTn>
                              </p:par>
                            </p:childTnLst>
                          </p:cTn>
                        </p:par>
                      </p:childTnLst>
                    </p:cTn>
                  </p:par>
                  <p:par>
                    <p:cTn id="119" fill="hold">
                      <p:stCondLst>
                        <p:cond delay="indefinite"/>
                      </p:stCondLst>
                      <p:childTnLst>
                        <p:par>
                          <p:cTn id="120" fill="hold">
                            <p:stCondLst>
                              <p:cond delay="0"/>
                            </p:stCondLst>
                            <p:childTnLst>
                              <p:par>
                                <p:cTn id="121" presetID="10" presetClass="entr" presetSubtype="0" fill="hold" grpId="0" nodeType="clickEffect">
                                  <p:stCondLst>
                                    <p:cond delay="0"/>
                                  </p:stCondLst>
                                  <p:childTnLst>
                                    <p:set>
                                      <p:cBhvr>
                                        <p:cTn id="122" dur="1" fill="hold">
                                          <p:stCondLst>
                                            <p:cond delay="0"/>
                                          </p:stCondLst>
                                        </p:cTn>
                                        <p:tgtEl>
                                          <p:spTgt spid="87"/>
                                        </p:tgtEl>
                                        <p:attrNameLst>
                                          <p:attrName>style.visibility</p:attrName>
                                        </p:attrNameLst>
                                      </p:cBhvr>
                                      <p:to>
                                        <p:strVal val="visible"/>
                                      </p:to>
                                    </p:set>
                                    <p:animEffect transition="in" filter="fade">
                                      <p:cBhvr>
                                        <p:cTn id="123" dur="500"/>
                                        <p:tgtEl>
                                          <p:spTgt spid="87"/>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95"/>
                                        </p:tgtEl>
                                        <p:attrNameLst>
                                          <p:attrName>style.visibility</p:attrName>
                                        </p:attrNameLst>
                                      </p:cBhvr>
                                      <p:to>
                                        <p:strVal val="visible"/>
                                      </p:to>
                                    </p:set>
                                    <p:animEffect transition="in" filter="fade">
                                      <p:cBhvr>
                                        <p:cTn id="126" dur="500"/>
                                        <p:tgtEl>
                                          <p:spTgt spid="95"/>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96"/>
                                        </p:tgtEl>
                                        <p:attrNameLst>
                                          <p:attrName>style.visibility</p:attrName>
                                        </p:attrNameLst>
                                      </p:cBhvr>
                                      <p:to>
                                        <p:strVal val="visible"/>
                                      </p:to>
                                    </p:set>
                                    <p:animEffect transition="in" filter="fade">
                                      <p:cBhvr>
                                        <p:cTn id="129" dur="500"/>
                                        <p:tgtEl>
                                          <p:spTgt spid="96"/>
                                        </p:tgtEl>
                                      </p:cBhvr>
                                    </p:animEffect>
                                  </p:childTnLst>
                                </p:cTn>
                              </p:par>
                              <p:par>
                                <p:cTn id="130" presetID="10" presetClass="entr" presetSubtype="0" fill="hold" nodeType="withEffect">
                                  <p:stCondLst>
                                    <p:cond delay="0"/>
                                  </p:stCondLst>
                                  <p:childTnLst>
                                    <p:set>
                                      <p:cBhvr>
                                        <p:cTn id="131" dur="1" fill="hold">
                                          <p:stCondLst>
                                            <p:cond delay="0"/>
                                          </p:stCondLst>
                                        </p:cTn>
                                        <p:tgtEl>
                                          <p:spTgt spid="97"/>
                                        </p:tgtEl>
                                        <p:attrNameLst>
                                          <p:attrName>style.visibility</p:attrName>
                                        </p:attrNameLst>
                                      </p:cBhvr>
                                      <p:to>
                                        <p:strVal val="visible"/>
                                      </p:to>
                                    </p:set>
                                    <p:animEffect transition="in" filter="fade">
                                      <p:cBhvr>
                                        <p:cTn id="132" dur="500"/>
                                        <p:tgtEl>
                                          <p:spTgt spid="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3" grpId="0" animBg="1"/>
      <p:bldP spid="14" grpId="0" animBg="1"/>
      <p:bldP spid="16" grpId="0" animBg="1"/>
      <p:bldP spid="17" grpId="0" animBg="1"/>
      <p:bldP spid="13" grpId="0"/>
      <p:bldP spid="66" grpId="0" animBg="1"/>
      <p:bldP spid="18" grpId="0"/>
      <p:bldP spid="24" grpId="0"/>
      <p:bldP spid="4" grpId="0" animBg="1"/>
      <p:bldP spid="5" grpId="0" animBg="1"/>
      <p:bldP spid="6" grpId="0" animBg="1"/>
      <p:bldP spid="8" grpId="0"/>
      <p:bldP spid="9" grpId="0" animBg="1"/>
      <p:bldP spid="23" grpId="0" animBg="1"/>
      <p:bldP spid="27" grpId="0" animBg="1"/>
      <p:bldP spid="30" grpId="0" animBg="1"/>
      <p:bldP spid="33" grpId="0"/>
      <p:bldP spid="34" grpId="0" animBg="1"/>
      <p:bldP spid="35" grpId="0" animBg="1"/>
      <p:bldP spid="39" grpId="0" animBg="1"/>
      <p:bldP spid="45" grpId="0" animBg="1"/>
      <p:bldP spid="47" grpId="0"/>
      <p:bldP spid="58" grpId="0" animBg="1"/>
      <p:bldP spid="59" grpId="0" animBg="1"/>
      <p:bldP spid="60" grpId="0" animBg="1"/>
      <p:bldP spid="61" grpId="0" animBg="1"/>
      <p:bldP spid="62" grpId="0"/>
      <p:bldP spid="63" grpId="0" animBg="1"/>
      <p:bldP spid="65" grpId="0"/>
      <p:bldP spid="68" grpId="0"/>
      <p:bldP spid="69" grpId="0"/>
      <p:bldP spid="72" grpId="0"/>
      <p:bldP spid="77" grpId="0" animBg="1"/>
      <p:bldP spid="84" grpId="0"/>
      <p:bldP spid="87" grpId="0"/>
      <p:bldP spid="95" grpId="0" animBg="1"/>
      <p:bldP spid="9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C4FE8-0C89-3C66-0640-E31E2F69D18D}"/>
              </a:ext>
            </a:extLst>
          </p:cNvPr>
          <p:cNvSpPr>
            <a:spLocks noGrp="1"/>
          </p:cNvSpPr>
          <p:nvPr>
            <p:ph type="title"/>
          </p:nvPr>
        </p:nvSpPr>
        <p:spPr>
          <a:xfrm>
            <a:off x="838200" y="0"/>
            <a:ext cx="10515600" cy="1325563"/>
          </a:xfrm>
        </p:spPr>
        <p:txBody>
          <a:bodyPr>
            <a:normAutofit/>
          </a:bodyPr>
          <a:lstStyle/>
          <a:p>
            <a:r>
              <a:rPr lang="en-US" sz="2800" b="1" i="0" dirty="0">
                <a:effectLst/>
                <a:latin typeface="Aptos" panose="020B0004020202020204" pitchFamily="34" charset="0"/>
              </a:rPr>
              <a:t>Artificial Intelligence (AI) Impact on Human Resources(HR)</a:t>
            </a:r>
            <a:endParaRPr lang="en-US" sz="2800" dirty="0">
              <a:latin typeface="Aptos" panose="020B0004020202020204" pitchFamily="34" charset="0"/>
            </a:endParaRPr>
          </a:p>
        </p:txBody>
      </p:sp>
      <p:grpSp>
        <p:nvGrpSpPr>
          <p:cNvPr id="12" name="Group 11">
            <a:extLst>
              <a:ext uri="{FF2B5EF4-FFF2-40B4-BE49-F238E27FC236}">
                <a16:creationId xmlns:a16="http://schemas.microsoft.com/office/drawing/2014/main" id="{5229F776-88E3-26A2-9168-31EF63C4C3C4}"/>
              </a:ext>
            </a:extLst>
          </p:cNvPr>
          <p:cNvGrpSpPr/>
          <p:nvPr/>
        </p:nvGrpSpPr>
        <p:grpSpPr>
          <a:xfrm>
            <a:off x="202335" y="1137761"/>
            <a:ext cx="5637969" cy="3156675"/>
            <a:chOff x="81602" y="1133823"/>
            <a:chExt cx="5637969" cy="3156675"/>
          </a:xfrm>
        </p:grpSpPr>
        <p:pic>
          <p:nvPicPr>
            <p:cNvPr id="1026" name="Picture 2">
              <a:extLst>
                <a:ext uri="{FF2B5EF4-FFF2-40B4-BE49-F238E27FC236}">
                  <a16:creationId xmlns:a16="http://schemas.microsoft.com/office/drawing/2014/main" id="{ABDF70C8-990F-ED4D-CDA5-B2373DB9C3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19" r="2458"/>
            <a:stretch/>
          </p:blipFill>
          <p:spPr bwMode="auto">
            <a:xfrm>
              <a:off x="247871" y="1133823"/>
              <a:ext cx="5471700" cy="304961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E114644-4FE6-3D4F-0E7E-BD35C81861CE}"/>
                </a:ext>
              </a:extLst>
            </p:cNvPr>
            <p:cNvSpPr txBox="1"/>
            <p:nvPr/>
          </p:nvSpPr>
          <p:spPr>
            <a:xfrm>
              <a:off x="81602" y="4059666"/>
              <a:ext cx="2341736" cy="230832"/>
            </a:xfrm>
            <a:prstGeom prst="rect">
              <a:avLst/>
            </a:prstGeom>
            <a:noFill/>
          </p:spPr>
          <p:txBody>
            <a:bodyPr wrap="square">
              <a:spAutoFit/>
            </a:bodyPr>
            <a:lstStyle/>
            <a:p>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Ramakrishna </a:t>
              </a:r>
              <a:r>
                <a:rPr kumimoji="0" lang="en-US" altLang="en-US" sz="9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Gummudu</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a:t>
              </a:r>
              <a:endParaRPr lang="en-US" sz="900" dirty="0"/>
            </a:p>
          </p:txBody>
        </p:sp>
      </p:grpSp>
      <p:sp>
        <p:nvSpPr>
          <p:cNvPr id="8" name="TextBox 7">
            <a:extLst>
              <a:ext uri="{FF2B5EF4-FFF2-40B4-BE49-F238E27FC236}">
                <a16:creationId xmlns:a16="http://schemas.microsoft.com/office/drawing/2014/main" id="{EAD2B0AD-5FA0-5BA0-D907-74F31B0C16B9}"/>
              </a:ext>
            </a:extLst>
          </p:cNvPr>
          <p:cNvSpPr txBox="1"/>
          <p:nvPr/>
        </p:nvSpPr>
        <p:spPr>
          <a:xfrm>
            <a:off x="5918839" y="1176601"/>
            <a:ext cx="1864613" cy="523220"/>
          </a:xfrm>
          <a:prstGeom prst="rect">
            <a:avLst/>
          </a:prstGeom>
          <a:noFill/>
        </p:spPr>
        <p:txBody>
          <a:bodyPr wrap="none" rtlCol="0">
            <a:spAutoFit/>
          </a:bodyPr>
          <a:lstStyle>
            <a:defPPr>
              <a:defRPr lang="en-US"/>
            </a:defPPr>
            <a:lvl1pPr>
              <a:defRPr sz="2800">
                <a:solidFill>
                  <a:srgbClr val="4F7678"/>
                </a:solidFill>
                <a:latin typeface="Aptos" panose="020B0004020202020204" pitchFamily="34" charset="0"/>
              </a:defRPr>
            </a:lvl1pPr>
          </a:lstStyle>
          <a:p>
            <a:r>
              <a:rPr lang="en-US" b="1" u="sng" dirty="0"/>
              <a:t>Recruiting</a:t>
            </a:r>
          </a:p>
        </p:txBody>
      </p:sp>
      <p:sp>
        <p:nvSpPr>
          <p:cNvPr id="15" name="TextBox 14">
            <a:extLst>
              <a:ext uri="{FF2B5EF4-FFF2-40B4-BE49-F238E27FC236}">
                <a16:creationId xmlns:a16="http://schemas.microsoft.com/office/drawing/2014/main" id="{31D0BEA9-8E15-A5E2-558D-5A2F40AC9C22}"/>
              </a:ext>
            </a:extLst>
          </p:cNvPr>
          <p:cNvSpPr txBox="1"/>
          <p:nvPr/>
        </p:nvSpPr>
        <p:spPr>
          <a:xfrm>
            <a:off x="6781764" y="3558052"/>
            <a:ext cx="3117766" cy="369332"/>
          </a:xfrm>
          <a:prstGeom prst="rect">
            <a:avLst/>
          </a:prstGeom>
          <a:noFill/>
          <a:ln>
            <a:noFill/>
          </a:ln>
        </p:spPr>
        <p:txBody>
          <a:bodyPr wrap="square">
            <a:spAutoFit/>
          </a:bodyPr>
          <a:lstStyle/>
          <a:p>
            <a:pPr marL="285750" indent="-285750">
              <a:buFont typeface="Arial" panose="020B0604020202020204" pitchFamily="34" charset="0"/>
              <a:buChar char="•"/>
            </a:pPr>
            <a:r>
              <a:rPr lang="en-US" dirty="0">
                <a:latin typeface="Aptos" panose="020B0004020202020204" pitchFamily="34" charset="0"/>
              </a:rPr>
              <a:t>Identify right candidates</a:t>
            </a:r>
            <a:r>
              <a:rPr lang="en-US" baseline="30000" dirty="0"/>
              <a:t> 3</a:t>
            </a:r>
            <a:endParaRPr lang="en-US" dirty="0">
              <a:latin typeface="Aptos" panose="020B0004020202020204" pitchFamily="34" charset="0"/>
            </a:endParaRPr>
          </a:p>
        </p:txBody>
      </p:sp>
      <p:sp>
        <p:nvSpPr>
          <p:cNvPr id="17" name="TextBox 16">
            <a:extLst>
              <a:ext uri="{FF2B5EF4-FFF2-40B4-BE49-F238E27FC236}">
                <a16:creationId xmlns:a16="http://schemas.microsoft.com/office/drawing/2014/main" id="{8F2BD9F1-90DE-1775-0A2C-982BFF32A746}"/>
              </a:ext>
            </a:extLst>
          </p:cNvPr>
          <p:cNvSpPr txBox="1"/>
          <p:nvPr/>
        </p:nvSpPr>
        <p:spPr>
          <a:xfrm>
            <a:off x="6781764" y="1873425"/>
            <a:ext cx="5305431" cy="369332"/>
          </a:xfrm>
          <a:prstGeom prst="rect">
            <a:avLst/>
          </a:prstGeom>
          <a:noFill/>
          <a:ln>
            <a:noFill/>
          </a:ln>
        </p:spPr>
        <p:txBody>
          <a:bodyPr wrap="square">
            <a:spAutoFit/>
          </a:bodyPr>
          <a:lstStyle/>
          <a:p>
            <a:pPr marL="285750" indent="-285750">
              <a:buFont typeface="Arial" panose="020B0604020202020204" pitchFamily="34" charset="0"/>
              <a:buChar char="•"/>
            </a:pPr>
            <a:r>
              <a:rPr lang="en-US" b="0" i="0" dirty="0">
                <a:solidFill>
                  <a:srgbClr val="161513"/>
                </a:solidFill>
                <a:effectLst/>
                <a:latin typeface="Aptos" panose="020B0004020202020204" pitchFamily="34" charset="0"/>
              </a:rPr>
              <a:t>create drafts of job postings</a:t>
            </a:r>
            <a:r>
              <a:rPr lang="en-US" baseline="30000" dirty="0"/>
              <a:t> 3</a:t>
            </a:r>
            <a:endParaRPr lang="en-US" dirty="0">
              <a:latin typeface="Aptos" panose="020B0004020202020204" pitchFamily="34" charset="0"/>
            </a:endParaRPr>
          </a:p>
        </p:txBody>
      </p:sp>
      <p:sp>
        <p:nvSpPr>
          <p:cNvPr id="20" name="TextBox 19">
            <a:extLst>
              <a:ext uri="{FF2B5EF4-FFF2-40B4-BE49-F238E27FC236}">
                <a16:creationId xmlns:a16="http://schemas.microsoft.com/office/drawing/2014/main" id="{3CCEBA29-B319-B1BF-599A-39F1FB67ACF7}"/>
              </a:ext>
            </a:extLst>
          </p:cNvPr>
          <p:cNvSpPr txBox="1"/>
          <p:nvPr/>
        </p:nvSpPr>
        <p:spPr>
          <a:xfrm>
            <a:off x="11245444" y="6211669"/>
            <a:ext cx="1039857" cy="646331"/>
          </a:xfrm>
          <a:prstGeom prst="rect">
            <a:avLst/>
          </a:prstGeom>
          <a:noFill/>
        </p:spPr>
        <p:txBody>
          <a:bodyPr wrap="square">
            <a:spAutoFit/>
          </a:bodyPr>
          <a:lstStyle>
            <a:defPPr>
              <a:defRPr lang="en-US"/>
            </a:defPPr>
            <a:lvl1pPr>
              <a:defRPr kumimoji="0" sz="900" b="0" i="0" u="none" strike="noStrike" cap="none" normalizeH="0" baseline="0">
                <a:ln>
                  <a:noFill/>
                </a:ln>
                <a:effectLst/>
                <a:latin typeface="Times New Roman" panose="02020603050405020304" pitchFamily="18" charset="0"/>
                <a:cs typeface="Times New Roman" panose="02020603050405020304" pitchFamily="18" charset="0"/>
              </a:defRPr>
            </a:lvl1pPr>
          </a:lstStyle>
          <a:p>
            <a:r>
              <a:rPr lang="en-US" baseline="30000" dirty="0"/>
              <a:t>3</a:t>
            </a:r>
            <a:r>
              <a:rPr lang="zh-TW" altLang="en-US" dirty="0"/>
              <a:t> </a:t>
            </a:r>
            <a:r>
              <a:rPr lang="en-US" altLang="en-US" dirty="0"/>
              <a:t>Chan, 2024</a:t>
            </a:r>
          </a:p>
          <a:p>
            <a:r>
              <a:rPr lang="en-US" altLang="en-US" baseline="30000" dirty="0"/>
              <a:t>4</a:t>
            </a:r>
            <a:r>
              <a:rPr lang="en-US" altLang="en-US" dirty="0"/>
              <a:t> </a:t>
            </a:r>
            <a:r>
              <a:rPr lang="en-US" altLang="en-US" dirty="0" err="1"/>
              <a:t>Retorio</a:t>
            </a:r>
            <a:r>
              <a:rPr lang="en-US" altLang="en-US" dirty="0"/>
              <a:t>, n.d.</a:t>
            </a:r>
          </a:p>
          <a:p>
            <a:r>
              <a:rPr lang="en-US" altLang="zh-TW" baseline="30000" dirty="0"/>
              <a:t>5</a:t>
            </a:r>
            <a:r>
              <a:rPr lang="en-US" altLang="en-US" baseline="30000" dirty="0"/>
              <a:t> </a:t>
            </a:r>
            <a:r>
              <a:rPr lang="en-US" altLang="en-US" dirty="0"/>
              <a:t>Sari et al., 2020</a:t>
            </a:r>
          </a:p>
          <a:p>
            <a:r>
              <a:rPr lang="en-US" altLang="en-US" baseline="30000" dirty="0"/>
              <a:t>6</a:t>
            </a:r>
            <a:r>
              <a:rPr lang="en-US" altLang="en-US" dirty="0"/>
              <a:t> Swift, 2024</a:t>
            </a:r>
            <a:endParaRPr lang="en-US" b="1" dirty="0"/>
          </a:p>
        </p:txBody>
      </p:sp>
      <p:sp>
        <p:nvSpPr>
          <p:cNvPr id="22" name="TextBox 21">
            <a:extLst>
              <a:ext uri="{FF2B5EF4-FFF2-40B4-BE49-F238E27FC236}">
                <a16:creationId xmlns:a16="http://schemas.microsoft.com/office/drawing/2014/main" id="{CA8131AE-E77E-8BD1-EED2-6E329F32A03B}"/>
              </a:ext>
            </a:extLst>
          </p:cNvPr>
          <p:cNvSpPr txBox="1"/>
          <p:nvPr/>
        </p:nvSpPr>
        <p:spPr>
          <a:xfrm>
            <a:off x="301272" y="4528762"/>
            <a:ext cx="4519250" cy="523220"/>
          </a:xfrm>
          <a:prstGeom prst="rect">
            <a:avLst/>
          </a:prstGeom>
          <a:noFill/>
        </p:spPr>
        <p:txBody>
          <a:bodyPr wrap="none" rtlCol="0">
            <a:spAutoFit/>
          </a:bodyPr>
          <a:lstStyle/>
          <a:p>
            <a:r>
              <a:rPr lang="en-US" sz="2800" b="1" u="sng" dirty="0">
                <a:solidFill>
                  <a:srgbClr val="4F7678"/>
                </a:solidFill>
                <a:latin typeface="Aptos" panose="020B0004020202020204" pitchFamily="34" charset="0"/>
              </a:rPr>
              <a:t>Onboarding &amp; Engagement</a:t>
            </a:r>
          </a:p>
        </p:txBody>
      </p:sp>
      <p:sp>
        <p:nvSpPr>
          <p:cNvPr id="25" name="TextBox 24">
            <a:extLst>
              <a:ext uri="{FF2B5EF4-FFF2-40B4-BE49-F238E27FC236}">
                <a16:creationId xmlns:a16="http://schemas.microsoft.com/office/drawing/2014/main" id="{D3A05F09-76D9-FDBB-431B-BC7A3E5A82B5}"/>
              </a:ext>
            </a:extLst>
          </p:cNvPr>
          <p:cNvSpPr txBox="1"/>
          <p:nvPr/>
        </p:nvSpPr>
        <p:spPr>
          <a:xfrm>
            <a:off x="896063" y="5284513"/>
            <a:ext cx="3941859" cy="338554"/>
          </a:xfrm>
          <a:prstGeom prst="rect">
            <a:avLst/>
          </a:prstGeom>
          <a:noFill/>
        </p:spPr>
        <p:txBody>
          <a:bodyPr wrap="square">
            <a:spAutoFit/>
          </a:bodyPr>
          <a:lstStyle/>
          <a:p>
            <a:pPr marL="285750" indent="-285750">
              <a:buFont typeface="Arial" panose="020B0604020202020204" pitchFamily="34" charset="0"/>
              <a:buChar char="•"/>
            </a:pPr>
            <a:r>
              <a:rPr lang="en-US" sz="1600" b="0" i="0" dirty="0">
                <a:solidFill>
                  <a:srgbClr val="333333"/>
                </a:solidFill>
                <a:effectLst/>
                <a:latin typeface="Aptos" panose="020B0004020202020204" pitchFamily="34" charset="0"/>
              </a:rPr>
              <a:t>Provide employees with 24/7 support</a:t>
            </a:r>
            <a:r>
              <a:rPr lang="en-US" sz="1600" baseline="30000" dirty="0"/>
              <a:t> 4</a:t>
            </a:r>
            <a:endParaRPr lang="en-US" sz="1600" dirty="0">
              <a:latin typeface="Aptos" panose="020B0004020202020204" pitchFamily="34" charset="0"/>
            </a:endParaRPr>
          </a:p>
        </p:txBody>
      </p:sp>
      <p:sp>
        <p:nvSpPr>
          <p:cNvPr id="27" name="TextBox 26">
            <a:extLst>
              <a:ext uri="{FF2B5EF4-FFF2-40B4-BE49-F238E27FC236}">
                <a16:creationId xmlns:a16="http://schemas.microsoft.com/office/drawing/2014/main" id="{80CD6A94-2B43-5976-5495-8B4BE044B4E3}"/>
              </a:ext>
            </a:extLst>
          </p:cNvPr>
          <p:cNvSpPr txBox="1"/>
          <p:nvPr/>
        </p:nvSpPr>
        <p:spPr>
          <a:xfrm>
            <a:off x="883511" y="5667850"/>
            <a:ext cx="4692995" cy="338554"/>
          </a:xfrm>
          <a:prstGeom prst="rect">
            <a:avLst/>
          </a:prstGeom>
          <a:noFill/>
        </p:spPr>
        <p:txBody>
          <a:bodyPr wrap="square">
            <a:spAutoFit/>
          </a:bodyPr>
          <a:lstStyle/>
          <a:p>
            <a:pPr marL="285750" indent="-285750">
              <a:buFont typeface="Arial" panose="020B0604020202020204" pitchFamily="34" charset="0"/>
              <a:buChar char="•"/>
            </a:pPr>
            <a:r>
              <a:rPr lang="en-US" sz="1600" b="0" i="0" dirty="0">
                <a:solidFill>
                  <a:srgbClr val="333333"/>
                </a:solidFill>
                <a:effectLst/>
                <a:latin typeface="Aptos" panose="020B0004020202020204" pitchFamily="34" charset="0"/>
              </a:rPr>
              <a:t>Resolve up to 80% of routine customer queries</a:t>
            </a:r>
            <a:r>
              <a:rPr lang="en-US" sz="1600" baseline="30000" dirty="0"/>
              <a:t> 4</a:t>
            </a:r>
            <a:endParaRPr lang="en-US" sz="1600" dirty="0">
              <a:latin typeface="Aptos" panose="020B0004020202020204" pitchFamily="34" charset="0"/>
            </a:endParaRPr>
          </a:p>
        </p:txBody>
      </p:sp>
      <p:sp>
        <p:nvSpPr>
          <p:cNvPr id="3" name="TextBox 2">
            <a:extLst>
              <a:ext uri="{FF2B5EF4-FFF2-40B4-BE49-F238E27FC236}">
                <a16:creationId xmlns:a16="http://schemas.microsoft.com/office/drawing/2014/main" id="{50BC3230-2862-419D-3CFC-A12BFE3B707A}"/>
              </a:ext>
            </a:extLst>
          </p:cNvPr>
          <p:cNvSpPr txBox="1"/>
          <p:nvPr/>
        </p:nvSpPr>
        <p:spPr>
          <a:xfrm>
            <a:off x="6615496" y="4585910"/>
            <a:ext cx="4318233" cy="1938992"/>
          </a:xfrm>
          <a:prstGeom prst="rect">
            <a:avLst/>
          </a:prstGeom>
          <a:noFill/>
        </p:spPr>
        <p:txBody>
          <a:bodyPr wrap="square">
            <a:spAutoFit/>
          </a:bodyPr>
          <a:lstStyle/>
          <a:p>
            <a:pPr marL="285750" indent="-285750">
              <a:buFont typeface="Arial" panose="020B0604020202020204" pitchFamily="34" charset="0"/>
              <a:buChar char="•"/>
            </a:pPr>
            <a:r>
              <a:rPr lang="en-US" altLang="zh-TW" sz="1600" b="0" i="0" dirty="0">
                <a:solidFill>
                  <a:srgbClr val="333333"/>
                </a:solidFill>
                <a:effectLst/>
                <a:latin typeface="Aptos" panose="020B0004020202020204" pitchFamily="34" charset="0"/>
              </a:rPr>
              <a:t>Regular surve</a:t>
            </a:r>
            <a:r>
              <a:rPr lang="en-US" altLang="zh-TW" sz="1600" dirty="0">
                <a:solidFill>
                  <a:srgbClr val="333333"/>
                </a:solidFill>
                <a:latin typeface="Aptos" panose="020B0004020202020204" pitchFamily="34" charset="0"/>
              </a:rPr>
              <a:t>y on employee engagement rates</a:t>
            </a:r>
            <a:r>
              <a:rPr lang="en-US" altLang="zh-TW" sz="1600" baseline="30000" dirty="0"/>
              <a:t>5</a:t>
            </a:r>
          </a:p>
          <a:p>
            <a:pPr marL="742950" lvl="1" indent="-285750">
              <a:buFont typeface="Wingdings" panose="05000000000000000000" pitchFamily="2" charset="2"/>
              <a:buChar char="§"/>
            </a:pPr>
            <a:r>
              <a:rPr lang="en-US" altLang="zh-TW" sz="1400" dirty="0">
                <a:solidFill>
                  <a:srgbClr val="333333"/>
                </a:solidFill>
                <a:latin typeface="Aptos" panose="020B0004020202020204" pitchFamily="34" charset="0"/>
              </a:rPr>
              <a:t>Personalization</a:t>
            </a:r>
            <a:r>
              <a:rPr lang="en-US" altLang="zh-TW" sz="1400" baseline="30000" dirty="0">
                <a:solidFill>
                  <a:srgbClr val="333333"/>
                </a:solidFill>
                <a:latin typeface="Aptos" panose="020B0004020202020204" pitchFamily="34" charset="0"/>
              </a:rPr>
              <a:t>6</a:t>
            </a:r>
            <a:endParaRPr lang="en-US" altLang="zh-TW" sz="1400" dirty="0">
              <a:solidFill>
                <a:srgbClr val="333333"/>
              </a:solidFill>
              <a:latin typeface="Aptos" panose="020B0004020202020204" pitchFamily="34" charset="0"/>
            </a:endParaRPr>
          </a:p>
          <a:p>
            <a:pPr marL="742950" lvl="1" indent="-285750">
              <a:buFont typeface="Wingdings" panose="05000000000000000000" pitchFamily="2" charset="2"/>
              <a:buChar char="§"/>
            </a:pPr>
            <a:r>
              <a:rPr lang="en-US" altLang="zh-TW" sz="1400" dirty="0">
                <a:solidFill>
                  <a:srgbClr val="333333"/>
                </a:solidFill>
                <a:latin typeface="Aptos" panose="020B0004020202020204" pitchFamily="34" charset="0"/>
              </a:rPr>
              <a:t>Feedback Analysis</a:t>
            </a:r>
            <a:r>
              <a:rPr lang="en-US" altLang="zh-TW" sz="1400" baseline="30000" dirty="0">
                <a:solidFill>
                  <a:srgbClr val="333333"/>
                </a:solidFill>
                <a:latin typeface="Aptos" panose="020B0004020202020204" pitchFamily="34" charset="0"/>
              </a:rPr>
              <a:t>6</a:t>
            </a:r>
            <a:endParaRPr lang="en-US" altLang="zh-TW" sz="1400" dirty="0">
              <a:solidFill>
                <a:srgbClr val="333333"/>
              </a:solidFill>
              <a:latin typeface="Aptos" panose="020B0004020202020204" pitchFamily="34" charset="0"/>
            </a:endParaRPr>
          </a:p>
          <a:p>
            <a:pPr marL="742950" lvl="1" indent="-285750">
              <a:buFont typeface="Wingdings" panose="05000000000000000000" pitchFamily="2" charset="2"/>
              <a:buChar char="§"/>
            </a:pPr>
            <a:r>
              <a:rPr lang="en-US" altLang="zh-TW" sz="1400" dirty="0">
                <a:solidFill>
                  <a:srgbClr val="333333"/>
                </a:solidFill>
                <a:latin typeface="Aptos" panose="020B0004020202020204" pitchFamily="34" charset="0"/>
              </a:rPr>
              <a:t>Predictive Analytics</a:t>
            </a:r>
            <a:r>
              <a:rPr lang="en-US" altLang="zh-TW" sz="1400" baseline="30000" dirty="0">
                <a:solidFill>
                  <a:srgbClr val="333333"/>
                </a:solidFill>
                <a:latin typeface="Aptos" panose="020B0004020202020204" pitchFamily="34" charset="0"/>
              </a:rPr>
              <a:t>6</a:t>
            </a:r>
            <a:endParaRPr lang="en-US" altLang="zh-TW" sz="1400" dirty="0">
              <a:solidFill>
                <a:srgbClr val="333333"/>
              </a:solidFill>
              <a:latin typeface="Aptos" panose="020B0004020202020204" pitchFamily="34" charset="0"/>
            </a:endParaRPr>
          </a:p>
          <a:p>
            <a:pPr marL="742950" lvl="1" indent="-285750">
              <a:buFont typeface="Wingdings" panose="05000000000000000000" pitchFamily="2" charset="2"/>
              <a:buChar char="§"/>
            </a:pPr>
            <a:r>
              <a:rPr lang="en-US" altLang="zh-TW" sz="1400" dirty="0">
                <a:solidFill>
                  <a:srgbClr val="333333"/>
                </a:solidFill>
                <a:latin typeface="Aptos" panose="020B0004020202020204" pitchFamily="34" charset="0"/>
              </a:rPr>
              <a:t>Learning &amp; Development</a:t>
            </a:r>
            <a:r>
              <a:rPr lang="en-US" altLang="zh-TW" sz="1400" baseline="30000" dirty="0">
                <a:solidFill>
                  <a:srgbClr val="333333"/>
                </a:solidFill>
                <a:latin typeface="Aptos" panose="020B0004020202020204" pitchFamily="34" charset="0"/>
              </a:rPr>
              <a:t>6</a:t>
            </a:r>
            <a:endParaRPr lang="en-US" altLang="zh-TW" sz="1400" dirty="0">
              <a:solidFill>
                <a:srgbClr val="333333"/>
              </a:solidFill>
              <a:latin typeface="Aptos" panose="020B0004020202020204" pitchFamily="34" charset="0"/>
            </a:endParaRPr>
          </a:p>
          <a:p>
            <a:pPr marL="742950" lvl="1" indent="-285750">
              <a:buFont typeface="Wingdings" panose="05000000000000000000" pitchFamily="2" charset="2"/>
              <a:buChar char="§"/>
            </a:pPr>
            <a:r>
              <a:rPr lang="en-US" altLang="zh-TW" sz="1400" dirty="0">
                <a:solidFill>
                  <a:srgbClr val="333333"/>
                </a:solidFill>
                <a:latin typeface="Aptos" panose="020B0004020202020204" pitchFamily="34" charset="0"/>
              </a:rPr>
              <a:t>Workflow automation</a:t>
            </a:r>
            <a:r>
              <a:rPr lang="en-US" altLang="zh-TW" sz="1400" baseline="30000" dirty="0">
                <a:solidFill>
                  <a:srgbClr val="333333"/>
                </a:solidFill>
                <a:latin typeface="Aptos" panose="020B0004020202020204" pitchFamily="34" charset="0"/>
              </a:rPr>
              <a:t>6</a:t>
            </a:r>
            <a:endParaRPr lang="en-US" altLang="zh-TW" sz="1600" dirty="0">
              <a:solidFill>
                <a:srgbClr val="333333"/>
              </a:solidFill>
              <a:latin typeface="Aptos" panose="020B0004020202020204" pitchFamily="34" charset="0"/>
            </a:endParaRPr>
          </a:p>
          <a:p>
            <a:pPr marL="285750" indent="-285750">
              <a:buFont typeface="Arial" panose="020B0604020202020204" pitchFamily="34" charset="0"/>
              <a:buChar char="•"/>
            </a:pPr>
            <a:r>
              <a:rPr lang="en-US" altLang="zh-TW" sz="1600" b="0" i="0" dirty="0">
                <a:solidFill>
                  <a:srgbClr val="333333"/>
                </a:solidFill>
                <a:effectLst/>
                <a:latin typeface="Aptos" panose="020B0004020202020204" pitchFamily="34" charset="0"/>
              </a:rPr>
              <a:t>M</a:t>
            </a:r>
            <a:r>
              <a:rPr lang="en-US" altLang="zh-TW" sz="1600" dirty="0">
                <a:solidFill>
                  <a:srgbClr val="333333"/>
                </a:solidFill>
                <a:latin typeface="Aptos" panose="020B0004020202020204" pitchFamily="34" charset="0"/>
              </a:rPr>
              <a:t>anagement react quickly and accurately</a:t>
            </a:r>
            <a:r>
              <a:rPr lang="en-US" sz="1600" baseline="30000" dirty="0"/>
              <a:t> </a:t>
            </a:r>
            <a:r>
              <a:rPr lang="en-US" altLang="zh-TW" sz="1600" baseline="30000" dirty="0"/>
              <a:t>5</a:t>
            </a:r>
            <a:endParaRPr lang="en-US" altLang="zh-TW" sz="1600" dirty="0">
              <a:solidFill>
                <a:srgbClr val="333333"/>
              </a:solidFill>
              <a:latin typeface="Aptos" panose="020B0004020202020204" pitchFamily="34" charset="0"/>
            </a:endParaRPr>
          </a:p>
        </p:txBody>
      </p:sp>
      <p:sp>
        <p:nvSpPr>
          <p:cNvPr id="5" name="TextBox 4">
            <a:extLst>
              <a:ext uri="{FF2B5EF4-FFF2-40B4-BE49-F238E27FC236}">
                <a16:creationId xmlns:a16="http://schemas.microsoft.com/office/drawing/2014/main" id="{ECF87CE7-1C98-4AB2-0597-4CC4A3785B53}"/>
              </a:ext>
            </a:extLst>
          </p:cNvPr>
          <p:cNvSpPr txBox="1"/>
          <p:nvPr/>
        </p:nvSpPr>
        <p:spPr>
          <a:xfrm>
            <a:off x="6727392" y="2715738"/>
            <a:ext cx="5096004" cy="369332"/>
          </a:xfrm>
          <a:prstGeom prst="rect">
            <a:avLst/>
          </a:prstGeom>
          <a:noFill/>
          <a:ln>
            <a:noFill/>
          </a:ln>
        </p:spPr>
        <p:txBody>
          <a:bodyPr wrap="square">
            <a:spAutoFit/>
          </a:bodyPr>
          <a:lstStyle>
            <a:defPPr>
              <a:defRPr lang="en-US"/>
            </a:defPPr>
            <a:lvl1pPr>
              <a:defRPr b="0" i="0">
                <a:solidFill>
                  <a:srgbClr val="161513"/>
                </a:solidFill>
                <a:effectLst/>
                <a:latin typeface="Aptos" panose="020B0004020202020204" pitchFamily="34" charset="0"/>
              </a:defRPr>
            </a:lvl1pPr>
          </a:lstStyle>
          <a:p>
            <a:pPr marL="285750" indent="-285750">
              <a:buFont typeface="Arial" panose="020B0604020202020204" pitchFamily="34" charset="0"/>
              <a:buChar char="•"/>
            </a:pPr>
            <a:r>
              <a:rPr lang="en-US" dirty="0"/>
              <a:t>Process high-volume candidate application</a:t>
            </a:r>
            <a:r>
              <a:rPr lang="en-US" baseline="30000" dirty="0"/>
              <a:t> 3</a:t>
            </a:r>
            <a:endParaRPr lang="en-US" dirty="0"/>
          </a:p>
        </p:txBody>
      </p:sp>
      <p:pic>
        <p:nvPicPr>
          <p:cNvPr id="1028" name="Picture 4" descr="Online job portal">
            <a:extLst>
              <a:ext uri="{FF2B5EF4-FFF2-40B4-BE49-F238E27FC236}">
                <a16:creationId xmlns:a16="http://schemas.microsoft.com/office/drawing/2014/main" id="{D01EB5BB-BA8E-1657-2269-0A8F63EE16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90282" y="1724370"/>
            <a:ext cx="662796" cy="662796"/>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30" name="Picture 6" descr="Search ">
            <a:extLst>
              <a:ext uri="{FF2B5EF4-FFF2-40B4-BE49-F238E27FC236}">
                <a16:creationId xmlns:a16="http://schemas.microsoft.com/office/drawing/2014/main" id="{FBAD2822-CCDE-D590-BE2F-B662BF36CA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90282" y="2575512"/>
            <a:ext cx="662797" cy="662797"/>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34" name="Picture 10" descr="Recruitment ">
            <a:extLst>
              <a:ext uri="{FF2B5EF4-FFF2-40B4-BE49-F238E27FC236}">
                <a16:creationId xmlns:a16="http://schemas.microsoft.com/office/drawing/2014/main" id="{6199EA9D-1E0D-EB8C-BC8E-BFEFA692B5C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90281" y="3426655"/>
            <a:ext cx="662798" cy="66279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Robot assistant ">
            <a:extLst>
              <a:ext uri="{FF2B5EF4-FFF2-40B4-BE49-F238E27FC236}">
                <a16:creationId xmlns:a16="http://schemas.microsoft.com/office/drawing/2014/main" id="{E7479E7F-2ACC-5302-64A1-8AE004DB03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217" y="5198644"/>
            <a:ext cx="848846" cy="84884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Engage employee ">
            <a:extLst>
              <a:ext uri="{FF2B5EF4-FFF2-40B4-BE49-F238E27FC236}">
                <a16:creationId xmlns:a16="http://schemas.microsoft.com/office/drawing/2014/main" id="{FBE0ACE6-1429-6F9B-A55B-AF49C357C64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55693" y="4945806"/>
            <a:ext cx="1219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01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500"/>
                                        <p:tgtEl>
                                          <p:spTgt spid="1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500"/>
                                        <p:tgtEl>
                                          <p:spTgt spid="1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par>
                                <p:cTn id="27" presetID="10" presetClass="entr" presetSubtype="0" fill="hold" nodeType="withEffect">
                                  <p:stCondLst>
                                    <p:cond delay="0"/>
                                  </p:stCondLst>
                                  <p:childTnLst>
                                    <p:set>
                                      <p:cBhvr>
                                        <p:cTn id="28" dur="1" fill="hold">
                                          <p:stCondLst>
                                            <p:cond delay="0"/>
                                          </p:stCondLst>
                                        </p:cTn>
                                        <p:tgtEl>
                                          <p:spTgt spid="1028"/>
                                        </p:tgtEl>
                                        <p:attrNameLst>
                                          <p:attrName>style.visibility</p:attrName>
                                        </p:attrNameLst>
                                      </p:cBhvr>
                                      <p:to>
                                        <p:strVal val="visible"/>
                                      </p:to>
                                    </p:set>
                                    <p:animEffect transition="in" filter="fade">
                                      <p:cBhvr>
                                        <p:cTn id="29" dur="500"/>
                                        <p:tgtEl>
                                          <p:spTgt spid="1028"/>
                                        </p:tgtEl>
                                      </p:cBhvr>
                                    </p:animEffect>
                                  </p:childTnLst>
                                </p:cTn>
                              </p:par>
                              <p:par>
                                <p:cTn id="30" presetID="10" presetClass="entr" presetSubtype="0" fill="hold" nodeType="withEffect">
                                  <p:stCondLst>
                                    <p:cond delay="0"/>
                                  </p:stCondLst>
                                  <p:childTnLst>
                                    <p:set>
                                      <p:cBhvr>
                                        <p:cTn id="31" dur="1" fill="hold">
                                          <p:stCondLst>
                                            <p:cond delay="0"/>
                                          </p:stCondLst>
                                        </p:cTn>
                                        <p:tgtEl>
                                          <p:spTgt spid="1030"/>
                                        </p:tgtEl>
                                        <p:attrNameLst>
                                          <p:attrName>style.visibility</p:attrName>
                                        </p:attrNameLst>
                                      </p:cBhvr>
                                      <p:to>
                                        <p:strVal val="visible"/>
                                      </p:to>
                                    </p:set>
                                    <p:animEffect transition="in" filter="fade">
                                      <p:cBhvr>
                                        <p:cTn id="32" dur="500"/>
                                        <p:tgtEl>
                                          <p:spTgt spid="1030"/>
                                        </p:tgtEl>
                                      </p:cBhvr>
                                    </p:animEffect>
                                  </p:childTnLst>
                                </p:cTn>
                              </p:par>
                              <p:par>
                                <p:cTn id="33" presetID="10" presetClass="entr" presetSubtype="0" fill="hold" nodeType="withEffect">
                                  <p:stCondLst>
                                    <p:cond delay="0"/>
                                  </p:stCondLst>
                                  <p:childTnLst>
                                    <p:set>
                                      <p:cBhvr>
                                        <p:cTn id="34" dur="1" fill="hold">
                                          <p:stCondLst>
                                            <p:cond delay="0"/>
                                          </p:stCondLst>
                                        </p:cTn>
                                        <p:tgtEl>
                                          <p:spTgt spid="1034"/>
                                        </p:tgtEl>
                                        <p:attrNameLst>
                                          <p:attrName>style.visibility</p:attrName>
                                        </p:attrNameLst>
                                      </p:cBhvr>
                                      <p:to>
                                        <p:strVal val="visible"/>
                                      </p:to>
                                    </p:set>
                                    <p:animEffect transition="in" filter="fade">
                                      <p:cBhvr>
                                        <p:cTn id="35" dur="500"/>
                                        <p:tgtEl>
                                          <p:spTgt spid="1034"/>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5"/>
                                        </p:tgtEl>
                                        <p:attrNameLst>
                                          <p:attrName>style.visibility</p:attrName>
                                        </p:attrNameLst>
                                      </p:cBhvr>
                                      <p:to>
                                        <p:strVal val="visible"/>
                                      </p:to>
                                    </p:set>
                                    <p:animEffect transition="in" filter="fade">
                                      <p:cBhvr>
                                        <p:cTn id="43" dur="500"/>
                                        <p:tgtEl>
                                          <p:spTgt spid="2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7"/>
                                        </p:tgtEl>
                                        <p:attrNameLst>
                                          <p:attrName>style.visibility</p:attrName>
                                        </p:attrNameLst>
                                      </p:cBhvr>
                                      <p:to>
                                        <p:strVal val="visible"/>
                                      </p:to>
                                    </p:set>
                                    <p:animEffect transition="in" filter="fade">
                                      <p:cBhvr>
                                        <p:cTn id="46" dur="500"/>
                                        <p:tgtEl>
                                          <p:spTgt spid="27"/>
                                        </p:tgtEl>
                                      </p:cBhvr>
                                    </p:animEffect>
                                  </p:childTnLst>
                                </p:cTn>
                              </p:par>
                              <p:par>
                                <p:cTn id="47" presetID="10" presetClass="entr" presetSubtype="0" fill="hold" nodeType="withEffect">
                                  <p:stCondLst>
                                    <p:cond delay="0"/>
                                  </p:stCondLst>
                                  <p:childTnLst>
                                    <p:set>
                                      <p:cBhvr>
                                        <p:cTn id="48" dur="1" fill="hold">
                                          <p:stCondLst>
                                            <p:cond delay="0"/>
                                          </p:stCondLst>
                                        </p:cTn>
                                        <p:tgtEl>
                                          <p:spTgt spid="1036"/>
                                        </p:tgtEl>
                                        <p:attrNameLst>
                                          <p:attrName>style.visibility</p:attrName>
                                        </p:attrNameLst>
                                      </p:cBhvr>
                                      <p:to>
                                        <p:strVal val="visible"/>
                                      </p:to>
                                    </p:set>
                                    <p:animEffect transition="in" filter="fade">
                                      <p:cBhvr>
                                        <p:cTn id="49" dur="500"/>
                                        <p:tgtEl>
                                          <p:spTgt spid="1036"/>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fade">
                                      <p:cBhvr>
                                        <p:cTn id="54" dur="500"/>
                                        <p:tgtEl>
                                          <p:spTgt spid="2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3"/>
                                        </p:tgtEl>
                                        <p:attrNameLst>
                                          <p:attrName>style.visibility</p:attrName>
                                        </p:attrNameLst>
                                      </p:cBhvr>
                                      <p:to>
                                        <p:strVal val="visible"/>
                                      </p:to>
                                    </p:set>
                                    <p:animEffect transition="in" filter="fade">
                                      <p:cBhvr>
                                        <p:cTn id="57" dur="500"/>
                                        <p:tgtEl>
                                          <p:spTgt spid="3"/>
                                        </p:tgtEl>
                                      </p:cBhvr>
                                    </p:animEffect>
                                  </p:childTnLst>
                                </p:cTn>
                              </p:par>
                              <p:par>
                                <p:cTn id="58" presetID="10" presetClass="entr" presetSubtype="0" fill="hold" nodeType="withEffect">
                                  <p:stCondLst>
                                    <p:cond delay="0"/>
                                  </p:stCondLst>
                                  <p:childTnLst>
                                    <p:set>
                                      <p:cBhvr>
                                        <p:cTn id="59" dur="1" fill="hold">
                                          <p:stCondLst>
                                            <p:cond delay="0"/>
                                          </p:stCondLst>
                                        </p:cTn>
                                        <p:tgtEl>
                                          <p:spTgt spid="1038"/>
                                        </p:tgtEl>
                                        <p:attrNameLst>
                                          <p:attrName>style.visibility</p:attrName>
                                        </p:attrNameLst>
                                      </p:cBhvr>
                                      <p:to>
                                        <p:strVal val="visible"/>
                                      </p:to>
                                    </p:set>
                                    <p:animEffect transition="in" filter="fade">
                                      <p:cBhvr>
                                        <p:cTn id="60" dur="500"/>
                                        <p:tgtEl>
                                          <p:spTgt spid="10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15" grpId="0"/>
      <p:bldP spid="17" grpId="0"/>
      <p:bldP spid="20" grpId="0"/>
      <p:bldP spid="22" grpId="0"/>
      <p:bldP spid="25" grpId="0"/>
      <p:bldP spid="27" grpId="0"/>
      <p:bldP spid="3"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Freeform 27">
            <a:extLst>
              <a:ext uri="{FF2B5EF4-FFF2-40B4-BE49-F238E27FC236}">
                <a16:creationId xmlns:a16="http://schemas.microsoft.com/office/drawing/2014/main" id="{AAE4382C-A236-4EFC-A5CF-301D418C624F}"/>
              </a:ext>
            </a:extLst>
          </p:cNvPr>
          <p:cNvSpPr>
            <a:spLocks/>
          </p:cNvSpPr>
          <p:nvPr/>
        </p:nvSpPr>
        <p:spPr bwMode="auto">
          <a:xfrm>
            <a:off x="7437198" y="2914840"/>
            <a:ext cx="1397000" cy="1397000"/>
          </a:xfrm>
          <a:custGeom>
            <a:avLst/>
            <a:gdLst>
              <a:gd name="T0" fmla="*/ 60 w 336"/>
              <a:gd name="T1" fmla="*/ 276 h 336"/>
              <a:gd name="T2" fmla="*/ 60 w 336"/>
              <a:gd name="T3" fmla="*/ 60 h 336"/>
              <a:gd name="T4" fmla="*/ 276 w 336"/>
              <a:gd name="T5" fmla="*/ 60 h 336"/>
              <a:gd name="T6" fmla="*/ 276 w 336"/>
              <a:gd name="T7" fmla="*/ 276 h 336"/>
              <a:gd name="T8" fmla="*/ 60 w 336"/>
              <a:gd name="T9" fmla="*/ 276 h 336"/>
            </a:gdLst>
            <a:ahLst/>
            <a:cxnLst>
              <a:cxn ang="0">
                <a:pos x="T0" y="T1"/>
              </a:cxn>
              <a:cxn ang="0">
                <a:pos x="T2" y="T3"/>
              </a:cxn>
              <a:cxn ang="0">
                <a:pos x="T4" y="T5"/>
              </a:cxn>
              <a:cxn ang="0">
                <a:pos x="T6" y="T7"/>
              </a:cxn>
              <a:cxn ang="0">
                <a:pos x="T8" y="T9"/>
              </a:cxn>
            </a:cxnLst>
            <a:rect l="0" t="0" r="r" b="b"/>
            <a:pathLst>
              <a:path w="336" h="336">
                <a:moveTo>
                  <a:pt x="60" y="276"/>
                </a:moveTo>
                <a:cubicBezTo>
                  <a:pt x="0" y="217"/>
                  <a:pt x="0" y="120"/>
                  <a:pt x="60" y="60"/>
                </a:cubicBezTo>
                <a:cubicBezTo>
                  <a:pt x="120" y="0"/>
                  <a:pt x="217" y="0"/>
                  <a:pt x="276" y="60"/>
                </a:cubicBezTo>
                <a:cubicBezTo>
                  <a:pt x="336" y="120"/>
                  <a:pt x="336" y="217"/>
                  <a:pt x="276" y="276"/>
                </a:cubicBezTo>
                <a:cubicBezTo>
                  <a:pt x="217" y="336"/>
                  <a:pt x="120" y="336"/>
                  <a:pt x="60" y="276"/>
                </a:cubicBezTo>
                <a:close/>
              </a:path>
            </a:pathLst>
          </a:custGeom>
          <a:gradFill>
            <a:gsLst>
              <a:gs pos="0">
                <a:srgbClr val="7CEFD8">
                  <a:alpha val="50000"/>
                </a:srgbClr>
              </a:gs>
              <a:gs pos="50000">
                <a:srgbClr val="6672E4">
                  <a:alpha val="50000"/>
                </a:srgbClr>
              </a:gs>
              <a:gs pos="100000">
                <a:srgbClr val="882BE5">
                  <a:alpha val="50000"/>
                </a:srgbClr>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4" name="Title 23" hidden="1">
            <a:extLst>
              <a:ext uri="{FF2B5EF4-FFF2-40B4-BE49-F238E27FC236}">
                <a16:creationId xmlns:a16="http://schemas.microsoft.com/office/drawing/2014/main" id="{6FF5F564-0C08-4A3C-8BAC-1FADF459417F}"/>
              </a:ext>
            </a:extLst>
          </p:cNvPr>
          <p:cNvSpPr>
            <a:spLocks noGrp="1"/>
          </p:cNvSpPr>
          <p:nvPr>
            <p:ph type="title"/>
          </p:nvPr>
        </p:nvSpPr>
        <p:spPr/>
        <p:txBody>
          <a:bodyPr/>
          <a:lstStyle/>
          <a:p>
            <a:r>
              <a:rPr lang="en-US" dirty="0"/>
              <a:t>Human resources slide 4</a:t>
            </a:r>
          </a:p>
        </p:txBody>
      </p:sp>
      <p:sp>
        <p:nvSpPr>
          <p:cNvPr id="346" name="TextBox 345">
            <a:extLst>
              <a:ext uri="{FF2B5EF4-FFF2-40B4-BE49-F238E27FC236}">
                <a16:creationId xmlns:a16="http://schemas.microsoft.com/office/drawing/2014/main" id="{3DF722C9-361F-401E-AD34-54132A8436B3}"/>
              </a:ext>
            </a:extLst>
          </p:cNvPr>
          <p:cNvSpPr txBox="1"/>
          <p:nvPr/>
        </p:nvSpPr>
        <p:spPr>
          <a:xfrm>
            <a:off x="2931561" y="537999"/>
            <a:ext cx="6337290" cy="430887"/>
          </a:xfrm>
          <a:prstGeom prst="rect">
            <a:avLst/>
          </a:prstGeom>
          <a:noFill/>
        </p:spPr>
        <p:txBody>
          <a:bodyPr wrap="square" lIns="0" tIns="0" rIns="0" bIns="0" rtlCol="0">
            <a:spAutoFit/>
          </a:bodyPr>
          <a:lstStyle/>
          <a:p>
            <a:pPr algn="ctr"/>
            <a:r>
              <a:rPr lang="en-US" sz="2800" b="1" dirty="0">
                <a:solidFill>
                  <a:srgbClr val="002060"/>
                </a:solidFill>
                <a:latin typeface="Segoe UI" panose="020B0502040204020203" pitchFamily="34" charset="0"/>
                <a:cs typeface="Segoe UI" panose="020B0502040204020203" pitchFamily="34" charset="0"/>
              </a:rPr>
              <a:t>Benefits and Challenges of AI in HRM</a:t>
            </a:r>
          </a:p>
        </p:txBody>
      </p:sp>
      <p:sp>
        <p:nvSpPr>
          <p:cNvPr id="340" name="TextBox 339">
            <a:extLst>
              <a:ext uri="{FF2B5EF4-FFF2-40B4-BE49-F238E27FC236}">
                <a16:creationId xmlns:a16="http://schemas.microsoft.com/office/drawing/2014/main" id="{246A1BD9-59BD-467C-9A84-D6A5E4382773}"/>
              </a:ext>
            </a:extLst>
          </p:cNvPr>
          <p:cNvSpPr txBox="1"/>
          <p:nvPr/>
        </p:nvSpPr>
        <p:spPr>
          <a:xfrm>
            <a:off x="1671192" y="1796956"/>
            <a:ext cx="1594605" cy="246221"/>
          </a:xfrm>
          <a:prstGeom prst="rect">
            <a:avLst/>
          </a:prstGeom>
          <a:noFill/>
        </p:spPr>
        <p:txBody>
          <a:bodyPr wrap="square" lIns="0" tIns="0" rIns="0" bIns="0" rtlCol="0">
            <a:spAutoFit/>
          </a:bodyPr>
          <a:lstStyle/>
          <a:p>
            <a:pPr algn="r"/>
            <a:r>
              <a:rPr lang="en-US" altLang="zh-TW" sz="1600" b="1" dirty="0">
                <a:solidFill>
                  <a:srgbClr val="002060"/>
                </a:solidFill>
                <a:latin typeface="Segoe UI" panose="020B0502040204020203" pitchFamily="34" charset="0"/>
                <a:cs typeface="Segoe UI" panose="020B0502040204020203" pitchFamily="34" charset="0"/>
              </a:rPr>
              <a:t>Time</a:t>
            </a:r>
            <a:r>
              <a:rPr lang="zh-TW" altLang="en-US" sz="1600" b="1" dirty="0">
                <a:solidFill>
                  <a:srgbClr val="002060"/>
                </a:solidFill>
                <a:latin typeface="Segoe UI" panose="020B0502040204020203" pitchFamily="34" charset="0"/>
                <a:cs typeface="Segoe UI" panose="020B0502040204020203" pitchFamily="34" charset="0"/>
              </a:rPr>
              <a:t> </a:t>
            </a:r>
            <a:r>
              <a:rPr lang="en-US" altLang="zh-TW" sz="1600" b="1" dirty="0">
                <a:solidFill>
                  <a:srgbClr val="002060"/>
                </a:solidFill>
                <a:latin typeface="Segoe UI" panose="020B0502040204020203" pitchFamily="34" charset="0"/>
                <a:cs typeface="Segoe UI" panose="020B0502040204020203" pitchFamily="34" charset="0"/>
              </a:rPr>
              <a:t>Saving</a:t>
            </a:r>
            <a:r>
              <a:rPr lang="en-US" altLang="zh-TW" sz="1600" b="1" baseline="30000" dirty="0">
                <a:solidFill>
                  <a:srgbClr val="002060"/>
                </a:solidFill>
                <a:latin typeface="Segoe UI" panose="020B0502040204020203" pitchFamily="34" charset="0"/>
                <a:cs typeface="Segoe UI" panose="020B0502040204020203" pitchFamily="34" charset="0"/>
              </a:rPr>
              <a:t>7</a:t>
            </a:r>
            <a:endParaRPr lang="en-US" sz="1600" b="1" baseline="30000" dirty="0">
              <a:solidFill>
                <a:srgbClr val="002060"/>
              </a:solidFill>
              <a:latin typeface="Segoe UI" panose="020B0502040204020203" pitchFamily="34" charset="0"/>
              <a:cs typeface="Segoe UI" panose="020B0502040204020203" pitchFamily="34" charset="0"/>
            </a:endParaRPr>
          </a:p>
        </p:txBody>
      </p:sp>
      <p:sp>
        <p:nvSpPr>
          <p:cNvPr id="34" name="Oval 26">
            <a:extLst>
              <a:ext uri="{FF2B5EF4-FFF2-40B4-BE49-F238E27FC236}">
                <a16:creationId xmlns:a16="http://schemas.microsoft.com/office/drawing/2014/main" id="{BAB1D2D2-1913-4FAF-8141-A2217D47D3D9}"/>
              </a:ext>
            </a:extLst>
          </p:cNvPr>
          <p:cNvSpPr>
            <a:spLocks noChangeArrowheads="1"/>
          </p:cNvSpPr>
          <p:nvPr/>
        </p:nvSpPr>
        <p:spPr bwMode="auto">
          <a:xfrm>
            <a:off x="3657491" y="1414795"/>
            <a:ext cx="1273175" cy="1271588"/>
          </a:xfrm>
          <a:prstGeom prst="ellipse">
            <a:avLst/>
          </a:prstGeom>
          <a:gradFill>
            <a:gsLst>
              <a:gs pos="0">
                <a:srgbClr val="7CEFD8">
                  <a:alpha val="50000"/>
                </a:srgbClr>
              </a:gs>
              <a:gs pos="50000">
                <a:srgbClr val="6672E4">
                  <a:alpha val="50000"/>
                </a:srgbClr>
              </a:gs>
              <a:gs pos="100000">
                <a:srgbClr val="882BE5">
                  <a:alpha val="50000"/>
                </a:srgbClr>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33" name="Freeform 25">
            <a:extLst>
              <a:ext uri="{FF2B5EF4-FFF2-40B4-BE49-F238E27FC236}">
                <a16:creationId xmlns:a16="http://schemas.microsoft.com/office/drawing/2014/main" id="{82A9CD09-E5BD-4051-A55B-752BE1EA490F}"/>
              </a:ext>
            </a:extLst>
          </p:cNvPr>
          <p:cNvSpPr>
            <a:spLocks/>
          </p:cNvSpPr>
          <p:nvPr/>
        </p:nvSpPr>
        <p:spPr bwMode="auto">
          <a:xfrm>
            <a:off x="2799371" y="2908922"/>
            <a:ext cx="1397000" cy="1397000"/>
          </a:xfrm>
          <a:custGeom>
            <a:avLst/>
            <a:gdLst>
              <a:gd name="T0" fmla="*/ 276 w 336"/>
              <a:gd name="T1" fmla="*/ 276 h 336"/>
              <a:gd name="T2" fmla="*/ 60 w 336"/>
              <a:gd name="T3" fmla="*/ 276 h 336"/>
              <a:gd name="T4" fmla="*/ 60 w 336"/>
              <a:gd name="T5" fmla="*/ 60 h 336"/>
              <a:gd name="T6" fmla="*/ 276 w 336"/>
              <a:gd name="T7" fmla="*/ 60 h 336"/>
              <a:gd name="T8" fmla="*/ 276 w 336"/>
              <a:gd name="T9" fmla="*/ 276 h 336"/>
            </a:gdLst>
            <a:ahLst/>
            <a:cxnLst>
              <a:cxn ang="0">
                <a:pos x="T0" y="T1"/>
              </a:cxn>
              <a:cxn ang="0">
                <a:pos x="T2" y="T3"/>
              </a:cxn>
              <a:cxn ang="0">
                <a:pos x="T4" y="T5"/>
              </a:cxn>
              <a:cxn ang="0">
                <a:pos x="T6" y="T7"/>
              </a:cxn>
              <a:cxn ang="0">
                <a:pos x="T8" y="T9"/>
              </a:cxn>
            </a:cxnLst>
            <a:rect l="0" t="0" r="r" b="b"/>
            <a:pathLst>
              <a:path w="336" h="336">
                <a:moveTo>
                  <a:pt x="276" y="276"/>
                </a:moveTo>
                <a:cubicBezTo>
                  <a:pt x="217" y="336"/>
                  <a:pt x="120" y="336"/>
                  <a:pt x="60" y="276"/>
                </a:cubicBezTo>
                <a:cubicBezTo>
                  <a:pt x="0" y="217"/>
                  <a:pt x="0" y="120"/>
                  <a:pt x="60" y="60"/>
                </a:cubicBezTo>
                <a:cubicBezTo>
                  <a:pt x="120" y="0"/>
                  <a:pt x="217" y="0"/>
                  <a:pt x="276" y="60"/>
                </a:cubicBezTo>
                <a:cubicBezTo>
                  <a:pt x="336" y="120"/>
                  <a:pt x="336" y="217"/>
                  <a:pt x="276" y="276"/>
                </a:cubicBezTo>
                <a:close/>
              </a:path>
            </a:pathLst>
          </a:custGeom>
          <a:gradFill>
            <a:gsLst>
              <a:gs pos="0">
                <a:srgbClr val="7CEFD8">
                  <a:alpha val="50000"/>
                </a:srgbClr>
              </a:gs>
              <a:gs pos="50000">
                <a:srgbClr val="6672E4">
                  <a:alpha val="50000"/>
                </a:srgbClr>
              </a:gs>
              <a:gs pos="100000">
                <a:srgbClr val="882BE5">
                  <a:alpha val="50000"/>
                </a:srgbClr>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32" name="Oval 24">
            <a:extLst>
              <a:ext uri="{FF2B5EF4-FFF2-40B4-BE49-F238E27FC236}">
                <a16:creationId xmlns:a16="http://schemas.microsoft.com/office/drawing/2014/main" id="{16A34343-0998-42BB-80E4-28FB10F8BF29}"/>
              </a:ext>
            </a:extLst>
          </p:cNvPr>
          <p:cNvSpPr>
            <a:spLocks noChangeArrowheads="1"/>
          </p:cNvSpPr>
          <p:nvPr/>
        </p:nvSpPr>
        <p:spPr bwMode="auto">
          <a:xfrm>
            <a:off x="2385903" y="4698148"/>
            <a:ext cx="1271588" cy="1273175"/>
          </a:xfrm>
          <a:prstGeom prst="ellipse">
            <a:avLst/>
          </a:prstGeom>
          <a:gradFill>
            <a:gsLst>
              <a:gs pos="0">
                <a:srgbClr val="7CEFD8">
                  <a:alpha val="50000"/>
                </a:srgbClr>
              </a:gs>
              <a:gs pos="50000">
                <a:srgbClr val="6672E4">
                  <a:alpha val="50000"/>
                </a:srgbClr>
              </a:gs>
              <a:gs pos="100000">
                <a:srgbClr val="882BE5">
                  <a:alpha val="50000"/>
                </a:srgbClr>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36" name="Oval 28">
            <a:extLst>
              <a:ext uri="{FF2B5EF4-FFF2-40B4-BE49-F238E27FC236}">
                <a16:creationId xmlns:a16="http://schemas.microsoft.com/office/drawing/2014/main" id="{4699FCCF-8ACA-4F41-97A7-AD2C08AE5E98}"/>
              </a:ext>
            </a:extLst>
          </p:cNvPr>
          <p:cNvSpPr>
            <a:spLocks noChangeArrowheads="1"/>
          </p:cNvSpPr>
          <p:nvPr/>
        </p:nvSpPr>
        <p:spPr bwMode="auto">
          <a:xfrm>
            <a:off x="8239246" y="4691012"/>
            <a:ext cx="1271588" cy="1273175"/>
          </a:xfrm>
          <a:prstGeom prst="ellipse">
            <a:avLst/>
          </a:prstGeom>
          <a:gradFill>
            <a:gsLst>
              <a:gs pos="0">
                <a:srgbClr val="7CEFD8">
                  <a:alpha val="50000"/>
                </a:srgbClr>
              </a:gs>
              <a:gs pos="50000">
                <a:srgbClr val="6672E4">
                  <a:alpha val="50000"/>
                </a:srgbClr>
              </a:gs>
              <a:gs pos="100000">
                <a:srgbClr val="882BE5">
                  <a:alpha val="50000"/>
                </a:srgbClr>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31" name="Group 130">
            <a:extLst>
              <a:ext uri="{FF2B5EF4-FFF2-40B4-BE49-F238E27FC236}">
                <a16:creationId xmlns:a16="http://schemas.microsoft.com/office/drawing/2014/main" id="{F33E1A76-DCDB-05DE-2CD1-35C87A1E722F}"/>
              </a:ext>
            </a:extLst>
          </p:cNvPr>
          <p:cNvGrpSpPr/>
          <p:nvPr/>
        </p:nvGrpSpPr>
        <p:grpSpPr>
          <a:xfrm>
            <a:off x="4026006" y="2891459"/>
            <a:ext cx="3597344" cy="3027879"/>
            <a:chOff x="4026006" y="2891459"/>
            <a:chExt cx="3597344" cy="3027879"/>
          </a:xfrm>
        </p:grpSpPr>
        <p:grpSp>
          <p:nvGrpSpPr>
            <p:cNvPr id="27" name="Group 26" descr="This image is of a man seen from the back. ">
              <a:extLst>
                <a:ext uri="{FF2B5EF4-FFF2-40B4-BE49-F238E27FC236}">
                  <a16:creationId xmlns:a16="http://schemas.microsoft.com/office/drawing/2014/main" id="{ABC2A172-1C05-4D6F-B5FB-5CEBE6B7E962}"/>
                </a:ext>
              </a:extLst>
            </p:cNvPr>
            <p:cNvGrpSpPr/>
            <p:nvPr/>
          </p:nvGrpSpPr>
          <p:grpSpPr>
            <a:xfrm>
              <a:off x="4543113" y="2891459"/>
              <a:ext cx="2668588" cy="2679700"/>
              <a:chOff x="4832350" y="3127375"/>
              <a:chExt cx="2668588" cy="2679700"/>
            </a:xfrm>
          </p:grpSpPr>
          <p:sp>
            <p:nvSpPr>
              <p:cNvPr id="5" name="Freeform 5">
                <a:extLst>
                  <a:ext uri="{FF2B5EF4-FFF2-40B4-BE49-F238E27FC236}">
                    <a16:creationId xmlns:a16="http://schemas.microsoft.com/office/drawing/2014/main" id="{A113113D-0844-4CD7-B171-8F00F9D68757}"/>
                  </a:ext>
                </a:extLst>
              </p:cNvPr>
              <p:cNvSpPr>
                <a:spLocks/>
              </p:cNvSpPr>
              <p:nvPr/>
            </p:nvSpPr>
            <p:spPr bwMode="auto">
              <a:xfrm>
                <a:off x="6364288" y="3810000"/>
                <a:ext cx="1004888" cy="1736725"/>
              </a:xfrm>
              <a:custGeom>
                <a:avLst/>
                <a:gdLst>
                  <a:gd name="T0" fmla="*/ 82 w 175"/>
                  <a:gd name="T1" fmla="*/ 75 h 303"/>
                  <a:gd name="T2" fmla="*/ 172 w 175"/>
                  <a:gd name="T3" fmla="*/ 242 h 303"/>
                  <a:gd name="T4" fmla="*/ 103 w 175"/>
                  <a:gd name="T5" fmla="*/ 242 h 303"/>
                  <a:gd name="T6" fmla="*/ 49 w 175"/>
                  <a:gd name="T7" fmla="*/ 89 h 303"/>
                  <a:gd name="T8" fmla="*/ 22 w 175"/>
                  <a:gd name="T9" fmla="*/ 67 h 303"/>
                  <a:gd name="T10" fmla="*/ 7 w 175"/>
                  <a:gd name="T11" fmla="*/ 36 h 303"/>
                  <a:gd name="T12" fmla="*/ 23 w 175"/>
                  <a:gd name="T13" fmla="*/ 36 h 303"/>
                  <a:gd name="T14" fmla="*/ 35 w 175"/>
                  <a:gd name="T15" fmla="*/ 54 h 303"/>
                  <a:gd name="T16" fmla="*/ 8 w 175"/>
                  <a:gd name="T17" fmla="*/ 5 h 303"/>
                  <a:gd name="T18" fmla="*/ 30 w 175"/>
                  <a:gd name="T19" fmla="*/ 21 h 303"/>
                  <a:gd name="T20" fmla="*/ 51 w 175"/>
                  <a:gd name="T21" fmla="*/ 25 h 303"/>
                  <a:gd name="T22" fmla="*/ 70 w 175"/>
                  <a:gd name="T23" fmla="*/ 49 h 303"/>
                  <a:gd name="T24" fmla="*/ 82 w 175"/>
                  <a:gd name="T25" fmla="*/ 75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5" h="303">
                    <a:moveTo>
                      <a:pt x="82" y="75"/>
                    </a:moveTo>
                    <a:cubicBezTo>
                      <a:pt x="82" y="75"/>
                      <a:pt x="175" y="184"/>
                      <a:pt x="172" y="242"/>
                    </a:cubicBezTo>
                    <a:cubicBezTo>
                      <a:pt x="169" y="299"/>
                      <a:pt x="126" y="303"/>
                      <a:pt x="103" y="242"/>
                    </a:cubicBezTo>
                    <a:cubicBezTo>
                      <a:pt x="81" y="180"/>
                      <a:pt x="49" y="89"/>
                      <a:pt x="49" y="89"/>
                    </a:cubicBezTo>
                    <a:cubicBezTo>
                      <a:pt x="49" y="89"/>
                      <a:pt x="27" y="74"/>
                      <a:pt x="22" y="67"/>
                    </a:cubicBezTo>
                    <a:cubicBezTo>
                      <a:pt x="17" y="61"/>
                      <a:pt x="13" y="39"/>
                      <a:pt x="7" y="36"/>
                    </a:cubicBezTo>
                    <a:cubicBezTo>
                      <a:pt x="0" y="33"/>
                      <a:pt x="12" y="26"/>
                      <a:pt x="23" y="36"/>
                    </a:cubicBezTo>
                    <a:cubicBezTo>
                      <a:pt x="33" y="46"/>
                      <a:pt x="30" y="57"/>
                      <a:pt x="35" y="54"/>
                    </a:cubicBezTo>
                    <a:cubicBezTo>
                      <a:pt x="40" y="50"/>
                      <a:pt x="8" y="10"/>
                      <a:pt x="8" y="5"/>
                    </a:cubicBezTo>
                    <a:cubicBezTo>
                      <a:pt x="9" y="0"/>
                      <a:pt x="30" y="21"/>
                      <a:pt x="30" y="21"/>
                    </a:cubicBezTo>
                    <a:cubicBezTo>
                      <a:pt x="30" y="21"/>
                      <a:pt x="44" y="19"/>
                      <a:pt x="51" y="25"/>
                    </a:cubicBezTo>
                    <a:cubicBezTo>
                      <a:pt x="58" y="30"/>
                      <a:pt x="67" y="43"/>
                      <a:pt x="70" y="49"/>
                    </a:cubicBezTo>
                    <a:cubicBezTo>
                      <a:pt x="72" y="55"/>
                      <a:pt x="75" y="66"/>
                      <a:pt x="82" y="75"/>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3">
                <a:extLst>
                  <a:ext uri="{FF2B5EF4-FFF2-40B4-BE49-F238E27FC236}">
                    <a16:creationId xmlns:a16="http://schemas.microsoft.com/office/drawing/2014/main" id="{CBAFF68D-D572-4371-A91E-AC6024B691FF}"/>
                  </a:ext>
                </a:extLst>
              </p:cNvPr>
              <p:cNvSpPr>
                <a:spLocks noChangeAspect="1" noChangeArrowheads="1" noTextEdit="1"/>
              </p:cNvSpPr>
              <p:nvPr/>
            </p:nvSpPr>
            <p:spPr bwMode="auto">
              <a:xfrm>
                <a:off x="4905375" y="3141662"/>
                <a:ext cx="2479675" cy="266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a:extLst>
                  <a:ext uri="{FF2B5EF4-FFF2-40B4-BE49-F238E27FC236}">
                    <a16:creationId xmlns:a16="http://schemas.microsoft.com/office/drawing/2014/main" id="{48C4C649-8470-4879-B490-47F99A11E63F}"/>
                  </a:ext>
                </a:extLst>
              </p:cNvPr>
              <p:cNvSpPr>
                <a:spLocks/>
              </p:cNvSpPr>
              <p:nvPr/>
            </p:nvSpPr>
            <p:spPr bwMode="auto">
              <a:xfrm>
                <a:off x="6610350" y="4210050"/>
                <a:ext cx="752475" cy="1301750"/>
              </a:xfrm>
              <a:custGeom>
                <a:avLst/>
                <a:gdLst>
                  <a:gd name="T0" fmla="*/ 36 w 131"/>
                  <a:gd name="T1" fmla="*/ 0 h 227"/>
                  <a:gd name="T2" fmla="*/ 0 w 131"/>
                  <a:gd name="T3" fmla="*/ 22 h 227"/>
                  <a:gd name="T4" fmla="*/ 94 w 131"/>
                  <a:gd name="T5" fmla="*/ 215 h 227"/>
                  <a:gd name="T6" fmla="*/ 130 w 131"/>
                  <a:gd name="T7" fmla="*/ 168 h 227"/>
                  <a:gd name="T8" fmla="*/ 36 w 131"/>
                  <a:gd name="T9" fmla="*/ 0 h 227"/>
                </a:gdLst>
                <a:ahLst/>
                <a:cxnLst>
                  <a:cxn ang="0">
                    <a:pos x="T0" y="T1"/>
                  </a:cxn>
                  <a:cxn ang="0">
                    <a:pos x="T2" y="T3"/>
                  </a:cxn>
                  <a:cxn ang="0">
                    <a:pos x="T4" y="T5"/>
                  </a:cxn>
                  <a:cxn ang="0">
                    <a:pos x="T6" y="T7"/>
                  </a:cxn>
                  <a:cxn ang="0">
                    <a:pos x="T8" y="T9"/>
                  </a:cxn>
                </a:cxnLst>
                <a:rect l="0" t="0" r="r" b="b"/>
                <a:pathLst>
                  <a:path w="131" h="227">
                    <a:moveTo>
                      <a:pt x="36" y="0"/>
                    </a:moveTo>
                    <a:cubicBezTo>
                      <a:pt x="36" y="0"/>
                      <a:pt x="5" y="19"/>
                      <a:pt x="0" y="22"/>
                    </a:cubicBezTo>
                    <a:cubicBezTo>
                      <a:pt x="0" y="22"/>
                      <a:pt x="64" y="203"/>
                      <a:pt x="94" y="215"/>
                    </a:cubicBezTo>
                    <a:cubicBezTo>
                      <a:pt x="124" y="227"/>
                      <a:pt x="131" y="194"/>
                      <a:pt x="130" y="168"/>
                    </a:cubicBezTo>
                    <a:cubicBezTo>
                      <a:pt x="129" y="138"/>
                      <a:pt x="99" y="55"/>
                      <a:pt x="36" y="0"/>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a:extLst>
                  <a:ext uri="{FF2B5EF4-FFF2-40B4-BE49-F238E27FC236}">
                    <a16:creationId xmlns:a16="http://schemas.microsoft.com/office/drawing/2014/main" id="{A6D0BE20-D8F3-4E9A-9E7A-BC6FFF63D4D3}"/>
                  </a:ext>
                </a:extLst>
              </p:cNvPr>
              <p:cNvSpPr>
                <a:spLocks/>
              </p:cNvSpPr>
              <p:nvPr/>
            </p:nvSpPr>
            <p:spPr bwMode="auto">
              <a:xfrm>
                <a:off x="4883150" y="5529263"/>
                <a:ext cx="2451100" cy="257175"/>
              </a:xfrm>
              <a:custGeom>
                <a:avLst/>
                <a:gdLst>
                  <a:gd name="T0" fmla="*/ 1544 w 1544"/>
                  <a:gd name="T1" fmla="*/ 162 h 162"/>
                  <a:gd name="T2" fmla="*/ 0 w 1544"/>
                  <a:gd name="T3" fmla="*/ 162 h 162"/>
                  <a:gd name="T4" fmla="*/ 156 w 1544"/>
                  <a:gd name="T5" fmla="*/ 0 h 162"/>
                  <a:gd name="T6" fmla="*/ 1436 w 1544"/>
                  <a:gd name="T7" fmla="*/ 0 h 162"/>
                  <a:gd name="T8" fmla="*/ 1544 w 1544"/>
                  <a:gd name="T9" fmla="*/ 162 h 162"/>
                </a:gdLst>
                <a:ahLst/>
                <a:cxnLst>
                  <a:cxn ang="0">
                    <a:pos x="T0" y="T1"/>
                  </a:cxn>
                  <a:cxn ang="0">
                    <a:pos x="T2" y="T3"/>
                  </a:cxn>
                  <a:cxn ang="0">
                    <a:pos x="T4" y="T5"/>
                  </a:cxn>
                  <a:cxn ang="0">
                    <a:pos x="T6" y="T7"/>
                  </a:cxn>
                  <a:cxn ang="0">
                    <a:pos x="T8" y="T9"/>
                  </a:cxn>
                </a:cxnLst>
                <a:rect l="0" t="0" r="r" b="b"/>
                <a:pathLst>
                  <a:path w="1544" h="162">
                    <a:moveTo>
                      <a:pt x="1544" y="162"/>
                    </a:moveTo>
                    <a:lnTo>
                      <a:pt x="0" y="162"/>
                    </a:lnTo>
                    <a:lnTo>
                      <a:pt x="156" y="0"/>
                    </a:lnTo>
                    <a:lnTo>
                      <a:pt x="1436" y="0"/>
                    </a:lnTo>
                    <a:lnTo>
                      <a:pt x="1544" y="162"/>
                    </a:lnTo>
                    <a:close/>
                  </a:path>
                </a:pathLst>
              </a:custGeom>
              <a:gradFill flip="none" rotWithShape="1">
                <a:gsLst>
                  <a:gs pos="0">
                    <a:srgbClr val="6FC9E0"/>
                  </a:gs>
                  <a:gs pos="39000">
                    <a:srgbClr val="4BC3E2"/>
                  </a:gs>
                  <a:gs pos="85000">
                    <a:srgbClr val="030341"/>
                  </a:gs>
                </a:gsLst>
                <a:path path="circle">
                  <a:fillToRect l="50000" t="130000" r="50000" b="-30000"/>
                </a:path>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8" name="Freeform 8">
                <a:extLst>
                  <a:ext uri="{FF2B5EF4-FFF2-40B4-BE49-F238E27FC236}">
                    <a16:creationId xmlns:a16="http://schemas.microsoft.com/office/drawing/2014/main" id="{91E2CD51-2ACF-4F68-863C-840F1804E8B5}"/>
                  </a:ext>
                </a:extLst>
              </p:cNvPr>
              <p:cNvSpPr>
                <a:spLocks/>
              </p:cNvSpPr>
              <p:nvPr/>
            </p:nvSpPr>
            <p:spPr bwMode="auto">
              <a:xfrm>
                <a:off x="5313363" y="4187825"/>
                <a:ext cx="1520825" cy="1598613"/>
              </a:xfrm>
              <a:custGeom>
                <a:avLst/>
                <a:gdLst>
                  <a:gd name="T0" fmla="*/ 265 w 265"/>
                  <a:gd name="T1" fmla="*/ 279 h 279"/>
                  <a:gd name="T2" fmla="*/ 25 w 265"/>
                  <a:gd name="T3" fmla="*/ 279 h 279"/>
                  <a:gd name="T4" fmla="*/ 20 w 265"/>
                  <a:gd name="T5" fmla="*/ 234 h 279"/>
                  <a:gd name="T6" fmla="*/ 20 w 265"/>
                  <a:gd name="T7" fmla="*/ 230 h 279"/>
                  <a:gd name="T8" fmla="*/ 13 w 265"/>
                  <a:gd name="T9" fmla="*/ 171 h 279"/>
                  <a:gd name="T10" fmla="*/ 11 w 265"/>
                  <a:gd name="T11" fmla="*/ 150 h 279"/>
                  <a:gd name="T12" fmla="*/ 10 w 265"/>
                  <a:gd name="T13" fmla="*/ 129 h 279"/>
                  <a:gd name="T14" fmla="*/ 10 w 265"/>
                  <a:gd name="T15" fmla="*/ 34 h 279"/>
                  <a:gd name="T16" fmla="*/ 10 w 265"/>
                  <a:gd name="T17" fmla="*/ 34 h 279"/>
                  <a:gd name="T18" fmla="*/ 65 w 265"/>
                  <a:gd name="T19" fmla="*/ 17 h 279"/>
                  <a:gd name="T20" fmla="*/ 86 w 265"/>
                  <a:gd name="T21" fmla="*/ 1 h 279"/>
                  <a:gd name="T22" fmla="*/ 131 w 265"/>
                  <a:gd name="T23" fmla="*/ 3 h 279"/>
                  <a:gd name="T24" fmla="*/ 132 w 265"/>
                  <a:gd name="T25" fmla="*/ 3 h 279"/>
                  <a:gd name="T26" fmla="*/ 132 w 265"/>
                  <a:gd name="T27" fmla="*/ 3 h 279"/>
                  <a:gd name="T28" fmla="*/ 133 w 265"/>
                  <a:gd name="T29" fmla="*/ 3 h 279"/>
                  <a:gd name="T30" fmla="*/ 169 w 265"/>
                  <a:gd name="T31" fmla="*/ 12 h 279"/>
                  <a:gd name="T32" fmla="*/ 170 w 265"/>
                  <a:gd name="T33" fmla="*/ 13 h 279"/>
                  <a:gd name="T34" fmla="*/ 170 w 265"/>
                  <a:gd name="T35" fmla="*/ 13 h 279"/>
                  <a:gd name="T36" fmla="*/ 171 w 265"/>
                  <a:gd name="T37" fmla="*/ 26 h 279"/>
                  <a:gd name="T38" fmla="*/ 197 w 265"/>
                  <a:gd name="T39" fmla="*/ 31 h 279"/>
                  <a:gd name="T40" fmla="*/ 201 w 265"/>
                  <a:gd name="T41" fmla="*/ 32 h 279"/>
                  <a:gd name="T42" fmla="*/ 251 w 265"/>
                  <a:gd name="T43" fmla="*/ 105 h 279"/>
                  <a:gd name="T44" fmla="*/ 255 w 265"/>
                  <a:gd name="T45" fmla="*/ 151 h 279"/>
                  <a:gd name="T46" fmla="*/ 259 w 265"/>
                  <a:gd name="T47" fmla="*/ 192 h 279"/>
                  <a:gd name="T48" fmla="*/ 262 w 265"/>
                  <a:gd name="T49" fmla="*/ 234 h 279"/>
                  <a:gd name="T50" fmla="*/ 264 w 265"/>
                  <a:gd name="T51" fmla="*/ 266 h 279"/>
                  <a:gd name="T52" fmla="*/ 264 w 265"/>
                  <a:gd name="T53" fmla="*/ 266 h 279"/>
                  <a:gd name="T54" fmla="*/ 265 w 265"/>
                  <a:gd name="T55" fmla="*/ 27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65" h="279">
                    <a:moveTo>
                      <a:pt x="265" y="279"/>
                    </a:moveTo>
                    <a:cubicBezTo>
                      <a:pt x="25" y="279"/>
                      <a:pt x="25" y="279"/>
                      <a:pt x="25" y="279"/>
                    </a:cubicBezTo>
                    <a:cubicBezTo>
                      <a:pt x="25" y="273"/>
                      <a:pt x="23" y="256"/>
                      <a:pt x="20" y="234"/>
                    </a:cubicBezTo>
                    <a:cubicBezTo>
                      <a:pt x="20" y="232"/>
                      <a:pt x="20" y="231"/>
                      <a:pt x="20" y="230"/>
                    </a:cubicBezTo>
                    <a:cubicBezTo>
                      <a:pt x="17" y="211"/>
                      <a:pt x="15" y="191"/>
                      <a:pt x="13" y="171"/>
                    </a:cubicBezTo>
                    <a:cubicBezTo>
                      <a:pt x="13" y="164"/>
                      <a:pt x="12" y="157"/>
                      <a:pt x="11" y="150"/>
                    </a:cubicBezTo>
                    <a:cubicBezTo>
                      <a:pt x="11" y="143"/>
                      <a:pt x="11" y="136"/>
                      <a:pt x="10" y="129"/>
                    </a:cubicBezTo>
                    <a:cubicBezTo>
                      <a:pt x="8" y="78"/>
                      <a:pt x="0" y="42"/>
                      <a:pt x="10" y="34"/>
                    </a:cubicBezTo>
                    <a:cubicBezTo>
                      <a:pt x="10" y="34"/>
                      <a:pt x="10" y="34"/>
                      <a:pt x="10" y="34"/>
                    </a:cubicBezTo>
                    <a:cubicBezTo>
                      <a:pt x="19" y="26"/>
                      <a:pt x="65" y="17"/>
                      <a:pt x="65" y="17"/>
                    </a:cubicBezTo>
                    <a:cubicBezTo>
                      <a:pt x="65" y="17"/>
                      <a:pt x="70" y="2"/>
                      <a:pt x="86" y="1"/>
                    </a:cubicBezTo>
                    <a:cubicBezTo>
                      <a:pt x="102" y="0"/>
                      <a:pt x="118" y="1"/>
                      <a:pt x="131" y="3"/>
                    </a:cubicBezTo>
                    <a:cubicBezTo>
                      <a:pt x="131" y="3"/>
                      <a:pt x="132" y="3"/>
                      <a:pt x="132" y="3"/>
                    </a:cubicBezTo>
                    <a:cubicBezTo>
                      <a:pt x="132" y="3"/>
                      <a:pt x="132" y="3"/>
                      <a:pt x="132" y="3"/>
                    </a:cubicBezTo>
                    <a:cubicBezTo>
                      <a:pt x="132" y="3"/>
                      <a:pt x="133" y="3"/>
                      <a:pt x="133" y="3"/>
                    </a:cubicBezTo>
                    <a:cubicBezTo>
                      <a:pt x="152" y="6"/>
                      <a:pt x="167" y="10"/>
                      <a:pt x="169" y="12"/>
                    </a:cubicBezTo>
                    <a:cubicBezTo>
                      <a:pt x="170" y="12"/>
                      <a:pt x="170" y="13"/>
                      <a:pt x="170" y="13"/>
                    </a:cubicBezTo>
                    <a:cubicBezTo>
                      <a:pt x="170" y="13"/>
                      <a:pt x="170" y="13"/>
                      <a:pt x="170" y="13"/>
                    </a:cubicBezTo>
                    <a:cubicBezTo>
                      <a:pt x="171" y="22"/>
                      <a:pt x="171" y="26"/>
                      <a:pt x="171" y="26"/>
                    </a:cubicBezTo>
                    <a:cubicBezTo>
                      <a:pt x="171" y="26"/>
                      <a:pt x="184" y="32"/>
                      <a:pt x="197" y="31"/>
                    </a:cubicBezTo>
                    <a:cubicBezTo>
                      <a:pt x="198" y="31"/>
                      <a:pt x="199" y="31"/>
                      <a:pt x="201" y="32"/>
                    </a:cubicBezTo>
                    <a:cubicBezTo>
                      <a:pt x="216" y="35"/>
                      <a:pt x="247" y="62"/>
                      <a:pt x="251" y="105"/>
                    </a:cubicBezTo>
                    <a:cubicBezTo>
                      <a:pt x="252" y="117"/>
                      <a:pt x="254" y="133"/>
                      <a:pt x="255" y="151"/>
                    </a:cubicBezTo>
                    <a:cubicBezTo>
                      <a:pt x="256" y="164"/>
                      <a:pt x="257" y="178"/>
                      <a:pt x="259" y="192"/>
                    </a:cubicBezTo>
                    <a:cubicBezTo>
                      <a:pt x="260" y="207"/>
                      <a:pt x="261" y="221"/>
                      <a:pt x="262" y="234"/>
                    </a:cubicBezTo>
                    <a:cubicBezTo>
                      <a:pt x="263" y="246"/>
                      <a:pt x="263" y="258"/>
                      <a:pt x="264" y="266"/>
                    </a:cubicBezTo>
                    <a:cubicBezTo>
                      <a:pt x="264" y="266"/>
                      <a:pt x="264" y="266"/>
                      <a:pt x="264" y="266"/>
                    </a:cubicBezTo>
                    <a:cubicBezTo>
                      <a:pt x="264" y="272"/>
                      <a:pt x="265" y="277"/>
                      <a:pt x="265" y="27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a:extLst>
                  <a:ext uri="{FF2B5EF4-FFF2-40B4-BE49-F238E27FC236}">
                    <a16:creationId xmlns:a16="http://schemas.microsoft.com/office/drawing/2014/main" id="{319F10DD-B9D3-4B3A-8314-9802E27DC1C4}"/>
                  </a:ext>
                </a:extLst>
              </p:cNvPr>
              <p:cNvSpPr>
                <a:spLocks/>
              </p:cNvSpPr>
              <p:nvPr/>
            </p:nvSpPr>
            <p:spPr bwMode="auto">
              <a:xfrm>
                <a:off x="4832350" y="4359275"/>
                <a:ext cx="1382713" cy="1152525"/>
              </a:xfrm>
              <a:custGeom>
                <a:avLst/>
                <a:gdLst>
                  <a:gd name="T0" fmla="*/ 227 w 241"/>
                  <a:gd name="T1" fmla="*/ 194 h 201"/>
                  <a:gd name="T2" fmla="*/ 104 w 241"/>
                  <a:gd name="T3" fmla="*/ 200 h 201"/>
                  <a:gd name="T4" fmla="*/ 23 w 241"/>
                  <a:gd name="T5" fmla="*/ 199 h 201"/>
                  <a:gd name="T6" fmla="*/ 38 w 241"/>
                  <a:gd name="T7" fmla="*/ 83 h 201"/>
                  <a:gd name="T8" fmla="*/ 94 w 241"/>
                  <a:gd name="T9" fmla="*/ 4 h 201"/>
                  <a:gd name="T10" fmla="*/ 94 w 241"/>
                  <a:gd name="T11" fmla="*/ 4 h 201"/>
                  <a:gd name="T12" fmla="*/ 106 w 241"/>
                  <a:gd name="T13" fmla="*/ 1 h 201"/>
                  <a:gd name="T14" fmla="*/ 143 w 241"/>
                  <a:gd name="T15" fmla="*/ 57 h 201"/>
                  <a:gd name="T16" fmla="*/ 95 w 241"/>
                  <a:gd name="T17" fmla="*/ 120 h 201"/>
                  <a:gd name="T18" fmla="*/ 76 w 241"/>
                  <a:gd name="T19" fmla="*/ 141 h 201"/>
                  <a:gd name="T20" fmla="*/ 97 w 241"/>
                  <a:gd name="T21" fmla="*/ 141 h 201"/>
                  <a:gd name="T22" fmla="*/ 239 w 241"/>
                  <a:gd name="T23" fmla="*/ 164 h 201"/>
                  <a:gd name="T24" fmla="*/ 227 w 241"/>
                  <a:gd name="T25" fmla="*/ 194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1" h="201">
                    <a:moveTo>
                      <a:pt x="227" y="194"/>
                    </a:moveTo>
                    <a:cubicBezTo>
                      <a:pt x="224" y="194"/>
                      <a:pt x="160" y="198"/>
                      <a:pt x="104" y="200"/>
                    </a:cubicBezTo>
                    <a:cubicBezTo>
                      <a:pt x="66" y="201"/>
                      <a:pt x="32" y="201"/>
                      <a:pt x="23" y="199"/>
                    </a:cubicBezTo>
                    <a:cubicBezTo>
                      <a:pt x="0" y="193"/>
                      <a:pt x="5" y="167"/>
                      <a:pt x="38" y="83"/>
                    </a:cubicBezTo>
                    <a:cubicBezTo>
                      <a:pt x="59" y="29"/>
                      <a:pt x="80" y="10"/>
                      <a:pt x="94" y="4"/>
                    </a:cubicBezTo>
                    <a:cubicBezTo>
                      <a:pt x="94" y="4"/>
                      <a:pt x="94" y="4"/>
                      <a:pt x="94" y="4"/>
                    </a:cubicBezTo>
                    <a:cubicBezTo>
                      <a:pt x="101" y="0"/>
                      <a:pt x="106" y="1"/>
                      <a:pt x="106" y="1"/>
                    </a:cubicBezTo>
                    <a:cubicBezTo>
                      <a:pt x="123" y="0"/>
                      <a:pt x="145" y="42"/>
                      <a:pt x="143" y="57"/>
                    </a:cubicBezTo>
                    <a:cubicBezTo>
                      <a:pt x="142" y="66"/>
                      <a:pt x="115" y="98"/>
                      <a:pt x="95" y="120"/>
                    </a:cubicBezTo>
                    <a:cubicBezTo>
                      <a:pt x="85" y="132"/>
                      <a:pt x="76" y="141"/>
                      <a:pt x="76" y="141"/>
                    </a:cubicBezTo>
                    <a:cubicBezTo>
                      <a:pt x="76" y="141"/>
                      <a:pt x="85" y="141"/>
                      <a:pt x="97" y="141"/>
                    </a:cubicBezTo>
                    <a:cubicBezTo>
                      <a:pt x="139" y="142"/>
                      <a:pt x="228" y="145"/>
                      <a:pt x="239" y="164"/>
                    </a:cubicBezTo>
                    <a:cubicBezTo>
                      <a:pt x="241" y="169"/>
                      <a:pt x="233" y="194"/>
                      <a:pt x="227" y="194"/>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a:extLst>
                  <a:ext uri="{FF2B5EF4-FFF2-40B4-BE49-F238E27FC236}">
                    <a16:creationId xmlns:a16="http://schemas.microsoft.com/office/drawing/2014/main" id="{5849D18F-42AB-4436-A00E-CCB48479C93C}"/>
                  </a:ext>
                </a:extLst>
              </p:cNvPr>
              <p:cNvSpPr>
                <a:spLocks/>
              </p:cNvSpPr>
              <p:nvPr/>
            </p:nvSpPr>
            <p:spPr bwMode="auto">
              <a:xfrm>
                <a:off x="6450013" y="4960938"/>
                <a:ext cx="333375" cy="750888"/>
              </a:xfrm>
              <a:custGeom>
                <a:avLst/>
                <a:gdLst>
                  <a:gd name="T0" fmla="*/ 66 w 66"/>
                  <a:gd name="T1" fmla="*/ 131 h 131"/>
                  <a:gd name="T2" fmla="*/ 23 w 66"/>
                  <a:gd name="T3" fmla="*/ 68 h 131"/>
                  <a:gd name="T4" fmla="*/ 4 w 66"/>
                  <a:gd name="T5" fmla="*/ 25 h 131"/>
                  <a:gd name="T6" fmla="*/ 57 w 66"/>
                  <a:gd name="T7" fmla="*/ 16 h 131"/>
                  <a:gd name="T8" fmla="*/ 64 w 66"/>
                  <a:gd name="T9" fmla="*/ 99 h 131"/>
                  <a:gd name="T10" fmla="*/ 66 w 66"/>
                  <a:gd name="T11" fmla="*/ 131 h 131"/>
                </a:gdLst>
                <a:ahLst/>
                <a:cxnLst>
                  <a:cxn ang="0">
                    <a:pos x="T0" y="T1"/>
                  </a:cxn>
                  <a:cxn ang="0">
                    <a:pos x="T2" y="T3"/>
                  </a:cxn>
                  <a:cxn ang="0">
                    <a:pos x="T4" y="T5"/>
                  </a:cxn>
                  <a:cxn ang="0">
                    <a:pos x="T6" y="T7"/>
                  </a:cxn>
                  <a:cxn ang="0">
                    <a:pos x="T8" y="T9"/>
                  </a:cxn>
                  <a:cxn ang="0">
                    <a:pos x="T10" y="T11"/>
                  </a:cxn>
                </a:cxnLst>
                <a:rect l="0" t="0" r="r" b="b"/>
                <a:pathLst>
                  <a:path w="66" h="131">
                    <a:moveTo>
                      <a:pt x="66" y="131"/>
                    </a:moveTo>
                    <a:cubicBezTo>
                      <a:pt x="61" y="107"/>
                      <a:pt x="42" y="83"/>
                      <a:pt x="23" y="68"/>
                    </a:cubicBezTo>
                    <a:cubicBezTo>
                      <a:pt x="0" y="51"/>
                      <a:pt x="4" y="25"/>
                      <a:pt x="4" y="25"/>
                    </a:cubicBezTo>
                    <a:cubicBezTo>
                      <a:pt x="21" y="0"/>
                      <a:pt x="41" y="5"/>
                      <a:pt x="57" y="16"/>
                    </a:cubicBezTo>
                    <a:cubicBezTo>
                      <a:pt x="59" y="43"/>
                      <a:pt x="62" y="74"/>
                      <a:pt x="64" y="99"/>
                    </a:cubicBezTo>
                    <a:cubicBezTo>
                      <a:pt x="65" y="111"/>
                      <a:pt x="65" y="123"/>
                      <a:pt x="66" y="131"/>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D1D8B039-3C85-439E-9B4E-0AE3B0227E37}"/>
                  </a:ext>
                </a:extLst>
              </p:cNvPr>
              <p:cNvSpPr/>
              <p:nvPr/>
            </p:nvSpPr>
            <p:spPr>
              <a:xfrm rot="20364014">
                <a:off x="6924390" y="4583236"/>
                <a:ext cx="305126" cy="641501"/>
              </a:xfrm>
              <a:custGeom>
                <a:avLst/>
                <a:gdLst>
                  <a:gd name="connsiteX0" fmla="*/ 793 w 453638"/>
                  <a:gd name="connsiteY0" fmla="*/ 10752 h 953733"/>
                  <a:gd name="connsiteX1" fmla="*/ 331787 w 453638"/>
                  <a:gd name="connsiteY1" fmla="*/ 467952 h 953733"/>
                  <a:gd name="connsiteX2" fmla="*/ 436562 w 453638"/>
                  <a:gd name="connsiteY2" fmla="*/ 944202 h 953733"/>
                  <a:gd name="connsiteX3" fmla="*/ 793 w 453638"/>
                  <a:gd name="connsiteY3" fmla="*/ 10752 h 953733"/>
                </a:gdLst>
                <a:ahLst/>
                <a:cxnLst>
                  <a:cxn ang="0">
                    <a:pos x="connsiteX0" y="connsiteY0"/>
                  </a:cxn>
                  <a:cxn ang="0">
                    <a:pos x="connsiteX1" y="connsiteY1"/>
                  </a:cxn>
                  <a:cxn ang="0">
                    <a:pos x="connsiteX2" y="connsiteY2"/>
                  </a:cxn>
                  <a:cxn ang="0">
                    <a:pos x="connsiteX3" y="connsiteY3"/>
                  </a:cxn>
                </a:cxnLst>
                <a:rect l="l" t="t" r="r" b="b"/>
                <a:pathLst>
                  <a:path w="453638" h="953733">
                    <a:moveTo>
                      <a:pt x="793" y="10752"/>
                    </a:moveTo>
                    <a:cubicBezTo>
                      <a:pt x="-16669" y="-68623"/>
                      <a:pt x="259159" y="312377"/>
                      <a:pt x="331787" y="467952"/>
                    </a:cubicBezTo>
                    <a:cubicBezTo>
                      <a:pt x="404415" y="623527"/>
                      <a:pt x="490934" y="1020005"/>
                      <a:pt x="436562" y="944202"/>
                    </a:cubicBezTo>
                    <a:cubicBezTo>
                      <a:pt x="382190" y="868399"/>
                      <a:pt x="18255" y="90127"/>
                      <a:pt x="793" y="10752"/>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1" name="Freeform 11">
                <a:extLst>
                  <a:ext uri="{FF2B5EF4-FFF2-40B4-BE49-F238E27FC236}">
                    <a16:creationId xmlns:a16="http://schemas.microsoft.com/office/drawing/2014/main" id="{9C6C3AB2-1F41-4F9F-A40A-34C6948A2EEB}"/>
                  </a:ext>
                </a:extLst>
              </p:cNvPr>
              <p:cNvSpPr>
                <a:spLocks/>
              </p:cNvSpPr>
              <p:nvPr/>
            </p:nvSpPr>
            <p:spPr bwMode="auto">
              <a:xfrm>
                <a:off x="6065838" y="4297363"/>
                <a:ext cx="1435100" cy="1168400"/>
              </a:xfrm>
              <a:custGeom>
                <a:avLst/>
                <a:gdLst>
                  <a:gd name="T0" fmla="*/ 11 w 250"/>
                  <a:gd name="T1" fmla="*/ 49 h 204"/>
                  <a:gd name="T2" fmla="*/ 103 w 250"/>
                  <a:gd name="T3" fmla="*/ 27 h 204"/>
                  <a:gd name="T4" fmla="*/ 211 w 250"/>
                  <a:gd name="T5" fmla="*/ 135 h 204"/>
                  <a:gd name="T6" fmla="*/ 179 w 250"/>
                  <a:gd name="T7" fmla="*/ 196 h 204"/>
                  <a:gd name="T8" fmla="*/ 10 w 250"/>
                  <a:gd name="T9" fmla="*/ 49 h 204"/>
                  <a:gd name="T10" fmla="*/ 11 w 250"/>
                  <a:gd name="T11" fmla="*/ 49 h 204"/>
                </a:gdLst>
                <a:ahLst/>
                <a:cxnLst>
                  <a:cxn ang="0">
                    <a:pos x="T0" y="T1"/>
                  </a:cxn>
                  <a:cxn ang="0">
                    <a:pos x="T2" y="T3"/>
                  </a:cxn>
                  <a:cxn ang="0">
                    <a:pos x="T4" y="T5"/>
                  </a:cxn>
                  <a:cxn ang="0">
                    <a:pos x="T6" y="T7"/>
                  </a:cxn>
                  <a:cxn ang="0">
                    <a:pos x="T8" y="T9"/>
                  </a:cxn>
                  <a:cxn ang="0">
                    <a:pos x="T10" y="T11"/>
                  </a:cxn>
                </a:cxnLst>
                <a:rect l="0" t="0" r="r" b="b"/>
                <a:pathLst>
                  <a:path w="250" h="204">
                    <a:moveTo>
                      <a:pt x="11" y="49"/>
                    </a:moveTo>
                    <a:cubicBezTo>
                      <a:pt x="25" y="11"/>
                      <a:pt x="73" y="0"/>
                      <a:pt x="103" y="27"/>
                    </a:cubicBezTo>
                    <a:cubicBezTo>
                      <a:pt x="136" y="58"/>
                      <a:pt x="187" y="105"/>
                      <a:pt x="211" y="135"/>
                    </a:cubicBezTo>
                    <a:cubicBezTo>
                      <a:pt x="250" y="180"/>
                      <a:pt x="199" y="204"/>
                      <a:pt x="179" y="196"/>
                    </a:cubicBezTo>
                    <a:cubicBezTo>
                      <a:pt x="117" y="171"/>
                      <a:pt x="0" y="117"/>
                      <a:pt x="10" y="49"/>
                    </a:cubicBezTo>
                    <a:cubicBezTo>
                      <a:pt x="10" y="49"/>
                      <a:pt x="11" y="49"/>
                      <a:pt x="11" y="4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a:extLst>
                  <a:ext uri="{FF2B5EF4-FFF2-40B4-BE49-F238E27FC236}">
                    <a16:creationId xmlns:a16="http://schemas.microsoft.com/office/drawing/2014/main" id="{53D9C9B8-8241-4452-98F4-6F4696E0228C}"/>
                  </a:ext>
                </a:extLst>
              </p:cNvPr>
              <p:cNvSpPr>
                <a:spLocks/>
              </p:cNvSpPr>
              <p:nvPr/>
            </p:nvSpPr>
            <p:spPr bwMode="auto">
              <a:xfrm>
                <a:off x="5664200" y="3127375"/>
                <a:ext cx="809625" cy="1135063"/>
              </a:xfrm>
              <a:custGeom>
                <a:avLst/>
                <a:gdLst>
                  <a:gd name="T0" fmla="*/ 138 w 141"/>
                  <a:gd name="T1" fmla="*/ 142 h 198"/>
                  <a:gd name="T2" fmla="*/ 136 w 141"/>
                  <a:gd name="T3" fmla="*/ 150 h 198"/>
                  <a:gd name="T4" fmla="*/ 134 w 141"/>
                  <a:gd name="T5" fmla="*/ 170 h 198"/>
                  <a:gd name="T6" fmla="*/ 128 w 141"/>
                  <a:gd name="T7" fmla="*/ 178 h 198"/>
                  <a:gd name="T8" fmla="*/ 125 w 141"/>
                  <a:gd name="T9" fmla="*/ 179 h 198"/>
                  <a:gd name="T10" fmla="*/ 115 w 141"/>
                  <a:gd name="T11" fmla="*/ 178 h 198"/>
                  <a:gd name="T12" fmla="*/ 109 w 141"/>
                  <a:gd name="T13" fmla="*/ 198 h 198"/>
                  <a:gd name="T14" fmla="*/ 108 w 141"/>
                  <a:gd name="T15" fmla="*/ 197 h 198"/>
                  <a:gd name="T16" fmla="*/ 71 w 141"/>
                  <a:gd name="T17" fmla="*/ 188 h 198"/>
                  <a:gd name="T18" fmla="*/ 71 w 141"/>
                  <a:gd name="T19" fmla="*/ 188 h 198"/>
                  <a:gd name="T20" fmla="*/ 70 w 141"/>
                  <a:gd name="T21" fmla="*/ 188 h 198"/>
                  <a:gd name="T22" fmla="*/ 25 w 141"/>
                  <a:gd name="T23" fmla="*/ 186 h 198"/>
                  <a:gd name="T24" fmla="*/ 26 w 141"/>
                  <a:gd name="T25" fmla="*/ 157 h 198"/>
                  <a:gd name="T26" fmla="*/ 19 w 141"/>
                  <a:gd name="T27" fmla="*/ 125 h 198"/>
                  <a:gd name="T28" fmla="*/ 9 w 141"/>
                  <a:gd name="T29" fmla="*/ 99 h 198"/>
                  <a:gd name="T30" fmla="*/ 0 w 141"/>
                  <a:gd name="T31" fmla="*/ 72 h 198"/>
                  <a:gd name="T32" fmla="*/ 34 w 141"/>
                  <a:gd name="T33" fmla="*/ 18 h 198"/>
                  <a:gd name="T34" fmla="*/ 57 w 141"/>
                  <a:gd name="T35" fmla="*/ 7 h 198"/>
                  <a:gd name="T36" fmla="*/ 76 w 141"/>
                  <a:gd name="T37" fmla="*/ 0 h 198"/>
                  <a:gd name="T38" fmla="*/ 92 w 141"/>
                  <a:gd name="T39" fmla="*/ 9 h 198"/>
                  <a:gd name="T40" fmla="*/ 112 w 141"/>
                  <a:gd name="T41" fmla="*/ 11 h 198"/>
                  <a:gd name="T42" fmla="*/ 124 w 141"/>
                  <a:gd name="T43" fmla="*/ 24 h 198"/>
                  <a:gd name="T44" fmla="*/ 134 w 141"/>
                  <a:gd name="T45" fmla="*/ 37 h 198"/>
                  <a:gd name="T46" fmla="*/ 134 w 141"/>
                  <a:gd name="T47" fmla="*/ 38 h 198"/>
                  <a:gd name="T48" fmla="*/ 134 w 141"/>
                  <a:gd name="T49" fmla="*/ 38 h 198"/>
                  <a:gd name="T50" fmla="*/ 133 w 141"/>
                  <a:gd name="T51" fmla="*/ 39 h 198"/>
                  <a:gd name="T52" fmla="*/ 132 w 141"/>
                  <a:gd name="T53" fmla="*/ 41 h 198"/>
                  <a:gd name="T54" fmla="*/ 131 w 141"/>
                  <a:gd name="T55" fmla="*/ 42 h 198"/>
                  <a:gd name="T56" fmla="*/ 130 w 141"/>
                  <a:gd name="T57" fmla="*/ 42 h 198"/>
                  <a:gd name="T58" fmla="*/ 129 w 141"/>
                  <a:gd name="T59" fmla="*/ 43 h 198"/>
                  <a:gd name="T60" fmla="*/ 129 w 141"/>
                  <a:gd name="T61" fmla="*/ 43 h 198"/>
                  <a:gd name="T62" fmla="*/ 138 w 141"/>
                  <a:gd name="T63" fmla="*/ 90 h 198"/>
                  <a:gd name="T64" fmla="*/ 139 w 141"/>
                  <a:gd name="T65" fmla="*/ 113 h 198"/>
                  <a:gd name="T66" fmla="*/ 138 w 141"/>
                  <a:gd name="T67" fmla="*/ 142 h 1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41" h="198">
                    <a:moveTo>
                      <a:pt x="138" y="142"/>
                    </a:moveTo>
                    <a:cubicBezTo>
                      <a:pt x="138" y="145"/>
                      <a:pt x="137" y="147"/>
                      <a:pt x="136" y="150"/>
                    </a:cubicBezTo>
                    <a:cubicBezTo>
                      <a:pt x="136" y="151"/>
                      <a:pt x="135" y="166"/>
                      <a:pt x="134" y="170"/>
                    </a:cubicBezTo>
                    <a:cubicBezTo>
                      <a:pt x="134" y="172"/>
                      <a:pt x="132" y="177"/>
                      <a:pt x="128" y="178"/>
                    </a:cubicBezTo>
                    <a:cubicBezTo>
                      <a:pt x="127" y="179"/>
                      <a:pt x="126" y="179"/>
                      <a:pt x="125" y="179"/>
                    </a:cubicBezTo>
                    <a:cubicBezTo>
                      <a:pt x="118" y="178"/>
                      <a:pt x="115" y="178"/>
                      <a:pt x="115" y="178"/>
                    </a:cubicBezTo>
                    <a:cubicBezTo>
                      <a:pt x="115" y="178"/>
                      <a:pt x="108" y="189"/>
                      <a:pt x="109" y="198"/>
                    </a:cubicBezTo>
                    <a:cubicBezTo>
                      <a:pt x="109" y="198"/>
                      <a:pt x="109" y="197"/>
                      <a:pt x="108" y="197"/>
                    </a:cubicBezTo>
                    <a:cubicBezTo>
                      <a:pt x="106" y="195"/>
                      <a:pt x="91" y="191"/>
                      <a:pt x="71" y="188"/>
                    </a:cubicBezTo>
                    <a:cubicBezTo>
                      <a:pt x="71" y="188"/>
                      <a:pt x="71" y="188"/>
                      <a:pt x="71" y="188"/>
                    </a:cubicBezTo>
                    <a:cubicBezTo>
                      <a:pt x="71" y="188"/>
                      <a:pt x="70" y="188"/>
                      <a:pt x="70" y="188"/>
                    </a:cubicBezTo>
                    <a:cubicBezTo>
                      <a:pt x="57" y="186"/>
                      <a:pt x="41" y="185"/>
                      <a:pt x="25" y="186"/>
                    </a:cubicBezTo>
                    <a:cubicBezTo>
                      <a:pt x="25" y="186"/>
                      <a:pt x="27" y="173"/>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9" y="43"/>
                      <a:pt x="139" y="82"/>
                      <a:pt x="138" y="90"/>
                    </a:cubicBezTo>
                    <a:cubicBezTo>
                      <a:pt x="138" y="97"/>
                      <a:pt x="137" y="106"/>
                      <a:pt x="139" y="113"/>
                    </a:cubicBezTo>
                    <a:cubicBezTo>
                      <a:pt x="141" y="118"/>
                      <a:pt x="141" y="129"/>
                      <a:pt x="138" y="142"/>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a:extLst>
                  <a:ext uri="{FF2B5EF4-FFF2-40B4-BE49-F238E27FC236}">
                    <a16:creationId xmlns:a16="http://schemas.microsoft.com/office/drawing/2014/main" id="{104737AB-59A7-4247-842C-6F97799DA28F}"/>
                  </a:ext>
                </a:extLst>
              </p:cNvPr>
              <p:cNvSpPr>
                <a:spLocks/>
              </p:cNvSpPr>
              <p:nvPr/>
            </p:nvSpPr>
            <p:spPr bwMode="auto">
              <a:xfrm>
                <a:off x="5664200" y="3127375"/>
                <a:ext cx="781050" cy="900113"/>
              </a:xfrm>
              <a:custGeom>
                <a:avLst/>
                <a:gdLst>
                  <a:gd name="T0" fmla="*/ 134 w 136"/>
                  <a:gd name="T1" fmla="*/ 37 h 157"/>
                  <a:gd name="T2" fmla="*/ 134 w 136"/>
                  <a:gd name="T3" fmla="*/ 38 h 157"/>
                  <a:gd name="T4" fmla="*/ 134 w 136"/>
                  <a:gd name="T5" fmla="*/ 38 h 157"/>
                  <a:gd name="T6" fmla="*/ 133 w 136"/>
                  <a:gd name="T7" fmla="*/ 39 h 157"/>
                  <a:gd name="T8" fmla="*/ 132 w 136"/>
                  <a:gd name="T9" fmla="*/ 41 h 157"/>
                  <a:gd name="T10" fmla="*/ 129 w 136"/>
                  <a:gd name="T11" fmla="*/ 43 h 157"/>
                  <a:gd name="T12" fmla="*/ 129 w 136"/>
                  <a:gd name="T13" fmla="*/ 43 h 157"/>
                  <a:gd name="T14" fmla="*/ 127 w 136"/>
                  <a:gd name="T15" fmla="*/ 79 h 157"/>
                  <a:gd name="T16" fmla="*/ 97 w 136"/>
                  <a:gd name="T17" fmla="*/ 111 h 157"/>
                  <a:gd name="T18" fmla="*/ 85 w 136"/>
                  <a:gd name="T19" fmla="*/ 140 h 157"/>
                  <a:gd name="T20" fmla="*/ 85 w 136"/>
                  <a:gd name="T21" fmla="*/ 157 h 157"/>
                  <a:gd name="T22" fmla="*/ 26 w 136"/>
                  <a:gd name="T23" fmla="*/ 157 h 157"/>
                  <a:gd name="T24" fmla="*/ 19 w 136"/>
                  <a:gd name="T25" fmla="*/ 125 h 157"/>
                  <a:gd name="T26" fmla="*/ 9 w 136"/>
                  <a:gd name="T27" fmla="*/ 99 h 157"/>
                  <a:gd name="T28" fmla="*/ 0 w 136"/>
                  <a:gd name="T29" fmla="*/ 72 h 157"/>
                  <a:gd name="T30" fmla="*/ 34 w 136"/>
                  <a:gd name="T31" fmla="*/ 18 h 157"/>
                  <a:gd name="T32" fmla="*/ 57 w 136"/>
                  <a:gd name="T33" fmla="*/ 7 h 157"/>
                  <a:gd name="T34" fmla="*/ 76 w 136"/>
                  <a:gd name="T35" fmla="*/ 0 h 157"/>
                  <a:gd name="T36" fmla="*/ 92 w 136"/>
                  <a:gd name="T37" fmla="*/ 9 h 157"/>
                  <a:gd name="T38" fmla="*/ 112 w 136"/>
                  <a:gd name="T39" fmla="*/ 11 h 157"/>
                  <a:gd name="T40" fmla="*/ 124 w 136"/>
                  <a:gd name="T41" fmla="*/ 24 h 157"/>
                  <a:gd name="T42" fmla="*/ 134 w 136"/>
                  <a:gd name="T43" fmla="*/ 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6" h="157">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1" y="42"/>
                      <a:pt x="130" y="43"/>
                      <a:pt x="129" y="43"/>
                    </a:cubicBezTo>
                    <a:cubicBezTo>
                      <a:pt x="129" y="43"/>
                      <a:pt x="129" y="43"/>
                      <a:pt x="129" y="43"/>
                    </a:cubicBezTo>
                    <a:cubicBezTo>
                      <a:pt x="127" y="79"/>
                      <a:pt x="127" y="79"/>
                      <a:pt x="127" y="79"/>
                    </a:cubicBezTo>
                    <a:cubicBezTo>
                      <a:pt x="97" y="111"/>
                      <a:pt x="97" y="111"/>
                      <a:pt x="97" y="111"/>
                    </a:cubicBezTo>
                    <a:cubicBezTo>
                      <a:pt x="89" y="119"/>
                      <a:pt x="85" y="129"/>
                      <a:pt x="85" y="140"/>
                    </a:cubicBezTo>
                    <a:cubicBezTo>
                      <a:pt x="85" y="157"/>
                      <a:pt x="85" y="157"/>
                      <a:pt x="85" y="157"/>
                    </a:cubicBezTo>
                    <a:cubicBezTo>
                      <a:pt x="26" y="157"/>
                      <a:pt x="26" y="157"/>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gradFill>
                <a:gsLst>
                  <a:gs pos="75000">
                    <a:srgbClr val="F7BDBB"/>
                  </a:gs>
                  <a:gs pos="100000">
                    <a:srgbClr val="F7BDBB">
                      <a:alpha val="0"/>
                    </a:srgbClr>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14">
                <a:extLst>
                  <a:ext uri="{FF2B5EF4-FFF2-40B4-BE49-F238E27FC236}">
                    <a16:creationId xmlns:a16="http://schemas.microsoft.com/office/drawing/2014/main" id="{A4EE508E-C139-4549-AD46-4E5E82F754BB}"/>
                  </a:ext>
                </a:extLst>
              </p:cNvPr>
              <p:cNvSpPr>
                <a:spLocks/>
              </p:cNvSpPr>
              <p:nvPr/>
            </p:nvSpPr>
            <p:spPr bwMode="auto">
              <a:xfrm>
                <a:off x="5664200" y="3127375"/>
                <a:ext cx="781050" cy="566738"/>
              </a:xfrm>
              <a:custGeom>
                <a:avLst/>
                <a:gdLst>
                  <a:gd name="T0" fmla="*/ 134 w 136"/>
                  <a:gd name="T1" fmla="*/ 37 h 99"/>
                  <a:gd name="T2" fmla="*/ 134 w 136"/>
                  <a:gd name="T3" fmla="*/ 38 h 99"/>
                  <a:gd name="T4" fmla="*/ 134 w 136"/>
                  <a:gd name="T5" fmla="*/ 38 h 99"/>
                  <a:gd name="T6" fmla="*/ 133 w 136"/>
                  <a:gd name="T7" fmla="*/ 39 h 99"/>
                  <a:gd name="T8" fmla="*/ 132 w 136"/>
                  <a:gd name="T9" fmla="*/ 41 h 99"/>
                  <a:gd name="T10" fmla="*/ 131 w 136"/>
                  <a:gd name="T11" fmla="*/ 42 h 99"/>
                  <a:gd name="T12" fmla="*/ 130 w 136"/>
                  <a:gd name="T13" fmla="*/ 42 h 99"/>
                  <a:gd name="T14" fmla="*/ 129 w 136"/>
                  <a:gd name="T15" fmla="*/ 43 h 99"/>
                  <a:gd name="T16" fmla="*/ 129 w 136"/>
                  <a:gd name="T17" fmla="*/ 43 h 99"/>
                  <a:gd name="T18" fmla="*/ 72 w 136"/>
                  <a:gd name="T19" fmla="*/ 96 h 99"/>
                  <a:gd name="T20" fmla="*/ 70 w 136"/>
                  <a:gd name="T21" fmla="*/ 99 h 99"/>
                  <a:gd name="T22" fmla="*/ 9 w 136"/>
                  <a:gd name="T23" fmla="*/ 99 h 99"/>
                  <a:gd name="T24" fmla="*/ 0 w 136"/>
                  <a:gd name="T25" fmla="*/ 72 h 99"/>
                  <a:gd name="T26" fmla="*/ 34 w 136"/>
                  <a:gd name="T27" fmla="*/ 18 h 99"/>
                  <a:gd name="T28" fmla="*/ 57 w 136"/>
                  <a:gd name="T29" fmla="*/ 7 h 99"/>
                  <a:gd name="T30" fmla="*/ 76 w 136"/>
                  <a:gd name="T31" fmla="*/ 0 h 99"/>
                  <a:gd name="T32" fmla="*/ 92 w 136"/>
                  <a:gd name="T33" fmla="*/ 9 h 99"/>
                  <a:gd name="T34" fmla="*/ 112 w 136"/>
                  <a:gd name="T35" fmla="*/ 11 h 99"/>
                  <a:gd name="T36" fmla="*/ 124 w 136"/>
                  <a:gd name="T37" fmla="*/ 24 h 99"/>
                  <a:gd name="T38" fmla="*/ 134 w 136"/>
                  <a:gd name="T39" fmla="*/ 3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6" h="99">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4" y="45"/>
                      <a:pt x="107" y="51"/>
                      <a:pt x="72" y="96"/>
                    </a:cubicBezTo>
                    <a:cubicBezTo>
                      <a:pt x="72" y="97"/>
                      <a:pt x="71" y="98"/>
                      <a:pt x="70" y="99"/>
                    </a:cubicBezTo>
                    <a:cubicBezTo>
                      <a:pt x="9" y="99"/>
                      <a:pt x="9" y="99"/>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15">
                <a:extLst>
                  <a:ext uri="{FF2B5EF4-FFF2-40B4-BE49-F238E27FC236}">
                    <a16:creationId xmlns:a16="http://schemas.microsoft.com/office/drawing/2014/main" id="{59F122DD-9773-48CA-B36A-41383E8FF7A4}"/>
                  </a:ext>
                </a:extLst>
              </p:cNvPr>
              <p:cNvSpPr>
                <a:spLocks/>
              </p:cNvSpPr>
              <p:nvPr/>
            </p:nvSpPr>
            <p:spPr bwMode="auto">
              <a:xfrm>
                <a:off x="6289675" y="3775075"/>
                <a:ext cx="68263" cy="92075"/>
              </a:xfrm>
              <a:custGeom>
                <a:avLst/>
                <a:gdLst>
                  <a:gd name="T0" fmla="*/ 0 w 12"/>
                  <a:gd name="T1" fmla="*/ 4 h 16"/>
                  <a:gd name="T2" fmla="*/ 6 w 12"/>
                  <a:gd name="T3" fmla="*/ 8 h 16"/>
                  <a:gd name="T4" fmla="*/ 12 w 12"/>
                  <a:gd name="T5" fmla="*/ 16 h 16"/>
                  <a:gd name="T6" fmla="*/ 0 w 12"/>
                  <a:gd name="T7" fmla="*/ 4 h 16"/>
                </a:gdLst>
                <a:ahLst/>
                <a:cxnLst>
                  <a:cxn ang="0">
                    <a:pos x="T0" y="T1"/>
                  </a:cxn>
                  <a:cxn ang="0">
                    <a:pos x="T2" y="T3"/>
                  </a:cxn>
                  <a:cxn ang="0">
                    <a:pos x="T4" y="T5"/>
                  </a:cxn>
                  <a:cxn ang="0">
                    <a:pos x="T6" y="T7"/>
                  </a:cxn>
                </a:cxnLst>
                <a:rect l="0" t="0" r="r" b="b"/>
                <a:pathLst>
                  <a:path w="12" h="16">
                    <a:moveTo>
                      <a:pt x="0" y="4"/>
                    </a:moveTo>
                    <a:cubicBezTo>
                      <a:pt x="0" y="0"/>
                      <a:pt x="4" y="3"/>
                      <a:pt x="6" y="8"/>
                    </a:cubicBezTo>
                    <a:cubicBezTo>
                      <a:pt x="7" y="13"/>
                      <a:pt x="11" y="16"/>
                      <a:pt x="12" y="16"/>
                    </a:cubicBezTo>
                    <a:cubicBezTo>
                      <a:pt x="12" y="16"/>
                      <a:pt x="1" y="14"/>
                      <a:pt x="0"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a:extLst>
                  <a:ext uri="{FF2B5EF4-FFF2-40B4-BE49-F238E27FC236}">
                    <a16:creationId xmlns:a16="http://schemas.microsoft.com/office/drawing/2014/main" id="{0FEF4D20-2077-46B3-889D-C3694814510E}"/>
                  </a:ext>
                </a:extLst>
              </p:cNvPr>
              <p:cNvSpPr>
                <a:spLocks/>
              </p:cNvSpPr>
              <p:nvPr/>
            </p:nvSpPr>
            <p:spPr bwMode="auto">
              <a:xfrm>
                <a:off x="6324600" y="3792538"/>
                <a:ext cx="131763" cy="360363"/>
              </a:xfrm>
              <a:custGeom>
                <a:avLst/>
                <a:gdLst>
                  <a:gd name="T0" fmla="*/ 23 w 23"/>
                  <a:gd name="T1" fmla="*/ 26 h 63"/>
                  <a:gd name="T2" fmla="*/ 21 w 23"/>
                  <a:gd name="T3" fmla="*/ 34 h 63"/>
                  <a:gd name="T4" fmla="*/ 19 w 23"/>
                  <a:gd name="T5" fmla="*/ 54 h 63"/>
                  <a:gd name="T6" fmla="*/ 13 w 23"/>
                  <a:gd name="T7" fmla="*/ 62 h 63"/>
                  <a:gd name="T8" fmla="*/ 10 w 23"/>
                  <a:gd name="T9" fmla="*/ 63 h 63"/>
                  <a:gd name="T10" fmla="*/ 0 w 23"/>
                  <a:gd name="T11" fmla="*/ 62 h 63"/>
                  <a:gd name="T12" fmla="*/ 5 w 23"/>
                  <a:gd name="T13" fmla="*/ 0 h 63"/>
                  <a:gd name="T14" fmla="*/ 13 w 23"/>
                  <a:gd name="T15" fmla="*/ 1 h 63"/>
                  <a:gd name="T16" fmla="*/ 23 w 23"/>
                  <a:gd name="T17"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63">
                    <a:moveTo>
                      <a:pt x="23" y="26"/>
                    </a:moveTo>
                    <a:cubicBezTo>
                      <a:pt x="23" y="29"/>
                      <a:pt x="22" y="31"/>
                      <a:pt x="21" y="34"/>
                    </a:cubicBezTo>
                    <a:cubicBezTo>
                      <a:pt x="21" y="35"/>
                      <a:pt x="20" y="50"/>
                      <a:pt x="19" y="54"/>
                    </a:cubicBezTo>
                    <a:cubicBezTo>
                      <a:pt x="19" y="56"/>
                      <a:pt x="17" y="61"/>
                      <a:pt x="13" y="62"/>
                    </a:cubicBezTo>
                    <a:cubicBezTo>
                      <a:pt x="12" y="63"/>
                      <a:pt x="11" y="63"/>
                      <a:pt x="10" y="63"/>
                    </a:cubicBezTo>
                    <a:cubicBezTo>
                      <a:pt x="3" y="62"/>
                      <a:pt x="0" y="62"/>
                      <a:pt x="0" y="62"/>
                    </a:cubicBezTo>
                    <a:cubicBezTo>
                      <a:pt x="0" y="62"/>
                      <a:pt x="8" y="22"/>
                      <a:pt x="5" y="0"/>
                    </a:cubicBezTo>
                    <a:cubicBezTo>
                      <a:pt x="13" y="1"/>
                      <a:pt x="13" y="1"/>
                      <a:pt x="13" y="1"/>
                    </a:cubicBezTo>
                    <a:cubicBezTo>
                      <a:pt x="13" y="1"/>
                      <a:pt x="17" y="19"/>
                      <a:pt x="23" y="26"/>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17">
                <a:extLst>
                  <a:ext uri="{FF2B5EF4-FFF2-40B4-BE49-F238E27FC236}">
                    <a16:creationId xmlns:a16="http://schemas.microsoft.com/office/drawing/2014/main" id="{3E67FC6E-679C-4B7D-9F05-FF6856EDEB60}"/>
                  </a:ext>
                </a:extLst>
              </p:cNvPr>
              <p:cNvSpPr>
                <a:spLocks/>
              </p:cNvSpPr>
              <p:nvPr/>
            </p:nvSpPr>
            <p:spPr bwMode="auto">
              <a:xfrm>
                <a:off x="6324600" y="4010025"/>
                <a:ext cx="74613" cy="142875"/>
              </a:xfrm>
              <a:custGeom>
                <a:avLst/>
                <a:gdLst>
                  <a:gd name="T0" fmla="*/ 13 w 13"/>
                  <a:gd name="T1" fmla="*/ 24 h 25"/>
                  <a:gd name="T2" fmla="*/ 10 w 13"/>
                  <a:gd name="T3" fmla="*/ 25 h 25"/>
                  <a:gd name="T4" fmla="*/ 0 w 13"/>
                  <a:gd name="T5" fmla="*/ 24 h 25"/>
                  <a:gd name="T6" fmla="*/ 4 w 13"/>
                  <a:gd name="T7" fmla="*/ 0 h 25"/>
                  <a:gd name="T8" fmla="*/ 13 w 13"/>
                  <a:gd name="T9" fmla="*/ 24 h 25"/>
                </a:gdLst>
                <a:ahLst/>
                <a:cxnLst>
                  <a:cxn ang="0">
                    <a:pos x="T0" y="T1"/>
                  </a:cxn>
                  <a:cxn ang="0">
                    <a:pos x="T2" y="T3"/>
                  </a:cxn>
                  <a:cxn ang="0">
                    <a:pos x="T4" y="T5"/>
                  </a:cxn>
                  <a:cxn ang="0">
                    <a:pos x="T6" y="T7"/>
                  </a:cxn>
                  <a:cxn ang="0">
                    <a:pos x="T8" y="T9"/>
                  </a:cxn>
                </a:cxnLst>
                <a:rect l="0" t="0" r="r" b="b"/>
                <a:pathLst>
                  <a:path w="13" h="25">
                    <a:moveTo>
                      <a:pt x="13" y="24"/>
                    </a:moveTo>
                    <a:cubicBezTo>
                      <a:pt x="12" y="25"/>
                      <a:pt x="11" y="25"/>
                      <a:pt x="10" y="25"/>
                    </a:cubicBezTo>
                    <a:cubicBezTo>
                      <a:pt x="3" y="24"/>
                      <a:pt x="0" y="24"/>
                      <a:pt x="0" y="24"/>
                    </a:cubicBezTo>
                    <a:cubicBezTo>
                      <a:pt x="4" y="0"/>
                      <a:pt x="4" y="0"/>
                      <a:pt x="4" y="0"/>
                    </a:cubicBezTo>
                    <a:cubicBezTo>
                      <a:pt x="4" y="9"/>
                      <a:pt x="9" y="18"/>
                      <a:pt x="13" y="24"/>
                    </a:cubicBezTo>
                    <a:close/>
                  </a:path>
                </a:pathLst>
              </a:custGeom>
              <a:gradFill>
                <a:gsLst>
                  <a:gs pos="0">
                    <a:srgbClr val="4BC3E2">
                      <a:alpha val="63000"/>
                    </a:srgbClr>
                  </a:gs>
                  <a:gs pos="51000">
                    <a:srgbClr val="4BC3E2">
                      <a:alpha val="0"/>
                    </a:srgbClr>
                  </a:gs>
                </a:gsLst>
                <a:lin ang="16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8">
                <a:extLst>
                  <a:ext uri="{FF2B5EF4-FFF2-40B4-BE49-F238E27FC236}">
                    <a16:creationId xmlns:a16="http://schemas.microsoft.com/office/drawing/2014/main" id="{3E28299F-82DC-4BAC-A5BB-7B5EA5A95BC3}"/>
                  </a:ext>
                </a:extLst>
              </p:cNvPr>
              <p:cNvSpPr>
                <a:spLocks noEditPoints="1"/>
              </p:cNvSpPr>
              <p:nvPr/>
            </p:nvSpPr>
            <p:spPr bwMode="auto">
              <a:xfrm>
                <a:off x="4832350" y="3162300"/>
                <a:ext cx="1503363" cy="2624138"/>
              </a:xfrm>
              <a:custGeom>
                <a:avLst/>
                <a:gdLst>
                  <a:gd name="T0" fmla="*/ 258 w 262"/>
                  <a:gd name="T1" fmla="*/ 413 h 458"/>
                  <a:gd name="T2" fmla="*/ 208 w 262"/>
                  <a:gd name="T3" fmla="*/ 314 h 458"/>
                  <a:gd name="T4" fmla="*/ 214 w 262"/>
                  <a:gd name="T5" fmla="*/ 201 h 458"/>
                  <a:gd name="T6" fmla="*/ 225 w 262"/>
                  <a:gd name="T7" fmla="*/ 192 h 458"/>
                  <a:gd name="T8" fmla="*/ 217 w 262"/>
                  <a:gd name="T9" fmla="*/ 182 h 458"/>
                  <a:gd name="T10" fmla="*/ 216 w 262"/>
                  <a:gd name="T11" fmla="*/ 182 h 458"/>
                  <a:gd name="T12" fmla="*/ 216 w 262"/>
                  <a:gd name="T13" fmla="*/ 182 h 458"/>
                  <a:gd name="T14" fmla="*/ 215 w 262"/>
                  <a:gd name="T15" fmla="*/ 182 h 458"/>
                  <a:gd name="T16" fmla="*/ 215 w 262"/>
                  <a:gd name="T17" fmla="*/ 182 h 458"/>
                  <a:gd name="T18" fmla="*/ 213 w 262"/>
                  <a:gd name="T19" fmla="*/ 151 h 458"/>
                  <a:gd name="T20" fmla="*/ 217 w 262"/>
                  <a:gd name="T21" fmla="*/ 90 h 458"/>
                  <a:gd name="T22" fmla="*/ 222 w 262"/>
                  <a:gd name="T23" fmla="*/ 56 h 458"/>
                  <a:gd name="T24" fmla="*/ 202 w 262"/>
                  <a:gd name="T25" fmla="*/ 1 h 458"/>
                  <a:gd name="T26" fmla="*/ 179 w 262"/>
                  <a:gd name="T27" fmla="*/ 12 h 458"/>
                  <a:gd name="T28" fmla="*/ 145 w 262"/>
                  <a:gd name="T29" fmla="*/ 66 h 458"/>
                  <a:gd name="T30" fmla="*/ 154 w 262"/>
                  <a:gd name="T31" fmla="*/ 93 h 458"/>
                  <a:gd name="T32" fmla="*/ 164 w 262"/>
                  <a:gd name="T33" fmla="*/ 119 h 458"/>
                  <a:gd name="T34" fmla="*/ 171 w 262"/>
                  <a:gd name="T35" fmla="*/ 151 h 458"/>
                  <a:gd name="T36" fmla="*/ 170 w 262"/>
                  <a:gd name="T37" fmla="*/ 180 h 458"/>
                  <a:gd name="T38" fmla="*/ 149 w 262"/>
                  <a:gd name="T39" fmla="*/ 196 h 458"/>
                  <a:gd name="T40" fmla="*/ 94 w 262"/>
                  <a:gd name="T41" fmla="*/ 213 h 458"/>
                  <a:gd name="T42" fmla="*/ 94 w 262"/>
                  <a:gd name="T43" fmla="*/ 213 h 458"/>
                  <a:gd name="T44" fmla="*/ 38 w 262"/>
                  <a:gd name="T45" fmla="*/ 292 h 458"/>
                  <a:gd name="T46" fmla="*/ 23 w 262"/>
                  <a:gd name="T47" fmla="*/ 408 h 458"/>
                  <a:gd name="T48" fmla="*/ 104 w 262"/>
                  <a:gd name="T49" fmla="*/ 409 h 458"/>
                  <a:gd name="T50" fmla="*/ 104 w 262"/>
                  <a:gd name="T51" fmla="*/ 413 h 458"/>
                  <a:gd name="T52" fmla="*/ 109 w 262"/>
                  <a:gd name="T53" fmla="*/ 458 h 458"/>
                  <a:gd name="T54" fmla="*/ 260 w 262"/>
                  <a:gd name="T55" fmla="*/ 458 h 458"/>
                  <a:gd name="T56" fmla="*/ 258 w 262"/>
                  <a:gd name="T57" fmla="*/ 413 h 458"/>
                  <a:gd name="T58" fmla="*/ 76 w 262"/>
                  <a:gd name="T59" fmla="*/ 350 h 458"/>
                  <a:gd name="T60" fmla="*/ 95 w 262"/>
                  <a:gd name="T61" fmla="*/ 329 h 458"/>
                  <a:gd name="T62" fmla="*/ 97 w 262"/>
                  <a:gd name="T63" fmla="*/ 350 h 458"/>
                  <a:gd name="T64" fmla="*/ 76 w 262"/>
                  <a:gd name="T65" fmla="*/ 350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2" h="458">
                    <a:moveTo>
                      <a:pt x="258" y="413"/>
                    </a:moveTo>
                    <a:cubicBezTo>
                      <a:pt x="250" y="382"/>
                      <a:pt x="229" y="355"/>
                      <a:pt x="208" y="314"/>
                    </a:cubicBezTo>
                    <a:cubicBezTo>
                      <a:pt x="177" y="255"/>
                      <a:pt x="214" y="201"/>
                      <a:pt x="214" y="201"/>
                    </a:cubicBezTo>
                    <a:cubicBezTo>
                      <a:pt x="214" y="201"/>
                      <a:pt x="223" y="201"/>
                      <a:pt x="225" y="192"/>
                    </a:cubicBezTo>
                    <a:cubicBezTo>
                      <a:pt x="226" y="185"/>
                      <a:pt x="220" y="183"/>
                      <a:pt x="217" y="182"/>
                    </a:cubicBezTo>
                    <a:cubicBezTo>
                      <a:pt x="217" y="182"/>
                      <a:pt x="216" y="182"/>
                      <a:pt x="216" y="182"/>
                    </a:cubicBezTo>
                    <a:cubicBezTo>
                      <a:pt x="216" y="182"/>
                      <a:pt x="216" y="182"/>
                      <a:pt x="216" y="182"/>
                    </a:cubicBezTo>
                    <a:cubicBezTo>
                      <a:pt x="216" y="182"/>
                      <a:pt x="215" y="182"/>
                      <a:pt x="215" y="182"/>
                    </a:cubicBezTo>
                    <a:cubicBezTo>
                      <a:pt x="215" y="182"/>
                      <a:pt x="215" y="182"/>
                      <a:pt x="215" y="182"/>
                    </a:cubicBezTo>
                    <a:cubicBezTo>
                      <a:pt x="214" y="177"/>
                      <a:pt x="213" y="166"/>
                      <a:pt x="213" y="151"/>
                    </a:cubicBezTo>
                    <a:cubicBezTo>
                      <a:pt x="214" y="133"/>
                      <a:pt x="215" y="111"/>
                      <a:pt x="217" y="90"/>
                    </a:cubicBezTo>
                    <a:cubicBezTo>
                      <a:pt x="219" y="78"/>
                      <a:pt x="220" y="66"/>
                      <a:pt x="222" y="56"/>
                    </a:cubicBezTo>
                    <a:cubicBezTo>
                      <a:pt x="229" y="19"/>
                      <a:pt x="202" y="1"/>
                      <a:pt x="202" y="1"/>
                    </a:cubicBezTo>
                    <a:cubicBezTo>
                      <a:pt x="194" y="0"/>
                      <a:pt x="179" y="12"/>
                      <a:pt x="179" y="12"/>
                    </a:cubicBezTo>
                    <a:cubicBezTo>
                      <a:pt x="149" y="27"/>
                      <a:pt x="145" y="65"/>
                      <a:pt x="145" y="66"/>
                    </a:cubicBezTo>
                    <a:cubicBezTo>
                      <a:pt x="145" y="67"/>
                      <a:pt x="149" y="78"/>
                      <a:pt x="154" y="93"/>
                    </a:cubicBezTo>
                    <a:cubicBezTo>
                      <a:pt x="157" y="101"/>
                      <a:pt x="160" y="110"/>
                      <a:pt x="164" y="119"/>
                    </a:cubicBezTo>
                    <a:cubicBezTo>
                      <a:pt x="168" y="129"/>
                      <a:pt x="170" y="141"/>
                      <a:pt x="171" y="151"/>
                    </a:cubicBezTo>
                    <a:cubicBezTo>
                      <a:pt x="172" y="167"/>
                      <a:pt x="170" y="180"/>
                      <a:pt x="170" y="180"/>
                    </a:cubicBezTo>
                    <a:cubicBezTo>
                      <a:pt x="154" y="181"/>
                      <a:pt x="149" y="196"/>
                      <a:pt x="149" y="196"/>
                    </a:cubicBezTo>
                    <a:cubicBezTo>
                      <a:pt x="149" y="196"/>
                      <a:pt x="103" y="205"/>
                      <a:pt x="94" y="213"/>
                    </a:cubicBezTo>
                    <a:cubicBezTo>
                      <a:pt x="94" y="213"/>
                      <a:pt x="94" y="213"/>
                      <a:pt x="94" y="213"/>
                    </a:cubicBezTo>
                    <a:cubicBezTo>
                      <a:pt x="80" y="219"/>
                      <a:pt x="59" y="238"/>
                      <a:pt x="38" y="292"/>
                    </a:cubicBezTo>
                    <a:cubicBezTo>
                      <a:pt x="5" y="376"/>
                      <a:pt x="0" y="402"/>
                      <a:pt x="23" y="408"/>
                    </a:cubicBezTo>
                    <a:cubicBezTo>
                      <a:pt x="32" y="410"/>
                      <a:pt x="66" y="410"/>
                      <a:pt x="104" y="409"/>
                    </a:cubicBezTo>
                    <a:cubicBezTo>
                      <a:pt x="104" y="410"/>
                      <a:pt x="104" y="411"/>
                      <a:pt x="104" y="413"/>
                    </a:cubicBezTo>
                    <a:cubicBezTo>
                      <a:pt x="107" y="435"/>
                      <a:pt x="109" y="452"/>
                      <a:pt x="109" y="458"/>
                    </a:cubicBezTo>
                    <a:cubicBezTo>
                      <a:pt x="260" y="458"/>
                      <a:pt x="260" y="458"/>
                      <a:pt x="260" y="458"/>
                    </a:cubicBezTo>
                    <a:cubicBezTo>
                      <a:pt x="262" y="441"/>
                      <a:pt x="261" y="426"/>
                      <a:pt x="258" y="413"/>
                    </a:cubicBezTo>
                    <a:close/>
                    <a:moveTo>
                      <a:pt x="76" y="350"/>
                    </a:moveTo>
                    <a:cubicBezTo>
                      <a:pt x="76" y="350"/>
                      <a:pt x="85" y="341"/>
                      <a:pt x="95" y="329"/>
                    </a:cubicBezTo>
                    <a:cubicBezTo>
                      <a:pt x="96" y="336"/>
                      <a:pt x="97" y="343"/>
                      <a:pt x="97" y="350"/>
                    </a:cubicBezTo>
                    <a:cubicBezTo>
                      <a:pt x="85" y="350"/>
                      <a:pt x="76" y="350"/>
                      <a:pt x="76" y="350"/>
                    </a:cubicBezTo>
                    <a:close/>
                  </a:path>
                </a:pathLst>
              </a:custGeom>
              <a:gradFill flip="none" rotWithShape="1">
                <a:gsLst>
                  <a:gs pos="100000">
                    <a:srgbClr val="7289F2">
                      <a:alpha val="0"/>
                    </a:srgbClr>
                  </a:gs>
                  <a:gs pos="26000">
                    <a:srgbClr val="7289F2">
                      <a:alpha val="54000"/>
                    </a:srgbClr>
                  </a:gs>
                </a:gsLst>
                <a:lin ang="7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Freeform 19">
                <a:extLst>
                  <a:ext uri="{FF2B5EF4-FFF2-40B4-BE49-F238E27FC236}">
                    <a16:creationId xmlns:a16="http://schemas.microsoft.com/office/drawing/2014/main" id="{1F1055DB-0FAF-42E9-A9D9-33EEEA5E5D53}"/>
                  </a:ext>
                </a:extLst>
              </p:cNvPr>
              <p:cNvSpPr>
                <a:spLocks/>
              </p:cNvSpPr>
              <p:nvPr/>
            </p:nvSpPr>
            <p:spPr bwMode="auto">
              <a:xfrm>
                <a:off x="5192713" y="5167313"/>
                <a:ext cx="236538" cy="338138"/>
              </a:xfrm>
              <a:custGeom>
                <a:avLst/>
                <a:gdLst>
                  <a:gd name="T0" fmla="*/ 13 w 41"/>
                  <a:gd name="T1" fmla="*/ 0 h 59"/>
                  <a:gd name="T2" fmla="*/ 41 w 41"/>
                  <a:gd name="T3" fmla="*/ 59 h 59"/>
                  <a:gd name="T4" fmla="*/ 34 w 41"/>
                  <a:gd name="T5" fmla="*/ 0 h 59"/>
                  <a:gd name="T6" fmla="*/ 13 w 41"/>
                  <a:gd name="T7" fmla="*/ 0 h 59"/>
                </a:gdLst>
                <a:ahLst/>
                <a:cxnLst>
                  <a:cxn ang="0">
                    <a:pos x="T0" y="T1"/>
                  </a:cxn>
                  <a:cxn ang="0">
                    <a:pos x="T2" y="T3"/>
                  </a:cxn>
                  <a:cxn ang="0">
                    <a:pos x="T4" y="T5"/>
                  </a:cxn>
                  <a:cxn ang="0">
                    <a:pos x="T6" y="T7"/>
                  </a:cxn>
                </a:cxnLst>
                <a:rect l="0" t="0" r="r" b="b"/>
                <a:pathLst>
                  <a:path w="41" h="59">
                    <a:moveTo>
                      <a:pt x="13" y="0"/>
                    </a:moveTo>
                    <a:cubicBezTo>
                      <a:pt x="13" y="0"/>
                      <a:pt x="0" y="45"/>
                      <a:pt x="41" y="59"/>
                    </a:cubicBezTo>
                    <a:cubicBezTo>
                      <a:pt x="34" y="0"/>
                      <a:pt x="34" y="0"/>
                      <a:pt x="34" y="0"/>
                    </a:cubicBezTo>
                    <a:lnTo>
                      <a:pt x="13" y="0"/>
                    </a:lnTo>
                    <a:close/>
                  </a:path>
                </a:pathLst>
              </a:custGeom>
              <a:solidFill>
                <a:srgbClr val="829CF3">
                  <a:alpha val="26000"/>
                </a:srgb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20">
                <a:extLst>
                  <a:ext uri="{FF2B5EF4-FFF2-40B4-BE49-F238E27FC236}">
                    <a16:creationId xmlns:a16="http://schemas.microsoft.com/office/drawing/2014/main" id="{33DD8503-AB72-4432-BEC9-FC4887059C26}"/>
                  </a:ext>
                </a:extLst>
              </p:cNvPr>
              <p:cNvSpPr>
                <a:spLocks/>
              </p:cNvSpPr>
              <p:nvPr/>
            </p:nvSpPr>
            <p:spPr bwMode="auto">
              <a:xfrm>
                <a:off x="6191250" y="3625850"/>
                <a:ext cx="333375" cy="217488"/>
              </a:xfrm>
              <a:custGeom>
                <a:avLst/>
                <a:gdLst>
                  <a:gd name="T0" fmla="*/ 57 w 58"/>
                  <a:gd name="T1" fmla="*/ 4 h 38"/>
                  <a:gd name="T2" fmla="*/ 57 w 58"/>
                  <a:gd name="T3" fmla="*/ 8 h 38"/>
                  <a:gd name="T4" fmla="*/ 53 w 58"/>
                  <a:gd name="T5" fmla="*/ 18 h 38"/>
                  <a:gd name="T6" fmla="*/ 47 w 58"/>
                  <a:gd name="T7" fmla="*/ 24 h 38"/>
                  <a:gd name="T8" fmla="*/ 46 w 58"/>
                  <a:gd name="T9" fmla="*/ 22 h 38"/>
                  <a:gd name="T10" fmla="*/ 47 w 58"/>
                  <a:gd name="T11" fmla="*/ 21 h 38"/>
                  <a:gd name="T12" fmla="*/ 53 w 58"/>
                  <a:gd name="T13" fmla="*/ 8 h 38"/>
                  <a:gd name="T14" fmla="*/ 46 w 58"/>
                  <a:gd name="T15" fmla="*/ 11 h 38"/>
                  <a:gd name="T16" fmla="*/ 17 w 58"/>
                  <a:gd name="T17" fmla="*/ 23 h 38"/>
                  <a:gd name="T18" fmla="*/ 5 w 58"/>
                  <a:gd name="T19" fmla="*/ 37 h 38"/>
                  <a:gd name="T20" fmla="*/ 0 w 58"/>
                  <a:gd name="T21" fmla="*/ 35 h 38"/>
                  <a:gd name="T22" fmla="*/ 15 w 58"/>
                  <a:gd name="T23" fmla="*/ 20 h 38"/>
                  <a:gd name="T24" fmla="*/ 46 w 58"/>
                  <a:gd name="T25" fmla="*/ 7 h 38"/>
                  <a:gd name="T26" fmla="*/ 52 w 58"/>
                  <a:gd name="T27" fmla="*/ 4 h 38"/>
                  <a:gd name="T28" fmla="*/ 46 w 58"/>
                  <a:gd name="T29" fmla="*/ 2 h 38"/>
                  <a:gd name="T30" fmla="*/ 46 w 58"/>
                  <a:gd name="T31" fmla="*/ 0 h 38"/>
                  <a:gd name="T32" fmla="*/ 53 w 58"/>
                  <a:gd name="T33" fmla="*/ 1 h 38"/>
                  <a:gd name="T34" fmla="*/ 57 w 58"/>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38">
                    <a:moveTo>
                      <a:pt x="57" y="4"/>
                    </a:moveTo>
                    <a:cubicBezTo>
                      <a:pt x="57" y="8"/>
                      <a:pt x="57" y="8"/>
                      <a:pt x="57" y="8"/>
                    </a:cubicBezTo>
                    <a:cubicBezTo>
                      <a:pt x="57" y="8"/>
                      <a:pt x="56" y="12"/>
                      <a:pt x="53" y="18"/>
                    </a:cubicBezTo>
                    <a:cubicBezTo>
                      <a:pt x="51" y="23"/>
                      <a:pt x="48" y="24"/>
                      <a:pt x="47" y="24"/>
                    </a:cubicBezTo>
                    <a:cubicBezTo>
                      <a:pt x="46" y="23"/>
                      <a:pt x="46" y="22"/>
                      <a:pt x="46" y="22"/>
                    </a:cubicBezTo>
                    <a:cubicBezTo>
                      <a:pt x="47" y="21"/>
                      <a:pt x="47" y="21"/>
                      <a:pt x="47" y="21"/>
                    </a:cubicBezTo>
                    <a:cubicBezTo>
                      <a:pt x="54" y="20"/>
                      <a:pt x="53" y="8"/>
                      <a:pt x="53" y="8"/>
                    </a:cubicBezTo>
                    <a:cubicBezTo>
                      <a:pt x="46" y="11"/>
                      <a:pt x="46" y="11"/>
                      <a:pt x="46" y="11"/>
                    </a:cubicBezTo>
                    <a:cubicBezTo>
                      <a:pt x="17" y="23"/>
                      <a:pt x="17" y="23"/>
                      <a:pt x="17" y="23"/>
                    </a:cubicBezTo>
                    <a:cubicBezTo>
                      <a:pt x="17" y="23"/>
                      <a:pt x="7" y="35"/>
                      <a:pt x="5" y="37"/>
                    </a:cubicBezTo>
                    <a:cubicBezTo>
                      <a:pt x="3" y="38"/>
                      <a:pt x="0" y="38"/>
                      <a:pt x="0" y="35"/>
                    </a:cubicBezTo>
                    <a:cubicBezTo>
                      <a:pt x="0" y="33"/>
                      <a:pt x="15" y="20"/>
                      <a:pt x="15" y="20"/>
                    </a:cubicBezTo>
                    <a:cubicBezTo>
                      <a:pt x="46" y="7"/>
                      <a:pt x="46" y="7"/>
                      <a:pt x="46" y="7"/>
                    </a:cubicBezTo>
                    <a:cubicBezTo>
                      <a:pt x="52" y="4"/>
                      <a:pt x="52" y="4"/>
                      <a:pt x="52" y="4"/>
                    </a:cubicBezTo>
                    <a:cubicBezTo>
                      <a:pt x="46" y="2"/>
                      <a:pt x="46" y="2"/>
                      <a:pt x="46" y="2"/>
                    </a:cubicBezTo>
                    <a:cubicBezTo>
                      <a:pt x="46" y="2"/>
                      <a:pt x="46" y="1"/>
                      <a:pt x="46" y="0"/>
                    </a:cubicBezTo>
                    <a:cubicBezTo>
                      <a:pt x="48" y="0"/>
                      <a:pt x="50" y="1"/>
                      <a:pt x="53" y="1"/>
                    </a:cubicBezTo>
                    <a:cubicBezTo>
                      <a:pt x="58" y="2"/>
                      <a:pt x="57" y="4"/>
                      <a:pt x="57"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Shape 24">
                <a:extLst>
                  <a:ext uri="{FF2B5EF4-FFF2-40B4-BE49-F238E27FC236}">
                    <a16:creationId xmlns:a16="http://schemas.microsoft.com/office/drawing/2014/main" id="{5734A953-9B6C-444B-B25F-6DF0B880B296}"/>
                  </a:ext>
                </a:extLst>
              </p:cNvPr>
              <p:cNvSpPr/>
              <p:nvPr/>
            </p:nvSpPr>
            <p:spPr>
              <a:xfrm>
                <a:off x="6538394" y="3930239"/>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0" name="Freeform: Shape 149">
                <a:extLst>
                  <a:ext uri="{FF2B5EF4-FFF2-40B4-BE49-F238E27FC236}">
                    <a16:creationId xmlns:a16="http://schemas.microsoft.com/office/drawing/2014/main" id="{0981B24C-CD45-4505-87DD-EBA799A608A0}"/>
                  </a:ext>
                </a:extLst>
              </p:cNvPr>
              <p:cNvSpPr/>
              <p:nvPr/>
            </p:nvSpPr>
            <p:spPr>
              <a:xfrm>
                <a:off x="6586362" y="3924595"/>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Shape 25">
                <a:extLst>
                  <a:ext uri="{FF2B5EF4-FFF2-40B4-BE49-F238E27FC236}">
                    <a16:creationId xmlns:a16="http://schemas.microsoft.com/office/drawing/2014/main" id="{95F849CF-BB96-4670-91B9-CF85441BB33B}"/>
                  </a:ext>
                </a:extLst>
              </p:cNvPr>
              <p:cNvSpPr/>
              <p:nvPr/>
            </p:nvSpPr>
            <p:spPr>
              <a:xfrm>
                <a:off x="5832786" y="4279895"/>
                <a:ext cx="465015" cy="55559"/>
              </a:xfrm>
              <a:custGeom>
                <a:avLst/>
                <a:gdLst>
                  <a:gd name="connsiteX0" fmla="*/ 456889 w 465015"/>
                  <a:gd name="connsiteY0" fmla="*/ 50805 h 55559"/>
                  <a:gd name="connsiteX1" fmla="*/ 2864 w 465015"/>
                  <a:gd name="connsiteY1" fmla="*/ 5 h 55559"/>
                  <a:gd name="connsiteX2" fmla="*/ 272739 w 465015"/>
                  <a:gd name="connsiteY2" fmla="*/ 47630 h 55559"/>
                  <a:gd name="connsiteX3" fmla="*/ 456889 w 465015"/>
                  <a:gd name="connsiteY3" fmla="*/ 50805 h 55559"/>
                </a:gdLst>
                <a:ahLst/>
                <a:cxnLst>
                  <a:cxn ang="0">
                    <a:pos x="connsiteX0" y="connsiteY0"/>
                  </a:cxn>
                  <a:cxn ang="0">
                    <a:pos x="connsiteX1" y="connsiteY1"/>
                  </a:cxn>
                  <a:cxn ang="0">
                    <a:pos x="connsiteX2" y="connsiteY2"/>
                  </a:cxn>
                  <a:cxn ang="0">
                    <a:pos x="connsiteX3" y="connsiteY3"/>
                  </a:cxn>
                </a:cxnLst>
                <a:rect l="l" t="t" r="r" b="b"/>
                <a:pathLst>
                  <a:path w="465015" h="55559">
                    <a:moveTo>
                      <a:pt x="456889" y="50805"/>
                    </a:moveTo>
                    <a:cubicBezTo>
                      <a:pt x="411910" y="42867"/>
                      <a:pt x="33556" y="534"/>
                      <a:pt x="2864" y="5"/>
                    </a:cubicBezTo>
                    <a:cubicBezTo>
                      <a:pt x="-27828" y="-524"/>
                      <a:pt x="196539" y="39163"/>
                      <a:pt x="272739" y="47630"/>
                    </a:cubicBezTo>
                    <a:cubicBezTo>
                      <a:pt x="348939" y="56097"/>
                      <a:pt x="501868" y="58743"/>
                      <a:pt x="456889" y="508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sp>
          <p:nvSpPr>
            <p:cNvPr id="52" name="Rectangle 51">
              <a:extLst>
                <a:ext uri="{FF2B5EF4-FFF2-40B4-BE49-F238E27FC236}">
                  <a16:creationId xmlns:a16="http://schemas.microsoft.com/office/drawing/2014/main" id="{46969EBC-E8D3-4914-9A82-8E88F816E77E}"/>
                </a:ext>
              </a:extLst>
            </p:cNvPr>
            <p:cNvSpPr/>
            <p:nvPr/>
          </p:nvSpPr>
          <p:spPr>
            <a:xfrm>
              <a:off x="4026006" y="5550006"/>
              <a:ext cx="3597344" cy="369332"/>
            </a:xfrm>
            <a:prstGeom prst="rect">
              <a:avLst/>
            </a:prstGeom>
          </p:spPr>
          <p:txBody>
            <a:bodyPr wrap="square" lIns="0" tIns="0" rIns="0" bIns="0">
              <a:spAutoFit/>
            </a:bodyPr>
            <a:lstStyle/>
            <a:p>
              <a:pPr algn="ctr"/>
              <a:r>
                <a:rPr lang="en-US" sz="2400" b="1" dirty="0">
                  <a:solidFill>
                    <a:srgbClr val="002060"/>
                  </a:solidFill>
                  <a:latin typeface="Segoe UI" panose="020B0502040204020203" pitchFamily="34" charset="0"/>
                  <a:cs typeface="Segoe UI" panose="020B0502040204020203" pitchFamily="34" charset="0"/>
                </a:rPr>
                <a:t>HUMAN RESOURCES </a:t>
              </a:r>
              <a:endParaRPr lang="en-US" sz="2400" dirty="0">
                <a:solidFill>
                  <a:srgbClr val="002060"/>
                </a:solidFill>
              </a:endParaRPr>
            </a:p>
          </p:txBody>
        </p:sp>
      </p:grpSp>
      <p:pic>
        <p:nvPicPr>
          <p:cNvPr id="48" name="Picture 2" descr="Clock icon">
            <a:extLst>
              <a:ext uri="{FF2B5EF4-FFF2-40B4-BE49-F238E27FC236}">
                <a16:creationId xmlns:a16="http://schemas.microsoft.com/office/drawing/2014/main" id="{59CFF76D-296C-650E-7A18-9B04D5C99A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3621" y="1594852"/>
            <a:ext cx="860913" cy="860913"/>
          </a:xfrm>
          <a:prstGeom prst="rect">
            <a:avLst/>
          </a:prstGeom>
          <a:noFill/>
          <a:extLst>
            <a:ext uri="{909E8E84-426E-40DD-AFC4-6F175D3DCCD1}">
              <a14:hiddenFill xmlns:a14="http://schemas.microsoft.com/office/drawing/2010/main">
                <a:solidFill>
                  <a:srgbClr val="FFFFFF"/>
                </a:solidFill>
              </a14:hiddenFill>
            </a:ext>
          </a:extLst>
        </p:spPr>
      </p:pic>
      <p:sp>
        <p:nvSpPr>
          <p:cNvPr id="2" name="Oval 26">
            <a:extLst>
              <a:ext uri="{FF2B5EF4-FFF2-40B4-BE49-F238E27FC236}">
                <a16:creationId xmlns:a16="http://schemas.microsoft.com/office/drawing/2014/main" id="{A47E5F4D-02FF-BDD2-1656-7111ECF2A321}"/>
              </a:ext>
            </a:extLst>
          </p:cNvPr>
          <p:cNvSpPr>
            <a:spLocks noChangeArrowheads="1"/>
          </p:cNvSpPr>
          <p:nvPr/>
        </p:nvSpPr>
        <p:spPr bwMode="auto">
          <a:xfrm>
            <a:off x="6776151" y="1432503"/>
            <a:ext cx="1273175" cy="1271588"/>
          </a:xfrm>
          <a:prstGeom prst="ellipse">
            <a:avLst/>
          </a:prstGeom>
          <a:gradFill>
            <a:gsLst>
              <a:gs pos="0">
                <a:srgbClr val="7CEFD8">
                  <a:alpha val="50000"/>
                </a:srgbClr>
              </a:gs>
              <a:gs pos="50000">
                <a:srgbClr val="6672E4">
                  <a:alpha val="50000"/>
                </a:srgbClr>
              </a:gs>
              <a:gs pos="100000">
                <a:srgbClr val="882BE5">
                  <a:alpha val="50000"/>
                </a:srgbClr>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3" name="Picture 4" descr="Balance icon">
            <a:extLst>
              <a:ext uri="{FF2B5EF4-FFF2-40B4-BE49-F238E27FC236}">
                <a16:creationId xmlns:a16="http://schemas.microsoft.com/office/drawing/2014/main" id="{8E448A02-9546-4301-D379-E62905C185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5017" y="3154003"/>
            <a:ext cx="860913" cy="860913"/>
          </a:xfrm>
          <a:prstGeom prst="rect">
            <a:avLst/>
          </a:prstGeom>
          <a:noFill/>
          <a:ln w="12700" cap="flat">
            <a:noFill/>
            <a:prstDash val="solid"/>
            <a:miter lim="800000"/>
            <a:headEnd/>
            <a:tailEnd/>
          </a:ln>
        </p:spPr>
      </p:pic>
      <p:pic>
        <p:nvPicPr>
          <p:cNvPr id="21" name="Picture 6" descr="Interaction icon">
            <a:extLst>
              <a:ext uri="{FF2B5EF4-FFF2-40B4-BE49-F238E27FC236}">
                <a16:creationId xmlns:a16="http://schemas.microsoft.com/office/drawing/2014/main" id="{3656D0CD-E69D-B366-F900-3C2256BFE9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8586" y="4908861"/>
            <a:ext cx="860913" cy="860913"/>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8" descr="Folder icon">
            <a:extLst>
              <a:ext uri="{FF2B5EF4-FFF2-40B4-BE49-F238E27FC236}">
                <a16:creationId xmlns:a16="http://schemas.microsoft.com/office/drawing/2014/main" id="{066A0150-A95B-540B-32AC-B639A09B1A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04737" y="1598650"/>
            <a:ext cx="860913" cy="860913"/>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10" descr="Hidden icon">
            <a:extLst>
              <a:ext uri="{FF2B5EF4-FFF2-40B4-BE49-F238E27FC236}">
                <a16:creationId xmlns:a16="http://schemas.microsoft.com/office/drawing/2014/main" id="{3FB5F602-B31E-4A24-0F84-06D7252EC1F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06113" y="3187905"/>
            <a:ext cx="860913" cy="860913"/>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12" descr="Money icon">
            <a:extLst>
              <a:ext uri="{FF2B5EF4-FFF2-40B4-BE49-F238E27FC236}">
                <a16:creationId xmlns:a16="http://schemas.microsoft.com/office/drawing/2014/main" id="{BBC3EC07-5D55-41DD-1977-0BC4CD45FE6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80101" y="4955753"/>
            <a:ext cx="860913" cy="860913"/>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4BF6C7CF-D00A-21DD-EBC8-0BC63E65896D}"/>
              </a:ext>
            </a:extLst>
          </p:cNvPr>
          <p:cNvSpPr txBox="1"/>
          <p:nvPr/>
        </p:nvSpPr>
        <p:spPr>
          <a:xfrm>
            <a:off x="516764" y="3348938"/>
            <a:ext cx="2184226" cy="492443"/>
          </a:xfrm>
          <a:prstGeom prst="rect">
            <a:avLst/>
          </a:prstGeom>
          <a:noFill/>
        </p:spPr>
        <p:txBody>
          <a:bodyPr wrap="square" lIns="0" tIns="0" rIns="0" bIns="0" rtlCol="0">
            <a:spAutoFit/>
          </a:bodyPr>
          <a:lstStyle/>
          <a:p>
            <a:pPr algn="r"/>
            <a:r>
              <a:rPr lang="en-US" altLang="zh-TW" sz="1600" b="1" dirty="0">
                <a:solidFill>
                  <a:srgbClr val="002060"/>
                </a:solidFill>
                <a:latin typeface="Segoe UI" panose="020B0502040204020203" pitchFamily="34" charset="0"/>
                <a:cs typeface="Segoe UI" panose="020B0502040204020203" pitchFamily="34" charset="0"/>
              </a:rPr>
              <a:t>Data-driven </a:t>
            </a:r>
            <a:r>
              <a:rPr lang="en-US" sz="1600" b="1" dirty="0">
                <a:solidFill>
                  <a:srgbClr val="002060"/>
                </a:solidFill>
                <a:latin typeface="Segoe UI" panose="020B0502040204020203" pitchFamily="34" charset="0"/>
                <a:cs typeface="Segoe UI" panose="020B0502040204020203" pitchFamily="34" charset="0"/>
              </a:rPr>
              <a:t>Decision Making</a:t>
            </a:r>
            <a:r>
              <a:rPr lang="en-US" altLang="zh-TW" sz="1600" b="1" baseline="30000" dirty="0">
                <a:solidFill>
                  <a:srgbClr val="002060"/>
                </a:solidFill>
                <a:latin typeface="Segoe UI" panose="020B0502040204020203" pitchFamily="34" charset="0"/>
                <a:cs typeface="Segoe UI" panose="020B0502040204020203" pitchFamily="34" charset="0"/>
              </a:rPr>
              <a:t>7</a:t>
            </a:r>
            <a:endParaRPr lang="en-US" sz="1600" b="1" dirty="0">
              <a:solidFill>
                <a:srgbClr val="002060"/>
              </a:solidFill>
              <a:latin typeface="Segoe UI" panose="020B0502040204020203" pitchFamily="34" charset="0"/>
              <a:cs typeface="Segoe UI" panose="020B0502040204020203" pitchFamily="34" charset="0"/>
            </a:endParaRPr>
          </a:p>
        </p:txBody>
      </p:sp>
      <p:sp>
        <p:nvSpPr>
          <p:cNvPr id="31" name="TextBox 30">
            <a:extLst>
              <a:ext uri="{FF2B5EF4-FFF2-40B4-BE49-F238E27FC236}">
                <a16:creationId xmlns:a16="http://schemas.microsoft.com/office/drawing/2014/main" id="{151B0DFE-5410-C7ED-E49F-911F560965C4}"/>
              </a:ext>
            </a:extLst>
          </p:cNvPr>
          <p:cNvSpPr txBox="1"/>
          <p:nvPr/>
        </p:nvSpPr>
        <p:spPr>
          <a:xfrm>
            <a:off x="316484" y="4929491"/>
            <a:ext cx="2039208" cy="492443"/>
          </a:xfrm>
          <a:prstGeom prst="rect">
            <a:avLst/>
          </a:prstGeom>
          <a:noFill/>
        </p:spPr>
        <p:txBody>
          <a:bodyPr wrap="square" lIns="0" tIns="0" rIns="0" bIns="0" rtlCol="0">
            <a:spAutoFit/>
          </a:bodyPr>
          <a:lstStyle/>
          <a:p>
            <a:pPr algn="r"/>
            <a:r>
              <a:rPr lang="en-US" altLang="zh-TW" sz="1600" b="1" dirty="0">
                <a:solidFill>
                  <a:srgbClr val="002060"/>
                </a:solidFill>
                <a:latin typeface="Segoe UI" panose="020B0502040204020203" pitchFamily="34" charset="0"/>
                <a:cs typeface="Segoe UI" panose="020B0502040204020203" pitchFamily="34" charset="0"/>
              </a:rPr>
              <a:t>Improve</a:t>
            </a:r>
            <a:r>
              <a:rPr lang="zh-TW" altLang="en-US" sz="1600" b="1" dirty="0">
                <a:solidFill>
                  <a:srgbClr val="002060"/>
                </a:solidFill>
                <a:latin typeface="Segoe UI" panose="020B0502040204020203" pitchFamily="34" charset="0"/>
                <a:cs typeface="Segoe UI" panose="020B0502040204020203" pitchFamily="34" charset="0"/>
              </a:rPr>
              <a:t> </a:t>
            </a:r>
            <a:r>
              <a:rPr lang="en-US" altLang="zh-TW" sz="1600" b="1" dirty="0">
                <a:solidFill>
                  <a:srgbClr val="002060"/>
                </a:solidFill>
                <a:latin typeface="Segoe UI" panose="020B0502040204020203" pitchFamily="34" charset="0"/>
                <a:cs typeface="Segoe UI" panose="020B0502040204020203" pitchFamily="34" charset="0"/>
              </a:rPr>
              <a:t>Employee</a:t>
            </a:r>
            <a:r>
              <a:rPr lang="zh-TW" altLang="en-US" sz="1600" b="1" dirty="0">
                <a:solidFill>
                  <a:srgbClr val="002060"/>
                </a:solidFill>
                <a:latin typeface="Segoe UI" panose="020B0502040204020203" pitchFamily="34" charset="0"/>
                <a:cs typeface="Segoe UI" panose="020B0502040204020203" pitchFamily="34" charset="0"/>
              </a:rPr>
              <a:t> </a:t>
            </a:r>
            <a:r>
              <a:rPr lang="en-US" altLang="zh-TW" sz="1600" b="1" dirty="0">
                <a:solidFill>
                  <a:srgbClr val="002060"/>
                </a:solidFill>
                <a:latin typeface="Segoe UI" panose="020B0502040204020203" pitchFamily="34" charset="0"/>
                <a:cs typeface="Segoe UI" panose="020B0502040204020203" pitchFamily="34" charset="0"/>
              </a:rPr>
              <a:t>Engagement</a:t>
            </a:r>
            <a:r>
              <a:rPr lang="en-US" altLang="zh-TW" sz="1600" b="1" baseline="30000" dirty="0">
                <a:solidFill>
                  <a:srgbClr val="002060"/>
                </a:solidFill>
                <a:latin typeface="Segoe UI" panose="020B0502040204020203" pitchFamily="34" charset="0"/>
                <a:cs typeface="Segoe UI" panose="020B0502040204020203" pitchFamily="34" charset="0"/>
              </a:rPr>
              <a:t>7</a:t>
            </a:r>
            <a:endParaRPr lang="en-US" sz="1600" b="1" dirty="0">
              <a:solidFill>
                <a:srgbClr val="002060"/>
              </a:solidFill>
              <a:latin typeface="Segoe UI" panose="020B0502040204020203" pitchFamily="34" charset="0"/>
              <a:cs typeface="Segoe UI" panose="020B0502040204020203" pitchFamily="34" charset="0"/>
            </a:endParaRPr>
          </a:p>
        </p:txBody>
      </p:sp>
      <p:sp>
        <p:nvSpPr>
          <p:cNvPr id="37" name="TextBox 36">
            <a:extLst>
              <a:ext uri="{FF2B5EF4-FFF2-40B4-BE49-F238E27FC236}">
                <a16:creationId xmlns:a16="http://schemas.microsoft.com/office/drawing/2014/main" id="{C1F7DD5F-5D8D-6555-4C46-56B1C0386CE0}"/>
              </a:ext>
            </a:extLst>
          </p:cNvPr>
          <p:cNvSpPr txBox="1"/>
          <p:nvPr/>
        </p:nvSpPr>
        <p:spPr>
          <a:xfrm>
            <a:off x="8428004" y="1814664"/>
            <a:ext cx="2727505" cy="246221"/>
          </a:xfrm>
          <a:prstGeom prst="rect">
            <a:avLst/>
          </a:prstGeom>
          <a:noFill/>
        </p:spPr>
        <p:txBody>
          <a:bodyPr wrap="square" lIns="0" tIns="0" rIns="0" bIns="0" rtlCol="0">
            <a:spAutoFit/>
          </a:bodyPr>
          <a:lstStyle>
            <a:defPPr>
              <a:defRPr lang="en-US"/>
            </a:defPPr>
            <a:lvl1pPr>
              <a:defRPr sz="1600" b="1">
                <a:solidFill>
                  <a:srgbClr val="002060"/>
                </a:solidFill>
                <a:latin typeface="Segoe UI" panose="020B0502040204020203" pitchFamily="34" charset="0"/>
                <a:cs typeface="Segoe UI" panose="020B0502040204020203" pitchFamily="34" charset="0"/>
              </a:defRPr>
            </a:lvl1pPr>
          </a:lstStyle>
          <a:p>
            <a:r>
              <a:rPr lang="en-US" dirty="0"/>
              <a:t>Data Privacy and Security</a:t>
            </a:r>
            <a:r>
              <a:rPr lang="en-US" baseline="30000" dirty="0"/>
              <a:t>8</a:t>
            </a:r>
            <a:endParaRPr lang="en-US" dirty="0"/>
          </a:p>
        </p:txBody>
      </p:sp>
      <p:sp>
        <p:nvSpPr>
          <p:cNvPr id="40" name="TextBox 39">
            <a:extLst>
              <a:ext uri="{FF2B5EF4-FFF2-40B4-BE49-F238E27FC236}">
                <a16:creationId xmlns:a16="http://schemas.microsoft.com/office/drawing/2014/main" id="{2E4FF25F-A4EC-CE5C-13BB-60775EFC724C}"/>
              </a:ext>
            </a:extLst>
          </p:cNvPr>
          <p:cNvSpPr txBox="1"/>
          <p:nvPr/>
        </p:nvSpPr>
        <p:spPr>
          <a:xfrm>
            <a:off x="9103113" y="3346803"/>
            <a:ext cx="2269750" cy="492443"/>
          </a:xfrm>
          <a:prstGeom prst="rect">
            <a:avLst/>
          </a:prstGeom>
          <a:noFill/>
        </p:spPr>
        <p:txBody>
          <a:bodyPr wrap="square" lIns="0" tIns="0" rIns="0" bIns="0" rtlCol="0">
            <a:spAutoFit/>
          </a:bodyPr>
          <a:lstStyle>
            <a:defPPr>
              <a:defRPr lang="en-US"/>
            </a:defPPr>
            <a:lvl1pPr>
              <a:defRPr sz="1600" b="1">
                <a:solidFill>
                  <a:srgbClr val="002060"/>
                </a:solidFill>
                <a:latin typeface="Segoe UI" panose="020B0502040204020203" pitchFamily="34" charset="0"/>
                <a:cs typeface="Segoe UI" panose="020B0502040204020203" pitchFamily="34" charset="0"/>
              </a:defRPr>
            </a:lvl1pPr>
          </a:lstStyle>
          <a:p>
            <a:r>
              <a:rPr lang="en-US" altLang="zh-TW" dirty="0"/>
              <a:t>Lack of Transparency</a:t>
            </a:r>
            <a:r>
              <a:rPr lang="en-US" altLang="zh-TW" baseline="30000" dirty="0"/>
              <a:t>7</a:t>
            </a:r>
            <a:r>
              <a:rPr lang="en-US" altLang="zh-TW" dirty="0"/>
              <a:t> and </a:t>
            </a:r>
            <a:r>
              <a:rPr lang="en-US" dirty="0"/>
              <a:t>Algorithmic Bias</a:t>
            </a:r>
            <a:r>
              <a:rPr lang="en-US" altLang="zh-TW" baseline="30000" dirty="0"/>
              <a:t>8</a:t>
            </a:r>
            <a:endParaRPr lang="en-US" dirty="0"/>
          </a:p>
        </p:txBody>
      </p:sp>
      <p:sp>
        <p:nvSpPr>
          <p:cNvPr id="44" name="TextBox 43">
            <a:extLst>
              <a:ext uri="{FF2B5EF4-FFF2-40B4-BE49-F238E27FC236}">
                <a16:creationId xmlns:a16="http://schemas.microsoft.com/office/drawing/2014/main" id="{72F4DC59-FDC1-23D7-3958-191A79B96FF6}"/>
              </a:ext>
            </a:extLst>
          </p:cNvPr>
          <p:cNvSpPr txBox="1"/>
          <p:nvPr/>
        </p:nvSpPr>
        <p:spPr>
          <a:xfrm>
            <a:off x="9592847" y="4965404"/>
            <a:ext cx="2489863" cy="738664"/>
          </a:xfrm>
          <a:prstGeom prst="rect">
            <a:avLst/>
          </a:prstGeom>
          <a:noFill/>
        </p:spPr>
        <p:txBody>
          <a:bodyPr wrap="square" lIns="0" tIns="0" rIns="0" bIns="0" rtlCol="0">
            <a:spAutoFit/>
          </a:bodyPr>
          <a:lstStyle/>
          <a:p>
            <a:r>
              <a:rPr lang="en-US" altLang="zh-TW" sz="1600" b="1" dirty="0">
                <a:solidFill>
                  <a:srgbClr val="002060"/>
                </a:solidFill>
                <a:latin typeface="Segoe UI" panose="020B0502040204020203" pitchFamily="34" charset="0"/>
                <a:cs typeface="Segoe UI" panose="020B0502040204020203" pitchFamily="34" charset="0"/>
              </a:rPr>
              <a:t>High Investment Cost</a:t>
            </a:r>
            <a:r>
              <a:rPr lang="en-US" altLang="zh-TW" sz="1600" b="1" baseline="30000" dirty="0">
                <a:solidFill>
                  <a:srgbClr val="002060"/>
                </a:solidFill>
                <a:latin typeface="Segoe UI" panose="020B0502040204020203" pitchFamily="34" charset="0"/>
                <a:cs typeface="Segoe UI" panose="020B0502040204020203" pitchFamily="34" charset="0"/>
              </a:rPr>
              <a:t>8</a:t>
            </a:r>
            <a:r>
              <a:rPr lang="en-US" altLang="zh-TW" sz="1600" b="1" dirty="0">
                <a:solidFill>
                  <a:srgbClr val="002060"/>
                </a:solidFill>
                <a:latin typeface="Segoe UI" panose="020B0502040204020203" pitchFamily="34" charset="0"/>
                <a:cs typeface="Segoe UI" panose="020B0502040204020203" pitchFamily="34" charset="0"/>
              </a:rPr>
              <a:t> and Change Management</a:t>
            </a:r>
            <a:r>
              <a:rPr lang="en-US" altLang="zh-TW" sz="1600" b="1" baseline="30000" dirty="0">
                <a:solidFill>
                  <a:srgbClr val="002060"/>
                </a:solidFill>
                <a:latin typeface="Segoe UI" panose="020B0502040204020203" pitchFamily="34" charset="0"/>
                <a:cs typeface="Segoe UI" panose="020B0502040204020203" pitchFamily="34" charset="0"/>
              </a:rPr>
              <a:t>9</a:t>
            </a:r>
            <a:endParaRPr lang="en-US" sz="1600" b="1" dirty="0">
              <a:solidFill>
                <a:srgbClr val="002060"/>
              </a:solidFill>
              <a:latin typeface="Segoe UI" panose="020B0502040204020203" pitchFamily="34" charset="0"/>
              <a:cs typeface="Segoe UI" panose="020B0502040204020203" pitchFamily="34" charset="0"/>
            </a:endParaRPr>
          </a:p>
        </p:txBody>
      </p:sp>
      <p:sp>
        <p:nvSpPr>
          <p:cNvPr id="53" name="TextBox 52">
            <a:extLst>
              <a:ext uri="{FF2B5EF4-FFF2-40B4-BE49-F238E27FC236}">
                <a16:creationId xmlns:a16="http://schemas.microsoft.com/office/drawing/2014/main" id="{B4685456-F48E-69F0-6B6F-469A4C1B2EA8}"/>
              </a:ext>
            </a:extLst>
          </p:cNvPr>
          <p:cNvSpPr txBox="1"/>
          <p:nvPr/>
        </p:nvSpPr>
        <p:spPr>
          <a:xfrm>
            <a:off x="334700" y="2050589"/>
            <a:ext cx="2931097" cy="246221"/>
          </a:xfrm>
          <a:prstGeom prst="rect">
            <a:avLst/>
          </a:prstGeom>
          <a:noFill/>
        </p:spPr>
        <p:txBody>
          <a:bodyPr wrap="square" lIns="0" tIns="0" rIns="0" bIns="0" rtlCol="0">
            <a:spAutoFit/>
          </a:bodyPr>
          <a:lstStyle>
            <a:defPPr>
              <a:defRPr lang="en-US"/>
            </a:defPPr>
            <a:lvl1pPr algn="r">
              <a:defRPr sz="1600" b="1">
                <a:solidFill>
                  <a:srgbClr val="002060"/>
                </a:solidFill>
                <a:latin typeface="Segoe UI" panose="020B0502040204020203" pitchFamily="34" charset="0"/>
                <a:cs typeface="Segoe UI" panose="020B0502040204020203" pitchFamily="34" charset="0"/>
              </a:defRPr>
            </a:lvl1pPr>
          </a:lstStyle>
          <a:p>
            <a:r>
              <a:rPr lang="en-US" dirty="0"/>
              <a:t>Streamlined recruitment </a:t>
            </a:r>
            <a:r>
              <a:rPr lang="en-US" baseline="30000" dirty="0"/>
              <a:t>9</a:t>
            </a:r>
          </a:p>
        </p:txBody>
      </p:sp>
      <p:sp>
        <p:nvSpPr>
          <p:cNvPr id="56" name="TextBox 55">
            <a:extLst>
              <a:ext uri="{FF2B5EF4-FFF2-40B4-BE49-F238E27FC236}">
                <a16:creationId xmlns:a16="http://schemas.microsoft.com/office/drawing/2014/main" id="{244A5132-FD24-4FC6-2F91-2B9B4F5B4A26}"/>
              </a:ext>
            </a:extLst>
          </p:cNvPr>
          <p:cNvSpPr txBox="1"/>
          <p:nvPr/>
        </p:nvSpPr>
        <p:spPr>
          <a:xfrm>
            <a:off x="-114608" y="5488450"/>
            <a:ext cx="2471936" cy="492443"/>
          </a:xfrm>
          <a:prstGeom prst="rect">
            <a:avLst/>
          </a:prstGeom>
          <a:noFill/>
        </p:spPr>
        <p:txBody>
          <a:bodyPr wrap="square" lIns="0" tIns="0" rIns="0" bIns="0" rtlCol="0">
            <a:spAutoFit/>
          </a:bodyPr>
          <a:lstStyle>
            <a:defPPr>
              <a:defRPr lang="en-US"/>
            </a:defPPr>
            <a:lvl1pPr algn="r">
              <a:defRPr sz="1600" b="1">
                <a:solidFill>
                  <a:srgbClr val="002060"/>
                </a:solidFill>
                <a:latin typeface="Segoe UI" panose="020B0502040204020203" pitchFamily="34" charset="0"/>
                <a:cs typeface="Segoe UI" panose="020B0502040204020203" pitchFamily="34" charset="0"/>
              </a:defRPr>
            </a:lvl1pPr>
          </a:lstStyle>
          <a:p>
            <a:r>
              <a:rPr lang="en-US" dirty="0"/>
              <a:t>Personalized Learning and Development </a:t>
            </a:r>
            <a:r>
              <a:rPr lang="en-US" altLang="zh-TW" baseline="30000" dirty="0"/>
              <a:t>9</a:t>
            </a:r>
            <a:endParaRPr lang="en-US" baseline="30000" dirty="0"/>
          </a:p>
        </p:txBody>
      </p:sp>
      <p:sp>
        <p:nvSpPr>
          <p:cNvPr id="63" name="TextBox 62">
            <a:extLst>
              <a:ext uri="{FF2B5EF4-FFF2-40B4-BE49-F238E27FC236}">
                <a16:creationId xmlns:a16="http://schemas.microsoft.com/office/drawing/2014/main" id="{7870613E-72F1-2510-6D07-B5E39612F86C}"/>
              </a:ext>
            </a:extLst>
          </p:cNvPr>
          <p:cNvSpPr txBox="1"/>
          <p:nvPr/>
        </p:nvSpPr>
        <p:spPr>
          <a:xfrm>
            <a:off x="10812612" y="6316239"/>
            <a:ext cx="1271588" cy="507831"/>
          </a:xfrm>
          <a:prstGeom prst="rect">
            <a:avLst/>
          </a:prstGeom>
          <a:noFill/>
        </p:spPr>
        <p:txBody>
          <a:bodyPr wrap="square">
            <a:spAutoFit/>
          </a:bodyPr>
          <a:lstStyle/>
          <a:p>
            <a:r>
              <a:rPr lang="en-US" altLang="zh-TW" sz="900" baseline="30000" dirty="0"/>
              <a:t>7 </a:t>
            </a:r>
            <a:r>
              <a:rPr lang="en-US" altLang="en-US" sz="900" dirty="0"/>
              <a:t>Chan, 2024</a:t>
            </a:r>
            <a:endParaRPr lang="en-US" sz="900" dirty="0"/>
          </a:p>
          <a:p>
            <a:r>
              <a:rPr lang="en-US" altLang="zh-TW" sz="900" baseline="30000" dirty="0"/>
              <a:t>8</a:t>
            </a:r>
            <a:r>
              <a:rPr lang="en-US" altLang="en-US" sz="900" dirty="0">
                <a:latin typeface="Times New Roman" panose="02020603050405020304" pitchFamily="18" charset="0"/>
                <a:cs typeface="Times New Roman" panose="02020603050405020304" pitchFamily="18" charset="0"/>
              </a:rPr>
              <a:t> </a:t>
            </a:r>
            <a:r>
              <a:rPr kumimoji="0" lang="en-US" altLang="en-US" sz="9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OnBlick</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Inc, 2024</a:t>
            </a:r>
          </a:p>
          <a:p>
            <a:r>
              <a:rPr lang="en-US" altLang="zh-TW" sz="900" baseline="30000" dirty="0"/>
              <a:t>9</a:t>
            </a:r>
            <a:r>
              <a:rPr lang="en-US" altLang="en-US" sz="900" dirty="0">
                <a:latin typeface="Times New Roman" panose="02020603050405020304" pitchFamily="18" charset="0"/>
                <a:cs typeface="Times New Roman" panose="02020603050405020304" pitchFamily="18" charset="0"/>
              </a:rPr>
              <a:t> </a:t>
            </a:r>
            <a:r>
              <a:rPr lang="en-US" altLang="en-US" sz="900" dirty="0" err="1">
                <a:latin typeface="Times New Roman" panose="02020603050405020304" pitchFamily="18" charset="0"/>
                <a:cs typeface="Times New Roman" panose="02020603050405020304" pitchFamily="18" charset="0"/>
              </a:rPr>
              <a:t>Retorio</a:t>
            </a:r>
            <a:r>
              <a:rPr lang="en-US" altLang="en-US" sz="900" dirty="0">
                <a:latin typeface="Times New Roman" panose="02020603050405020304" pitchFamily="18" charset="0"/>
                <a:cs typeface="Times New Roman" panose="02020603050405020304" pitchFamily="18" charset="0"/>
              </a:rPr>
              <a:t>, n.d.</a:t>
            </a:r>
            <a:endParaRPr lang="en-US" sz="900" dirty="0"/>
          </a:p>
        </p:txBody>
      </p:sp>
    </p:spTree>
    <p:extLst>
      <p:ext uri="{BB962C8B-B14F-4D97-AF65-F5344CB8AC3E}">
        <p14:creationId xmlns:p14="http://schemas.microsoft.com/office/powerpoint/2010/main" val="66806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131"/>
                                        </p:tgtEl>
                                        <p:attrNameLst>
                                          <p:attrName>style.visibility</p:attrName>
                                        </p:attrNameLst>
                                      </p:cBhvr>
                                      <p:to>
                                        <p:strVal val="visible"/>
                                      </p:to>
                                    </p:set>
                                    <p:animEffect transition="in" filter="barn(inVertical)">
                                      <p:cBhvr>
                                        <p:cTn id="11" dur="500"/>
                                        <p:tgtEl>
                                          <p:spTgt spid="131"/>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40"/>
                                        </p:tgtEl>
                                        <p:attrNameLst>
                                          <p:attrName>style.visibility</p:attrName>
                                        </p:attrNameLst>
                                      </p:cBhvr>
                                      <p:to>
                                        <p:strVal val="visible"/>
                                      </p:to>
                                    </p:set>
                                    <p:animEffect transition="in" filter="barn(inVertical)">
                                      <p:cBhvr>
                                        <p:cTn id="16" dur="500"/>
                                        <p:tgtEl>
                                          <p:spTgt spid="340"/>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animEffect transition="in" filter="barn(inVertical)">
                                      <p:cBhvr>
                                        <p:cTn id="19" dur="500"/>
                                        <p:tgtEl>
                                          <p:spTgt spid="34"/>
                                        </p:tgtEl>
                                      </p:cBhvr>
                                    </p:animEffect>
                                  </p:childTnLst>
                                </p:cTn>
                              </p:par>
                              <p:par>
                                <p:cTn id="20" presetID="16" presetClass="entr" presetSubtype="21" fill="hold" nodeType="withEffect">
                                  <p:stCondLst>
                                    <p:cond delay="0"/>
                                  </p:stCondLst>
                                  <p:childTnLst>
                                    <p:set>
                                      <p:cBhvr>
                                        <p:cTn id="21" dur="1" fill="hold">
                                          <p:stCondLst>
                                            <p:cond delay="0"/>
                                          </p:stCondLst>
                                        </p:cTn>
                                        <p:tgtEl>
                                          <p:spTgt spid="48"/>
                                        </p:tgtEl>
                                        <p:attrNameLst>
                                          <p:attrName>style.visibility</p:attrName>
                                        </p:attrNameLst>
                                      </p:cBhvr>
                                      <p:to>
                                        <p:strVal val="visible"/>
                                      </p:to>
                                    </p:set>
                                    <p:animEffect transition="in" filter="barn(inVertical)">
                                      <p:cBhvr>
                                        <p:cTn id="22" dur="500"/>
                                        <p:tgtEl>
                                          <p:spTgt spid="48"/>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53"/>
                                        </p:tgtEl>
                                        <p:attrNameLst>
                                          <p:attrName>style.visibility</p:attrName>
                                        </p:attrNameLst>
                                      </p:cBhvr>
                                      <p:to>
                                        <p:strVal val="visible"/>
                                      </p:to>
                                    </p:set>
                                    <p:animEffect transition="in" filter="barn(inVertical)">
                                      <p:cBhvr>
                                        <p:cTn id="25" dur="500"/>
                                        <p:tgtEl>
                                          <p:spTgt spid="53"/>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barn(inVertical)">
                                      <p:cBhvr>
                                        <p:cTn id="30" dur="500"/>
                                        <p:tgtEl>
                                          <p:spTgt spid="33"/>
                                        </p:tgtEl>
                                      </p:cBhvr>
                                    </p:animEffect>
                                  </p:childTnLst>
                                </p:cTn>
                              </p:par>
                              <p:par>
                                <p:cTn id="31" presetID="16" presetClass="entr" presetSubtype="21" fill="hold" nodeType="with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barn(inVertical)">
                                      <p:cBhvr>
                                        <p:cTn id="33" dur="500"/>
                                        <p:tgtEl>
                                          <p:spTgt spid="3"/>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30"/>
                                        </p:tgtEl>
                                        <p:attrNameLst>
                                          <p:attrName>style.visibility</p:attrName>
                                        </p:attrNameLst>
                                      </p:cBhvr>
                                      <p:to>
                                        <p:strVal val="visible"/>
                                      </p:to>
                                    </p:set>
                                    <p:animEffect transition="in" filter="barn(inVertical)">
                                      <p:cBhvr>
                                        <p:cTn id="36" dur="500"/>
                                        <p:tgtEl>
                                          <p:spTgt spid="30"/>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32"/>
                                        </p:tgtEl>
                                        <p:attrNameLst>
                                          <p:attrName>style.visibility</p:attrName>
                                        </p:attrNameLst>
                                      </p:cBhvr>
                                      <p:to>
                                        <p:strVal val="visible"/>
                                      </p:to>
                                    </p:set>
                                    <p:animEffect transition="in" filter="barn(inVertical)">
                                      <p:cBhvr>
                                        <p:cTn id="41" dur="500"/>
                                        <p:tgtEl>
                                          <p:spTgt spid="32"/>
                                        </p:tgtEl>
                                      </p:cBhvr>
                                    </p:animEffect>
                                  </p:childTnLst>
                                </p:cTn>
                              </p:par>
                              <p:par>
                                <p:cTn id="42" presetID="16" presetClass="entr" presetSubtype="21" fill="hold" nodeType="withEffect">
                                  <p:stCondLst>
                                    <p:cond delay="0"/>
                                  </p:stCondLst>
                                  <p:childTnLst>
                                    <p:set>
                                      <p:cBhvr>
                                        <p:cTn id="43" dur="1" fill="hold">
                                          <p:stCondLst>
                                            <p:cond delay="0"/>
                                          </p:stCondLst>
                                        </p:cTn>
                                        <p:tgtEl>
                                          <p:spTgt spid="21"/>
                                        </p:tgtEl>
                                        <p:attrNameLst>
                                          <p:attrName>style.visibility</p:attrName>
                                        </p:attrNameLst>
                                      </p:cBhvr>
                                      <p:to>
                                        <p:strVal val="visible"/>
                                      </p:to>
                                    </p:set>
                                    <p:animEffect transition="in" filter="barn(inVertical)">
                                      <p:cBhvr>
                                        <p:cTn id="44" dur="500"/>
                                        <p:tgtEl>
                                          <p:spTgt spid="21"/>
                                        </p:tgtEl>
                                      </p:cBhvr>
                                    </p:animEffect>
                                  </p:childTnLst>
                                </p:cTn>
                              </p:par>
                              <p:par>
                                <p:cTn id="45" presetID="16" presetClass="entr" presetSubtype="21" fill="hold" grpId="0" nodeType="withEffect">
                                  <p:stCondLst>
                                    <p:cond delay="0"/>
                                  </p:stCondLst>
                                  <p:childTnLst>
                                    <p:set>
                                      <p:cBhvr>
                                        <p:cTn id="46" dur="1" fill="hold">
                                          <p:stCondLst>
                                            <p:cond delay="0"/>
                                          </p:stCondLst>
                                        </p:cTn>
                                        <p:tgtEl>
                                          <p:spTgt spid="31"/>
                                        </p:tgtEl>
                                        <p:attrNameLst>
                                          <p:attrName>style.visibility</p:attrName>
                                        </p:attrNameLst>
                                      </p:cBhvr>
                                      <p:to>
                                        <p:strVal val="visible"/>
                                      </p:to>
                                    </p:set>
                                    <p:animEffect transition="in" filter="barn(inVertical)">
                                      <p:cBhvr>
                                        <p:cTn id="47" dur="500"/>
                                        <p:tgtEl>
                                          <p:spTgt spid="31"/>
                                        </p:tgtEl>
                                      </p:cBhvr>
                                    </p:animEffect>
                                  </p:childTnLst>
                                </p:cTn>
                              </p:par>
                              <p:par>
                                <p:cTn id="48" presetID="16" presetClass="entr" presetSubtype="21" fill="hold" grpId="0" nodeType="withEffect">
                                  <p:stCondLst>
                                    <p:cond delay="0"/>
                                  </p:stCondLst>
                                  <p:childTnLst>
                                    <p:set>
                                      <p:cBhvr>
                                        <p:cTn id="49" dur="1" fill="hold">
                                          <p:stCondLst>
                                            <p:cond delay="0"/>
                                          </p:stCondLst>
                                        </p:cTn>
                                        <p:tgtEl>
                                          <p:spTgt spid="56"/>
                                        </p:tgtEl>
                                        <p:attrNameLst>
                                          <p:attrName>style.visibility</p:attrName>
                                        </p:attrNameLst>
                                      </p:cBhvr>
                                      <p:to>
                                        <p:strVal val="visible"/>
                                      </p:to>
                                    </p:set>
                                    <p:animEffect transition="in" filter="barn(inVertical)">
                                      <p:cBhvr>
                                        <p:cTn id="50" dur="500"/>
                                        <p:tgtEl>
                                          <p:spTgt spid="56"/>
                                        </p:tgtEl>
                                      </p:cBhvr>
                                    </p:animEffect>
                                  </p:childTnLst>
                                </p:cTn>
                              </p:par>
                            </p:childTnLst>
                          </p:cTn>
                        </p:par>
                      </p:childTnLst>
                    </p:cTn>
                  </p:par>
                  <p:par>
                    <p:cTn id="51" fill="hold">
                      <p:stCondLst>
                        <p:cond delay="indefinite"/>
                      </p:stCondLst>
                      <p:childTnLst>
                        <p:par>
                          <p:cTn id="52" fill="hold">
                            <p:stCondLst>
                              <p:cond delay="0"/>
                            </p:stCondLst>
                            <p:childTnLst>
                              <p:par>
                                <p:cTn id="53" presetID="16" presetClass="entr" presetSubtype="21" fill="hold" grpId="0" nodeType="clickEffect">
                                  <p:stCondLst>
                                    <p:cond delay="0"/>
                                  </p:stCondLst>
                                  <p:childTnLst>
                                    <p:set>
                                      <p:cBhvr>
                                        <p:cTn id="54" dur="1" fill="hold">
                                          <p:stCondLst>
                                            <p:cond delay="0"/>
                                          </p:stCondLst>
                                        </p:cTn>
                                        <p:tgtEl>
                                          <p:spTgt spid="2"/>
                                        </p:tgtEl>
                                        <p:attrNameLst>
                                          <p:attrName>style.visibility</p:attrName>
                                        </p:attrNameLst>
                                      </p:cBhvr>
                                      <p:to>
                                        <p:strVal val="visible"/>
                                      </p:to>
                                    </p:set>
                                    <p:animEffect transition="in" filter="barn(inVertical)">
                                      <p:cBhvr>
                                        <p:cTn id="55" dur="500"/>
                                        <p:tgtEl>
                                          <p:spTgt spid="2"/>
                                        </p:tgtEl>
                                      </p:cBhvr>
                                    </p:animEffect>
                                  </p:childTnLst>
                                </p:cTn>
                              </p:par>
                              <p:par>
                                <p:cTn id="56" presetID="16" presetClass="entr" presetSubtype="21" fill="hold" nodeType="with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barn(inVertical)">
                                      <p:cBhvr>
                                        <p:cTn id="58" dur="500"/>
                                        <p:tgtEl>
                                          <p:spTgt spid="23"/>
                                        </p:tgtEl>
                                      </p:cBhvr>
                                    </p:animEffect>
                                  </p:childTnLst>
                                </p:cTn>
                              </p:par>
                              <p:par>
                                <p:cTn id="59" presetID="16" presetClass="entr" presetSubtype="21" fill="hold" grpId="0" nodeType="withEffect">
                                  <p:stCondLst>
                                    <p:cond delay="0"/>
                                  </p:stCondLst>
                                  <p:childTnLst>
                                    <p:set>
                                      <p:cBhvr>
                                        <p:cTn id="60" dur="1" fill="hold">
                                          <p:stCondLst>
                                            <p:cond delay="0"/>
                                          </p:stCondLst>
                                        </p:cTn>
                                        <p:tgtEl>
                                          <p:spTgt spid="37"/>
                                        </p:tgtEl>
                                        <p:attrNameLst>
                                          <p:attrName>style.visibility</p:attrName>
                                        </p:attrNameLst>
                                      </p:cBhvr>
                                      <p:to>
                                        <p:strVal val="visible"/>
                                      </p:to>
                                    </p:set>
                                    <p:animEffect transition="in" filter="barn(inVertical)">
                                      <p:cBhvr>
                                        <p:cTn id="61" dur="500"/>
                                        <p:tgtEl>
                                          <p:spTgt spid="37"/>
                                        </p:tgtEl>
                                      </p:cBhvr>
                                    </p:animEffect>
                                  </p:childTnLst>
                                </p:cTn>
                              </p:par>
                            </p:childTnLst>
                          </p:cTn>
                        </p:par>
                      </p:childTnLst>
                    </p:cTn>
                  </p:par>
                  <p:par>
                    <p:cTn id="62" fill="hold">
                      <p:stCondLst>
                        <p:cond delay="indefinite"/>
                      </p:stCondLst>
                      <p:childTnLst>
                        <p:par>
                          <p:cTn id="63" fill="hold">
                            <p:stCondLst>
                              <p:cond delay="0"/>
                            </p:stCondLst>
                            <p:childTnLst>
                              <p:par>
                                <p:cTn id="64" presetID="16" presetClass="entr" presetSubtype="21" fill="hold" grpId="0" nodeType="clickEffect">
                                  <p:stCondLst>
                                    <p:cond delay="0"/>
                                  </p:stCondLst>
                                  <p:childTnLst>
                                    <p:set>
                                      <p:cBhvr>
                                        <p:cTn id="65" dur="1" fill="hold">
                                          <p:stCondLst>
                                            <p:cond delay="0"/>
                                          </p:stCondLst>
                                        </p:cTn>
                                        <p:tgtEl>
                                          <p:spTgt spid="35"/>
                                        </p:tgtEl>
                                        <p:attrNameLst>
                                          <p:attrName>style.visibility</p:attrName>
                                        </p:attrNameLst>
                                      </p:cBhvr>
                                      <p:to>
                                        <p:strVal val="visible"/>
                                      </p:to>
                                    </p:set>
                                    <p:animEffect transition="in" filter="barn(inVertical)">
                                      <p:cBhvr>
                                        <p:cTn id="66" dur="500"/>
                                        <p:tgtEl>
                                          <p:spTgt spid="35"/>
                                        </p:tgtEl>
                                      </p:cBhvr>
                                    </p:animEffect>
                                  </p:childTnLst>
                                </p:cTn>
                              </p:par>
                              <p:par>
                                <p:cTn id="67" presetID="16" presetClass="entr" presetSubtype="21" fill="hold" nodeType="withEffect">
                                  <p:stCondLst>
                                    <p:cond delay="0"/>
                                  </p:stCondLst>
                                  <p:childTnLst>
                                    <p:set>
                                      <p:cBhvr>
                                        <p:cTn id="68" dur="1" fill="hold">
                                          <p:stCondLst>
                                            <p:cond delay="0"/>
                                          </p:stCondLst>
                                        </p:cTn>
                                        <p:tgtEl>
                                          <p:spTgt spid="28"/>
                                        </p:tgtEl>
                                        <p:attrNameLst>
                                          <p:attrName>style.visibility</p:attrName>
                                        </p:attrNameLst>
                                      </p:cBhvr>
                                      <p:to>
                                        <p:strVal val="visible"/>
                                      </p:to>
                                    </p:set>
                                    <p:animEffect transition="in" filter="barn(inVertical)">
                                      <p:cBhvr>
                                        <p:cTn id="69" dur="500"/>
                                        <p:tgtEl>
                                          <p:spTgt spid="28"/>
                                        </p:tgtEl>
                                      </p:cBhvr>
                                    </p:animEffect>
                                  </p:childTnLst>
                                </p:cTn>
                              </p:par>
                              <p:par>
                                <p:cTn id="70" presetID="16" presetClass="entr" presetSubtype="21" fill="hold" grpId="0" nodeType="withEffect">
                                  <p:stCondLst>
                                    <p:cond delay="0"/>
                                  </p:stCondLst>
                                  <p:childTnLst>
                                    <p:set>
                                      <p:cBhvr>
                                        <p:cTn id="71" dur="1" fill="hold">
                                          <p:stCondLst>
                                            <p:cond delay="0"/>
                                          </p:stCondLst>
                                        </p:cTn>
                                        <p:tgtEl>
                                          <p:spTgt spid="40"/>
                                        </p:tgtEl>
                                        <p:attrNameLst>
                                          <p:attrName>style.visibility</p:attrName>
                                        </p:attrNameLst>
                                      </p:cBhvr>
                                      <p:to>
                                        <p:strVal val="visible"/>
                                      </p:to>
                                    </p:set>
                                    <p:animEffect transition="in" filter="barn(inVertical)">
                                      <p:cBhvr>
                                        <p:cTn id="72" dur="500"/>
                                        <p:tgtEl>
                                          <p:spTgt spid="40"/>
                                        </p:tgtEl>
                                      </p:cBhvr>
                                    </p:animEffect>
                                  </p:childTnLst>
                                </p:cTn>
                              </p:par>
                            </p:childTnLst>
                          </p:cTn>
                        </p:par>
                      </p:childTnLst>
                    </p:cTn>
                  </p:par>
                  <p:par>
                    <p:cTn id="73" fill="hold">
                      <p:stCondLst>
                        <p:cond delay="indefinite"/>
                      </p:stCondLst>
                      <p:childTnLst>
                        <p:par>
                          <p:cTn id="74" fill="hold">
                            <p:stCondLst>
                              <p:cond delay="0"/>
                            </p:stCondLst>
                            <p:childTnLst>
                              <p:par>
                                <p:cTn id="75" presetID="16" presetClass="entr" presetSubtype="21" fill="hold" grpId="0" nodeType="clickEffect">
                                  <p:stCondLst>
                                    <p:cond delay="0"/>
                                  </p:stCondLst>
                                  <p:childTnLst>
                                    <p:set>
                                      <p:cBhvr>
                                        <p:cTn id="76" dur="1" fill="hold">
                                          <p:stCondLst>
                                            <p:cond delay="0"/>
                                          </p:stCondLst>
                                        </p:cTn>
                                        <p:tgtEl>
                                          <p:spTgt spid="36"/>
                                        </p:tgtEl>
                                        <p:attrNameLst>
                                          <p:attrName>style.visibility</p:attrName>
                                        </p:attrNameLst>
                                      </p:cBhvr>
                                      <p:to>
                                        <p:strVal val="visible"/>
                                      </p:to>
                                    </p:set>
                                    <p:animEffect transition="in" filter="barn(inVertical)">
                                      <p:cBhvr>
                                        <p:cTn id="77" dur="500"/>
                                        <p:tgtEl>
                                          <p:spTgt spid="36"/>
                                        </p:tgtEl>
                                      </p:cBhvr>
                                    </p:animEffect>
                                  </p:childTnLst>
                                </p:cTn>
                              </p:par>
                              <p:par>
                                <p:cTn id="78" presetID="16" presetClass="entr" presetSubtype="21" fill="hold" nodeType="withEffect">
                                  <p:stCondLst>
                                    <p:cond delay="0"/>
                                  </p:stCondLst>
                                  <p:childTnLst>
                                    <p:set>
                                      <p:cBhvr>
                                        <p:cTn id="79" dur="1" fill="hold">
                                          <p:stCondLst>
                                            <p:cond delay="0"/>
                                          </p:stCondLst>
                                        </p:cTn>
                                        <p:tgtEl>
                                          <p:spTgt spid="29"/>
                                        </p:tgtEl>
                                        <p:attrNameLst>
                                          <p:attrName>style.visibility</p:attrName>
                                        </p:attrNameLst>
                                      </p:cBhvr>
                                      <p:to>
                                        <p:strVal val="visible"/>
                                      </p:to>
                                    </p:set>
                                    <p:animEffect transition="in" filter="barn(inVertical)">
                                      <p:cBhvr>
                                        <p:cTn id="80" dur="500"/>
                                        <p:tgtEl>
                                          <p:spTgt spid="29"/>
                                        </p:tgtEl>
                                      </p:cBhvr>
                                    </p:animEffect>
                                  </p:childTnLst>
                                </p:cTn>
                              </p:par>
                              <p:par>
                                <p:cTn id="81" presetID="16" presetClass="entr" presetSubtype="21" fill="hold" grpId="0" nodeType="withEffect">
                                  <p:stCondLst>
                                    <p:cond delay="0"/>
                                  </p:stCondLst>
                                  <p:childTnLst>
                                    <p:set>
                                      <p:cBhvr>
                                        <p:cTn id="82" dur="1" fill="hold">
                                          <p:stCondLst>
                                            <p:cond delay="0"/>
                                          </p:stCondLst>
                                        </p:cTn>
                                        <p:tgtEl>
                                          <p:spTgt spid="44"/>
                                        </p:tgtEl>
                                        <p:attrNameLst>
                                          <p:attrName>style.visibility</p:attrName>
                                        </p:attrNameLst>
                                      </p:cBhvr>
                                      <p:to>
                                        <p:strVal val="visible"/>
                                      </p:to>
                                    </p:set>
                                    <p:animEffect transition="in" filter="barn(inVertical)">
                                      <p:cBhvr>
                                        <p:cTn id="83" dur="500"/>
                                        <p:tgtEl>
                                          <p:spTgt spid="44"/>
                                        </p:tgtEl>
                                      </p:cBhvr>
                                    </p:animEffect>
                                  </p:childTnLst>
                                </p:cTn>
                              </p:par>
                              <p:par>
                                <p:cTn id="84" presetID="16" presetClass="entr" presetSubtype="21" fill="hold" grpId="0" nodeType="withEffect">
                                  <p:stCondLst>
                                    <p:cond delay="0"/>
                                  </p:stCondLst>
                                  <p:childTnLst>
                                    <p:set>
                                      <p:cBhvr>
                                        <p:cTn id="85" dur="1" fill="hold">
                                          <p:stCondLst>
                                            <p:cond delay="0"/>
                                          </p:stCondLst>
                                        </p:cTn>
                                        <p:tgtEl>
                                          <p:spTgt spid="63"/>
                                        </p:tgtEl>
                                        <p:attrNameLst>
                                          <p:attrName>style.visibility</p:attrName>
                                        </p:attrNameLst>
                                      </p:cBhvr>
                                      <p:to>
                                        <p:strVal val="visible"/>
                                      </p:to>
                                    </p:set>
                                    <p:animEffect transition="in" filter="barn(inVertical)">
                                      <p:cBhvr>
                                        <p:cTn id="86" dur="5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P spid="346" grpId="0"/>
      <p:bldP spid="340" grpId="0"/>
      <p:bldP spid="34" grpId="0" animBg="1"/>
      <p:bldP spid="33" grpId="0" animBg="1"/>
      <p:bldP spid="32" grpId="0" animBg="1"/>
      <p:bldP spid="36" grpId="0" animBg="1"/>
      <p:bldP spid="2" grpId="0" animBg="1"/>
      <p:bldP spid="30" grpId="0"/>
      <p:bldP spid="31" grpId="0"/>
      <p:bldP spid="37" grpId="0"/>
      <p:bldP spid="40" grpId="0"/>
      <p:bldP spid="44" grpId="0"/>
      <p:bldP spid="53" grpId="0"/>
      <p:bldP spid="56" grpId="0"/>
      <p:bldP spid="6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hidden="1">
            <a:extLst>
              <a:ext uri="{FF2B5EF4-FFF2-40B4-BE49-F238E27FC236}">
                <a16:creationId xmlns:a16="http://schemas.microsoft.com/office/drawing/2014/main" id="{5A790B0A-0491-4358-8078-EF85845DE09F}"/>
              </a:ext>
            </a:extLst>
          </p:cNvPr>
          <p:cNvSpPr>
            <a:spLocks noGrp="1"/>
          </p:cNvSpPr>
          <p:nvPr>
            <p:ph type="title"/>
          </p:nvPr>
        </p:nvSpPr>
        <p:spPr/>
        <p:txBody>
          <a:bodyPr/>
          <a:lstStyle/>
          <a:p>
            <a:r>
              <a:rPr lang="en-US" dirty="0"/>
              <a:t>Human resources slide 6</a:t>
            </a:r>
          </a:p>
        </p:txBody>
      </p:sp>
      <p:grpSp>
        <p:nvGrpSpPr>
          <p:cNvPr id="29" name="Group 28" descr="This image is an illustration of a man with a beard. ">
            <a:extLst>
              <a:ext uri="{FF2B5EF4-FFF2-40B4-BE49-F238E27FC236}">
                <a16:creationId xmlns:a16="http://schemas.microsoft.com/office/drawing/2014/main" id="{F32A5E08-DAB7-4688-9995-64BE90AA2F83}"/>
              </a:ext>
            </a:extLst>
          </p:cNvPr>
          <p:cNvGrpSpPr/>
          <p:nvPr/>
        </p:nvGrpSpPr>
        <p:grpSpPr>
          <a:xfrm>
            <a:off x="-70763" y="1271910"/>
            <a:ext cx="4430272" cy="6043606"/>
            <a:chOff x="117404" y="1951388"/>
            <a:chExt cx="3810340" cy="5197917"/>
          </a:xfrm>
        </p:grpSpPr>
        <p:sp>
          <p:nvSpPr>
            <p:cNvPr id="25" name="Oval 24">
              <a:extLst>
                <a:ext uri="{FF2B5EF4-FFF2-40B4-BE49-F238E27FC236}">
                  <a16:creationId xmlns:a16="http://schemas.microsoft.com/office/drawing/2014/main" id="{EEAF1E36-1F6F-484C-9CA3-D7321F33C7EE}"/>
                </a:ext>
              </a:extLst>
            </p:cNvPr>
            <p:cNvSpPr/>
            <p:nvPr/>
          </p:nvSpPr>
          <p:spPr>
            <a:xfrm>
              <a:off x="218769" y="2438400"/>
              <a:ext cx="3131996" cy="3131996"/>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4" name="Group 23">
              <a:extLst>
                <a:ext uri="{FF2B5EF4-FFF2-40B4-BE49-F238E27FC236}">
                  <a16:creationId xmlns:a16="http://schemas.microsoft.com/office/drawing/2014/main" id="{182ED547-BB7E-4187-9E8C-EA8699D2D1A2}"/>
                </a:ext>
              </a:extLst>
            </p:cNvPr>
            <p:cNvGrpSpPr/>
            <p:nvPr/>
          </p:nvGrpSpPr>
          <p:grpSpPr>
            <a:xfrm>
              <a:off x="524849" y="2442817"/>
              <a:ext cx="2749416" cy="4706488"/>
              <a:chOff x="209099" y="1340526"/>
              <a:chExt cx="3468002" cy="5936574"/>
            </a:xfrm>
          </p:grpSpPr>
          <p:sp>
            <p:nvSpPr>
              <p:cNvPr id="9" name="Freeform 5">
                <a:extLst>
                  <a:ext uri="{FF2B5EF4-FFF2-40B4-BE49-F238E27FC236}">
                    <a16:creationId xmlns:a16="http://schemas.microsoft.com/office/drawing/2014/main" id="{C8571C14-2F27-4E34-B686-6E2CDCF3BA1E}"/>
                  </a:ext>
                </a:extLst>
              </p:cNvPr>
              <p:cNvSpPr>
                <a:spLocks/>
              </p:cNvSpPr>
              <p:nvPr/>
            </p:nvSpPr>
            <p:spPr bwMode="auto">
              <a:xfrm>
                <a:off x="2096528" y="3310241"/>
                <a:ext cx="1340572" cy="1498286"/>
              </a:xfrm>
              <a:custGeom>
                <a:avLst/>
                <a:gdLst>
                  <a:gd name="T0" fmla="*/ 210 w 502"/>
                  <a:gd name="T1" fmla="*/ 73 h 562"/>
                  <a:gd name="T2" fmla="*/ 463 w 502"/>
                  <a:gd name="T3" fmla="*/ 365 h 562"/>
                  <a:gd name="T4" fmla="*/ 463 w 502"/>
                  <a:gd name="T5" fmla="*/ 549 h 562"/>
                  <a:gd name="T6" fmla="*/ 81 w 502"/>
                  <a:gd name="T7" fmla="*/ 311 h 562"/>
                  <a:gd name="T8" fmla="*/ 48 w 502"/>
                  <a:gd name="T9" fmla="*/ 5 h 562"/>
                  <a:gd name="T10" fmla="*/ 210 w 502"/>
                  <a:gd name="T11" fmla="*/ 73 h 562"/>
                </a:gdLst>
                <a:ahLst/>
                <a:cxnLst>
                  <a:cxn ang="0">
                    <a:pos x="T0" y="T1"/>
                  </a:cxn>
                  <a:cxn ang="0">
                    <a:pos x="T2" y="T3"/>
                  </a:cxn>
                  <a:cxn ang="0">
                    <a:pos x="T4" y="T5"/>
                  </a:cxn>
                  <a:cxn ang="0">
                    <a:pos x="T6" y="T7"/>
                  </a:cxn>
                  <a:cxn ang="0">
                    <a:pos x="T8" y="T9"/>
                  </a:cxn>
                  <a:cxn ang="0">
                    <a:pos x="T10" y="T11"/>
                  </a:cxn>
                </a:cxnLst>
                <a:rect l="0" t="0" r="r" b="b"/>
                <a:pathLst>
                  <a:path w="502" h="562">
                    <a:moveTo>
                      <a:pt x="210" y="73"/>
                    </a:moveTo>
                    <a:cubicBezTo>
                      <a:pt x="210" y="73"/>
                      <a:pt x="450" y="325"/>
                      <a:pt x="463" y="365"/>
                    </a:cubicBezTo>
                    <a:cubicBezTo>
                      <a:pt x="475" y="405"/>
                      <a:pt x="502" y="535"/>
                      <a:pt x="463" y="549"/>
                    </a:cubicBezTo>
                    <a:cubicBezTo>
                      <a:pt x="423" y="562"/>
                      <a:pt x="161" y="540"/>
                      <a:pt x="81" y="311"/>
                    </a:cubicBezTo>
                    <a:cubicBezTo>
                      <a:pt x="0" y="81"/>
                      <a:pt x="30" y="9"/>
                      <a:pt x="48" y="5"/>
                    </a:cubicBezTo>
                    <a:cubicBezTo>
                      <a:pt x="66" y="0"/>
                      <a:pt x="157" y="17"/>
                      <a:pt x="210" y="73"/>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a:extLst>
                  <a:ext uri="{FF2B5EF4-FFF2-40B4-BE49-F238E27FC236}">
                    <a16:creationId xmlns:a16="http://schemas.microsoft.com/office/drawing/2014/main" id="{600A3A6C-7791-471C-A365-60A8E27824DF}"/>
                  </a:ext>
                </a:extLst>
              </p:cNvPr>
              <p:cNvSpPr>
                <a:spLocks/>
              </p:cNvSpPr>
              <p:nvPr/>
            </p:nvSpPr>
            <p:spPr bwMode="auto">
              <a:xfrm>
                <a:off x="1614814" y="1340526"/>
                <a:ext cx="1248001" cy="2249144"/>
              </a:xfrm>
              <a:custGeom>
                <a:avLst/>
                <a:gdLst>
                  <a:gd name="T0" fmla="*/ 413 w 467"/>
                  <a:gd name="T1" fmla="*/ 409 h 844"/>
                  <a:gd name="T2" fmla="*/ 420 w 467"/>
                  <a:gd name="T3" fmla="*/ 446 h 844"/>
                  <a:gd name="T4" fmla="*/ 410 w 467"/>
                  <a:gd name="T5" fmla="*/ 586 h 844"/>
                  <a:gd name="T6" fmla="*/ 431 w 467"/>
                  <a:gd name="T7" fmla="*/ 664 h 844"/>
                  <a:gd name="T8" fmla="*/ 371 w 467"/>
                  <a:gd name="T9" fmla="*/ 820 h 844"/>
                  <a:gd name="T10" fmla="*/ 99 w 467"/>
                  <a:gd name="T11" fmla="*/ 595 h 844"/>
                  <a:gd name="T12" fmla="*/ 87 w 467"/>
                  <a:gd name="T13" fmla="*/ 476 h 844"/>
                  <a:gd name="T14" fmla="*/ 87 w 467"/>
                  <a:gd name="T15" fmla="*/ 475 h 844"/>
                  <a:gd name="T16" fmla="*/ 93 w 467"/>
                  <a:gd name="T17" fmla="*/ 438 h 844"/>
                  <a:gd name="T18" fmla="*/ 0 w 467"/>
                  <a:gd name="T19" fmla="*/ 380 h 844"/>
                  <a:gd name="T20" fmla="*/ 39 w 467"/>
                  <a:gd name="T21" fmla="*/ 228 h 844"/>
                  <a:gd name="T22" fmla="*/ 62 w 467"/>
                  <a:gd name="T23" fmla="*/ 98 h 844"/>
                  <a:gd name="T24" fmla="*/ 31 w 467"/>
                  <a:gd name="T25" fmla="*/ 98 h 844"/>
                  <a:gd name="T26" fmla="*/ 146 w 467"/>
                  <a:gd name="T27" fmla="*/ 4 h 844"/>
                  <a:gd name="T28" fmla="*/ 205 w 467"/>
                  <a:gd name="T29" fmla="*/ 14 h 844"/>
                  <a:gd name="T30" fmla="*/ 297 w 467"/>
                  <a:gd name="T31" fmla="*/ 15 h 844"/>
                  <a:gd name="T32" fmla="*/ 413 w 467"/>
                  <a:gd name="T33" fmla="*/ 49 h 844"/>
                  <a:gd name="T34" fmla="*/ 422 w 467"/>
                  <a:gd name="T35" fmla="*/ 72 h 844"/>
                  <a:gd name="T36" fmla="*/ 424 w 467"/>
                  <a:gd name="T37" fmla="*/ 86 h 844"/>
                  <a:gd name="T38" fmla="*/ 410 w 467"/>
                  <a:gd name="T39" fmla="*/ 124 h 844"/>
                  <a:gd name="T40" fmla="*/ 432 w 467"/>
                  <a:gd name="T41" fmla="*/ 249 h 844"/>
                  <a:gd name="T42" fmla="*/ 446 w 467"/>
                  <a:gd name="T43" fmla="*/ 374 h 844"/>
                  <a:gd name="T44" fmla="*/ 446 w 467"/>
                  <a:gd name="T45" fmla="*/ 409 h 844"/>
                  <a:gd name="T46" fmla="*/ 413 w 467"/>
                  <a:gd name="T47" fmla="*/ 409 h 8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7" h="844">
                    <a:moveTo>
                      <a:pt x="413" y="409"/>
                    </a:moveTo>
                    <a:cubicBezTo>
                      <a:pt x="413" y="409"/>
                      <a:pt x="425" y="426"/>
                      <a:pt x="420" y="446"/>
                    </a:cubicBezTo>
                    <a:cubicBezTo>
                      <a:pt x="415" y="465"/>
                      <a:pt x="385" y="526"/>
                      <a:pt x="410" y="586"/>
                    </a:cubicBezTo>
                    <a:cubicBezTo>
                      <a:pt x="418" y="605"/>
                      <a:pt x="427" y="633"/>
                      <a:pt x="431" y="664"/>
                    </a:cubicBezTo>
                    <a:cubicBezTo>
                      <a:pt x="441" y="728"/>
                      <a:pt x="433" y="803"/>
                      <a:pt x="371" y="820"/>
                    </a:cubicBezTo>
                    <a:cubicBezTo>
                      <a:pt x="280" y="844"/>
                      <a:pt x="123" y="754"/>
                      <a:pt x="99" y="595"/>
                    </a:cubicBezTo>
                    <a:cubicBezTo>
                      <a:pt x="91" y="536"/>
                      <a:pt x="87" y="499"/>
                      <a:pt x="87" y="476"/>
                    </a:cubicBezTo>
                    <a:cubicBezTo>
                      <a:pt x="87" y="475"/>
                      <a:pt x="87" y="475"/>
                      <a:pt x="87" y="475"/>
                    </a:cubicBezTo>
                    <a:cubicBezTo>
                      <a:pt x="86" y="437"/>
                      <a:pt x="93" y="438"/>
                      <a:pt x="93" y="438"/>
                    </a:cubicBezTo>
                    <a:cubicBezTo>
                      <a:pt x="0" y="380"/>
                      <a:pt x="0" y="380"/>
                      <a:pt x="0" y="380"/>
                    </a:cubicBezTo>
                    <a:cubicBezTo>
                      <a:pt x="0" y="380"/>
                      <a:pt x="42" y="270"/>
                      <a:pt x="39" y="228"/>
                    </a:cubicBezTo>
                    <a:cubicBezTo>
                      <a:pt x="36" y="186"/>
                      <a:pt x="19" y="171"/>
                      <a:pt x="62" y="98"/>
                    </a:cubicBezTo>
                    <a:cubicBezTo>
                      <a:pt x="31" y="98"/>
                      <a:pt x="31" y="98"/>
                      <a:pt x="31" y="98"/>
                    </a:cubicBezTo>
                    <a:cubicBezTo>
                      <a:pt x="31" y="98"/>
                      <a:pt x="46" y="13"/>
                      <a:pt x="146" y="4"/>
                    </a:cubicBezTo>
                    <a:cubicBezTo>
                      <a:pt x="146" y="4"/>
                      <a:pt x="177" y="0"/>
                      <a:pt x="205" y="14"/>
                    </a:cubicBezTo>
                    <a:cubicBezTo>
                      <a:pt x="232" y="28"/>
                      <a:pt x="262" y="22"/>
                      <a:pt x="297" y="15"/>
                    </a:cubicBezTo>
                    <a:cubicBezTo>
                      <a:pt x="332" y="8"/>
                      <a:pt x="393" y="16"/>
                      <a:pt x="413" y="49"/>
                    </a:cubicBezTo>
                    <a:cubicBezTo>
                      <a:pt x="417" y="57"/>
                      <a:pt x="421" y="65"/>
                      <a:pt x="422" y="72"/>
                    </a:cubicBezTo>
                    <a:cubicBezTo>
                      <a:pt x="423" y="77"/>
                      <a:pt x="424" y="82"/>
                      <a:pt x="424" y="86"/>
                    </a:cubicBezTo>
                    <a:cubicBezTo>
                      <a:pt x="425" y="104"/>
                      <a:pt x="418" y="118"/>
                      <a:pt x="410" y="124"/>
                    </a:cubicBezTo>
                    <a:cubicBezTo>
                      <a:pt x="410" y="124"/>
                      <a:pt x="444" y="197"/>
                      <a:pt x="432" y="249"/>
                    </a:cubicBezTo>
                    <a:cubicBezTo>
                      <a:pt x="419" y="300"/>
                      <a:pt x="412" y="315"/>
                      <a:pt x="446" y="374"/>
                    </a:cubicBezTo>
                    <a:cubicBezTo>
                      <a:pt x="446" y="374"/>
                      <a:pt x="467" y="389"/>
                      <a:pt x="446" y="409"/>
                    </a:cubicBezTo>
                    <a:cubicBezTo>
                      <a:pt x="446" y="409"/>
                      <a:pt x="436" y="417"/>
                      <a:pt x="413" y="40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7">
                <a:extLst>
                  <a:ext uri="{FF2B5EF4-FFF2-40B4-BE49-F238E27FC236}">
                    <a16:creationId xmlns:a16="http://schemas.microsoft.com/office/drawing/2014/main" id="{84D147E2-C5A1-44B2-801C-2CD2E345CE70}"/>
                  </a:ext>
                </a:extLst>
              </p:cNvPr>
              <p:cNvSpPr>
                <a:spLocks/>
              </p:cNvSpPr>
              <p:nvPr/>
            </p:nvSpPr>
            <p:spPr bwMode="auto">
              <a:xfrm>
                <a:off x="1666242" y="1340526"/>
                <a:ext cx="1081715" cy="608572"/>
              </a:xfrm>
              <a:custGeom>
                <a:avLst/>
                <a:gdLst>
                  <a:gd name="T0" fmla="*/ 405 w 405"/>
                  <a:gd name="T1" fmla="*/ 86 h 228"/>
                  <a:gd name="T2" fmla="*/ 178 w 405"/>
                  <a:gd name="T3" fmla="*/ 98 h 228"/>
                  <a:gd name="T4" fmla="*/ 114 w 405"/>
                  <a:gd name="T5" fmla="*/ 186 h 228"/>
                  <a:gd name="T6" fmla="*/ 20 w 405"/>
                  <a:gd name="T7" fmla="*/ 228 h 228"/>
                  <a:gd name="T8" fmla="*/ 43 w 405"/>
                  <a:gd name="T9" fmla="*/ 98 h 228"/>
                  <a:gd name="T10" fmla="*/ 12 w 405"/>
                  <a:gd name="T11" fmla="*/ 98 h 228"/>
                  <a:gd name="T12" fmla="*/ 127 w 405"/>
                  <a:gd name="T13" fmla="*/ 4 h 228"/>
                  <a:gd name="T14" fmla="*/ 186 w 405"/>
                  <a:gd name="T15" fmla="*/ 14 h 228"/>
                  <a:gd name="T16" fmla="*/ 278 w 405"/>
                  <a:gd name="T17" fmla="*/ 15 h 228"/>
                  <a:gd name="T18" fmla="*/ 394 w 405"/>
                  <a:gd name="T19" fmla="*/ 49 h 228"/>
                  <a:gd name="T20" fmla="*/ 403 w 405"/>
                  <a:gd name="T21" fmla="*/ 72 h 228"/>
                  <a:gd name="T22" fmla="*/ 405 w 405"/>
                  <a:gd name="T23" fmla="*/ 86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05" h="228">
                    <a:moveTo>
                      <a:pt x="405" y="86"/>
                    </a:moveTo>
                    <a:cubicBezTo>
                      <a:pt x="358" y="84"/>
                      <a:pt x="287" y="87"/>
                      <a:pt x="178" y="98"/>
                    </a:cubicBezTo>
                    <a:cubicBezTo>
                      <a:pt x="178" y="98"/>
                      <a:pt x="118" y="122"/>
                      <a:pt x="114" y="186"/>
                    </a:cubicBezTo>
                    <a:cubicBezTo>
                      <a:pt x="114" y="186"/>
                      <a:pt x="61" y="157"/>
                      <a:pt x="20" y="228"/>
                    </a:cubicBezTo>
                    <a:cubicBezTo>
                      <a:pt x="17" y="186"/>
                      <a:pt x="0" y="171"/>
                      <a:pt x="43" y="98"/>
                    </a:cubicBezTo>
                    <a:cubicBezTo>
                      <a:pt x="12" y="98"/>
                      <a:pt x="12" y="98"/>
                      <a:pt x="12" y="98"/>
                    </a:cubicBezTo>
                    <a:cubicBezTo>
                      <a:pt x="12" y="98"/>
                      <a:pt x="27" y="13"/>
                      <a:pt x="127" y="4"/>
                    </a:cubicBezTo>
                    <a:cubicBezTo>
                      <a:pt x="127" y="4"/>
                      <a:pt x="158" y="0"/>
                      <a:pt x="186" y="14"/>
                    </a:cubicBezTo>
                    <a:cubicBezTo>
                      <a:pt x="213" y="28"/>
                      <a:pt x="243" y="22"/>
                      <a:pt x="278" y="15"/>
                    </a:cubicBezTo>
                    <a:cubicBezTo>
                      <a:pt x="313" y="8"/>
                      <a:pt x="374" y="16"/>
                      <a:pt x="394" y="49"/>
                    </a:cubicBezTo>
                    <a:cubicBezTo>
                      <a:pt x="398" y="57"/>
                      <a:pt x="402" y="65"/>
                      <a:pt x="403" y="72"/>
                    </a:cubicBezTo>
                    <a:cubicBezTo>
                      <a:pt x="404" y="77"/>
                      <a:pt x="405" y="82"/>
                      <a:pt x="405" y="86"/>
                    </a:cubicBezTo>
                    <a:close/>
                  </a:path>
                </a:pathLst>
              </a:custGeom>
              <a:gradFill>
                <a:gsLst>
                  <a:gs pos="0">
                    <a:srgbClr val="6524DE"/>
                  </a:gs>
                  <a:gs pos="76000">
                    <a:srgbClr val="6524DE">
                      <a:alpha val="0"/>
                    </a:srgbClr>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8">
                <a:extLst>
                  <a:ext uri="{FF2B5EF4-FFF2-40B4-BE49-F238E27FC236}">
                    <a16:creationId xmlns:a16="http://schemas.microsoft.com/office/drawing/2014/main" id="{8C4DC2FE-B668-467A-B05D-874A8610D329}"/>
                  </a:ext>
                </a:extLst>
              </p:cNvPr>
              <p:cNvSpPr>
                <a:spLocks/>
              </p:cNvSpPr>
              <p:nvPr/>
            </p:nvSpPr>
            <p:spPr bwMode="auto">
              <a:xfrm>
                <a:off x="2163386" y="1422812"/>
                <a:ext cx="699429" cy="1808573"/>
              </a:xfrm>
              <a:custGeom>
                <a:avLst/>
                <a:gdLst>
                  <a:gd name="T0" fmla="*/ 208 w 262"/>
                  <a:gd name="T1" fmla="*/ 378 h 678"/>
                  <a:gd name="T2" fmla="*/ 215 w 262"/>
                  <a:gd name="T3" fmla="*/ 415 h 678"/>
                  <a:gd name="T4" fmla="*/ 205 w 262"/>
                  <a:gd name="T5" fmla="*/ 555 h 678"/>
                  <a:gd name="T6" fmla="*/ 226 w 262"/>
                  <a:gd name="T7" fmla="*/ 633 h 678"/>
                  <a:gd name="T8" fmla="*/ 92 w 262"/>
                  <a:gd name="T9" fmla="*/ 411 h 678"/>
                  <a:gd name="T10" fmla="*/ 45 w 262"/>
                  <a:gd name="T11" fmla="*/ 280 h 678"/>
                  <a:gd name="T12" fmla="*/ 23 w 262"/>
                  <a:gd name="T13" fmla="*/ 165 h 678"/>
                  <a:gd name="T14" fmla="*/ 56 w 262"/>
                  <a:gd name="T15" fmla="*/ 82 h 678"/>
                  <a:gd name="T16" fmla="*/ 180 w 262"/>
                  <a:gd name="T17" fmla="*/ 33 h 678"/>
                  <a:gd name="T18" fmla="*/ 217 w 262"/>
                  <a:gd name="T19" fmla="*/ 41 h 678"/>
                  <a:gd name="T20" fmla="*/ 205 w 262"/>
                  <a:gd name="T21" fmla="*/ 93 h 678"/>
                  <a:gd name="T22" fmla="*/ 227 w 262"/>
                  <a:gd name="T23" fmla="*/ 218 h 678"/>
                  <a:gd name="T24" fmla="*/ 241 w 262"/>
                  <a:gd name="T25" fmla="*/ 343 h 678"/>
                  <a:gd name="T26" fmla="*/ 241 w 262"/>
                  <a:gd name="T27" fmla="*/ 378 h 678"/>
                  <a:gd name="T28" fmla="*/ 208 w 262"/>
                  <a:gd name="T29" fmla="*/ 378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62" h="678">
                    <a:moveTo>
                      <a:pt x="208" y="378"/>
                    </a:moveTo>
                    <a:cubicBezTo>
                      <a:pt x="208" y="378"/>
                      <a:pt x="220" y="395"/>
                      <a:pt x="215" y="415"/>
                    </a:cubicBezTo>
                    <a:cubicBezTo>
                      <a:pt x="210" y="434"/>
                      <a:pt x="180" y="495"/>
                      <a:pt x="205" y="555"/>
                    </a:cubicBezTo>
                    <a:cubicBezTo>
                      <a:pt x="213" y="574"/>
                      <a:pt x="222" y="602"/>
                      <a:pt x="226" y="633"/>
                    </a:cubicBezTo>
                    <a:cubicBezTo>
                      <a:pt x="146" y="678"/>
                      <a:pt x="100" y="440"/>
                      <a:pt x="92" y="411"/>
                    </a:cubicBezTo>
                    <a:cubicBezTo>
                      <a:pt x="85" y="382"/>
                      <a:pt x="35" y="333"/>
                      <a:pt x="45" y="280"/>
                    </a:cubicBezTo>
                    <a:cubicBezTo>
                      <a:pt x="56" y="227"/>
                      <a:pt x="45" y="218"/>
                      <a:pt x="23" y="165"/>
                    </a:cubicBezTo>
                    <a:cubicBezTo>
                      <a:pt x="0" y="113"/>
                      <a:pt x="56" y="82"/>
                      <a:pt x="56" y="82"/>
                    </a:cubicBezTo>
                    <a:cubicBezTo>
                      <a:pt x="107" y="0"/>
                      <a:pt x="158" y="34"/>
                      <a:pt x="180" y="33"/>
                    </a:cubicBezTo>
                    <a:cubicBezTo>
                      <a:pt x="186" y="33"/>
                      <a:pt x="200" y="35"/>
                      <a:pt x="217" y="41"/>
                    </a:cubicBezTo>
                    <a:cubicBezTo>
                      <a:pt x="223" y="65"/>
                      <a:pt x="216" y="85"/>
                      <a:pt x="205" y="93"/>
                    </a:cubicBezTo>
                    <a:cubicBezTo>
                      <a:pt x="205" y="93"/>
                      <a:pt x="239" y="166"/>
                      <a:pt x="227" y="218"/>
                    </a:cubicBezTo>
                    <a:cubicBezTo>
                      <a:pt x="214" y="269"/>
                      <a:pt x="207" y="284"/>
                      <a:pt x="241" y="343"/>
                    </a:cubicBezTo>
                    <a:cubicBezTo>
                      <a:pt x="241" y="343"/>
                      <a:pt x="262" y="358"/>
                      <a:pt x="241" y="378"/>
                    </a:cubicBezTo>
                    <a:cubicBezTo>
                      <a:pt x="241" y="378"/>
                      <a:pt x="231" y="386"/>
                      <a:pt x="208" y="378"/>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9">
                <a:extLst>
                  <a:ext uri="{FF2B5EF4-FFF2-40B4-BE49-F238E27FC236}">
                    <a16:creationId xmlns:a16="http://schemas.microsoft.com/office/drawing/2014/main" id="{B5D4840E-C693-4B8E-86D8-E3E73CEB428A}"/>
                  </a:ext>
                </a:extLst>
              </p:cNvPr>
              <p:cNvSpPr>
                <a:spLocks/>
              </p:cNvSpPr>
              <p:nvPr/>
            </p:nvSpPr>
            <p:spPr bwMode="auto">
              <a:xfrm>
                <a:off x="209099" y="2329669"/>
                <a:ext cx="2883430" cy="4947431"/>
              </a:xfrm>
              <a:custGeom>
                <a:avLst/>
                <a:gdLst>
                  <a:gd name="T0" fmla="*/ 904 w 1079"/>
                  <a:gd name="T1" fmla="*/ 1856 h 1856"/>
                  <a:gd name="T2" fmla="*/ 136 w 1079"/>
                  <a:gd name="T3" fmla="*/ 1856 h 1856"/>
                  <a:gd name="T4" fmla="*/ 116 w 1079"/>
                  <a:gd name="T5" fmla="*/ 962 h 1856"/>
                  <a:gd name="T6" fmla="*/ 449 w 1079"/>
                  <a:gd name="T7" fmla="*/ 104 h 1856"/>
                  <a:gd name="T8" fmla="*/ 497 w 1079"/>
                  <a:gd name="T9" fmla="*/ 30 h 1856"/>
                  <a:gd name="T10" fmla="*/ 526 w 1079"/>
                  <a:gd name="T11" fmla="*/ 9 h 1856"/>
                  <a:gd name="T12" fmla="*/ 753 w 1079"/>
                  <a:gd name="T13" fmla="*/ 150 h 1856"/>
                  <a:gd name="T14" fmla="*/ 823 w 1079"/>
                  <a:gd name="T15" fmla="*/ 312 h 1856"/>
                  <a:gd name="T16" fmla="*/ 904 w 1079"/>
                  <a:gd name="T17" fmla="*/ 1856 h 1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9" h="1856">
                    <a:moveTo>
                      <a:pt x="904" y="1856"/>
                    </a:moveTo>
                    <a:cubicBezTo>
                      <a:pt x="136" y="1856"/>
                      <a:pt x="136" y="1856"/>
                      <a:pt x="136" y="1856"/>
                    </a:cubicBezTo>
                    <a:cubicBezTo>
                      <a:pt x="125" y="1546"/>
                      <a:pt x="232" y="1684"/>
                      <a:pt x="116" y="962"/>
                    </a:cubicBezTo>
                    <a:cubicBezTo>
                      <a:pt x="0" y="241"/>
                      <a:pt x="449" y="104"/>
                      <a:pt x="449" y="104"/>
                    </a:cubicBezTo>
                    <a:cubicBezTo>
                      <a:pt x="449" y="104"/>
                      <a:pt x="481" y="60"/>
                      <a:pt x="497" y="30"/>
                    </a:cubicBezTo>
                    <a:cubicBezTo>
                      <a:pt x="512" y="0"/>
                      <a:pt x="526" y="9"/>
                      <a:pt x="526" y="9"/>
                    </a:cubicBezTo>
                    <a:cubicBezTo>
                      <a:pt x="753" y="150"/>
                      <a:pt x="753" y="150"/>
                      <a:pt x="753" y="150"/>
                    </a:cubicBezTo>
                    <a:cubicBezTo>
                      <a:pt x="780" y="202"/>
                      <a:pt x="803" y="257"/>
                      <a:pt x="823" y="312"/>
                    </a:cubicBezTo>
                    <a:cubicBezTo>
                      <a:pt x="1079" y="1007"/>
                      <a:pt x="904" y="1856"/>
                      <a:pt x="904" y="1856"/>
                    </a:cubicBezTo>
                    <a:close/>
                  </a:path>
                </a:pathLst>
              </a:custGeom>
              <a:gradFill>
                <a:gsLst>
                  <a:gs pos="0">
                    <a:srgbClr val="7D4BC9"/>
                  </a:gs>
                  <a:gs pos="78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10">
                <a:extLst>
                  <a:ext uri="{FF2B5EF4-FFF2-40B4-BE49-F238E27FC236}">
                    <a16:creationId xmlns:a16="http://schemas.microsoft.com/office/drawing/2014/main" id="{F1A3E269-0320-4431-A8DF-43BC01E3D9BC}"/>
                  </a:ext>
                </a:extLst>
              </p:cNvPr>
              <p:cNvSpPr>
                <a:spLocks/>
              </p:cNvSpPr>
              <p:nvPr/>
            </p:nvSpPr>
            <p:spPr bwMode="auto">
              <a:xfrm>
                <a:off x="1409100" y="2329669"/>
                <a:ext cx="999430" cy="836572"/>
              </a:xfrm>
              <a:custGeom>
                <a:avLst/>
                <a:gdLst>
                  <a:gd name="T0" fmla="*/ 374 w 374"/>
                  <a:gd name="T1" fmla="*/ 312 h 314"/>
                  <a:gd name="T2" fmla="*/ 0 w 374"/>
                  <a:gd name="T3" fmla="*/ 104 h 314"/>
                  <a:gd name="T4" fmla="*/ 48 w 374"/>
                  <a:gd name="T5" fmla="*/ 30 h 314"/>
                  <a:gd name="T6" fmla="*/ 77 w 374"/>
                  <a:gd name="T7" fmla="*/ 9 h 314"/>
                  <a:gd name="T8" fmla="*/ 304 w 374"/>
                  <a:gd name="T9" fmla="*/ 150 h 314"/>
                  <a:gd name="T10" fmla="*/ 374 w 374"/>
                  <a:gd name="T11" fmla="*/ 312 h 314"/>
                </a:gdLst>
                <a:ahLst/>
                <a:cxnLst>
                  <a:cxn ang="0">
                    <a:pos x="T0" y="T1"/>
                  </a:cxn>
                  <a:cxn ang="0">
                    <a:pos x="T2" y="T3"/>
                  </a:cxn>
                  <a:cxn ang="0">
                    <a:pos x="T4" y="T5"/>
                  </a:cxn>
                  <a:cxn ang="0">
                    <a:pos x="T6" y="T7"/>
                  </a:cxn>
                  <a:cxn ang="0">
                    <a:pos x="T8" y="T9"/>
                  </a:cxn>
                  <a:cxn ang="0">
                    <a:pos x="T10" y="T11"/>
                  </a:cxn>
                </a:cxnLst>
                <a:rect l="0" t="0" r="r" b="b"/>
                <a:pathLst>
                  <a:path w="374" h="314">
                    <a:moveTo>
                      <a:pt x="374" y="312"/>
                    </a:moveTo>
                    <a:cubicBezTo>
                      <a:pt x="222" y="314"/>
                      <a:pt x="0" y="104"/>
                      <a:pt x="0" y="104"/>
                    </a:cubicBezTo>
                    <a:cubicBezTo>
                      <a:pt x="0" y="104"/>
                      <a:pt x="32" y="60"/>
                      <a:pt x="48" y="30"/>
                    </a:cubicBezTo>
                    <a:cubicBezTo>
                      <a:pt x="63" y="0"/>
                      <a:pt x="77" y="9"/>
                      <a:pt x="77" y="9"/>
                    </a:cubicBezTo>
                    <a:cubicBezTo>
                      <a:pt x="304" y="150"/>
                      <a:pt x="304" y="150"/>
                      <a:pt x="304" y="150"/>
                    </a:cubicBezTo>
                    <a:cubicBezTo>
                      <a:pt x="331" y="202"/>
                      <a:pt x="354" y="257"/>
                      <a:pt x="374" y="312"/>
                    </a:cubicBezTo>
                    <a:close/>
                  </a:path>
                </a:pathLst>
              </a:custGeom>
              <a:gradFill>
                <a:gsLst>
                  <a:gs pos="0">
                    <a:srgbClr val="7D4BC9"/>
                  </a:gs>
                  <a:gs pos="100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11">
                <a:extLst>
                  <a:ext uri="{FF2B5EF4-FFF2-40B4-BE49-F238E27FC236}">
                    <a16:creationId xmlns:a16="http://schemas.microsoft.com/office/drawing/2014/main" id="{68F90B1C-A4BC-499A-A3A8-6F83BFC7C353}"/>
                  </a:ext>
                </a:extLst>
              </p:cNvPr>
              <p:cNvSpPr>
                <a:spLocks/>
              </p:cNvSpPr>
              <p:nvPr/>
            </p:nvSpPr>
            <p:spPr bwMode="auto">
              <a:xfrm>
                <a:off x="1743385" y="1835954"/>
                <a:ext cx="258858" cy="378858"/>
              </a:xfrm>
              <a:custGeom>
                <a:avLst/>
                <a:gdLst>
                  <a:gd name="T0" fmla="*/ 75 w 97"/>
                  <a:gd name="T1" fmla="*/ 34 h 142"/>
                  <a:gd name="T2" fmla="*/ 11 w 97"/>
                  <a:gd name="T3" fmla="*/ 66 h 142"/>
                  <a:gd name="T4" fmla="*/ 74 w 97"/>
                  <a:gd name="T5" fmla="*/ 132 h 142"/>
                  <a:gd name="T6" fmla="*/ 75 w 97"/>
                  <a:gd name="T7" fmla="*/ 34 h 142"/>
                </a:gdLst>
                <a:ahLst/>
                <a:cxnLst>
                  <a:cxn ang="0">
                    <a:pos x="T0" y="T1"/>
                  </a:cxn>
                  <a:cxn ang="0">
                    <a:pos x="T2" y="T3"/>
                  </a:cxn>
                  <a:cxn ang="0">
                    <a:pos x="T4" y="T5"/>
                  </a:cxn>
                  <a:cxn ang="0">
                    <a:pos x="T6" y="T7"/>
                  </a:cxn>
                </a:cxnLst>
                <a:rect l="0" t="0" r="r" b="b"/>
                <a:pathLst>
                  <a:path w="97" h="142">
                    <a:moveTo>
                      <a:pt x="75" y="34"/>
                    </a:moveTo>
                    <a:cubicBezTo>
                      <a:pt x="75" y="34"/>
                      <a:pt x="22" y="0"/>
                      <a:pt x="11" y="66"/>
                    </a:cubicBezTo>
                    <a:cubicBezTo>
                      <a:pt x="0" y="132"/>
                      <a:pt x="59" y="142"/>
                      <a:pt x="74" y="132"/>
                    </a:cubicBezTo>
                    <a:cubicBezTo>
                      <a:pt x="74" y="132"/>
                      <a:pt x="97" y="82"/>
                      <a:pt x="75" y="34"/>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a:extLst>
                  <a:ext uri="{FF2B5EF4-FFF2-40B4-BE49-F238E27FC236}">
                    <a16:creationId xmlns:a16="http://schemas.microsoft.com/office/drawing/2014/main" id="{0870DA8A-4FAB-4AF9-8E9C-77B8A63093AF}"/>
                  </a:ext>
                </a:extLst>
              </p:cNvPr>
              <p:cNvSpPr>
                <a:spLocks/>
              </p:cNvSpPr>
              <p:nvPr/>
            </p:nvSpPr>
            <p:spPr bwMode="auto">
              <a:xfrm>
                <a:off x="1851962" y="1895956"/>
                <a:ext cx="1001144" cy="1693715"/>
              </a:xfrm>
              <a:custGeom>
                <a:avLst/>
                <a:gdLst>
                  <a:gd name="T0" fmla="*/ 284 w 375"/>
                  <a:gd name="T1" fmla="*/ 612 h 636"/>
                  <a:gd name="T2" fmla="*/ 12 w 375"/>
                  <a:gd name="T3" fmla="*/ 387 h 636"/>
                  <a:gd name="T4" fmla="*/ 0 w 375"/>
                  <a:gd name="T5" fmla="*/ 268 h 636"/>
                  <a:gd name="T6" fmla="*/ 0 w 375"/>
                  <a:gd name="T7" fmla="*/ 267 h 636"/>
                  <a:gd name="T8" fmla="*/ 6 w 375"/>
                  <a:gd name="T9" fmla="*/ 230 h 636"/>
                  <a:gd name="T10" fmla="*/ 36 w 375"/>
                  <a:gd name="T11" fmla="*/ 12 h 636"/>
                  <a:gd name="T12" fmla="*/ 64 w 375"/>
                  <a:gd name="T13" fmla="*/ 62 h 636"/>
                  <a:gd name="T14" fmla="*/ 173 w 375"/>
                  <a:gd name="T15" fmla="*/ 216 h 636"/>
                  <a:gd name="T16" fmla="*/ 226 w 375"/>
                  <a:gd name="T17" fmla="*/ 205 h 636"/>
                  <a:gd name="T18" fmla="*/ 326 w 375"/>
                  <a:gd name="T19" fmla="*/ 201 h 636"/>
                  <a:gd name="T20" fmla="*/ 333 w 375"/>
                  <a:gd name="T21" fmla="*/ 238 h 636"/>
                  <a:gd name="T22" fmla="*/ 323 w 375"/>
                  <a:gd name="T23" fmla="*/ 378 h 636"/>
                  <a:gd name="T24" fmla="*/ 284 w 375"/>
                  <a:gd name="T25" fmla="*/ 612 h 6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5" h="636">
                    <a:moveTo>
                      <a:pt x="284" y="612"/>
                    </a:moveTo>
                    <a:cubicBezTo>
                      <a:pt x="193" y="636"/>
                      <a:pt x="36" y="546"/>
                      <a:pt x="12" y="387"/>
                    </a:cubicBezTo>
                    <a:cubicBezTo>
                      <a:pt x="4" y="328"/>
                      <a:pt x="0" y="291"/>
                      <a:pt x="0" y="268"/>
                    </a:cubicBezTo>
                    <a:cubicBezTo>
                      <a:pt x="0" y="267"/>
                      <a:pt x="0" y="267"/>
                      <a:pt x="0" y="267"/>
                    </a:cubicBezTo>
                    <a:cubicBezTo>
                      <a:pt x="2" y="249"/>
                      <a:pt x="4" y="235"/>
                      <a:pt x="6" y="230"/>
                    </a:cubicBezTo>
                    <a:cubicBezTo>
                      <a:pt x="6" y="230"/>
                      <a:pt x="55" y="77"/>
                      <a:pt x="36" y="12"/>
                    </a:cubicBezTo>
                    <a:cubicBezTo>
                      <a:pt x="36" y="12"/>
                      <a:pt x="53" y="0"/>
                      <a:pt x="64" y="62"/>
                    </a:cubicBezTo>
                    <a:cubicBezTo>
                      <a:pt x="74" y="123"/>
                      <a:pt x="134" y="202"/>
                      <a:pt x="173" y="216"/>
                    </a:cubicBezTo>
                    <a:cubicBezTo>
                      <a:pt x="212" y="229"/>
                      <a:pt x="214" y="208"/>
                      <a:pt x="226" y="205"/>
                    </a:cubicBezTo>
                    <a:cubicBezTo>
                      <a:pt x="238" y="204"/>
                      <a:pt x="263" y="178"/>
                      <a:pt x="326" y="201"/>
                    </a:cubicBezTo>
                    <a:cubicBezTo>
                      <a:pt x="326" y="201"/>
                      <a:pt x="338" y="218"/>
                      <a:pt x="333" y="238"/>
                    </a:cubicBezTo>
                    <a:cubicBezTo>
                      <a:pt x="328" y="257"/>
                      <a:pt x="297" y="318"/>
                      <a:pt x="323" y="378"/>
                    </a:cubicBezTo>
                    <a:cubicBezTo>
                      <a:pt x="349" y="437"/>
                      <a:pt x="375" y="587"/>
                      <a:pt x="284" y="612"/>
                    </a:cubicBezTo>
                    <a:close/>
                  </a:path>
                </a:pathLst>
              </a:custGeom>
              <a:gradFill>
                <a:gsLst>
                  <a:gs pos="0">
                    <a:srgbClr val="BB7FFB"/>
                  </a:gs>
                  <a:gs pos="100000">
                    <a:srgbClr val="FB95E9"/>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13">
                <a:extLst>
                  <a:ext uri="{FF2B5EF4-FFF2-40B4-BE49-F238E27FC236}">
                    <a16:creationId xmlns:a16="http://schemas.microsoft.com/office/drawing/2014/main" id="{116FA9B5-4461-4B4F-9235-D02206F69BBD}"/>
                  </a:ext>
                </a:extLst>
              </p:cNvPr>
              <p:cNvSpPr>
                <a:spLocks/>
              </p:cNvSpPr>
              <p:nvPr/>
            </p:nvSpPr>
            <p:spPr bwMode="auto">
              <a:xfrm>
                <a:off x="1697100" y="1340526"/>
                <a:ext cx="1071430" cy="330858"/>
              </a:xfrm>
              <a:custGeom>
                <a:avLst/>
                <a:gdLst>
                  <a:gd name="T0" fmla="*/ 379 w 401"/>
                  <a:gd name="T1" fmla="*/ 124 h 124"/>
                  <a:gd name="T2" fmla="*/ 258 w 401"/>
                  <a:gd name="T3" fmla="*/ 113 h 124"/>
                  <a:gd name="T4" fmla="*/ 166 w 401"/>
                  <a:gd name="T5" fmla="*/ 98 h 124"/>
                  <a:gd name="T6" fmla="*/ 0 w 401"/>
                  <a:gd name="T7" fmla="*/ 98 h 124"/>
                  <a:gd name="T8" fmla="*/ 115 w 401"/>
                  <a:gd name="T9" fmla="*/ 4 h 124"/>
                  <a:gd name="T10" fmla="*/ 174 w 401"/>
                  <a:gd name="T11" fmla="*/ 14 h 124"/>
                  <a:gd name="T12" fmla="*/ 266 w 401"/>
                  <a:gd name="T13" fmla="*/ 15 h 124"/>
                  <a:gd name="T14" fmla="*/ 382 w 401"/>
                  <a:gd name="T15" fmla="*/ 49 h 124"/>
                  <a:gd name="T16" fmla="*/ 379 w 401"/>
                  <a:gd name="T17" fmla="*/ 124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1" h="124">
                    <a:moveTo>
                      <a:pt x="379" y="124"/>
                    </a:moveTo>
                    <a:cubicBezTo>
                      <a:pt x="354" y="103"/>
                      <a:pt x="299" y="110"/>
                      <a:pt x="258" y="113"/>
                    </a:cubicBezTo>
                    <a:cubicBezTo>
                      <a:pt x="217" y="117"/>
                      <a:pt x="166" y="98"/>
                      <a:pt x="166" y="98"/>
                    </a:cubicBezTo>
                    <a:cubicBezTo>
                      <a:pt x="0" y="98"/>
                      <a:pt x="0" y="98"/>
                      <a:pt x="0" y="98"/>
                    </a:cubicBezTo>
                    <a:cubicBezTo>
                      <a:pt x="0" y="98"/>
                      <a:pt x="15" y="13"/>
                      <a:pt x="115" y="4"/>
                    </a:cubicBezTo>
                    <a:cubicBezTo>
                      <a:pt x="115" y="4"/>
                      <a:pt x="146" y="0"/>
                      <a:pt x="174" y="14"/>
                    </a:cubicBezTo>
                    <a:cubicBezTo>
                      <a:pt x="201" y="28"/>
                      <a:pt x="231" y="22"/>
                      <a:pt x="266" y="15"/>
                    </a:cubicBezTo>
                    <a:cubicBezTo>
                      <a:pt x="301" y="8"/>
                      <a:pt x="362" y="16"/>
                      <a:pt x="382" y="49"/>
                    </a:cubicBezTo>
                    <a:cubicBezTo>
                      <a:pt x="401" y="81"/>
                      <a:pt x="393" y="114"/>
                      <a:pt x="379" y="124"/>
                    </a:cubicBezTo>
                    <a:close/>
                  </a:path>
                </a:pathLst>
              </a:custGeom>
              <a:gradFill>
                <a:gsLst>
                  <a:gs pos="28000">
                    <a:srgbClr val="6313DC"/>
                  </a:gs>
                  <a:gs pos="100000">
                    <a:srgbClr val="1E3ADA"/>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4">
                <a:extLst>
                  <a:ext uri="{FF2B5EF4-FFF2-40B4-BE49-F238E27FC236}">
                    <a16:creationId xmlns:a16="http://schemas.microsoft.com/office/drawing/2014/main" id="{2BF4B088-9F78-4017-BB28-01D01B8E13EA}"/>
                  </a:ext>
                </a:extLst>
              </p:cNvPr>
              <p:cNvSpPr>
                <a:spLocks/>
              </p:cNvSpPr>
              <p:nvPr/>
            </p:nvSpPr>
            <p:spPr bwMode="auto">
              <a:xfrm>
                <a:off x="1350814" y="4258241"/>
                <a:ext cx="761143" cy="908572"/>
              </a:xfrm>
              <a:custGeom>
                <a:avLst/>
                <a:gdLst>
                  <a:gd name="T0" fmla="*/ 265 w 285"/>
                  <a:gd name="T1" fmla="*/ 0 h 341"/>
                  <a:gd name="T2" fmla="*/ 68 w 285"/>
                  <a:gd name="T3" fmla="*/ 96 h 341"/>
                  <a:gd name="T4" fmla="*/ 0 w 285"/>
                  <a:gd name="T5" fmla="*/ 232 h 341"/>
                  <a:gd name="T6" fmla="*/ 3 w 285"/>
                  <a:gd name="T7" fmla="*/ 341 h 341"/>
                  <a:gd name="T8" fmla="*/ 41 w 285"/>
                  <a:gd name="T9" fmla="*/ 303 h 341"/>
                  <a:gd name="T10" fmla="*/ 41 w 285"/>
                  <a:gd name="T11" fmla="*/ 224 h 341"/>
                  <a:gd name="T12" fmla="*/ 93 w 285"/>
                  <a:gd name="T13" fmla="*/ 156 h 341"/>
                  <a:gd name="T14" fmla="*/ 62 w 285"/>
                  <a:gd name="T15" fmla="*/ 256 h 341"/>
                  <a:gd name="T16" fmla="*/ 106 w 285"/>
                  <a:gd name="T17" fmla="*/ 323 h 341"/>
                  <a:gd name="T18" fmla="*/ 117 w 285"/>
                  <a:gd name="T19" fmla="*/ 275 h 341"/>
                  <a:gd name="T20" fmla="*/ 101 w 285"/>
                  <a:gd name="T21" fmla="*/ 237 h 341"/>
                  <a:gd name="T22" fmla="*/ 136 w 285"/>
                  <a:gd name="T23" fmla="*/ 172 h 341"/>
                  <a:gd name="T24" fmla="*/ 133 w 285"/>
                  <a:gd name="T25" fmla="*/ 239 h 341"/>
                  <a:gd name="T26" fmla="*/ 168 w 285"/>
                  <a:gd name="T27" fmla="*/ 301 h 341"/>
                  <a:gd name="T28" fmla="*/ 185 w 285"/>
                  <a:gd name="T29" fmla="*/ 257 h 341"/>
                  <a:gd name="T30" fmla="*/ 180 w 285"/>
                  <a:gd name="T31" fmla="*/ 196 h 341"/>
                  <a:gd name="T32" fmla="*/ 285 w 285"/>
                  <a:gd name="T33" fmla="*/ 100 h 341"/>
                  <a:gd name="T34" fmla="*/ 265 w 285"/>
                  <a:gd name="T35" fmla="*/ 0 h 3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5" h="341">
                    <a:moveTo>
                      <a:pt x="265" y="0"/>
                    </a:moveTo>
                    <a:cubicBezTo>
                      <a:pt x="265" y="0"/>
                      <a:pt x="85" y="79"/>
                      <a:pt x="68" y="96"/>
                    </a:cubicBezTo>
                    <a:cubicBezTo>
                      <a:pt x="51" y="113"/>
                      <a:pt x="0" y="232"/>
                      <a:pt x="0" y="232"/>
                    </a:cubicBezTo>
                    <a:cubicBezTo>
                      <a:pt x="3" y="341"/>
                      <a:pt x="3" y="341"/>
                      <a:pt x="3" y="341"/>
                    </a:cubicBezTo>
                    <a:cubicBezTo>
                      <a:pt x="3" y="341"/>
                      <a:pt x="42" y="329"/>
                      <a:pt x="41" y="303"/>
                    </a:cubicBezTo>
                    <a:cubicBezTo>
                      <a:pt x="39" y="278"/>
                      <a:pt x="35" y="230"/>
                      <a:pt x="41" y="224"/>
                    </a:cubicBezTo>
                    <a:cubicBezTo>
                      <a:pt x="46" y="218"/>
                      <a:pt x="93" y="156"/>
                      <a:pt x="93" y="156"/>
                    </a:cubicBezTo>
                    <a:cubicBezTo>
                      <a:pt x="93" y="156"/>
                      <a:pt x="59" y="250"/>
                      <a:pt x="62" y="256"/>
                    </a:cubicBezTo>
                    <a:cubicBezTo>
                      <a:pt x="64" y="262"/>
                      <a:pt x="106" y="323"/>
                      <a:pt x="106" y="323"/>
                    </a:cubicBezTo>
                    <a:cubicBezTo>
                      <a:pt x="106" y="323"/>
                      <a:pt x="128" y="296"/>
                      <a:pt x="117" y="275"/>
                    </a:cubicBezTo>
                    <a:cubicBezTo>
                      <a:pt x="106" y="255"/>
                      <a:pt x="101" y="237"/>
                      <a:pt x="101" y="237"/>
                    </a:cubicBezTo>
                    <a:cubicBezTo>
                      <a:pt x="136" y="172"/>
                      <a:pt x="136" y="172"/>
                      <a:pt x="136" y="172"/>
                    </a:cubicBezTo>
                    <a:cubicBezTo>
                      <a:pt x="133" y="239"/>
                      <a:pt x="133" y="239"/>
                      <a:pt x="133" y="239"/>
                    </a:cubicBezTo>
                    <a:cubicBezTo>
                      <a:pt x="168" y="301"/>
                      <a:pt x="168" y="301"/>
                      <a:pt x="168" y="301"/>
                    </a:cubicBezTo>
                    <a:cubicBezTo>
                      <a:pt x="168" y="301"/>
                      <a:pt x="197" y="274"/>
                      <a:pt x="185" y="257"/>
                    </a:cubicBezTo>
                    <a:cubicBezTo>
                      <a:pt x="172" y="240"/>
                      <a:pt x="180" y="196"/>
                      <a:pt x="180" y="196"/>
                    </a:cubicBezTo>
                    <a:cubicBezTo>
                      <a:pt x="285" y="100"/>
                      <a:pt x="285" y="100"/>
                      <a:pt x="285" y="100"/>
                    </a:cubicBezTo>
                    <a:lnTo>
                      <a:pt x="26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a:extLst>
                  <a:ext uri="{FF2B5EF4-FFF2-40B4-BE49-F238E27FC236}">
                    <a16:creationId xmlns:a16="http://schemas.microsoft.com/office/drawing/2014/main" id="{52C1A77F-D0D3-4856-91DD-AD841A991733}"/>
                  </a:ext>
                </a:extLst>
              </p:cNvPr>
              <p:cNvSpPr>
                <a:spLocks/>
              </p:cNvSpPr>
              <p:nvPr/>
            </p:nvSpPr>
            <p:spPr bwMode="auto">
              <a:xfrm>
                <a:off x="2489100" y="3680527"/>
                <a:ext cx="387429" cy="685715"/>
              </a:xfrm>
              <a:custGeom>
                <a:avLst/>
                <a:gdLst>
                  <a:gd name="T0" fmla="*/ 21 w 145"/>
                  <a:gd name="T1" fmla="*/ 257 h 257"/>
                  <a:gd name="T2" fmla="*/ 3 w 145"/>
                  <a:gd name="T3" fmla="*/ 120 h 257"/>
                  <a:gd name="T4" fmla="*/ 50 w 145"/>
                  <a:gd name="T5" fmla="*/ 37 h 257"/>
                  <a:gd name="T6" fmla="*/ 108 w 145"/>
                  <a:gd name="T7" fmla="*/ 0 h 257"/>
                  <a:gd name="T8" fmla="*/ 102 w 145"/>
                  <a:gd name="T9" fmla="*/ 33 h 257"/>
                  <a:gd name="T10" fmla="*/ 60 w 145"/>
                  <a:gd name="T11" fmla="*/ 61 h 257"/>
                  <a:gd name="T12" fmla="*/ 43 w 145"/>
                  <a:gd name="T13" fmla="*/ 112 h 257"/>
                  <a:gd name="T14" fmla="*/ 84 w 145"/>
                  <a:gd name="T15" fmla="*/ 60 h 257"/>
                  <a:gd name="T16" fmla="*/ 135 w 145"/>
                  <a:gd name="T17" fmla="*/ 60 h 257"/>
                  <a:gd name="T18" fmla="*/ 114 w 145"/>
                  <a:gd name="T19" fmla="*/ 83 h 257"/>
                  <a:gd name="T20" fmla="*/ 88 w 145"/>
                  <a:gd name="T21" fmla="*/ 88 h 257"/>
                  <a:gd name="T22" fmla="*/ 67 w 145"/>
                  <a:gd name="T23" fmla="*/ 129 h 257"/>
                  <a:gd name="T24" fmla="*/ 100 w 145"/>
                  <a:gd name="T25" fmla="*/ 104 h 257"/>
                  <a:gd name="T26" fmla="*/ 145 w 145"/>
                  <a:gd name="T27" fmla="*/ 100 h 257"/>
                  <a:gd name="T28" fmla="*/ 128 w 145"/>
                  <a:gd name="T29" fmla="*/ 125 h 257"/>
                  <a:gd name="T30" fmla="*/ 94 w 145"/>
                  <a:gd name="T31" fmla="*/ 144 h 257"/>
                  <a:gd name="T32" fmla="*/ 81 w 145"/>
                  <a:gd name="T33" fmla="*/ 232 h 257"/>
                  <a:gd name="T34" fmla="*/ 21 w 145"/>
                  <a:gd name="T35" fmla="*/ 257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5" h="257">
                    <a:moveTo>
                      <a:pt x="21" y="257"/>
                    </a:moveTo>
                    <a:cubicBezTo>
                      <a:pt x="21" y="257"/>
                      <a:pt x="0" y="134"/>
                      <a:pt x="3" y="120"/>
                    </a:cubicBezTo>
                    <a:cubicBezTo>
                      <a:pt x="6" y="105"/>
                      <a:pt x="50" y="37"/>
                      <a:pt x="50" y="37"/>
                    </a:cubicBezTo>
                    <a:cubicBezTo>
                      <a:pt x="108" y="0"/>
                      <a:pt x="108" y="0"/>
                      <a:pt x="108" y="0"/>
                    </a:cubicBezTo>
                    <a:cubicBezTo>
                      <a:pt x="108" y="0"/>
                      <a:pt x="116" y="25"/>
                      <a:pt x="102" y="33"/>
                    </a:cubicBezTo>
                    <a:cubicBezTo>
                      <a:pt x="88" y="41"/>
                      <a:pt x="61" y="56"/>
                      <a:pt x="60" y="61"/>
                    </a:cubicBezTo>
                    <a:cubicBezTo>
                      <a:pt x="59" y="66"/>
                      <a:pt x="43" y="112"/>
                      <a:pt x="43" y="112"/>
                    </a:cubicBezTo>
                    <a:cubicBezTo>
                      <a:pt x="43" y="112"/>
                      <a:pt x="80" y="61"/>
                      <a:pt x="84" y="60"/>
                    </a:cubicBezTo>
                    <a:cubicBezTo>
                      <a:pt x="89" y="60"/>
                      <a:pt x="135" y="60"/>
                      <a:pt x="135" y="60"/>
                    </a:cubicBezTo>
                    <a:cubicBezTo>
                      <a:pt x="135" y="60"/>
                      <a:pt x="128" y="81"/>
                      <a:pt x="114" y="83"/>
                    </a:cubicBezTo>
                    <a:cubicBezTo>
                      <a:pt x="99" y="84"/>
                      <a:pt x="88" y="88"/>
                      <a:pt x="88" y="88"/>
                    </a:cubicBezTo>
                    <a:cubicBezTo>
                      <a:pt x="67" y="129"/>
                      <a:pt x="67" y="129"/>
                      <a:pt x="67" y="129"/>
                    </a:cubicBezTo>
                    <a:cubicBezTo>
                      <a:pt x="100" y="104"/>
                      <a:pt x="100" y="104"/>
                      <a:pt x="100" y="104"/>
                    </a:cubicBezTo>
                    <a:cubicBezTo>
                      <a:pt x="145" y="100"/>
                      <a:pt x="145" y="100"/>
                      <a:pt x="145" y="100"/>
                    </a:cubicBezTo>
                    <a:cubicBezTo>
                      <a:pt x="145" y="100"/>
                      <a:pt x="141" y="125"/>
                      <a:pt x="128" y="125"/>
                    </a:cubicBezTo>
                    <a:cubicBezTo>
                      <a:pt x="115" y="124"/>
                      <a:pt x="94" y="144"/>
                      <a:pt x="94" y="144"/>
                    </a:cubicBezTo>
                    <a:cubicBezTo>
                      <a:pt x="81" y="232"/>
                      <a:pt x="81" y="232"/>
                      <a:pt x="81" y="232"/>
                    </a:cubicBezTo>
                    <a:lnTo>
                      <a:pt x="21" y="257"/>
                    </a:ln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16">
                <a:extLst>
                  <a:ext uri="{FF2B5EF4-FFF2-40B4-BE49-F238E27FC236}">
                    <a16:creationId xmlns:a16="http://schemas.microsoft.com/office/drawing/2014/main" id="{AF758C60-4BC8-48B0-853B-79E4FE11DEC0}"/>
                  </a:ext>
                </a:extLst>
              </p:cNvPr>
              <p:cNvSpPr>
                <a:spLocks/>
              </p:cNvSpPr>
              <p:nvPr/>
            </p:nvSpPr>
            <p:spPr bwMode="auto">
              <a:xfrm rot="487774">
                <a:off x="2302872" y="4062813"/>
                <a:ext cx="1145143" cy="673715"/>
              </a:xfrm>
              <a:custGeom>
                <a:avLst/>
                <a:gdLst>
                  <a:gd name="T0" fmla="*/ 82 w 428"/>
                  <a:gd name="T1" fmla="*/ 54 h 253"/>
                  <a:gd name="T2" fmla="*/ 282 w 428"/>
                  <a:gd name="T3" fmla="*/ 41 h 253"/>
                  <a:gd name="T4" fmla="*/ 326 w 428"/>
                  <a:gd name="T5" fmla="*/ 235 h 253"/>
                  <a:gd name="T6" fmla="*/ 59 w 428"/>
                  <a:gd name="T7" fmla="*/ 170 h 253"/>
                  <a:gd name="T8" fmla="*/ 82 w 428"/>
                  <a:gd name="T9" fmla="*/ 54 h 253"/>
                </a:gdLst>
                <a:ahLst/>
                <a:cxnLst>
                  <a:cxn ang="0">
                    <a:pos x="T0" y="T1"/>
                  </a:cxn>
                  <a:cxn ang="0">
                    <a:pos x="T2" y="T3"/>
                  </a:cxn>
                  <a:cxn ang="0">
                    <a:pos x="T4" y="T5"/>
                  </a:cxn>
                  <a:cxn ang="0">
                    <a:pos x="T6" y="T7"/>
                  </a:cxn>
                  <a:cxn ang="0">
                    <a:pos x="T8" y="T9"/>
                  </a:cxn>
                </a:cxnLst>
                <a:rect l="0" t="0" r="r" b="b"/>
                <a:pathLst>
                  <a:path w="428" h="253">
                    <a:moveTo>
                      <a:pt x="82" y="54"/>
                    </a:moveTo>
                    <a:cubicBezTo>
                      <a:pt x="82" y="54"/>
                      <a:pt x="169" y="0"/>
                      <a:pt x="282" y="41"/>
                    </a:cubicBezTo>
                    <a:cubicBezTo>
                      <a:pt x="428" y="93"/>
                      <a:pt x="371" y="223"/>
                      <a:pt x="326" y="235"/>
                    </a:cubicBezTo>
                    <a:cubicBezTo>
                      <a:pt x="260" y="253"/>
                      <a:pt x="93" y="170"/>
                      <a:pt x="59" y="170"/>
                    </a:cubicBezTo>
                    <a:cubicBezTo>
                      <a:pt x="25" y="170"/>
                      <a:pt x="0" y="102"/>
                      <a:pt x="82" y="5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a:extLst>
                  <a:ext uri="{FF2B5EF4-FFF2-40B4-BE49-F238E27FC236}">
                    <a16:creationId xmlns:a16="http://schemas.microsoft.com/office/drawing/2014/main" id="{5402D44F-972F-4278-8406-D3E44C9F1E1C}"/>
                  </a:ext>
                </a:extLst>
              </p:cNvPr>
              <p:cNvSpPr>
                <a:spLocks/>
              </p:cNvSpPr>
              <p:nvPr/>
            </p:nvSpPr>
            <p:spPr bwMode="auto">
              <a:xfrm>
                <a:off x="963385" y="3011955"/>
                <a:ext cx="2713716" cy="2492573"/>
              </a:xfrm>
              <a:custGeom>
                <a:avLst/>
                <a:gdLst>
                  <a:gd name="T0" fmla="*/ 154 w 1016"/>
                  <a:gd name="T1" fmla="*/ 0 h 935"/>
                  <a:gd name="T2" fmla="*/ 461 w 1016"/>
                  <a:gd name="T3" fmla="*/ 248 h 935"/>
                  <a:gd name="T4" fmla="*/ 785 w 1016"/>
                  <a:gd name="T5" fmla="*/ 556 h 935"/>
                  <a:gd name="T6" fmla="*/ 901 w 1016"/>
                  <a:gd name="T7" fmla="*/ 822 h 935"/>
                  <a:gd name="T8" fmla="*/ 331 w 1016"/>
                  <a:gd name="T9" fmla="*/ 781 h 935"/>
                  <a:gd name="T10" fmla="*/ 10 w 1016"/>
                  <a:gd name="T11" fmla="*/ 204 h 935"/>
                  <a:gd name="T12" fmla="*/ 154 w 1016"/>
                  <a:gd name="T13" fmla="*/ 0 h 935"/>
                </a:gdLst>
                <a:ahLst/>
                <a:cxnLst>
                  <a:cxn ang="0">
                    <a:pos x="T0" y="T1"/>
                  </a:cxn>
                  <a:cxn ang="0">
                    <a:pos x="T2" y="T3"/>
                  </a:cxn>
                  <a:cxn ang="0">
                    <a:pos x="T4" y="T5"/>
                  </a:cxn>
                  <a:cxn ang="0">
                    <a:pos x="T6" y="T7"/>
                  </a:cxn>
                  <a:cxn ang="0">
                    <a:pos x="T8" y="T9"/>
                  </a:cxn>
                  <a:cxn ang="0">
                    <a:pos x="T10" y="T11"/>
                  </a:cxn>
                  <a:cxn ang="0">
                    <a:pos x="T12" y="T13"/>
                  </a:cxn>
                </a:cxnLst>
                <a:rect l="0" t="0" r="r" b="b"/>
                <a:pathLst>
                  <a:path w="1016" h="935">
                    <a:moveTo>
                      <a:pt x="154" y="0"/>
                    </a:moveTo>
                    <a:cubicBezTo>
                      <a:pt x="154" y="0"/>
                      <a:pt x="317" y="11"/>
                      <a:pt x="461" y="248"/>
                    </a:cubicBezTo>
                    <a:cubicBezTo>
                      <a:pt x="604" y="484"/>
                      <a:pt x="785" y="556"/>
                      <a:pt x="785" y="556"/>
                    </a:cubicBezTo>
                    <a:cubicBezTo>
                      <a:pt x="785" y="556"/>
                      <a:pt x="1016" y="720"/>
                      <a:pt x="901" y="822"/>
                    </a:cubicBezTo>
                    <a:cubicBezTo>
                      <a:pt x="787" y="925"/>
                      <a:pt x="485" y="935"/>
                      <a:pt x="331" y="781"/>
                    </a:cubicBezTo>
                    <a:cubicBezTo>
                      <a:pt x="178" y="628"/>
                      <a:pt x="0" y="341"/>
                      <a:pt x="10" y="204"/>
                    </a:cubicBezTo>
                    <a:cubicBezTo>
                      <a:pt x="21" y="68"/>
                      <a:pt x="68" y="10"/>
                      <a:pt x="154" y="0"/>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7" name="Oval 26">
              <a:extLst>
                <a:ext uri="{FF2B5EF4-FFF2-40B4-BE49-F238E27FC236}">
                  <a16:creationId xmlns:a16="http://schemas.microsoft.com/office/drawing/2014/main" id="{813F705E-7B0E-4989-B447-76E85BC850C4}"/>
                </a:ext>
              </a:extLst>
            </p:cNvPr>
            <p:cNvSpPr/>
            <p:nvPr/>
          </p:nvSpPr>
          <p:spPr>
            <a:xfrm flipH="1">
              <a:off x="662569" y="2575406"/>
              <a:ext cx="333828" cy="333828"/>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8" name="Oval 27">
              <a:extLst>
                <a:ext uri="{FF2B5EF4-FFF2-40B4-BE49-F238E27FC236}">
                  <a16:creationId xmlns:a16="http://schemas.microsoft.com/office/drawing/2014/main" id="{1CA7247A-56C4-4D0D-A7EB-5B7C8EDC3148}"/>
                </a:ext>
              </a:extLst>
            </p:cNvPr>
            <p:cNvSpPr/>
            <p:nvPr/>
          </p:nvSpPr>
          <p:spPr>
            <a:xfrm flipH="1">
              <a:off x="3192720" y="5092277"/>
              <a:ext cx="191756" cy="191756"/>
            </a:xfrm>
            <a:prstGeom prst="ellipse">
              <a:avLst/>
            </a:prstGeom>
            <a:gradFill>
              <a:gsLst>
                <a:gs pos="0">
                  <a:srgbClr val="7CEFD8"/>
                </a:gs>
                <a:gs pos="100000">
                  <a:srgbClr val="6C92E1"/>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6" name="Diamond 25">
              <a:extLst>
                <a:ext uri="{FF2B5EF4-FFF2-40B4-BE49-F238E27FC236}">
                  <a16:creationId xmlns:a16="http://schemas.microsoft.com/office/drawing/2014/main" id="{EDADB6E4-A33D-42FA-AF99-6073BF0A1F07}"/>
                </a:ext>
              </a:extLst>
            </p:cNvPr>
            <p:cNvSpPr/>
            <p:nvPr/>
          </p:nvSpPr>
          <p:spPr>
            <a:xfrm>
              <a:off x="117404" y="5337893"/>
              <a:ext cx="319314" cy="319314"/>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Diamond 39">
              <a:extLst>
                <a:ext uri="{FF2B5EF4-FFF2-40B4-BE49-F238E27FC236}">
                  <a16:creationId xmlns:a16="http://schemas.microsoft.com/office/drawing/2014/main" id="{02153CFD-6A73-4AE2-B9B2-267A2F60EC4E}"/>
                </a:ext>
              </a:extLst>
            </p:cNvPr>
            <p:cNvSpPr/>
            <p:nvPr/>
          </p:nvSpPr>
          <p:spPr>
            <a:xfrm>
              <a:off x="3656166" y="3941881"/>
              <a:ext cx="271578" cy="271578"/>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Diamond 40">
              <a:extLst>
                <a:ext uri="{FF2B5EF4-FFF2-40B4-BE49-F238E27FC236}">
                  <a16:creationId xmlns:a16="http://schemas.microsoft.com/office/drawing/2014/main" id="{7381A731-66EF-4CDC-94CA-BB0DA3E7292C}"/>
                </a:ext>
              </a:extLst>
            </p:cNvPr>
            <p:cNvSpPr/>
            <p:nvPr/>
          </p:nvSpPr>
          <p:spPr>
            <a:xfrm>
              <a:off x="2941210" y="1951388"/>
              <a:ext cx="404893" cy="404893"/>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3" name="TextBox 42">
            <a:extLst>
              <a:ext uri="{FF2B5EF4-FFF2-40B4-BE49-F238E27FC236}">
                <a16:creationId xmlns:a16="http://schemas.microsoft.com/office/drawing/2014/main" id="{7BF380F0-E581-41AD-B9B8-4693DE21F634}"/>
              </a:ext>
            </a:extLst>
          </p:cNvPr>
          <p:cNvSpPr txBox="1"/>
          <p:nvPr/>
        </p:nvSpPr>
        <p:spPr>
          <a:xfrm>
            <a:off x="5257799" y="379963"/>
            <a:ext cx="6172201" cy="483637"/>
          </a:xfrm>
          <a:prstGeom prst="rect">
            <a:avLst/>
          </a:prstGeom>
          <a:noFill/>
        </p:spPr>
        <p:txBody>
          <a:bodyPr wrap="square" lIns="0" tIns="0" rIns="0" bIns="0" rtlCol="0">
            <a:noAutofit/>
          </a:bodyPr>
          <a:lstStyle/>
          <a:p>
            <a:pPr>
              <a:lnSpc>
                <a:spcPts val="4000"/>
              </a:lnSpc>
            </a:pPr>
            <a:r>
              <a:rPr lang="en-US" sz="4000" b="1" dirty="0">
                <a:solidFill>
                  <a:srgbClr val="002060"/>
                </a:solidFill>
                <a:effectLst>
                  <a:outerShdw blurRad="38100" dist="38100" dir="2700000" algn="tl">
                    <a:srgbClr val="000000">
                      <a:alpha val="43137"/>
                    </a:srgbClr>
                  </a:outerShdw>
                </a:effectLst>
                <a:latin typeface="Segoe UI" panose="020B0502040204020203" pitchFamily="34" charset="0"/>
                <a:cs typeface="Segoe UI" panose="020B0502040204020203" pitchFamily="34" charset="0"/>
              </a:rPr>
              <a:t>Arguments</a:t>
            </a:r>
            <a:r>
              <a:rPr lang="en-US" sz="3600" b="1" dirty="0">
                <a:solidFill>
                  <a:srgbClr val="002060"/>
                </a:solidFill>
                <a:latin typeface="Segoe UI" panose="020B0502040204020203" pitchFamily="34" charset="0"/>
                <a:cs typeface="Segoe UI" panose="020B0502040204020203" pitchFamily="34" charset="0"/>
              </a:rPr>
              <a:t> &amp; Lessons</a:t>
            </a:r>
          </a:p>
        </p:txBody>
      </p:sp>
      <p:sp>
        <p:nvSpPr>
          <p:cNvPr id="5" name="TextBox 4">
            <a:extLst>
              <a:ext uri="{FF2B5EF4-FFF2-40B4-BE49-F238E27FC236}">
                <a16:creationId xmlns:a16="http://schemas.microsoft.com/office/drawing/2014/main" id="{C250147F-FC5F-808B-43C0-50FB4E6D04C2}"/>
              </a:ext>
            </a:extLst>
          </p:cNvPr>
          <p:cNvSpPr txBox="1"/>
          <p:nvPr/>
        </p:nvSpPr>
        <p:spPr>
          <a:xfrm>
            <a:off x="4947562" y="2708562"/>
            <a:ext cx="6224541" cy="1600438"/>
          </a:xfrm>
          <a:prstGeom prst="rect">
            <a:avLst/>
          </a:prstGeom>
          <a:noFill/>
        </p:spPr>
        <p:txBody>
          <a:bodyPr wrap="square">
            <a:spAutoFit/>
          </a:bodyPr>
          <a:lstStyle/>
          <a:p>
            <a:r>
              <a:rPr lang="en-US" b="1" dirty="0"/>
              <a:t>The Human Aspect: Irreplaceable Elements of HR </a:t>
            </a:r>
            <a:r>
              <a:rPr lang="en-US" altLang="zh-TW" baseline="30000" dirty="0"/>
              <a:t>11</a:t>
            </a:r>
            <a:endParaRPr lang="en-US" b="1" dirty="0"/>
          </a:p>
          <a:p>
            <a:pPr lvl="1"/>
            <a:r>
              <a:rPr lang="en-US" sz="1600" dirty="0">
                <a:latin typeface="Aptos" panose="020B0004020202020204" pitchFamily="34" charset="0"/>
              </a:rPr>
              <a:t>Empathy and Emotional Intelligence</a:t>
            </a:r>
          </a:p>
          <a:p>
            <a:pPr lvl="1"/>
            <a:r>
              <a:rPr lang="en-US" sz="1600" dirty="0">
                <a:latin typeface="Aptos" panose="020B0004020202020204" pitchFamily="34" charset="0"/>
              </a:rPr>
              <a:t>Building Relationships and Trust</a:t>
            </a:r>
          </a:p>
          <a:p>
            <a:pPr lvl="1"/>
            <a:r>
              <a:rPr lang="en-US" sz="1600" dirty="0">
                <a:latin typeface="Aptos" panose="020B0004020202020204" pitchFamily="34" charset="0"/>
              </a:rPr>
              <a:t>Handling Complex Interpersonal Dynamics</a:t>
            </a:r>
          </a:p>
          <a:p>
            <a:pPr lvl="1"/>
            <a:r>
              <a:rPr lang="en-US" sz="1600" dirty="0">
                <a:latin typeface="Aptos" panose="020B0004020202020204" pitchFamily="34" charset="0"/>
              </a:rPr>
              <a:t>Ethical Decision-Making or Considerations</a:t>
            </a:r>
          </a:p>
          <a:p>
            <a:pPr lvl="1"/>
            <a:r>
              <a:rPr lang="en-US" sz="1600" dirty="0">
                <a:latin typeface="Aptos" panose="020B0004020202020204" pitchFamily="34" charset="0"/>
              </a:rPr>
              <a:t>Strategic Leadership</a:t>
            </a:r>
          </a:p>
        </p:txBody>
      </p:sp>
      <p:sp>
        <p:nvSpPr>
          <p:cNvPr id="38" name="Rectangle: Rounded Corners 37">
            <a:extLst>
              <a:ext uri="{FF2B5EF4-FFF2-40B4-BE49-F238E27FC236}">
                <a16:creationId xmlns:a16="http://schemas.microsoft.com/office/drawing/2014/main" id="{9F01F946-C672-5868-6566-6D1CDAE873F4}"/>
              </a:ext>
            </a:extLst>
          </p:cNvPr>
          <p:cNvSpPr/>
          <p:nvPr/>
        </p:nvSpPr>
        <p:spPr>
          <a:xfrm>
            <a:off x="10324049" y="5429959"/>
            <a:ext cx="1711588" cy="302467"/>
          </a:xfrm>
          <a:prstGeom prst="roundRect">
            <a:avLst>
              <a:gd name="adj" fmla="val 50000"/>
            </a:avLst>
          </a:prstGeom>
          <a:solidFill>
            <a:srgbClr val="7BEBD8">
              <a:alpha val="29000"/>
            </a:srgbClr>
          </a:solidFill>
          <a:ln w="12700" cap="flat">
            <a:noFill/>
            <a:prstDash val="solid"/>
            <a:miter lim="800000"/>
            <a:headEnd/>
            <a:tailEnd/>
          </a:ln>
          <a:effectLst>
            <a:innerShdw blurRad="114300">
              <a:prstClr val="black">
                <a:alpha val="47000"/>
              </a:prstClr>
            </a:inn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39" name="Rectangle: Rounded Corners 38">
            <a:extLst>
              <a:ext uri="{FF2B5EF4-FFF2-40B4-BE49-F238E27FC236}">
                <a16:creationId xmlns:a16="http://schemas.microsoft.com/office/drawing/2014/main" id="{7D5B054A-220B-FADA-4614-74B4B470CA36}"/>
              </a:ext>
              <a:ext uri="{C183D7F6-B498-43B3-948B-1728B52AA6E4}">
                <adec:decorative xmlns:adec="http://schemas.microsoft.com/office/drawing/2017/decorative" val="1"/>
              </a:ext>
            </a:extLst>
          </p:cNvPr>
          <p:cNvSpPr/>
          <p:nvPr/>
        </p:nvSpPr>
        <p:spPr>
          <a:xfrm>
            <a:off x="10324050" y="5429911"/>
            <a:ext cx="1031003" cy="302467"/>
          </a:xfrm>
          <a:prstGeom prst="roundRect">
            <a:avLst>
              <a:gd name="adj" fmla="val 50000"/>
            </a:avLst>
          </a:prstGeom>
          <a:gradFill>
            <a:gsLst>
              <a:gs pos="1000">
                <a:srgbClr val="FF0000"/>
              </a:gs>
              <a:gs pos="61000">
                <a:srgbClr val="FF9999">
                  <a:alpha val="83922"/>
                </a:srgbClr>
              </a:gs>
              <a:gs pos="98000">
                <a:srgbClr val="FFCCCC">
                  <a:alpha val="65882"/>
                </a:srgbClr>
              </a:gs>
            </a:gsLst>
            <a:lin ang="7200000" scaled="0"/>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pic>
        <p:nvPicPr>
          <p:cNvPr id="5126" name="Picture 6" descr="Low icon">
            <a:extLst>
              <a:ext uri="{FF2B5EF4-FFF2-40B4-BE49-F238E27FC236}">
                <a16:creationId xmlns:a16="http://schemas.microsoft.com/office/drawing/2014/main" id="{502C16BF-9DE4-6983-1D0E-681D70643A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2874" y="4770483"/>
            <a:ext cx="1013402" cy="1013402"/>
          </a:xfrm>
          <a:prstGeom prst="rect">
            <a:avLst/>
          </a:prstGeom>
          <a:noFill/>
          <a:extLst>
            <a:ext uri="{909E8E84-426E-40DD-AFC4-6F175D3DCCD1}">
              <a14:hiddenFill xmlns:a14="http://schemas.microsoft.com/office/drawing/2010/main">
                <a:solidFill>
                  <a:srgbClr val="FFFFFF"/>
                </a:solidFill>
              </a14:hiddenFill>
            </a:ext>
          </a:extLst>
        </p:spPr>
      </p:pic>
      <p:sp>
        <p:nvSpPr>
          <p:cNvPr id="86" name="Rectangle: Rounded Corners 85">
            <a:extLst>
              <a:ext uri="{FF2B5EF4-FFF2-40B4-BE49-F238E27FC236}">
                <a16:creationId xmlns:a16="http://schemas.microsoft.com/office/drawing/2014/main" id="{8A40E9FE-8785-5F6C-7D19-070C5A0815C0}"/>
              </a:ext>
            </a:extLst>
          </p:cNvPr>
          <p:cNvSpPr/>
          <p:nvPr/>
        </p:nvSpPr>
        <p:spPr>
          <a:xfrm>
            <a:off x="10324049" y="4972610"/>
            <a:ext cx="1711588" cy="302467"/>
          </a:xfrm>
          <a:prstGeom prst="roundRect">
            <a:avLst>
              <a:gd name="adj" fmla="val 50000"/>
            </a:avLst>
          </a:prstGeom>
          <a:solidFill>
            <a:srgbClr val="7BEBD8">
              <a:alpha val="29000"/>
            </a:srgbClr>
          </a:solidFill>
          <a:ln w="12700" cap="flat">
            <a:noFill/>
            <a:prstDash val="solid"/>
            <a:miter lim="800000"/>
            <a:headEnd/>
            <a:tailEnd/>
          </a:ln>
          <a:effectLst>
            <a:innerShdw blurRad="114300">
              <a:prstClr val="black">
                <a:alpha val="47000"/>
              </a:prstClr>
            </a:inn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87" name="Rectangle: Rounded Corners 86">
            <a:extLst>
              <a:ext uri="{FF2B5EF4-FFF2-40B4-BE49-F238E27FC236}">
                <a16:creationId xmlns:a16="http://schemas.microsoft.com/office/drawing/2014/main" id="{2B34D1E9-F117-B48E-181B-27FDD4EEAD38}"/>
              </a:ext>
              <a:ext uri="{C183D7F6-B498-43B3-948B-1728B52AA6E4}">
                <adec:decorative xmlns:adec="http://schemas.microsoft.com/office/drawing/2017/decorative" val="1"/>
              </a:ext>
            </a:extLst>
          </p:cNvPr>
          <p:cNvSpPr/>
          <p:nvPr/>
        </p:nvSpPr>
        <p:spPr>
          <a:xfrm>
            <a:off x="10324050" y="4972562"/>
            <a:ext cx="1605296" cy="302467"/>
          </a:xfrm>
          <a:prstGeom prst="roundRect">
            <a:avLst>
              <a:gd name="adj" fmla="val 50000"/>
            </a:avLst>
          </a:prstGeom>
          <a:gradFill>
            <a:gsLst>
              <a:gs pos="1000">
                <a:srgbClr val="FF0000"/>
              </a:gs>
              <a:gs pos="61000">
                <a:srgbClr val="FF9999">
                  <a:alpha val="83922"/>
                </a:srgbClr>
              </a:gs>
              <a:gs pos="98000">
                <a:srgbClr val="FFCCCC">
                  <a:alpha val="65882"/>
                </a:srgbClr>
              </a:gs>
            </a:gsLst>
            <a:lin ang="7200000" scaled="0"/>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89" name="Rectangle: Rounded Corners 88">
            <a:extLst>
              <a:ext uri="{FF2B5EF4-FFF2-40B4-BE49-F238E27FC236}">
                <a16:creationId xmlns:a16="http://schemas.microsoft.com/office/drawing/2014/main" id="{0431A53B-3287-4CDC-CE6E-A9CB0CC7C01C}"/>
              </a:ext>
            </a:extLst>
          </p:cNvPr>
          <p:cNvSpPr/>
          <p:nvPr/>
        </p:nvSpPr>
        <p:spPr>
          <a:xfrm>
            <a:off x="10341464" y="5885160"/>
            <a:ext cx="1711588" cy="302467"/>
          </a:xfrm>
          <a:prstGeom prst="roundRect">
            <a:avLst>
              <a:gd name="adj" fmla="val 50000"/>
            </a:avLst>
          </a:prstGeom>
          <a:solidFill>
            <a:srgbClr val="7BEBD8">
              <a:alpha val="29000"/>
            </a:srgbClr>
          </a:solidFill>
          <a:ln w="12700" cap="flat">
            <a:noFill/>
            <a:prstDash val="solid"/>
            <a:miter lim="800000"/>
            <a:headEnd/>
            <a:tailEnd/>
          </a:ln>
          <a:effectLst>
            <a:innerShdw blurRad="114300">
              <a:prstClr val="black">
                <a:alpha val="47000"/>
              </a:prstClr>
            </a:inn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90" name="Rectangle: Rounded Corners 89">
            <a:extLst>
              <a:ext uri="{FF2B5EF4-FFF2-40B4-BE49-F238E27FC236}">
                <a16:creationId xmlns:a16="http://schemas.microsoft.com/office/drawing/2014/main" id="{CE6C7237-BB00-5E01-6F9F-7ABFD3F2D277}"/>
              </a:ext>
              <a:ext uri="{C183D7F6-B498-43B3-948B-1728B52AA6E4}">
                <adec:decorative xmlns:adec="http://schemas.microsoft.com/office/drawing/2017/decorative" val="1"/>
              </a:ext>
            </a:extLst>
          </p:cNvPr>
          <p:cNvSpPr/>
          <p:nvPr/>
        </p:nvSpPr>
        <p:spPr>
          <a:xfrm>
            <a:off x="10341465" y="5885112"/>
            <a:ext cx="276071" cy="302467"/>
          </a:xfrm>
          <a:prstGeom prst="roundRect">
            <a:avLst>
              <a:gd name="adj" fmla="val 50000"/>
            </a:avLst>
          </a:prstGeom>
          <a:gradFill>
            <a:gsLst>
              <a:gs pos="1000">
                <a:srgbClr val="FF0000"/>
              </a:gs>
              <a:gs pos="61000">
                <a:srgbClr val="FF9999">
                  <a:alpha val="83922"/>
                </a:srgbClr>
              </a:gs>
              <a:gs pos="98000">
                <a:srgbClr val="FFCCCC">
                  <a:alpha val="65882"/>
                </a:srgbClr>
              </a:gs>
            </a:gsLst>
            <a:lin ang="7200000" scaled="0"/>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93" name="TextBox 92">
            <a:extLst>
              <a:ext uri="{FF2B5EF4-FFF2-40B4-BE49-F238E27FC236}">
                <a16:creationId xmlns:a16="http://schemas.microsoft.com/office/drawing/2014/main" id="{C5AEBA44-61FB-5466-00D9-6EDF7C3D05AB}"/>
              </a:ext>
            </a:extLst>
          </p:cNvPr>
          <p:cNvSpPr txBox="1"/>
          <p:nvPr/>
        </p:nvSpPr>
        <p:spPr>
          <a:xfrm>
            <a:off x="4880350" y="4973993"/>
            <a:ext cx="5334827" cy="307777"/>
          </a:xfrm>
          <a:prstGeom prst="rect">
            <a:avLst/>
          </a:prstGeom>
          <a:solidFill>
            <a:schemeClr val="bg1"/>
          </a:solidFill>
          <a:ln>
            <a:solidFill>
              <a:schemeClr val="tx1"/>
            </a:solidFill>
          </a:ln>
        </p:spPr>
        <p:style>
          <a:lnRef idx="0">
            <a:schemeClr val="accent1"/>
          </a:lnRef>
          <a:fillRef idx="3">
            <a:schemeClr val="accent1"/>
          </a:fillRef>
          <a:effectRef idx="3">
            <a:schemeClr val="accent1"/>
          </a:effectRef>
          <a:fontRef idx="minor">
            <a:schemeClr val="lt1"/>
          </a:fontRef>
        </p:style>
        <p:txBody>
          <a:bodyPr wrap="square">
            <a:spAutoFit/>
          </a:bodyPr>
          <a:lstStyle/>
          <a:p>
            <a:r>
              <a:rPr lang="en-US" sz="1400" b="0" i="0" dirty="0">
                <a:solidFill>
                  <a:srgbClr val="131313"/>
                </a:solidFill>
                <a:effectLst/>
                <a:latin typeface="Aptos" panose="020B0004020202020204" pitchFamily="34" charset="0"/>
              </a:rPr>
              <a:t>HR Administrators, DEIB Consultants, and Payroll Team Leads</a:t>
            </a:r>
            <a:r>
              <a:rPr lang="en-US" sz="1400" baseline="30000" dirty="0">
                <a:solidFill>
                  <a:srgbClr val="131313"/>
                </a:solidFill>
                <a:latin typeface="Aptos" panose="020B0004020202020204" pitchFamily="34" charset="0"/>
              </a:rPr>
              <a:t> 12</a:t>
            </a:r>
            <a:endParaRPr lang="en-US" sz="1400" dirty="0">
              <a:latin typeface="Aptos" panose="020B0004020202020204" pitchFamily="34" charset="0"/>
            </a:endParaRPr>
          </a:p>
        </p:txBody>
      </p:sp>
      <p:sp>
        <p:nvSpPr>
          <p:cNvPr id="95" name="TextBox 94">
            <a:extLst>
              <a:ext uri="{FF2B5EF4-FFF2-40B4-BE49-F238E27FC236}">
                <a16:creationId xmlns:a16="http://schemas.microsoft.com/office/drawing/2014/main" id="{84FD8495-8162-5D1A-4E7F-739E9E4EEFA8}"/>
              </a:ext>
            </a:extLst>
          </p:cNvPr>
          <p:cNvSpPr txBox="1"/>
          <p:nvPr/>
        </p:nvSpPr>
        <p:spPr>
          <a:xfrm>
            <a:off x="4880350" y="5436713"/>
            <a:ext cx="5334827" cy="307777"/>
          </a:xfrm>
          <a:prstGeom prst="rect">
            <a:avLst/>
          </a:prstGeom>
          <a:solidFill>
            <a:schemeClr val="bg1"/>
          </a:solidFill>
          <a:ln/>
        </p:spPr>
        <p:style>
          <a:lnRef idx="0">
            <a:schemeClr val="accent1"/>
          </a:lnRef>
          <a:fillRef idx="3">
            <a:schemeClr val="accent1"/>
          </a:fillRef>
          <a:effectRef idx="3">
            <a:schemeClr val="accent1"/>
          </a:effectRef>
          <a:fontRef idx="minor">
            <a:schemeClr val="lt1"/>
          </a:fontRef>
        </p:style>
        <p:txBody>
          <a:bodyPr wrap="square">
            <a:spAutoFit/>
          </a:bodyPr>
          <a:lstStyle/>
          <a:p>
            <a:r>
              <a:rPr lang="en-US" sz="1400" b="0" i="0" dirty="0">
                <a:solidFill>
                  <a:srgbClr val="131313"/>
                </a:solidFill>
                <a:effectLst/>
                <a:latin typeface="Aptos" panose="020B0004020202020204" pitchFamily="34" charset="0"/>
              </a:rPr>
              <a:t>L&amp;D Specialists, HRIS Analysts, and HRBPs</a:t>
            </a:r>
            <a:r>
              <a:rPr lang="en-US" sz="1400" baseline="30000" dirty="0">
                <a:solidFill>
                  <a:srgbClr val="131313"/>
                </a:solidFill>
                <a:latin typeface="Aptos" panose="020B0004020202020204" pitchFamily="34" charset="0"/>
              </a:rPr>
              <a:t> 12</a:t>
            </a:r>
            <a:endParaRPr lang="en-US" sz="1400" dirty="0">
              <a:latin typeface="Aptos" panose="020B0004020202020204" pitchFamily="34" charset="0"/>
            </a:endParaRPr>
          </a:p>
        </p:txBody>
      </p:sp>
      <p:sp>
        <p:nvSpPr>
          <p:cNvPr id="97" name="TextBox 96">
            <a:extLst>
              <a:ext uri="{FF2B5EF4-FFF2-40B4-BE49-F238E27FC236}">
                <a16:creationId xmlns:a16="http://schemas.microsoft.com/office/drawing/2014/main" id="{884085E1-E2CA-E000-1106-B1E9A23A5C57}"/>
              </a:ext>
            </a:extLst>
          </p:cNvPr>
          <p:cNvSpPr txBox="1"/>
          <p:nvPr/>
        </p:nvSpPr>
        <p:spPr>
          <a:xfrm>
            <a:off x="4880349" y="5883887"/>
            <a:ext cx="5334827" cy="307777"/>
          </a:xfrm>
          <a:prstGeom prst="rect">
            <a:avLst/>
          </a:prstGeom>
          <a:solidFill>
            <a:schemeClr val="bg1"/>
          </a:solidFill>
          <a:ln/>
        </p:spPr>
        <p:style>
          <a:lnRef idx="0">
            <a:schemeClr val="accent1"/>
          </a:lnRef>
          <a:fillRef idx="3">
            <a:schemeClr val="accent1"/>
          </a:fillRef>
          <a:effectRef idx="3">
            <a:schemeClr val="accent1"/>
          </a:effectRef>
          <a:fontRef idx="minor">
            <a:schemeClr val="lt1"/>
          </a:fontRef>
        </p:style>
        <p:txBody>
          <a:bodyPr wrap="square">
            <a:spAutoFit/>
          </a:bodyPr>
          <a:lstStyle/>
          <a:p>
            <a:r>
              <a:rPr lang="en-US" sz="1400" b="0" i="0" dirty="0">
                <a:solidFill>
                  <a:srgbClr val="131313"/>
                </a:solidFill>
                <a:effectLst/>
                <a:latin typeface="Aptos" panose="020B0004020202020204" pitchFamily="34" charset="0"/>
              </a:rPr>
              <a:t>HRBPs, HR Specialists, and Data Scientists </a:t>
            </a:r>
            <a:r>
              <a:rPr lang="en-US" sz="1400" b="0" i="0" baseline="30000" dirty="0">
                <a:solidFill>
                  <a:srgbClr val="131313"/>
                </a:solidFill>
                <a:effectLst/>
                <a:latin typeface="Aptos" panose="020B0004020202020204" pitchFamily="34" charset="0"/>
              </a:rPr>
              <a:t>12</a:t>
            </a:r>
            <a:endParaRPr lang="en-US" sz="1400" baseline="30000" dirty="0">
              <a:latin typeface="Aptos" panose="020B0004020202020204" pitchFamily="34" charset="0"/>
            </a:endParaRPr>
          </a:p>
        </p:txBody>
      </p:sp>
      <p:pic>
        <p:nvPicPr>
          <p:cNvPr id="5129" name="Picture 9" descr="Check mark icon">
            <a:extLst>
              <a:ext uri="{FF2B5EF4-FFF2-40B4-BE49-F238E27FC236}">
                <a16:creationId xmlns:a16="http://schemas.microsoft.com/office/drawing/2014/main" id="{052B4EDB-B9BC-29CA-69A9-81F07772A6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16011" y="3000360"/>
            <a:ext cx="261150" cy="268778"/>
          </a:xfrm>
          <a:prstGeom prst="rect">
            <a:avLst/>
          </a:prstGeom>
          <a:noFill/>
          <a:extLst>
            <a:ext uri="{909E8E84-426E-40DD-AFC4-6F175D3DCCD1}">
              <a14:hiddenFill xmlns:a14="http://schemas.microsoft.com/office/drawing/2010/main">
                <a:solidFill>
                  <a:srgbClr val="FFFFFF"/>
                </a:solidFill>
              </a14:hiddenFill>
            </a:ext>
          </a:extLst>
        </p:spPr>
      </p:pic>
      <p:pic>
        <p:nvPicPr>
          <p:cNvPr id="98" name="Picture 9" descr="Check mark icon">
            <a:extLst>
              <a:ext uri="{FF2B5EF4-FFF2-40B4-BE49-F238E27FC236}">
                <a16:creationId xmlns:a16="http://schemas.microsoft.com/office/drawing/2014/main" id="{05A87F5B-9143-78F8-D618-4BF1352AB3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16011" y="3251874"/>
            <a:ext cx="261150" cy="268778"/>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9" descr="Check mark icon">
            <a:extLst>
              <a:ext uri="{FF2B5EF4-FFF2-40B4-BE49-F238E27FC236}">
                <a16:creationId xmlns:a16="http://schemas.microsoft.com/office/drawing/2014/main" id="{4A097F92-267F-806A-5E6E-0D7E2703F8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16011" y="3511108"/>
            <a:ext cx="261150" cy="268778"/>
          </a:xfrm>
          <a:prstGeom prst="rect">
            <a:avLst/>
          </a:prstGeom>
          <a:noFill/>
          <a:extLst>
            <a:ext uri="{909E8E84-426E-40DD-AFC4-6F175D3DCCD1}">
              <a14:hiddenFill xmlns:a14="http://schemas.microsoft.com/office/drawing/2010/main">
                <a:solidFill>
                  <a:srgbClr val="FFFFFF"/>
                </a:solidFill>
              </a14:hiddenFill>
            </a:ext>
          </a:extLst>
        </p:spPr>
      </p:pic>
      <p:pic>
        <p:nvPicPr>
          <p:cNvPr id="100" name="Picture 9" descr="Check mark icon">
            <a:extLst>
              <a:ext uri="{FF2B5EF4-FFF2-40B4-BE49-F238E27FC236}">
                <a16:creationId xmlns:a16="http://schemas.microsoft.com/office/drawing/2014/main" id="{86E791F4-6446-4C63-7AE0-FBD24404AF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16011" y="3762622"/>
            <a:ext cx="261150" cy="268778"/>
          </a:xfrm>
          <a:prstGeom prst="rect">
            <a:avLst/>
          </a:prstGeom>
          <a:noFill/>
          <a:extLst>
            <a:ext uri="{909E8E84-426E-40DD-AFC4-6F175D3DCCD1}">
              <a14:hiddenFill xmlns:a14="http://schemas.microsoft.com/office/drawing/2010/main">
                <a:solidFill>
                  <a:srgbClr val="FFFFFF"/>
                </a:solidFill>
              </a14:hiddenFill>
            </a:ext>
          </a:extLst>
        </p:spPr>
      </p:pic>
      <p:sp>
        <p:nvSpPr>
          <p:cNvPr id="105" name="Rectangle 10">
            <a:extLst>
              <a:ext uri="{FF2B5EF4-FFF2-40B4-BE49-F238E27FC236}">
                <a16:creationId xmlns:a16="http://schemas.microsoft.com/office/drawing/2014/main" id="{0332DE80-4720-745A-ADEC-BB2986D68494}"/>
              </a:ext>
            </a:extLst>
          </p:cNvPr>
          <p:cNvSpPr>
            <a:spLocks noChangeArrowheads="1"/>
          </p:cNvSpPr>
          <p:nvPr/>
        </p:nvSpPr>
        <p:spPr bwMode="auto">
          <a:xfrm>
            <a:off x="10215177" y="6325459"/>
            <a:ext cx="1976823"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altLang="zh-TW" sz="900" baseline="30000" dirty="0"/>
              <a:t>10</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Pollock, 2024</a:t>
            </a:r>
          </a:p>
          <a:p>
            <a:pPr lvl="0" eaLnBrk="0" fontAlgn="base" hangingPunct="0">
              <a:spcBef>
                <a:spcPct val="0"/>
              </a:spcBef>
              <a:spcAft>
                <a:spcPct val="0"/>
              </a:spcAft>
            </a:pPr>
            <a:r>
              <a:rPr lang="en-US" altLang="zh-TW" sz="900" baseline="30000" dirty="0"/>
              <a:t>11</a:t>
            </a:r>
            <a:r>
              <a:rPr lang="en-US" altLang="en-US" sz="900" dirty="0">
                <a:latin typeface="Times New Roman" panose="02020603050405020304" pitchFamily="18" charset="0"/>
                <a:cs typeface="Times New Roman" panose="02020603050405020304" pitchFamily="18" charset="0"/>
              </a:rPr>
              <a:t> </a:t>
            </a:r>
            <a:r>
              <a:rPr kumimoji="0" lang="en-US" altLang="zh-TW" sz="9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a:t>
            </a:r>
            <a:r>
              <a:rPr kumimoji="0" lang="en-US" altLang="en-US" sz="9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eventhQueen</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Hernández, 2024</a:t>
            </a:r>
          </a:p>
          <a:p>
            <a:pPr lvl="0" eaLnBrk="0" fontAlgn="base" hangingPunct="0">
              <a:spcBef>
                <a:spcPct val="0"/>
              </a:spcBef>
              <a:spcAft>
                <a:spcPct val="0"/>
              </a:spcAft>
            </a:pPr>
            <a:r>
              <a:rPr lang="en-US" altLang="zh-TW" sz="900" baseline="30000" dirty="0"/>
              <a:t>12</a:t>
            </a:r>
            <a:r>
              <a:rPr lang="en-US" altLang="en-US" sz="900" dirty="0">
                <a:latin typeface="Times New Roman" panose="02020603050405020304" pitchFamily="18" charset="0"/>
                <a:cs typeface="Times New Roman" panose="02020603050405020304" pitchFamily="18" charset="0"/>
              </a:rPr>
              <a:t> </a:t>
            </a:r>
            <a:r>
              <a:rPr lang="en-US" altLang="en-US" sz="900" dirty="0" err="1">
                <a:latin typeface="Times New Roman" panose="02020603050405020304" pitchFamily="18" charset="0"/>
                <a:cs typeface="Times New Roman" panose="02020603050405020304" pitchFamily="18" charset="0"/>
              </a:rPr>
              <a:t>Verlinden</a:t>
            </a:r>
            <a:r>
              <a:rPr lang="en-US" altLang="en-US" sz="900" dirty="0">
                <a:latin typeface="Times New Roman" panose="02020603050405020304" pitchFamily="18" charset="0"/>
                <a:cs typeface="Times New Roman" panose="02020603050405020304" pitchFamily="18" charset="0"/>
              </a:rPr>
              <a:t>, 2023</a:t>
            </a:r>
            <a:endPar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107" name="Picture 9" descr="Check mark icon">
            <a:extLst>
              <a:ext uri="{FF2B5EF4-FFF2-40B4-BE49-F238E27FC236}">
                <a16:creationId xmlns:a16="http://schemas.microsoft.com/office/drawing/2014/main" id="{92F9B24A-DCCF-D495-57B5-635307DF10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16011" y="4010550"/>
            <a:ext cx="261150" cy="26877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477B606-D070-0763-71BE-75BC856034C1}"/>
              </a:ext>
            </a:extLst>
          </p:cNvPr>
          <p:cNvSpPr txBox="1"/>
          <p:nvPr/>
        </p:nvSpPr>
        <p:spPr>
          <a:xfrm>
            <a:off x="4004967" y="5792417"/>
            <a:ext cx="603050" cy="369332"/>
          </a:xfrm>
          <a:prstGeom prst="rect">
            <a:avLst/>
          </a:prstGeom>
          <a:solidFill>
            <a:srgbClr val="F2A332"/>
          </a:solidFill>
          <a:ln w="28575">
            <a:solidFill>
              <a:schemeClr val="tx1"/>
            </a:solidFill>
          </a:ln>
        </p:spPr>
        <p:txBody>
          <a:bodyPr wrap="none" rtlCol="0">
            <a:spAutoFit/>
          </a:bodyPr>
          <a:lstStyle/>
          <a:p>
            <a:r>
              <a:rPr lang="en-US" dirty="0">
                <a:latin typeface="Aptos" panose="020B0004020202020204" pitchFamily="34" charset="0"/>
              </a:rPr>
              <a:t>Risk</a:t>
            </a:r>
          </a:p>
        </p:txBody>
      </p:sp>
      <p:sp>
        <p:nvSpPr>
          <p:cNvPr id="4" name="TextBox 3">
            <a:extLst>
              <a:ext uri="{FF2B5EF4-FFF2-40B4-BE49-F238E27FC236}">
                <a16:creationId xmlns:a16="http://schemas.microsoft.com/office/drawing/2014/main" id="{5D8D682C-A8F4-4B83-C70B-933FC70E62FD}"/>
              </a:ext>
            </a:extLst>
          </p:cNvPr>
          <p:cNvSpPr txBox="1"/>
          <p:nvPr/>
        </p:nvSpPr>
        <p:spPr>
          <a:xfrm>
            <a:off x="4947562" y="1353290"/>
            <a:ext cx="6267634" cy="1200329"/>
          </a:xfrm>
          <a:prstGeom prst="rect">
            <a:avLst/>
          </a:prstGeom>
          <a:noFill/>
        </p:spPr>
        <p:txBody>
          <a:bodyPr wrap="square">
            <a:spAutoFit/>
          </a:bodyPr>
          <a:lstStyle/>
          <a:p>
            <a:r>
              <a:rPr lang="en-US" dirty="0"/>
              <a:t>Will AI replace HR?</a:t>
            </a:r>
          </a:p>
          <a:p>
            <a:r>
              <a:rPr lang="en-US" dirty="0"/>
              <a:t>Various myths exist about AI in HR and whether this technology will replace people in their jobs. In an article on whether AI has the potential to replace HR</a:t>
            </a:r>
            <a:r>
              <a:rPr lang="en-US" altLang="zh-TW" baseline="30000" dirty="0"/>
              <a:t>10</a:t>
            </a:r>
            <a:endParaRPr lang="en-US" baseline="30000" dirty="0"/>
          </a:p>
        </p:txBody>
      </p:sp>
    </p:spTree>
    <p:extLst>
      <p:ext uri="{BB962C8B-B14F-4D97-AF65-F5344CB8AC3E}">
        <p14:creationId xmlns:p14="http://schemas.microsoft.com/office/powerpoint/2010/main" val="2132068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par>
                                <p:cTn id="21" presetID="10" presetClass="entr" presetSubtype="0" fill="hold" nodeType="withEffect">
                                  <p:stCondLst>
                                    <p:cond delay="0"/>
                                  </p:stCondLst>
                                  <p:childTnLst>
                                    <p:set>
                                      <p:cBhvr>
                                        <p:cTn id="22" dur="1" fill="hold">
                                          <p:stCondLst>
                                            <p:cond delay="0"/>
                                          </p:stCondLst>
                                        </p:cTn>
                                        <p:tgtEl>
                                          <p:spTgt spid="5129"/>
                                        </p:tgtEl>
                                        <p:attrNameLst>
                                          <p:attrName>style.visibility</p:attrName>
                                        </p:attrNameLst>
                                      </p:cBhvr>
                                      <p:to>
                                        <p:strVal val="visible"/>
                                      </p:to>
                                    </p:set>
                                    <p:animEffect transition="in" filter="fade">
                                      <p:cBhvr>
                                        <p:cTn id="23" dur="500"/>
                                        <p:tgtEl>
                                          <p:spTgt spid="5129"/>
                                        </p:tgtEl>
                                      </p:cBhvr>
                                    </p:animEffect>
                                  </p:childTnLst>
                                </p:cTn>
                              </p:par>
                              <p:par>
                                <p:cTn id="24" presetID="10" presetClass="entr" presetSubtype="0" fill="hold" nodeType="withEffect">
                                  <p:stCondLst>
                                    <p:cond delay="0"/>
                                  </p:stCondLst>
                                  <p:childTnLst>
                                    <p:set>
                                      <p:cBhvr>
                                        <p:cTn id="25" dur="1" fill="hold">
                                          <p:stCondLst>
                                            <p:cond delay="0"/>
                                          </p:stCondLst>
                                        </p:cTn>
                                        <p:tgtEl>
                                          <p:spTgt spid="98"/>
                                        </p:tgtEl>
                                        <p:attrNameLst>
                                          <p:attrName>style.visibility</p:attrName>
                                        </p:attrNameLst>
                                      </p:cBhvr>
                                      <p:to>
                                        <p:strVal val="visible"/>
                                      </p:to>
                                    </p:set>
                                    <p:animEffect transition="in" filter="fade">
                                      <p:cBhvr>
                                        <p:cTn id="26" dur="500"/>
                                        <p:tgtEl>
                                          <p:spTgt spid="98"/>
                                        </p:tgtEl>
                                      </p:cBhvr>
                                    </p:animEffect>
                                  </p:childTnLst>
                                </p:cTn>
                              </p:par>
                              <p:par>
                                <p:cTn id="27" presetID="10" presetClass="entr" presetSubtype="0" fill="hold" nodeType="withEffect">
                                  <p:stCondLst>
                                    <p:cond delay="0"/>
                                  </p:stCondLst>
                                  <p:childTnLst>
                                    <p:set>
                                      <p:cBhvr>
                                        <p:cTn id="28" dur="1" fill="hold">
                                          <p:stCondLst>
                                            <p:cond delay="0"/>
                                          </p:stCondLst>
                                        </p:cTn>
                                        <p:tgtEl>
                                          <p:spTgt spid="99"/>
                                        </p:tgtEl>
                                        <p:attrNameLst>
                                          <p:attrName>style.visibility</p:attrName>
                                        </p:attrNameLst>
                                      </p:cBhvr>
                                      <p:to>
                                        <p:strVal val="visible"/>
                                      </p:to>
                                    </p:set>
                                    <p:animEffect transition="in" filter="fade">
                                      <p:cBhvr>
                                        <p:cTn id="29" dur="500"/>
                                        <p:tgtEl>
                                          <p:spTgt spid="99"/>
                                        </p:tgtEl>
                                      </p:cBhvr>
                                    </p:animEffect>
                                  </p:childTnLst>
                                </p:cTn>
                              </p:par>
                              <p:par>
                                <p:cTn id="30" presetID="10" presetClass="entr" presetSubtype="0" fill="hold" nodeType="withEffect">
                                  <p:stCondLst>
                                    <p:cond delay="0"/>
                                  </p:stCondLst>
                                  <p:childTnLst>
                                    <p:set>
                                      <p:cBhvr>
                                        <p:cTn id="31" dur="1" fill="hold">
                                          <p:stCondLst>
                                            <p:cond delay="0"/>
                                          </p:stCondLst>
                                        </p:cTn>
                                        <p:tgtEl>
                                          <p:spTgt spid="100"/>
                                        </p:tgtEl>
                                        <p:attrNameLst>
                                          <p:attrName>style.visibility</p:attrName>
                                        </p:attrNameLst>
                                      </p:cBhvr>
                                      <p:to>
                                        <p:strVal val="visible"/>
                                      </p:to>
                                    </p:set>
                                    <p:animEffect transition="in" filter="fade">
                                      <p:cBhvr>
                                        <p:cTn id="32" dur="500"/>
                                        <p:tgtEl>
                                          <p:spTgt spid="100"/>
                                        </p:tgtEl>
                                      </p:cBhvr>
                                    </p:animEffect>
                                  </p:childTnLst>
                                </p:cTn>
                              </p:par>
                              <p:par>
                                <p:cTn id="33" presetID="10" presetClass="entr" presetSubtype="0" fill="hold" nodeType="withEffect">
                                  <p:stCondLst>
                                    <p:cond delay="0"/>
                                  </p:stCondLst>
                                  <p:childTnLst>
                                    <p:set>
                                      <p:cBhvr>
                                        <p:cTn id="34" dur="1" fill="hold">
                                          <p:stCondLst>
                                            <p:cond delay="0"/>
                                          </p:stCondLst>
                                        </p:cTn>
                                        <p:tgtEl>
                                          <p:spTgt spid="107"/>
                                        </p:tgtEl>
                                        <p:attrNameLst>
                                          <p:attrName>style.visibility</p:attrName>
                                        </p:attrNameLst>
                                      </p:cBhvr>
                                      <p:to>
                                        <p:strVal val="visible"/>
                                      </p:to>
                                    </p:set>
                                    <p:animEffect transition="in" filter="fade">
                                      <p:cBhvr>
                                        <p:cTn id="35" dur="500"/>
                                        <p:tgtEl>
                                          <p:spTgt spid="107"/>
                                        </p:tgtEl>
                                      </p:cBhvr>
                                    </p:animEffect>
                                  </p:childTnLst>
                                </p:cTn>
                              </p:par>
                            </p:childTnLst>
                          </p:cTn>
                        </p:par>
                      </p:childTnLst>
                    </p:cTn>
                  </p:par>
                  <p:par>
                    <p:cTn id="36" fill="hold">
                      <p:stCondLst>
                        <p:cond delay="indefinite"/>
                      </p:stCondLst>
                      <p:childTnLst>
                        <p:par>
                          <p:cTn id="37" fill="hold">
                            <p:stCondLst>
                              <p:cond delay="0"/>
                            </p:stCondLst>
                            <p:childTnLst>
                              <p:par>
                                <p:cTn id="38" presetID="47" presetClass="entr" presetSubtype="0" fill="hold" nodeType="clickEffect">
                                  <p:stCondLst>
                                    <p:cond delay="0"/>
                                  </p:stCondLst>
                                  <p:childTnLst>
                                    <p:set>
                                      <p:cBhvr>
                                        <p:cTn id="39" dur="1" fill="hold">
                                          <p:stCondLst>
                                            <p:cond delay="0"/>
                                          </p:stCondLst>
                                        </p:cTn>
                                        <p:tgtEl>
                                          <p:spTgt spid="5126"/>
                                        </p:tgtEl>
                                        <p:attrNameLst>
                                          <p:attrName>style.visibility</p:attrName>
                                        </p:attrNameLst>
                                      </p:cBhvr>
                                      <p:to>
                                        <p:strVal val="visible"/>
                                      </p:to>
                                    </p:set>
                                    <p:animEffect transition="in" filter="fade">
                                      <p:cBhvr>
                                        <p:cTn id="40" dur="1000"/>
                                        <p:tgtEl>
                                          <p:spTgt spid="5126"/>
                                        </p:tgtEl>
                                      </p:cBhvr>
                                    </p:animEffect>
                                    <p:anim calcmode="lin" valueType="num">
                                      <p:cBhvr>
                                        <p:cTn id="41" dur="1000" fill="hold"/>
                                        <p:tgtEl>
                                          <p:spTgt spid="5126"/>
                                        </p:tgtEl>
                                        <p:attrNameLst>
                                          <p:attrName>ppt_x</p:attrName>
                                        </p:attrNameLst>
                                      </p:cBhvr>
                                      <p:tavLst>
                                        <p:tav tm="0">
                                          <p:val>
                                            <p:strVal val="#ppt_x"/>
                                          </p:val>
                                        </p:tav>
                                        <p:tav tm="100000">
                                          <p:val>
                                            <p:strVal val="#ppt_x"/>
                                          </p:val>
                                        </p:tav>
                                      </p:tavLst>
                                    </p:anim>
                                    <p:anim calcmode="lin" valueType="num">
                                      <p:cBhvr>
                                        <p:cTn id="42" dur="1000" fill="hold"/>
                                        <p:tgtEl>
                                          <p:spTgt spid="5126"/>
                                        </p:tgtEl>
                                        <p:attrNameLst>
                                          <p:attrName>ppt_y</p:attrName>
                                        </p:attrNameLst>
                                      </p:cBhvr>
                                      <p:tavLst>
                                        <p:tav tm="0">
                                          <p:val>
                                            <p:strVal val="#ppt_y-.1"/>
                                          </p:val>
                                        </p:tav>
                                        <p:tav tm="100000">
                                          <p:val>
                                            <p:strVal val="#ppt_y"/>
                                          </p:val>
                                        </p:tav>
                                      </p:tavLst>
                                    </p:anim>
                                  </p:childTnLst>
                                </p:cTn>
                              </p:par>
                              <p:par>
                                <p:cTn id="43" presetID="47" presetClass="entr" presetSubtype="0" fill="hold" grpId="0" nodeType="withEffect">
                                  <p:stCondLst>
                                    <p:cond delay="0"/>
                                  </p:stCondLst>
                                  <p:childTnLst>
                                    <p:set>
                                      <p:cBhvr>
                                        <p:cTn id="44" dur="1" fill="hold">
                                          <p:stCondLst>
                                            <p:cond delay="0"/>
                                          </p:stCondLst>
                                        </p:cTn>
                                        <p:tgtEl>
                                          <p:spTgt spid="2"/>
                                        </p:tgtEl>
                                        <p:attrNameLst>
                                          <p:attrName>style.visibility</p:attrName>
                                        </p:attrNameLst>
                                      </p:cBhvr>
                                      <p:to>
                                        <p:strVal val="visible"/>
                                      </p:to>
                                    </p:set>
                                    <p:animEffect transition="in" filter="fade">
                                      <p:cBhvr>
                                        <p:cTn id="45" dur="1000"/>
                                        <p:tgtEl>
                                          <p:spTgt spid="2"/>
                                        </p:tgtEl>
                                      </p:cBhvr>
                                    </p:animEffect>
                                    <p:anim calcmode="lin" valueType="num">
                                      <p:cBhvr>
                                        <p:cTn id="46" dur="1000" fill="hold"/>
                                        <p:tgtEl>
                                          <p:spTgt spid="2"/>
                                        </p:tgtEl>
                                        <p:attrNameLst>
                                          <p:attrName>ppt_x</p:attrName>
                                        </p:attrNameLst>
                                      </p:cBhvr>
                                      <p:tavLst>
                                        <p:tav tm="0">
                                          <p:val>
                                            <p:strVal val="#ppt_x"/>
                                          </p:val>
                                        </p:tav>
                                        <p:tav tm="100000">
                                          <p:val>
                                            <p:strVal val="#ppt_x"/>
                                          </p:val>
                                        </p:tav>
                                      </p:tavLst>
                                    </p:anim>
                                    <p:anim calcmode="lin" valueType="num">
                                      <p:cBhvr>
                                        <p:cTn id="4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93"/>
                                        </p:tgtEl>
                                        <p:attrNameLst>
                                          <p:attrName>style.visibility</p:attrName>
                                        </p:attrNameLst>
                                      </p:cBhvr>
                                      <p:to>
                                        <p:strVal val="visible"/>
                                      </p:to>
                                    </p:set>
                                    <p:animEffect transition="in" filter="wipe(left)">
                                      <p:cBhvr>
                                        <p:cTn id="52" dur="500"/>
                                        <p:tgtEl>
                                          <p:spTgt spid="93"/>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8" fill="hold" grpId="0" nodeType="clickEffect">
                                  <p:stCondLst>
                                    <p:cond delay="0"/>
                                  </p:stCondLst>
                                  <p:childTnLst>
                                    <p:set>
                                      <p:cBhvr>
                                        <p:cTn id="56" dur="1" fill="hold">
                                          <p:stCondLst>
                                            <p:cond delay="0"/>
                                          </p:stCondLst>
                                        </p:cTn>
                                        <p:tgtEl>
                                          <p:spTgt spid="86"/>
                                        </p:tgtEl>
                                        <p:attrNameLst>
                                          <p:attrName>style.visibility</p:attrName>
                                        </p:attrNameLst>
                                      </p:cBhvr>
                                      <p:to>
                                        <p:strVal val="visible"/>
                                      </p:to>
                                    </p:set>
                                    <p:animEffect transition="in" filter="wipe(left)">
                                      <p:cBhvr>
                                        <p:cTn id="57" dur="500"/>
                                        <p:tgtEl>
                                          <p:spTgt spid="86"/>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8" fill="hold" grpId="0" nodeType="clickEffect">
                                  <p:stCondLst>
                                    <p:cond delay="0"/>
                                  </p:stCondLst>
                                  <p:childTnLst>
                                    <p:set>
                                      <p:cBhvr>
                                        <p:cTn id="61" dur="1" fill="hold">
                                          <p:stCondLst>
                                            <p:cond delay="0"/>
                                          </p:stCondLst>
                                        </p:cTn>
                                        <p:tgtEl>
                                          <p:spTgt spid="87"/>
                                        </p:tgtEl>
                                        <p:attrNameLst>
                                          <p:attrName>style.visibility</p:attrName>
                                        </p:attrNameLst>
                                      </p:cBhvr>
                                      <p:to>
                                        <p:strVal val="visible"/>
                                      </p:to>
                                    </p:set>
                                    <p:animEffect transition="in" filter="wipe(left)">
                                      <p:cBhvr>
                                        <p:cTn id="62" dur="500"/>
                                        <p:tgtEl>
                                          <p:spTgt spid="87"/>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8" fill="hold" grpId="0" nodeType="clickEffect">
                                  <p:stCondLst>
                                    <p:cond delay="0"/>
                                  </p:stCondLst>
                                  <p:childTnLst>
                                    <p:set>
                                      <p:cBhvr>
                                        <p:cTn id="66" dur="1" fill="hold">
                                          <p:stCondLst>
                                            <p:cond delay="0"/>
                                          </p:stCondLst>
                                        </p:cTn>
                                        <p:tgtEl>
                                          <p:spTgt spid="38"/>
                                        </p:tgtEl>
                                        <p:attrNameLst>
                                          <p:attrName>style.visibility</p:attrName>
                                        </p:attrNameLst>
                                      </p:cBhvr>
                                      <p:to>
                                        <p:strVal val="visible"/>
                                      </p:to>
                                    </p:set>
                                    <p:animEffect transition="in" filter="wipe(left)">
                                      <p:cBhvr>
                                        <p:cTn id="67" dur="500"/>
                                        <p:tgtEl>
                                          <p:spTgt spid="3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39"/>
                                        </p:tgtEl>
                                        <p:attrNameLst>
                                          <p:attrName>style.visibility</p:attrName>
                                        </p:attrNameLst>
                                      </p:cBhvr>
                                      <p:to>
                                        <p:strVal val="visible"/>
                                      </p:to>
                                    </p:set>
                                    <p:animEffect transition="in" filter="wipe(left)">
                                      <p:cBhvr>
                                        <p:cTn id="72" dur="500"/>
                                        <p:tgtEl>
                                          <p:spTgt spid="39"/>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8" fill="hold" grpId="0" nodeType="clickEffect">
                                  <p:stCondLst>
                                    <p:cond delay="0"/>
                                  </p:stCondLst>
                                  <p:childTnLst>
                                    <p:set>
                                      <p:cBhvr>
                                        <p:cTn id="76" dur="1" fill="hold">
                                          <p:stCondLst>
                                            <p:cond delay="0"/>
                                          </p:stCondLst>
                                        </p:cTn>
                                        <p:tgtEl>
                                          <p:spTgt spid="89"/>
                                        </p:tgtEl>
                                        <p:attrNameLst>
                                          <p:attrName>style.visibility</p:attrName>
                                        </p:attrNameLst>
                                      </p:cBhvr>
                                      <p:to>
                                        <p:strVal val="visible"/>
                                      </p:to>
                                    </p:set>
                                    <p:animEffect transition="in" filter="wipe(left)">
                                      <p:cBhvr>
                                        <p:cTn id="77" dur="500"/>
                                        <p:tgtEl>
                                          <p:spTgt spid="89"/>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8" fill="hold" grpId="0" nodeType="clickEffect">
                                  <p:stCondLst>
                                    <p:cond delay="0"/>
                                  </p:stCondLst>
                                  <p:childTnLst>
                                    <p:set>
                                      <p:cBhvr>
                                        <p:cTn id="81" dur="1" fill="hold">
                                          <p:stCondLst>
                                            <p:cond delay="0"/>
                                          </p:stCondLst>
                                        </p:cTn>
                                        <p:tgtEl>
                                          <p:spTgt spid="90"/>
                                        </p:tgtEl>
                                        <p:attrNameLst>
                                          <p:attrName>style.visibility</p:attrName>
                                        </p:attrNameLst>
                                      </p:cBhvr>
                                      <p:to>
                                        <p:strVal val="visible"/>
                                      </p:to>
                                    </p:set>
                                    <p:animEffect transition="in" filter="wipe(left)">
                                      <p:cBhvr>
                                        <p:cTn id="82" dur="500"/>
                                        <p:tgtEl>
                                          <p:spTgt spid="90"/>
                                        </p:tgtEl>
                                      </p:cBhvr>
                                    </p:animEffec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1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5" grpId="0"/>
      <p:bldP spid="38" grpId="0" animBg="1"/>
      <p:bldP spid="39" grpId="0" animBg="1"/>
      <p:bldP spid="86" grpId="0" animBg="1"/>
      <p:bldP spid="87" grpId="0" animBg="1"/>
      <p:bldP spid="89" grpId="0" animBg="1"/>
      <p:bldP spid="90" grpId="0" animBg="1"/>
      <p:bldP spid="93" grpId="0" animBg="1"/>
      <p:bldP spid="105" grpId="0"/>
      <p:bldP spid="2" grpId="0" animBg="1"/>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9926E0-552F-4D62-FD7F-D36D8499B707}"/>
            </a:ext>
          </a:extLst>
        </p:cNvPr>
        <p:cNvGrpSpPr/>
        <p:nvPr/>
      </p:nvGrpSpPr>
      <p:grpSpPr>
        <a:xfrm>
          <a:off x="0" y="0"/>
          <a:ext cx="0" cy="0"/>
          <a:chOff x="0" y="0"/>
          <a:chExt cx="0" cy="0"/>
        </a:xfrm>
      </p:grpSpPr>
      <p:sp>
        <p:nvSpPr>
          <p:cNvPr id="6" name="Title 5" hidden="1">
            <a:extLst>
              <a:ext uri="{FF2B5EF4-FFF2-40B4-BE49-F238E27FC236}">
                <a16:creationId xmlns:a16="http://schemas.microsoft.com/office/drawing/2014/main" id="{8ED7E5BA-87AB-BC4F-3F9A-3979A7F7C6EA}"/>
              </a:ext>
            </a:extLst>
          </p:cNvPr>
          <p:cNvSpPr>
            <a:spLocks noGrp="1"/>
          </p:cNvSpPr>
          <p:nvPr>
            <p:ph type="title"/>
          </p:nvPr>
        </p:nvSpPr>
        <p:spPr/>
        <p:txBody>
          <a:bodyPr/>
          <a:lstStyle/>
          <a:p>
            <a:r>
              <a:rPr lang="en-US" dirty="0"/>
              <a:t>Human resources slide 6</a:t>
            </a:r>
          </a:p>
        </p:txBody>
      </p:sp>
      <p:grpSp>
        <p:nvGrpSpPr>
          <p:cNvPr id="29" name="Group 28" descr="This image is an illustration of a man with a beard. ">
            <a:extLst>
              <a:ext uri="{FF2B5EF4-FFF2-40B4-BE49-F238E27FC236}">
                <a16:creationId xmlns:a16="http://schemas.microsoft.com/office/drawing/2014/main" id="{1FD82354-10C1-FBAE-282A-265040FF515A}"/>
              </a:ext>
            </a:extLst>
          </p:cNvPr>
          <p:cNvGrpSpPr/>
          <p:nvPr/>
        </p:nvGrpSpPr>
        <p:grpSpPr>
          <a:xfrm>
            <a:off x="-70763" y="1271910"/>
            <a:ext cx="4430272" cy="6043606"/>
            <a:chOff x="117404" y="1951388"/>
            <a:chExt cx="3810340" cy="5197917"/>
          </a:xfrm>
        </p:grpSpPr>
        <p:sp>
          <p:nvSpPr>
            <p:cNvPr id="25" name="Oval 24">
              <a:extLst>
                <a:ext uri="{FF2B5EF4-FFF2-40B4-BE49-F238E27FC236}">
                  <a16:creationId xmlns:a16="http://schemas.microsoft.com/office/drawing/2014/main" id="{2318F261-DA75-80E9-0994-FAE5D19D0C1D}"/>
                </a:ext>
              </a:extLst>
            </p:cNvPr>
            <p:cNvSpPr/>
            <p:nvPr/>
          </p:nvSpPr>
          <p:spPr>
            <a:xfrm>
              <a:off x="218769" y="2438400"/>
              <a:ext cx="3131996" cy="3131996"/>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4" name="Group 23">
              <a:extLst>
                <a:ext uri="{FF2B5EF4-FFF2-40B4-BE49-F238E27FC236}">
                  <a16:creationId xmlns:a16="http://schemas.microsoft.com/office/drawing/2014/main" id="{F995B0FB-5BF9-840A-4087-F181E516BA2E}"/>
                </a:ext>
              </a:extLst>
            </p:cNvPr>
            <p:cNvGrpSpPr/>
            <p:nvPr/>
          </p:nvGrpSpPr>
          <p:grpSpPr>
            <a:xfrm>
              <a:off x="524849" y="2442817"/>
              <a:ext cx="2749416" cy="4706488"/>
              <a:chOff x="209099" y="1340526"/>
              <a:chExt cx="3468002" cy="5936574"/>
            </a:xfrm>
          </p:grpSpPr>
          <p:sp>
            <p:nvSpPr>
              <p:cNvPr id="9" name="Freeform 5">
                <a:extLst>
                  <a:ext uri="{FF2B5EF4-FFF2-40B4-BE49-F238E27FC236}">
                    <a16:creationId xmlns:a16="http://schemas.microsoft.com/office/drawing/2014/main" id="{E230580A-C1C8-9862-F42B-A27B8335C967}"/>
                  </a:ext>
                </a:extLst>
              </p:cNvPr>
              <p:cNvSpPr>
                <a:spLocks/>
              </p:cNvSpPr>
              <p:nvPr/>
            </p:nvSpPr>
            <p:spPr bwMode="auto">
              <a:xfrm>
                <a:off x="2096528" y="3310241"/>
                <a:ext cx="1340572" cy="1498286"/>
              </a:xfrm>
              <a:custGeom>
                <a:avLst/>
                <a:gdLst>
                  <a:gd name="T0" fmla="*/ 210 w 502"/>
                  <a:gd name="T1" fmla="*/ 73 h 562"/>
                  <a:gd name="T2" fmla="*/ 463 w 502"/>
                  <a:gd name="T3" fmla="*/ 365 h 562"/>
                  <a:gd name="T4" fmla="*/ 463 w 502"/>
                  <a:gd name="T5" fmla="*/ 549 h 562"/>
                  <a:gd name="T6" fmla="*/ 81 w 502"/>
                  <a:gd name="T7" fmla="*/ 311 h 562"/>
                  <a:gd name="T8" fmla="*/ 48 w 502"/>
                  <a:gd name="T9" fmla="*/ 5 h 562"/>
                  <a:gd name="T10" fmla="*/ 210 w 502"/>
                  <a:gd name="T11" fmla="*/ 73 h 562"/>
                </a:gdLst>
                <a:ahLst/>
                <a:cxnLst>
                  <a:cxn ang="0">
                    <a:pos x="T0" y="T1"/>
                  </a:cxn>
                  <a:cxn ang="0">
                    <a:pos x="T2" y="T3"/>
                  </a:cxn>
                  <a:cxn ang="0">
                    <a:pos x="T4" y="T5"/>
                  </a:cxn>
                  <a:cxn ang="0">
                    <a:pos x="T6" y="T7"/>
                  </a:cxn>
                  <a:cxn ang="0">
                    <a:pos x="T8" y="T9"/>
                  </a:cxn>
                  <a:cxn ang="0">
                    <a:pos x="T10" y="T11"/>
                  </a:cxn>
                </a:cxnLst>
                <a:rect l="0" t="0" r="r" b="b"/>
                <a:pathLst>
                  <a:path w="502" h="562">
                    <a:moveTo>
                      <a:pt x="210" y="73"/>
                    </a:moveTo>
                    <a:cubicBezTo>
                      <a:pt x="210" y="73"/>
                      <a:pt x="450" y="325"/>
                      <a:pt x="463" y="365"/>
                    </a:cubicBezTo>
                    <a:cubicBezTo>
                      <a:pt x="475" y="405"/>
                      <a:pt x="502" y="535"/>
                      <a:pt x="463" y="549"/>
                    </a:cubicBezTo>
                    <a:cubicBezTo>
                      <a:pt x="423" y="562"/>
                      <a:pt x="161" y="540"/>
                      <a:pt x="81" y="311"/>
                    </a:cubicBezTo>
                    <a:cubicBezTo>
                      <a:pt x="0" y="81"/>
                      <a:pt x="30" y="9"/>
                      <a:pt x="48" y="5"/>
                    </a:cubicBezTo>
                    <a:cubicBezTo>
                      <a:pt x="66" y="0"/>
                      <a:pt x="157" y="17"/>
                      <a:pt x="210" y="73"/>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a:extLst>
                  <a:ext uri="{FF2B5EF4-FFF2-40B4-BE49-F238E27FC236}">
                    <a16:creationId xmlns:a16="http://schemas.microsoft.com/office/drawing/2014/main" id="{7C9F611B-0ED2-EDD6-694A-8B685EA886FC}"/>
                  </a:ext>
                </a:extLst>
              </p:cNvPr>
              <p:cNvSpPr>
                <a:spLocks/>
              </p:cNvSpPr>
              <p:nvPr/>
            </p:nvSpPr>
            <p:spPr bwMode="auto">
              <a:xfrm>
                <a:off x="1614814" y="1340526"/>
                <a:ext cx="1248001" cy="2249144"/>
              </a:xfrm>
              <a:custGeom>
                <a:avLst/>
                <a:gdLst>
                  <a:gd name="T0" fmla="*/ 413 w 467"/>
                  <a:gd name="T1" fmla="*/ 409 h 844"/>
                  <a:gd name="T2" fmla="*/ 420 w 467"/>
                  <a:gd name="T3" fmla="*/ 446 h 844"/>
                  <a:gd name="T4" fmla="*/ 410 w 467"/>
                  <a:gd name="T5" fmla="*/ 586 h 844"/>
                  <a:gd name="T6" fmla="*/ 431 w 467"/>
                  <a:gd name="T7" fmla="*/ 664 h 844"/>
                  <a:gd name="T8" fmla="*/ 371 w 467"/>
                  <a:gd name="T9" fmla="*/ 820 h 844"/>
                  <a:gd name="T10" fmla="*/ 99 w 467"/>
                  <a:gd name="T11" fmla="*/ 595 h 844"/>
                  <a:gd name="T12" fmla="*/ 87 w 467"/>
                  <a:gd name="T13" fmla="*/ 476 h 844"/>
                  <a:gd name="T14" fmla="*/ 87 w 467"/>
                  <a:gd name="T15" fmla="*/ 475 h 844"/>
                  <a:gd name="T16" fmla="*/ 93 w 467"/>
                  <a:gd name="T17" fmla="*/ 438 h 844"/>
                  <a:gd name="T18" fmla="*/ 0 w 467"/>
                  <a:gd name="T19" fmla="*/ 380 h 844"/>
                  <a:gd name="T20" fmla="*/ 39 w 467"/>
                  <a:gd name="T21" fmla="*/ 228 h 844"/>
                  <a:gd name="T22" fmla="*/ 62 w 467"/>
                  <a:gd name="T23" fmla="*/ 98 h 844"/>
                  <a:gd name="T24" fmla="*/ 31 w 467"/>
                  <a:gd name="T25" fmla="*/ 98 h 844"/>
                  <a:gd name="T26" fmla="*/ 146 w 467"/>
                  <a:gd name="T27" fmla="*/ 4 h 844"/>
                  <a:gd name="T28" fmla="*/ 205 w 467"/>
                  <a:gd name="T29" fmla="*/ 14 h 844"/>
                  <a:gd name="T30" fmla="*/ 297 w 467"/>
                  <a:gd name="T31" fmla="*/ 15 h 844"/>
                  <a:gd name="T32" fmla="*/ 413 w 467"/>
                  <a:gd name="T33" fmla="*/ 49 h 844"/>
                  <a:gd name="T34" fmla="*/ 422 w 467"/>
                  <a:gd name="T35" fmla="*/ 72 h 844"/>
                  <a:gd name="T36" fmla="*/ 424 w 467"/>
                  <a:gd name="T37" fmla="*/ 86 h 844"/>
                  <a:gd name="T38" fmla="*/ 410 w 467"/>
                  <a:gd name="T39" fmla="*/ 124 h 844"/>
                  <a:gd name="T40" fmla="*/ 432 w 467"/>
                  <a:gd name="T41" fmla="*/ 249 h 844"/>
                  <a:gd name="T42" fmla="*/ 446 w 467"/>
                  <a:gd name="T43" fmla="*/ 374 h 844"/>
                  <a:gd name="T44" fmla="*/ 446 w 467"/>
                  <a:gd name="T45" fmla="*/ 409 h 844"/>
                  <a:gd name="T46" fmla="*/ 413 w 467"/>
                  <a:gd name="T47" fmla="*/ 409 h 8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7" h="844">
                    <a:moveTo>
                      <a:pt x="413" y="409"/>
                    </a:moveTo>
                    <a:cubicBezTo>
                      <a:pt x="413" y="409"/>
                      <a:pt x="425" y="426"/>
                      <a:pt x="420" y="446"/>
                    </a:cubicBezTo>
                    <a:cubicBezTo>
                      <a:pt x="415" y="465"/>
                      <a:pt x="385" y="526"/>
                      <a:pt x="410" y="586"/>
                    </a:cubicBezTo>
                    <a:cubicBezTo>
                      <a:pt x="418" y="605"/>
                      <a:pt x="427" y="633"/>
                      <a:pt x="431" y="664"/>
                    </a:cubicBezTo>
                    <a:cubicBezTo>
                      <a:pt x="441" y="728"/>
                      <a:pt x="433" y="803"/>
                      <a:pt x="371" y="820"/>
                    </a:cubicBezTo>
                    <a:cubicBezTo>
                      <a:pt x="280" y="844"/>
                      <a:pt x="123" y="754"/>
                      <a:pt x="99" y="595"/>
                    </a:cubicBezTo>
                    <a:cubicBezTo>
                      <a:pt x="91" y="536"/>
                      <a:pt x="87" y="499"/>
                      <a:pt x="87" y="476"/>
                    </a:cubicBezTo>
                    <a:cubicBezTo>
                      <a:pt x="87" y="475"/>
                      <a:pt x="87" y="475"/>
                      <a:pt x="87" y="475"/>
                    </a:cubicBezTo>
                    <a:cubicBezTo>
                      <a:pt x="86" y="437"/>
                      <a:pt x="93" y="438"/>
                      <a:pt x="93" y="438"/>
                    </a:cubicBezTo>
                    <a:cubicBezTo>
                      <a:pt x="0" y="380"/>
                      <a:pt x="0" y="380"/>
                      <a:pt x="0" y="380"/>
                    </a:cubicBezTo>
                    <a:cubicBezTo>
                      <a:pt x="0" y="380"/>
                      <a:pt x="42" y="270"/>
                      <a:pt x="39" y="228"/>
                    </a:cubicBezTo>
                    <a:cubicBezTo>
                      <a:pt x="36" y="186"/>
                      <a:pt x="19" y="171"/>
                      <a:pt x="62" y="98"/>
                    </a:cubicBezTo>
                    <a:cubicBezTo>
                      <a:pt x="31" y="98"/>
                      <a:pt x="31" y="98"/>
                      <a:pt x="31" y="98"/>
                    </a:cubicBezTo>
                    <a:cubicBezTo>
                      <a:pt x="31" y="98"/>
                      <a:pt x="46" y="13"/>
                      <a:pt x="146" y="4"/>
                    </a:cubicBezTo>
                    <a:cubicBezTo>
                      <a:pt x="146" y="4"/>
                      <a:pt x="177" y="0"/>
                      <a:pt x="205" y="14"/>
                    </a:cubicBezTo>
                    <a:cubicBezTo>
                      <a:pt x="232" y="28"/>
                      <a:pt x="262" y="22"/>
                      <a:pt x="297" y="15"/>
                    </a:cubicBezTo>
                    <a:cubicBezTo>
                      <a:pt x="332" y="8"/>
                      <a:pt x="393" y="16"/>
                      <a:pt x="413" y="49"/>
                    </a:cubicBezTo>
                    <a:cubicBezTo>
                      <a:pt x="417" y="57"/>
                      <a:pt x="421" y="65"/>
                      <a:pt x="422" y="72"/>
                    </a:cubicBezTo>
                    <a:cubicBezTo>
                      <a:pt x="423" y="77"/>
                      <a:pt x="424" y="82"/>
                      <a:pt x="424" y="86"/>
                    </a:cubicBezTo>
                    <a:cubicBezTo>
                      <a:pt x="425" y="104"/>
                      <a:pt x="418" y="118"/>
                      <a:pt x="410" y="124"/>
                    </a:cubicBezTo>
                    <a:cubicBezTo>
                      <a:pt x="410" y="124"/>
                      <a:pt x="444" y="197"/>
                      <a:pt x="432" y="249"/>
                    </a:cubicBezTo>
                    <a:cubicBezTo>
                      <a:pt x="419" y="300"/>
                      <a:pt x="412" y="315"/>
                      <a:pt x="446" y="374"/>
                    </a:cubicBezTo>
                    <a:cubicBezTo>
                      <a:pt x="446" y="374"/>
                      <a:pt x="467" y="389"/>
                      <a:pt x="446" y="409"/>
                    </a:cubicBezTo>
                    <a:cubicBezTo>
                      <a:pt x="446" y="409"/>
                      <a:pt x="436" y="417"/>
                      <a:pt x="413" y="40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7">
                <a:extLst>
                  <a:ext uri="{FF2B5EF4-FFF2-40B4-BE49-F238E27FC236}">
                    <a16:creationId xmlns:a16="http://schemas.microsoft.com/office/drawing/2014/main" id="{A956D38A-1267-D42B-8EB9-FA900E891D3A}"/>
                  </a:ext>
                </a:extLst>
              </p:cNvPr>
              <p:cNvSpPr>
                <a:spLocks/>
              </p:cNvSpPr>
              <p:nvPr/>
            </p:nvSpPr>
            <p:spPr bwMode="auto">
              <a:xfrm>
                <a:off x="1666242" y="1340526"/>
                <a:ext cx="1081715" cy="608572"/>
              </a:xfrm>
              <a:custGeom>
                <a:avLst/>
                <a:gdLst>
                  <a:gd name="T0" fmla="*/ 405 w 405"/>
                  <a:gd name="T1" fmla="*/ 86 h 228"/>
                  <a:gd name="T2" fmla="*/ 178 w 405"/>
                  <a:gd name="T3" fmla="*/ 98 h 228"/>
                  <a:gd name="T4" fmla="*/ 114 w 405"/>
                  <a:gd name="T5" fmla="*/ 186 h 228"/>
                  <a:gd name="T6" fmla="*/ 20 w 405"/>
                  <a:gd name="T7" fmla="*/ 228 h 228"/>
                  <a:gd name="T8" fmla="*/ 43 w 405"/>
                  <a:gd name="T9" fmla="*/ 98 h 228"/>
                  <a:gd name="T10" fmla="*/ 12 w 405"/>
                  <a:gd name="T11" fmla="*/ 98 h 228"/>
                  <a:gd name="T12" fmla="*/ 127 w 405"/>
                  <a:gd name="T13" fmla="*/ 4 h 228"/>
                  <a:gd name="T14" fmla="*/ 186 w 405"/>
                  <a:gd name="T15" fmla="*/ 14 h 228"/>
                  <a:gd name="T16" fmla="*/ 278 w 405"/>
                  <a:gd name="T17" fmla="*/ 15 h 228"/>
                  <a:gd name="T18" fmla="*/ 394 w 405"/>
                  <a:gd name="T19" fmla="*/ 49 h 228"/>
                  <a:gd name="T20" fmla="*/ 403 w 405"/>
                  <a:gd name="T21" fmla="*/ 72 h 228"/>
                  <a:gd name="T22" fmla="*/ 405 w 405"/>
                  <a:gd name="T23" fmla="*/ 86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05" h="228">
                    <a:moveTo>
                      <a:pt x="405" y="86"/>
                    </a:moveTo>
                    <a:cubicBezTo>
                      <a:pt x="358" y="84"/>
                      <a:pt x="287" y="87"/>
                      <a:pt x="178" y="98"/>
                    </a:cubicBezTo>
                    <a:cubicBezTo>
                      <a:pt x="178" y="98"/>
                      <a:pt x="118" y="122"/>
                      <a:pt x="114" y="186"/>
                    </a:cubicBezTo>
                    <a:cubicBezTo>
                      <a:pt x="114" y="186"/>
                      <a:pt x="61" y="157"/>
                      <a:pt x="20" y="228"/>
                    </a:cubicBezTo>
                    <a:cubicBezTo>
                      <a:pt x="17" y="186"/>
                      <a:pt x="0" y="171"/>
                      <a:pt x="43" y="98"/>
                    </a:cubicBezTo>
                    <a:cubicBezTo>
                      <a:pt x="12" y="98"/>
                      <a:pt x="12" y="98"/>
                      <a:pt x="12" y="98"/>
                    </a:cubicBezTo>
                    <a:cubicBezTo>
                      <a:pt x="12" y="98"/>
                      <a:pt x="27" y="13"/>
                      <a:pt x="127" y="4"/>
                    </a:cubicBezTo>
                    <a:cubicBezTo>
                      <a:pt x="127" y="4"/>
                      <a:pt x="158" y="0"/>
                      <a:pt x="186" y="14"/>
                    </a:cubicBezTo>
                    <a:cubicBezTo>
                      <a:pt x="213" y="28"/>
                      <a:pt x="243" y="22"/>
                      <a:pt x="278" y="15"/>
                    </a:cubicBezTo>
                    <a:cubicBezTo>
                      <a:pt x="313" y="8"/>
                      <a:pt x="374" y="16"/>
                      <a:pt x="394" y="49"/>
                    </a:cubicBezTo>
                    <a:cubicBezTo>
                      <a:pt x="398" y="57"/>
                      <a:pt x="402" y="65"/>
                      <a:pt x="403" y="72"/>
                    </a:cubicBezTo>
                    <a:cubicBezTo>
                      <a:pt x="404" y="77"/>
                      <a:pt x="405" y="82"/>
                      <a:pt x="405" y="86"/>
                    </a:cubicBezTo>
                    <a:close/>
                  </a:path>
                </a:pathLst>
              </a:custGeom>
              <a:gradFill>
                <a:gsLst>
                  <a:gs pos="0">
                    <a:srgbClr val="6524DE"/>
                  </a:gs>
                  <a:gs pos="76000">
                    <a:srgbClr val="6524DE">
                      <a:alpha val="0"/>
                    </a:srgbClr>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8">
                <a:extLst>
                  <a:ext uri="{FF2B5EF4-FFF2-40B4-BE49-F238E27FC236}">
                    <a16:creationId xmlns:a16="http://schemas.microsoft.com/office/drawing/2014/main" id="{346AE942-9455-39ED-DBD6-0F1C409D6E97}"/>
                  </a:ext>
                </a:extLst>
              </p:cNvPr>
              <p:cNvSpPr>
                <a:spLocks/>
              </p:cNvSpPr>
              <p:nvPr/>
            </p:nvSpPr>
            <p:spPr bwMode="auto">
              <a:xfrm>
                <a:off x="2163386" y="1422812"/>
                <a:ext cx="699429" cy="1808573"/>
              </a:xfrm>
              <a:custGeom>
                <a:avLst/>
                <a:gdLst>
                  <a:gd name="T0" fmla="*/ 208 w 262"/>
                  <a:gd name="T1" fmla="*/ 378 h 678"/>
                  <a:gd name="T2" fmla="*/ 215 w 262"/>
                  <a:gd name="T3" fmla="*/ 415 h 678"/>
                  <a:gd name="T4" fmla="*/ 205 w 262"/>
                  <a:gd name="T5" fmla="*/ 555 h 678"/>
                  <a:gd name="T6" fmla="*/ 226 w 262"/>
                  <a:gd name="T7" fmla="*/ 633 h 678"/>
                  <a:gd name="T8" fmla="*/ 92 w 262"/>
                  <a:gd name="T9" fmla="*/ 411 h 678"/>
                  <a:gd name="T10" fmla="*/ 45 w 262"/>
                  <a:gd name="T11" fmla="*/ 280 h 678"/>
                  <a:gd name="T12" fmla="*/ 23 w 262"/>
                  <a:gd name="T13" fmla="*/ 165 h 678"/>
                  <a:gd name="T14" fmla="*/ 56 w 262"/>
                  <a:gd name="T15" fmla="*/ 82 h 678"/>
                  <a:gd name="T16" fmla="*/ 180 w 262"/>
                  <a:gd name="T17" fmla="*/ 33 h 678"/>
                  <a:gd name="T18" fmla="*/ 217 w 262"/>
                  <a:gd name="T19" fmla="*/ 41 h 678"/>
                  <a:gd name="T20" fmla="*/ 205 w 262"/>
                  <a:gd name="T21" fmla="*/ 93 h 678"/>
                  <a:gd name="T22" fmla="*/ 227 w 262"/>
                  <a:gd name="T23" fmla="*/ 218 h 678"/>
                  <a:gd name="T24" fmla="*/ 241 w 262"/>
                  <a:gd name="T25" fmla="*/ 343 h 678"/>
                  <a:gd name="T26" fmla="*/ 241 w 262"/>
                  <a:gd name="T27" fmla="*/ 378 h 678"/>
                  <a:gd name="T28" fmla="*/ 208 w 262"/>
                  <a:gd name="T29" fmla="*/ 378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62" h="678">
                    <a:moveTo>
                      <a:pt x="208" y="378"/>
                    </a:moveTo>
                    <a:cubicBezTo>
                      <a:pt x="208" y="378"/>
                      <a:pt x="220" y="395"/>
                      <a:pt x="215" y="415"/>
                    </a:cubicBezTo>
                    <a:cubicBezTo>
                      <a:pt x="210" y="434"/>
                      <a:pt x="180" y="495"/>
                      <a:pt x="205" y="555"/>
                    </a:cubicBezTo>
                    <a:cubicBezTo>
                      <a:pt x="213" y="574"/>
                      <a:pt x="222" y="602"/>
                      <a:pt x="226" y="633"/>
                    </a:cubicBezTo>
                    <a:cubicBezTo>
                      <a:pt x="146" y="678"/>
                      <a:pt x="100" y="440"/>
                      <a:pt x="92" y="411"/>
                    </a:cubicBezTo>
                    <a:cubicBezTo>
                      <a:pt x="85" y="382"/>
                      <a:pt x="35" y="333"/>
                      <a:pt x="45" y="280"/>
                    </a:cubicBezTo>
                    <a:cubicBezTo>
                      <a:pt x="56" y="227"/>
                      <a:pt x="45" y="218"/>
                      <a:pt x="23" y="165"/>
                    </a:cubicBezTo>
                    <a:cubicBezTo>
                      <a:pt x="0" y="113"/>
                      <a:pt x="56" y="82"/>
                      <a:pt x="56" y="82"/>
                    </a:cubicBezTo>
                    <a:cubicBezTo>
                      <a:pt x="107" y="0"/>
                      <a:pt x="158" y="34"/>
                      <a:pt x="180" y="33"/>
                    </a:cubicBezTo>
                    <a:cubicBezTo>
                      <a:pt x="186" y="33"/>
                      <a:pt x="200" y="35"/>
                      <a:pt x="217" y="41"/>
                    </a:cubicBezTo>
                    <a:cubicBezTo>
                      <a:pt x="223" y="65"/>
                      <a:pt x="216" y="85"/>
                      <a:pt x="205" y="93"/>
                    </a:cubicBezTo>
                    <a:cubicBezTo>
                      <a:pt x="205" y="93"/>
                      <a:pt x="239" y="166"/>
                      <a:pt x="227" y="218"/>
                    </a:cubicBezTo>
                    <a:cubicBezTo>
                      <a:pt x="214" y="269"/>
                      <a:pt x="207" y="284"/>
                      <a:pt x="241" y="343"/>
                    </a:cubicBezTo>
                    <a:cubicBezTo>
                      <a:pt x="241" y="343"/>
                      <a:pt x="262" y="358"/>
                      <a:pt x="241" y="378"/>
                    </a:cubicBezTo>
                    <a:cubicBezTo>
                      <a:pt x="241" y="378"/>
                      <a:pt x="231" y="386"/>
                      <a:pt x="208" y="378"/>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9">
                <a:extLst>
                  <a:ext uri="{FF2B5EF4-FFF2-40B4-BE49-F238E27FC236}">
                    <a16:creationId xmlns:a16="http://schemas.microsoft.com/office/drawing/2014/main" id="{E9F3AA54-219A-6503-C212-C58289D1382F}"/>
                  </a:ext>
                </a:extLst>
              </p:cNvPr>
              <p:cNvSpPr>
                <a:spLocks/>
              </p:cNvSpPr>
              <p:nvPr/>
            </p:nvSpPr>
            <p:spPr bwMode="auto">
              <a:xfrm>
                <a:off x="209099" y="2329669"/>
                <a:ext cx="2883430" cy="4947431"/>
              </a:xfrm>
              <a:custGeom>
                <a:avLst/>
                <a:gdLst>
                  <a:gd name="T0" fmla="*/ 904 w 1079"/>
                  <a:gd name="T1" fmla="*/ 1856 h 1856"/>
                  <a:gd name="T2" fmla="*/ 136 w 1079"/>
                  <a:gd name="T3" fmla="*/ 1856 h 1856"/>
                  <a:gd name="T4" fmla="*/ 116 w 1079"/>
                  <a:gd name="T5" fmla="*/ 962 h 1856"/>
                  <a:gd name="T6" fmla="*/ 449 w 1079"/>
                  <a:gd name="T7" fmla="*/ 104 h 1856"/>
                  <a:gd name="T8" fmla="*/ 497 w 1079"/>
                  <a:gd name="T9" fmla="*/ 30 h 1856"/>
                  <a:gd name="T10" fmla="*/ 526 w 1079"/>
                  <a:gd name="T11" fmla="*/ 9 h 1856"/>
                  <a:gd name="T12" fmla="*/ 753 w 1079"/>
                  <a:gd name="T13" fmla="*/ 150 h 1856"/>
                  <a:gd name="T14" fmla="*/ 823 w 1079"/>
                  <a:gd name="T15" fmla="*/ 312 h 1856"/>
                  <a:gd name="T16" fmla="*/ 904 w 1079"/>
                  <a:gd name="T17" fmla="*/ 1856 h 1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9" h="1856">
                    <a:moveTo>
                      <a:pt x="904" y="1856"/>
                    </a:moveTo>
                    <a:cubicBezTo>
                      <a:pt x="136" y="1856"/>
                      <a:pt x="136" y="1856"/>
                      <a:pt x="136" y="1856"/>
                    </a:cubicBezTo>
                    <a:cubicBezTo>
                      <a:pt x="125" y="1546"/>
                      <a:pt x="232" y="1684"/>
                      <a:pt x="116" y="962"/>
                    </a:cubicBezTo>
                    <a:cubicBezTo>
                      <a:pt x="0" y="241"/>
                      <a:pt x="449" y="104"/>
                      <a:pt x="449" y="104"/>
                    </a:cubicBezTo>
                    <a:cubicBezTo>
                      <a:pt x="449" y="104"/>
                      <a:pt x="481" y="60"/>
                      <a:pt x="497" y="30"/>
                    </a:cubicBezTo>
                    <a:cubicBezTo>
                      <a:pt x="512" y="0"/>
                      <a:pt x="526" y="9"/>
                      <a:pt x="526" y="9"/>
                    </a:cubicBezTo>
                    <a:cubicBezTo>
                      <a:pt x="753" y="150"/>
                      <a:pt x="753" y="150"/>
                      <a:pt x="753" y="150"/>
                    </a:cubicBezTo>
                    <a:cubicBezTo>
                      <a:pt x="780" y="202"/>
                      <a:pt x="803" y="257"/>
                      <a:pt x="823" y="312"/>
                    </a:cubicBezTo>
                    <a:cubicBezTo>
                      <a:pt x="1079" y="1007"/>
                      <a:pt x="904" y="1856"/>
                      <a:pt x="904" y="1856"/>
                    </a:cubicBezTo>
                    <a:close/>
                  </a:path>
                </a:pathLst>
              </a:custGeom>
              <a:gradFill>
                <a:gsLst>
                  <a:gs pos="0">
                    <a:srgbClr val="7D4BC9"/>
                  </a:gs>
                  <a:gs pos="78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10">
                <a:extLst>
                  <a:ext uri="{FF2B5EF4-FFF2-40B4-BE49-F238E27FC236}">
                    <a16:creationId xmlns:a16="http://schemas.microsoft.com/office/drawing/2014/main" id="{F82ABBDE-DA9E-38A3-5D92-9805A5A90EF5}"/>
                  </a:ext>
                </a:extLst>
              </p:cNvPr>
              <p:cNvSpPr>
                <a:spLocks/>
              </p:cNvSpPr>
              <p:nvPr/>
            </p:nvSpPr>
            <p:spPr bwMode="auto">
              <a:xfrm>
                <a:off x="1409100" y="2329669"/>
                <a:ext cx="999430" cy="836572"/>
              </a:xfrm>
              <a:custGeom>
                <a:avLst/>
                <a:gdLst>
                  <a:gd name="T0" fmla="*/ 374 w 374"/>
                  <a:gd name="T1" fmla="*/ 312 h 314"/>
                  <a:gd name="T2" fmla="*/ 0 w 374"/>
                  <a:gd name="T3" fmla="*/ 104 h 314"/>
                  <a:gd name="T4" fmla="*/ 48 w 374"/>
                  <a:gd name="T5" fmla="*/ 30 h 314"/>
                  <a:gd name="T6" fmla="*/ 77 w 374"/>
                  <a:gd name="T7" fmla="*/ 9 h 314"/>
                  <a:gd name="T8" fmla="*/ 304 w 374"/>
                  <a:gd name="T9" fmla="*/ 150 h 314"/>
                  <a:gd name="T10" fmla="*/ 374 w 374"/>
                  <a:gd name="T11" fmla="*/ 312 h 314"/>
                </a:gdLst>
                <a:ahLst/>
                <a:cxnLst>
                  <a:cxn ang="0">
                    <a:pos x="T0" y="T1"/>
                  </a:cxn>
                  <a:cxn ang="0">
                    <a:pos x="T2" y="T3"/>
                  </a:cxn>
                  <a:cxn ang="0">
                    <a:pos x="T4" y="T5"/>
                  </a:cxn>
                  <a:cxn ang="0">
                    <a:pos x="T6" y="T7"/>
                  </a:cxn>
                  <a:cxn ang="0">
                    <a:pos x="T8" y="T9"/>
                  </a:cxn>
                  <a:cxn ang="0">
                    <a:pos x="T10" y="T11"/>
                  </a:cxn>
                </a:cxnLst>
                <a:rect l="0" t="0" r="r" b="b"/>
                <a:pathLst>
                  <a:path w="374" h="314">
                    <a:moveTo>
                      <a:pt x="374" y="312"/>
                    </a:moveTo>
                    <a:cubicBezTo>
                      <a:pt x="222" y="314"/>
                      <a:pt x="0" y="104"/>
                      <a:pt x="0" y="104"/>
                    </a:cubicBezTo>
                    <a:cubicBezTo>
                      <a:pt x="0" y="104"/>
                      <a:pt x="32" y="60"/>
                      <a:pt x="48" y="30"/>
                    </a:cubicBezTo>
                    <a:cubicBezTo>
                      <a:pt x="63" y="0"/>
                      <a:pt x="77" y="9"/>
                      <a:pt x="77" y="9"/>
                    </a:cubicBezTo>
                    <a:cubicBezTo>
                      <a:pt x="304" y="150"/>
                      <a:pt x="304" y="150"/>
                      <a:pt x="304" y="150"/>
                    </a:cubicBezTo>
                    <a:cubicBezTo>
                      <a:pt x="331" y="202"/>
                      <a:pt x="354" y="257"/>
                      <a:pt x="374" y="312"/>
                    </a:cubicBezTo>
                    <a:close/>
                  </a:path>
                </a:pathLst>
              </a:custGeom>
              <a:gradFill>
                <a:gsLst>
                  <a:gs pos="0">
                    <a:srgbClr val="7D4BC9"/>
                  </a:gs>
                  <a:gs pos="100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11">
                <a:extLst>
                  <a:ext uri="{FF2B5EF4-FFF2-40B4-BE49-F238E27FC236}">
                    <a16:creationId xmlns:a16="http://schemas.microsoft.com/office/drawing/2014/main" id="{5F8EF72E-3272-4EF4-F25B-7D333ED0C900}"/>
                  </a:ext>
                </a:extLst>
              </p:cNvPr>
              <p:cNvSpPr>
                <a:spLocks/>
              </p:cNvSpPr>
              <p:nvPr/>
            </p:nvSpPr>
            <p:spPr bwMode="auto">
              <a:xfrm>
                <a:off x="1743385" y="1835954"/>
                <a:ext cx="258858" cy="378858"/>
              </a:xfrm>
              <a:custGeom>
                <a:avLst/>
                <a:gdLst>
                  <a:gd name="T0" fmla="*/ 75 w 97"/>
                  <a:gd name="T1" fmla="*/ 34 h 142"/>
                  <a:gd name="T2" fmla="*/ 11 w 97"/>
                  <a:gd name="T3" fmla="*/ 66 h 142"/>
                  <a:gd name="T4" fmla="*/ 74 w 97"/>
                  <a:gd name="T5" fmla="*/ 132 h 142"/>
                  <a:gd name="T6" fmla="*/ 75 w 97"/>
                  <a:gd name="T7" fmla="*/ 34 h 142"/>
                </a:gdLst>
                <a:ahLst/>
                <a:cxnLst>
                  <a:cxn ang="0">
                    <a:pos x="T0" y="T1"/>
                  </a:cxn>
                  <a:cxn ang="0">
                    <a:pos x="T2" y="T3"/>
                  </a:cxn>
                  <a:cxn ang="0">
                    <a:pos x="T4" y="T5"/>
                  </a:cxn>
                  <a:cxn ang="0">
                    <a:pos x="T6" y="T7"/>
                  </a:cxn>
                </a:cxnLst>
                <a:rect l="0" t="0" r="r" b="b"/>
                <a:pathLst>
                  <a:path w="97" h="142">
                    <a:moveTo>
                      <a:pt x="75" y="34"/>
                    </a:moveTo>
                    <a:cubicBezTo>
                      <a:pt x="75" y="34"/>
                      <a:pt x="22" y="0"/>
                      <a:pt x="11" y="66"/>
                    </a:cubicBezTo>
                    <a:cubicBezTo>
                      <a:pt x="0" y="132"/>
                      <a:pt x="59" y="142"/>
                      <a:pt x="74" y="132"/>
                    </a:cubicBezTo>
                    <a:cubicBezTo>
                      <a:pt x="74" y="132"/>
                      <a:pt x="97" y="82"/>
                      <a:pt x="75" y="34"/>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a:extLst>
                  <a:ext uri="{FF2B5EF4-FFF2-40B4-BE49-F238E27FC236}">
                    <a16:creationId xmlns:a16="http://schemas.microsoft.com/office/drawing/2014/main" id="{9EEB8B44-1966-538B-5F4D-9CDF213CA53E}"/>
                  </a:ext>
                </a:extLst>
              </p:cNvPr>
              <p:cNvSpPr>
                <a:spLocks/>
              </p:cNvSpPr>
              <p:nvPr/>
            </p:nvSpPr>
            <p:spPr bwMode="auto">
              <a:xfrm>
                <a:off x="1851962" y="1895956"/>
                <a:ext cx="1001144" cy="1693715"/>
              </a:xfrm>
              <a:custGeom>
                <a:avLst/>
                <a:gdLst>
                  <a:gd name="T0" fmla="*/ 284 w 375"/>
                  <a:gd name="T1" fmla="*/ 612 h 636"/>
                  <a:gd name="T2" fmla="*/ 12 w 375"/>
                  <a:gd name="T3" fmla="*/ 387 h 636"/>
                  <a:gd name="T4" fmla="*/ 0 w 375"/>
                  <a:gd name="T5" fmla="*/ 268 h 636"/>
                  <a:gd name="T6" fmla="*/ 0 w 375"/>
                  <a:gd name="T7" fmla="*/ 267 h 636"/>
                  <a:gd name="T8" fmla="*/ 6 w 375"/>
                  <a:gd name="T9" fmla="*/ 230 h 636"/>
                  <a:gd name="T10" fmla="*/ 36 w 375"/>
                  <a:gd name="T11" fmla="*/ 12 h 636"/>
                  <a:gd name="T12" fmla="*/ 64 w 375"/>
                  <a:gd name="T13" fmla="*/ 62 h 636"/>
                  <a:gd name="T14" fmla="*/ 173 w 375"/>
                  <a:gd name="T15" fmla="*/ 216 h 636"/>
                  <a:gd name="T16" fmla="*/ 226 w 375"/>
                  <a:gd name="T17" fmla="*/ 205 h 636"/>
                  <a:gd name="T18" fmla="*/ 326 w 375"/>
                  <a:gd name="T19" fmla="*/ 201 h 636"/>
                  <a:gd name="T20" fmla="*/ 333 w 375"/>
                  <a:gd name="T21" fmla="*/ 238 h 636"/>
                  <a:gd name="T22" fmla="*/ 323 w 375"/>
                  <a:gd name="T23" fmla="*/ 378 h 636"/>
                  <a:gd name="T24" fmla="*/ 284 w 375"/>
                  <a:gd name="T25" fmla="*/ 612 h 6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5" h="636">
                    <a:moveTo>
                      <a:pt x="284" y="612"/>
                    </a:moveTo>
                    <a:cubicBezTo>
                      <a:pt x="193" y="636"/>
                      <a:pt x="36" y="546"/>
                      <a:pt x="12" y="387"/>
                    </a:cubicBezTo>
                    <a:cubicBezTo>
                      <a:pt x="4" y="328"/>
                      <a:pt x="0" y="291"/>
                      <a:pt x="0" y="268"/>
                    </a:cubicBezTo>
                    <a:cubicBezTo>
                      <a:pt x="0" y="267"/>
                      <a:pt x="0" y="267"/>
                      <a:pt x="0" y="267"/>
                    </a:cubicBezTo>
                    <a:cubicBezTo>
                      <a:pt x="2" y="249"/>
                      <a:pt x="4" y="235"/>
                      <a:pt x="6" y="230"/>
                    </a:cubicBezTo>
                    <a:cubicBezTo>
                      <a:pt x="6" y="230"/>
                      <a:pt x="55" y="77"/>
                      <a:pt x="36" y="12"/>
                    </a:cubicBezTo>
                    <a:cubicBezTo>
                      <a:pt x="36" y="12"/>
                      <a:pt x="53" y="0"/>
                      <a:pt x="64" y="62"/>
                    </a:cubicBezTo>
                    <a:cubicBezTo>
                      <a:pt x="74" y="123"/>
                      <a:pt x="134" y="202"/>
                      <a:pt x="173" y="216"/>
                    </a:cubicBezTo>
                    <a:cubicBezTo>
                      <a:pt x="212" y="229"/>
                      <a:pt x="214" y="208"/>
                      <a:pt x="226" y="205"/>
                    </a:cubicBezTo>
                    <a:cubicBezTo>
                      <a:pt x="238" y="204"/>
                      <a:pt x="263" y="178"/>
                      <a:pt x="326" y="201"/>
                    </a:cubicBezTo>
                    <a:cubicBezTo>
                      <a:pt x="326" y="201"/>
                      <a:pt x="338" y="218"/>
                      <a:pt x="333" y="238"/>
                    </a:cubicBezTo>
                    <a:cubicBezTo>
                      <a:pt x="328" y="257"/>
                      <a:pt x="297" y="318"/>
                      <a:pt x="323" y="378"/>
                    </a:cubicBezTo>
                    <a:cubicBezTo>
                      <a:pt x="349" y="437"/>
                      <a:pt x="375" y="587"/>
                      <a:pt x="284" y="612"/>
                    </a:cubicBezTo>
                    <a:close/>
                  </a:path>
                </a:pathLst>
              </a:custGeom>
              <a:gradFill>
                <a:gsLst>
                  <a:gs pos="0">
                    <a:srgbClr val="BB7FFB"/>
                  </a:gs>
                  <a:gs pos="100000">
                    <a:srgbClr val="FB95E9"/>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13">
                <a:extLst>
                  <a:ext uri="{FF2B5EF4-FFF2-40B4-BE49-F238E27FC236}">
                    <a16:creationId xmlns:a16="http://schemas.microsoft.com/office/drawing/2014/main" id="{990B44B7-3B7F-93E6-6DA7-CC3B08FB5D0D}"/>
                  </a:ext>
                </a:extLst>
              </p:cNvPr>
              <p:cNvSpPr>
                <a:spLocks/>
              </p:cNvSpPr>
              <p:nvPr/>
            </p:nvSpPr>
            <p:spPr bwMode="auto">
              <a:xfrm>
                <a:off x="1697100" y="1340526"/>
                <a:ext cx="1071430" cy="330858"/>
              </a:xfrm>
              <a:custGeom>
                <a:avLst/>
                <a:gdLst>
                  <a:gd name="T0" fmla="*/ 379 w 401"/>
                  <a:gd name="T1" fmla="*/ 124 h 124"/>
                  <a:gd name="T2" fmla="*/ 258 w 401"/>
                  <a:gd name="T3" fmla="*/ 113 h 124"/>
                  <a:gd name="T4" fmla="*/ 166 w 401"/>
                  <a:gd name="T5" fmla="*/ 98 h 124"/>
                  <a:gd name="T6" fmla="*/ 0 w 401"/>
                  <a:gd name="T7" fmla="*/ 98 h 124"/>
                  <a:gd name="T8" fmla="*/ 115 w 401"/>
                  <a:gd name="T9" fmla="*/ 4 h 124"/>
                  <a:gd name="T10" fmla="*/ 174 w 401"/>
                  <a:gd name="T11" fmla="*/ 14 h 124"/>
                  <a:gd name="T12" fmla="*/ 266 w 401"/>
                  <a:gd name="T13" fmla="*/ 15 h 124"/>
                  <a:gd name="T14" fmla="*/ 382 w 401"/>
                  <a:gd name="T15" fmla="*/ 49 h 124"/>
                  <a:gd name="T16" fmla="*/ 379 w 401"/>
                  <a:gd name="T17" fmla="*/ 124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1" h="124">
                    <a:moveTo>
                      <a:pt x="379" y="124"/>
                    </a:moveTo>
                    <a:cubicBezTo>
                      <a:pt x="354" y="103"/>
                      <a:pt x="299" y="110"/>
                      <a:pt x="258" y="113"/>
                    </a:cubicBezTo>
                    <a:cubicBezTo>
                      <a:pt x="217" y="117"/>
                      <a:pt x="166" y="98"/>
                      <a:pt x="166" y="98"/>
                    </a:cubicBezTo>
                    <a:cubicBezTo>
                      <a:pt x="0" y="98"/>
                      <a:pt x="0" y="98"/>
                      <a:pt x="0" y="98"/>
                    </a:cubicBezTo>
                    <a:cubicBezTo>
                      <a:pt x="0" y="98"/>
                      <a:pt x="15" y="13"/>
                      <a:pt x="115" y="4"/>
                    </a:cubicBezTo>
                    <a:cubicBezTo>
                      <a:pt x="115" y="4"/>
                      <a:pt x="146" y="0"/>
                      <a:pt x="174" y="14"/>
                    </a:cubicBezTo>
                    <a:cubicBezTo>
                      <a:pt x="201" y="28"/>
                      <a:pt x="231" y="22"/>
                      <a:pt x="266" y="15"/>
                    </a:cubicBezTo>
                    <a:cubicBezTo>
                      <a:pt x="301" y="8"/>
                      <a:pt x="362" y="16"/>
                      <a:pt x="382" y="49"/>
                    </a:cubicBezTo>
                    <a:cubicBezTo>
                      <a:pt x="401" y="81"/>
                      <a:pt x="393" y="114"/>
                      <a:pt x="379" y="124"/>
                    </a:cubicBezTo>
                    <a:close/>
                  </a:path>
                </a:pathLst>
              </a:custGeom>
              <a:gradFill>
                <a:gsLst>
                  <a:gs pos="28000">
                    <a:srgbClr val="6313DC"/>
                  </a:gs>
                  <a:gs pos="100000">
                    <a:srgbClr val="1E3ADA"/>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4">
                <a:extLst>
                  <a:ext uri="{FF2B5EF4-FFF2-40B4-BE49-F238E27FC236}">
                    <a16:creationId xmlns:a16="http://schemas.microsoft.com/office/drawing/2014/main" id="{B210BA41-8162-8A80-FA97-836B23417568}"/>
                  </a:ext>
                </a:extLst>
              </p:cNvPr>
              <p:cNvSpPr>
                <a:spLocks/>
              </p:cNvSpPr>
              <p:nvPr/>
            </p:nvSpPr>
            <p:spPr bwMode="auto">
              <a:xfrm>
                <a:off x="1350814" y="4258241"/>
                <a:ext cx="761143" cy="908572"/>
              </a:xfrm>
              <a:custGeom>
                <a:avLst/>
                <a:gdLst>
                  <a:gd name="T0" fmla="*/ 265 w 285"/>
                  <a:gd name="T1" fmla="*/ 0 h 341"/>
                  <a:gd name="T2" fmla="*/ 68 w 285"/>
                  <a:gd name="T3" fmla="*/ 96 h 341"/>
                  <a:gd name="T4" fmla="*/ 0 w 285"/>
                  <a:gd name="T5" fmla="*/ 232 h 341"/>
                  <a:gd name="T6" fmla="*/ 3 w 285"/>
                  <a:gd name="T7" fmla="*/ 341 h 341"/>
                  <a:gd name="T8" fmla="*/ 41 w 285"/>
                  <a:gd name="T9" fmla="*/ 303 h 341"/>
                  <a:gd name="T10" fmla="*/ 41 w 285"/>
                  <a:gd name="T11" fmla="*/ 224 h 341"/>
                  <a:gd name="T12" fmla="*/ 93 w 285"/>
                  <a:gd name="T13" fmla="*/ 156 h 341"/>
                  <a:gd name="T14" fmla="*/ 62 w 285"/>
                  <a:gd name="T15" fmla="*/ 256 h 341"/>
                  <a:gd name="T16" fmla="*/ 106 w 285"/>
                  <a:gd name="T17" fmla="*/ 323 h 341"/>
                  <a:gd name="T18" fmla="*/ 117 w 285"/>
                  <a:gd name="T19" fmla="*/ 275 h 341"/>
                  <a:gd name="T20" fmla="*/ 101 w 285"/>
                  <a:gd name="T21" fmla="*/ 237 h 341"/>
                  <a:gd name="T22" fmla="*/ 136 w 285"/>
                  <a:gd name="T23" fmla="*/ 172 h 341"/>
                  <a:gd name="T24" fmla="*/ 133 w 285"/>
                  <a:gd name="T25" fmla="*/ 239 h 341"/>
                  <a:gd name="T26" fmla="*/ 168 w 285"/>
                  <a:gd name="T27" fmla="*/ 301 h 341"/>
                  <a:gd name="T28" fmla="*/ 185 w 285"/>
                  <a:gd name="T29" fmla="*/ 257 h 341"/>
                  <a:gd name="T30" fmla="*/ 180 w 285"/>
                  <a:gd name="T31" fmla="*/ 196 h 341"/>
                  <a:gd name="T32" fmla="*/ 285 w 285"/>
                  <a:gd name="T33" fmla="*/ 100 h 341"/>
                  <a:gd name="T34" fmla="*/ 265 w 285"/>
                  <a:gd name="T35" fmla="*/ 0 h 3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5" h="341">
                    <a:moveTo>
                      <a:pt x="265" y="0"/>
                    </a:moveTo>
                    <a:cubicBezTo>
                      <a:pt x="265" y="0"/>
                      <a:pt x="85" y="79"/>
                      <a:pt x="68" y="96"/>
                    </a:cubicBezTo>
                    <a:cubicBezTo>
                      <a:pt x="51" y="113"/>
                      <a:pt x="0" y="232"/>
                      <a:pt x="0" y="232"/>
                    </a:cubicBezTo>
                    <a:cubicBezTo>
                      <a:pt x="3" y="341"/>
                      <a:pt x="3" y="341"/>
                      <a:pt x="3" y="341"/>
                    </a:cubicBezTo>
                    <a:cubicBezTo>
                      <a:pt x="3" y="341"/>
                      <a:pt x="42" y="329"/>
                      <a:pt x="41" y="303"/>
                    </a:cubicBezTo>
                    <a:cubicBezTo>
                      <a:pt x="39" y="278"/>
                      <a:pt x="35" y="230"/>
                      <a:pt x="41" y="224"/>
                    </a:cubicBezTo>
                    <a:cubicBezTo>
                      <a:pt x="46" y="218"/>
                      <a:pt x="93" y="156"/>
                      <a:pt x="93" y="156"/>
                    </a:cubicBezTo>
                    <a:cubicBezTo>
                      <a:pt x="93" y="156"/>
                      <a:pt x="59" y="250"/>
                      <a:pt x="62" y="256"/>
                    </a:cubicBezTo>
                    <a:cubicBezTo>
                      <a:pt x="64" y="262"/>
                      <a:pt x="106" y="323"/>
                      <a:pt x="106" y="323"/>
                    </a:cubicBezTo>
                    <a:cubicBezTo>
                      <a:pt x="106" y="323"/>
                      <a:pt x="128" y="296"/>
                      <a:pt x="117" y="275"/>
                    </a:cubicBezTo>
                    <a:cubicBezTo>
                      <a:pt x="106" y="255"/>
                      <a:pt x="101" y="237"/>
                      <a:pt x="101" y="237"/>
                    </a:cubicBezTo>
                    <a:cubicBezTo>
                      <a:pt x="136" y="172"/>
                      <a:pt x="136" y="172"/>
                      <a:pt x="136" y="172"/>
                    </a:cubicBezTo>
                    <a:cubicBezTo>
                      <a:pt x="133" y="239"/>
                      <a:pt x="133" y="239"/>
                      <a:pt x="133" y="239"/>
                    </a:cubicBezTo>
                    <a:cubicBezTo>
                      <a:pt x="168" y="301"/>
                      <a:pt x="168" y="301"/>
                      <a:pt x="168" y="301"/>
                    </a:cubicBezTo>
                    <a:cubicBezTo>
                      <a:pt x="168" y="301"/>
                      <a:pt x="197" y="274"/>
                      <a:pt x="185" y="257"/>
                    </a:cubicBezTo>
                    <a:cubicBezTo>
                      <a:pt x="172" y="240"/>
                      <a:pt x="180" y="196"/>
                      <a:pt x="180" y="196"/>
                    </a:cubicBezTo>
                    <a:cubicBezTo>
                      <a:pt x="285" y="100"/>
                      <a:pt x="285" y="100"/>
                      <a:pt x="285" y="100"/>
                    </a:cubicBezTo>
                    <a:lnTo>
                      <a:pt x="26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a:extLst>
                  <a:ext uri="{FF2B5EF4-FFF2-40B4-BE49-F238E27FC236}">
                    <a16:creationId xmlns:a16="http://schemas.microsoft.com/office/drawing/2014/main" id="{C3BF0824-0CE8-A005-5038-D7039C4D28D4}"/>
                  </a:ext>
                </a:extLst>
              </p:cNvPr>
              <p:cNvSpPr>
                <a:spLocks/>
              </p:cNvSpPr>
              <p:nvPr/>
            </p:nvSpPr>
            <p:spPr bwMode="auto">
              <a:xfrm>
                <a:off x="2489100" y="3680527"/>
                <a:ext cx="387429" cy="685715"/>
              </a:xfrm>
              <a:custGeom>
                <a:avLst/>
                <a:gdLst>
                  <a:gd name="T0" fmla="*/ 21 w 145"/>
                  <a:gd name="T1" fmla="*/ 257 h 257"/>
                  <a:gd name="T2" fmla="*/ 3 w 145"/>
                  <a:gd name="T3" fmla="*/ 120 h 257"/>
                  <a:gd name="T4" fmla="*/ 50 w 145"/>
                  <a:gd name="T5" fmla="*/ 37 h 257"/>
                  <a:gd name="T6" fmla="*/ 108 w 145"/>
                  <a:gd name="T7" fmla="*/ 0 h 257"/>
                  <a:gd name="T8" fmla="*/ 102 w 145"/>
                  <a:gd name="T9" fmla="*/ 33 h 257"/>
                  <a:gd name="T10" fmla="*/ 60 w 145"/>
                  <a:gd name="T11" fmla="*/ 61 h 257"/>
                  <a:gd name="T12" fmla="*/ 43 w 145"/>
                  <a:gd name="T13" fmla="*/ 112 h 257"/>
                  <a:gd name="T14" fmla="*/ 84 w 145"/>
                  <a:gd name="T15" fmla="*/ 60 h 257"/>
                  <a:gd name="T16" fmla="*/ 135 w 145"/>
                  <a:gd name="T17" fmla="*/ 60 h 257"/>
                  <a:gd name="T18" fmla="*/ 114 w 145"/>
                  <a:gd name="T19" fmla="*/ 83 h 257"/>
                  <a:gd name="T20" fmla="*/ 88 w 145"/>
                  <a:gd name="T21" fmla="*/ 88 h 257"/>
                  <a:gd name="T22" fmla="*/ 67 w 145"/>
                  <a:gd name="T23" fmla="*/ 129 h 257"/>
                  <a:gd name="T24" fmla="*/ 100 w 145"/>
                  <a:gd name="T25" fmla="*/ 104 h 257"/>
                  <a:gd name="T26" fmla="*/ 145 w 145"/>
                  <a:gd name="T27" fmla="*/ 100 h 257"/>
                  <a:gd name="T28" fmla="*/ 128 w 145"/>
                  <a:gd name="T29" fmla="*/ 125 h 257"/>
                  <a:gd name="T30" fmla="*/ 94 w 145"/>
                  <a:gd name="T31" fmla="*/ 144 h 257"/>
                  <a:gd name="T32" fmla="*/ 81 w 145"/>
                  <a:gd name="T33" fmla="*/ 232 h 257"/>
                  <a:gd name="T34" fmla="*/ 21 w 145"/>
                  <a:gd name="T35" fmla="*/ 257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5" h="257">
                    <a:moveTo>
                      <a:pt x="21" y="257"/>
                    </a:moveTo>
                    <a:cubicBezTo>
                      <a:pt x="21" y="257"/>
                      <a:pt x="0" y="134"/>
                      <a:pt x="3" y="120"/>
                    </a:cubicBezTo>
                    <a:cubicBezTo>
                      <a:pt x="6" y="105"/>
                      <a:pt x="50" y="37"/>
                      <a:pt x="50" y="37"/>
                    </a:cubicBezTo>
                    <a:cubicBezTo>
                      <a:pt x="108" y="0"/>
                      <a:pt x="108" y="0"/>
                      <a:pt x="108" y="0"/>
                    </a:cubicBezTo>
                    <a:cubicBezTo>
                      <a:pt x="108" y="0"/>
                      <a:pt x="116" y="25"/>
                      <a:pt x="102" y="33"/>
                    </a:cubicBezTo>
                    <a:cubicBezTo>
                      <a:pt x="88" y="41"/>
                      <a:pt x="61" y="56"/>
                      <a:pt x="60" y="61"/>
                    </a:cubicBezTo>
                    <a:cubicBezTo>
                      <a:pt x="59" y="66"/>
                      <a:pt x="43" y="112"/>
                      <a:pt x="43" y="112"/>
                    </a:cubicBezTo>
                    <a:cubicBezTo>
                      <a:pt x="43" y="112"/>
                      <a:pt x="80" y="61"/>
                      <a:pt x="84" y="60"/>
                    </a:cubicBezTo>
                    <a:cubicBezTo>
                      <a:pt x="89" y="60"/>
                      <a:pt x="135" y="60"/>
                      <a:pt x="135" y="60"/>
                    </a:cubicBezTo>
                    <a:cubicBezTo>
                      <a:pt x="135" y="60"/>
                      <a:pt x="128" y="81"/>
                      <a:pt x="114" y="83"/>
                    </a:cubicBezTo>
                    <a:cubicBezTo>
                      <a:pt x="99" y="84"/>
                      <a:pt x="88" y="88"/>
                      <a:pt x="88" y="88"/>
                    </a:cubicBezTo>
                    <a:cubicBezTo>
                      <a:pt x="67" y="129"/>
                      <a:pt x="67" y="129"/>
                      <a:pt x="67" y="129"/>
                    </a:cubicBezTo>
                    <a:cubicBezTo>
                      <a:pt x="100" y="104"/>
                      <a:pt x="100" y="104"/>
                      <a:pt x="100" y="104"/>
                    </a:cubicBezTo>
                    <a:cubicBezTo>
                      <a:pt x="145" y="100"/>
                      <a:pt x="145" y="100"/>
                      <a:pt x="145" y="100"/>
                    </a:cubicBezTo>
                    <a:cubicBezTo>
                      <a:pt x="145" y="100"/>
                      <a:pt x="141" y="125"/>
                      <a:pt x="128" y="125"/>
                    </a:cubicBezTo>
                    <a:cubicBezTo>
                      <a:pt x="115" y="124"/>
                      <a:pt x="94" y="144"/>
                      <a:pt x="94" y="144"/>
                    </a:cubicBezTo>
                    <a:cubicBezTo>
                      <a:pt x="81" y="232"/>
                      <a:pt x="81" y="232"/>
                      <a:pt x="81" y="232"/>
                    </a:cubicBezTo>
                    <a:lnTo>
                      <a:pt x="21" y="257"/>
                    </a:ln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16">
                <a:extLst>
                  <a:ext uri="{FF2B5EF4-FFF2-40B4-BE49-F238E27FC236}">
                    <a16:creationId xmlns:a16="http://schemas.microsoft.com/office/drawing/2014/main" id="{456497DF-9703-4708-0C0B-BC46442495C1}"/>
                  </a:ext>
                </a:extLst>
              </p:cNvPr>
              <p:cNvSpPr>
                <a:spLocks/>
              </p:cNvSpPr>
              <p:nvPr/>
            </p:nvSpPr>
            <p:spPr bwMode="auto">
              <a:xfrm rot="487774">
                <a:off x="2302872" y="4062813"/>
                <a:ext cx="1145143" cy="673715"/>
              </a:xfrm>
              <a:custGeom>
                <a:avLst/>
                <a:gdLst>
                  <a:gd name="T0" fmla="*/ 82 w 428"/>
                  <a:gd name="T1" fmla="*/ 54 h 253"/>
                  <a:gd name="T2" fmla="*/ 282 w 428"/>
                  <a:gd name="T3" fmla="*/ 41 h 253"/>
                  <a:gd name="T4" fmla="*/ 326 w 428"/>
                  <a:gd name="T5" fmla="*/ 235 h 253"/>
                  <a:gd name="T6" fmla="*/ 59 w 428"/>
                  <a:gd name="T7" fmla="*/ 170 h 253"/>
                  <a:gd name="T8" fmla="*/ 82 w 428"/>
                  <a:gd name="T9" fmla="*/ 54 h 253"/>
                </a:gdLst>
                <a:ahLst/>
                <a:cxnLst>
                  <a:cxn ang="0">
                    <a:pos x="T0" y="T1"/>
                  </a:cxn>
                  <a:cxn ang="0">
                    <a:pos x="T2" y="T3"/>
                  </a:cxn>
                  <a:cxn ang="0">
                    <a:pos x="T4" y="T5"/>
                  </a:cxn>
                  <a:cxn ang="0">
                    <a:pos x="T6" y="T7"/>
                  </a:cxn>
                  <a:cxn ang="0">
                    <a:pos x="T8" y="T9"/>
                  </a:cxn>
                </a:cxnLst>
                <a:rect l="0" t="0" r="r" b="b"/>
                <a:pathLst>
                  <a:path w="428" h="253">
                    <a:moveTo>
                      <a:pt x="82" y="54"/>
                    </a:moveTo>
                    <a:cubicBezTo>
                      <a:pt x="82" y="54"/>
                      <a:pt x="169" y="0"/>
                      <a:pt x="282" y="41"/>
                    </a:cubicBezTo>
                    <a:cubicBezTo>
                      <a:pt x="428" y="93"/>
                      <a:pt x="371" y="223"/>
                      <a:pt x="326" y="235"/>
                    </a:cubicBezTo>
                    <a:cubicBezTo>
                      <a:pt x="260" y="253"/>
                      <a:pt x="93" y="170"/>
                      <a:pt x="59" y="170"/>
                    </a:cubicBezTo>
                    <a:cubicBezTo>
                      <a:pt x="25" y="170"/>
                      <a:pt x="0" y="102"/>
                      <a:pt x="82" y="5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a:extLst>
                  <a:ext uri="{FF2B5EF4-FFF2-40B4-BE49-F238E27FC236}">
                    <a16:creationId xmlns:a16="http://schemas.microsoft.com/office/drawing/2014/main" id="{ED1715AE-B787-D13F-3F3C-FA49BB9AC88F}"/>
                  </a:ext>
                </a:extLst>
              </p:cNvPr>
              <p:cNvSpPr>
                <a:spLocks/>
              </p:cNvSpPr>
              <p:nvPr/>
            </p:nvSpPr>
            <p:spPr bwMode="auto">
              <a:xfrm>
                <a:off x="963385" y="3011955"/>
                <a:ext cx="2713716" cy="2492573"/>
              </a:xfrm>
              <a:custGeom>
                <a:avLst/>
                <a:gdLst>
                  <a:gd name="T0" fmla="*/ 154 w 1016"/>
                  <a:gd name="T1" fmla="*/ 0 h 935"/>
                  <a:gd name="T2" fmla="*/ 461 w 1016"/>
                  <a:gd name="T3" fmla="*/ 248 h 935"/>
                  <a:gd name="T4" fmla="*/ 785 w 1016"/>
                  <a:gd name="T5" fmla="*/ 556 h 935"/>
                  <a:gd name="T6" fmla="*/ 901 w 1016"/>
                  <a:gd name="T7" fmla="*/ 822 h 935"/>
                  <a:gd name="T8" fmla="*/ 331 w 1016"/>
                  <a:gd name="T9" fmla="*/ 781 h 935"/>
                  <a:gd name="T10" fmla="*/ 10 w 1016"/>
                  <a:gd name="T11" fmla="*/ 204 h 935"/>
                  <a:gd name="T12" fmla="*/ 154 w 1016"/>
                  <a:gd name="T13" fmla="*/ 0 h 935"/>
                </a:gdLst>
                <a:ahLst/>
                <a:cxnLst>
                  <a:cxn ang="0">
                    <a:pos x="T0" y="T1"/>
                  </a:cxn>
                  <a:cxn ang="0">
                    <a:pos x="T2" y="T3"/>
                  </a:cxn>
                  <a:cxn ang="0">
                    <a:pos x="T4" y="T5"/>
                  </a:cxn>
                  <a:cxn ang="0">
                    <a:pos x="T6" y="T7"/>
                  </a:cxn>
                  <a:cxn ang="0">
                    <a:pos x="T8" y="T9"/>
                  </a:cxn>
                  <a:cxn ang="0">
                    <a:pos x="T10" y="T11"/>
                  </a:cxn>
                  <a:cxn ang="0">
                    <a:pos x="T12" y="T13"/>
                  </a:cxn>
                </a:cxnLst>
                <a:rect l="0" t="0" r="r" b="b"/>
                <a:pathLst>
                  <a:path w="1016" h="935">
                    <a:moveTo>
                      <a:pt x="154" y="0"/>
                    </a:moveTo>
                    <a:cubicBezTo>
                      <a:pt x="154" y="0"/>
                      <a:pt x="317" y="11"/>
                      <a:pt x="461" y="248"/>
                    </a:cubicBezTo>
                    <a:cubicBezTo>
                      <a:pt x="604" y="484"/>
                      <a:pt x="785" y="556"/>
                      <a:pt x="785" y="556"/>
                    </a:cubicBezTo>
                    <a:cubicBezTo>
                      <a:pt x="785" y="556"/>
                      <a:pt x="1016" y="720"/>
                      <a:pt x="901" y="822"/>
                    </a:cubicBezTo>
                    <a:cubicBezTo>
                      <a:pt x="787" y="925"/>
                      <a:pt x="485" y="935"/>
                      <a:pt x="331" y="781"/>
                    </a:cubicBezTo>
                    <a:cubicBezTo>
                      <a:pt x="178" y="628"/>
                      <a:pt x="0" y="341"/>
                      <a:pt x="10" y="204"/>
                    </a:cubicBezTo>
                    <a:cubicBezTo>
                      <a:pt x="21" y="68"/>
                      <a:pt x="68" y="10"/>
                      <a:pt x="154" y="0"/>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7" name="Oval 26">
              <a:extLst>
                <a:ext uri="{FF2B5EF4-FFF2-40B4-BE49-F238E27FC236}">
                  <a16:creationId xmlns:a16="http://schemas.microsoft.com/office/drawing/2014/main" id="{E1864AEB-DAD3-8F24-CCF6-DF2E9A8D7749}"/>
                </a:ext>
              </a:extLst>
            </p:cNvPr>
            <p:cNvSpPr/>
            <p:nvPr/>
          </p:nvSpPr>
          <p:spPr>
            <a:xfrm flipH="1">
              <a:off x="662569" y="2575406"/>
              <a:ext cx="333828" cy="333828"/>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8" name="Oval 27">
              <a:extLst>
                <a:ext uri="{FF2B5EF4-FFF2-40B4-BE49-F238E27FC236}">
                  <a16:creationId xmlns:a16="http://schemas.microsoft.com/office/drawing/2014/main" id="{6DCD9B01-87EC-DAFE-59C8-65909A10A142}"/>
                </a:ext>
              </a:extLst>
            </p:cNvPr>
            <p:cNvSpPr/>
            <p:nvPr/>
          </p:nvSpPr>
          <p:spPr>
            <a:xfrm flipH="1">
              <a:off x="3192720" y="5092277"/>
              <a:ext cx="191756" cy="191756"/>
            </a:xfrm>
            <a:prstGeom prst="ellipse">
              <a:avLst/>
            </a:prstGeom>
            <a:gradFill>
              <a:gsLst>
                <a:gs pos="0">
                  <a:srgbClr val="7CEFD8"/>
                </a:gs>
                <a:gs pos="100000">
                  <a:srgbClr val="6C92E1"/>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6" name="Diamond 25">
              <a:extLst>
                <a:ext uri="{FF2B5EF4-FFF2-40B4-BE49-F238E27FC236}">
                  <a16:creationId xmlns:a16="http://schemas.microsoft.com/office/drawing/2014/main" id="{BD898FE1-6D9B-AE6D-EFCA-C76AE2C7D06E}"/>
                </a:ext>
              </a:extLst>
            </p:cNvPr>
            <p:cNvSpPr/>
            <p:nvPr/>
          </p:nvSpPr>
          <p:spPr>
            <a:xfrm>
              <a:off x="117404" y="5337893"/>
              <a:ext cx="319314" cy="319314"/>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Diamond 39">
              <a:extLst>
                <a:ext uri="{FF2B5EF4-FFF2-40B4-BE49-F238E27FC236}">
                  <a16:creationId xmlns:a16="http://schemas.microsoft.com/office/drawing/2014/main" id="{E7FD132F-CEFE-8B17-2E49-B79DE68E9E4A}"/>
                </a:ext>
              </a:extLst>
            </p:cNvPr>
            <p:cNvSpPr/>
            <p:nvPr/>
          </p:nvSpPr>
          <p:spPr>
            <a:xfrm>
              <a:off x="3656166" y="3941881"/>
              <a:ext cx="271578" cy="271578"/>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Diamond 40">
              <a:extLst>
                <a:ext uri="{FF2B5EF4-FFF2-40B4-BE49-F238E27FC236}">
                  <a16:creationId xmlns:a16="http://schemas.microsoft.com/office/drawing/2014/main" id="{4D6087A9-15C7-0D2E-396F-39BA927FEF80}"/>
                </a:ext>
              </a:extLst>
            </p:cNvPr>
            <p:cNvSpPr/>
            <p:nvPr/>
          </p:nvSpPr>
          <p:spPr>
            <a:xfrm>
              <a:off x="2941210" y="1951388"/>
              <a:ext cx="404893" cy="404893"/>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3" name="TextBox 42">
            <a:extLst>
              <a:ext uri="{FF2B5EF4-FFF2-40B4-BE49-F238E27FC236}">
                <a16:creationId xmlns:a16="http://schemas.microsoft.com/office/drawing/2014/main" id="{6B7097C5-B0EA-ED41-AFAB-1BF5D7DA29E5}"/>
              </a:ext>
            </a:extLst>
          </p:cNvPr>
          <p:cNvSpPr txBox="1"/>
          <p:nvPr/>
        </p:nvSpPr>
        <p:spPr>
          <a:xfrm>
            <a:off x="5257799" y="379963"/>
            <a:ext cx="6172201" cy="483637"/>
          </a:xfrm>
          <a:prstGeom prst="rect">
            <a:avLst/>
          </a:prstGeom>
          <a:noFill/>
        </p:spPr>
        <p:txBody>
          <a:bodyPr wrap="square" lIns="0" tIns="0" rIns="0" bIns="0" rtlCol="0">
            <a:noAutofit/>
          </a:bodyPr>
          <a:lstStyle/>
          <a:p>
            <a:pPr>
              <a:lnSpc>
                <a:spcPts val="4000"/>
              </a:lnSpc>
            </a:pPr>
            <a:r>
              <a:rPr lang="en-US" sz="3600" b="1" dirty="0">
                <a:solidFill>
                  <a:srgbClr val="002060"/>
                </a:solidFill>
                <a:latin typeface="Segoe UI" panose="020B0502040204020203" pitchFamily="34" charset="0"/>
                <a:cs typeface="Segoe UI" panose="020B0502040204020203" pitchFamily="34" charset="0"/>
              </a:rPr>
              <a:t>Arguments &amp; </a:t>
            </a:r>
            <a:r>
              <a:rPr lang="en-US" sz="4000" b="1" dirty="0">
                <a:solidFill>
                  <a:srgbClr val="002060"/>
                </a:solidFill>
                <a:effectLst>
                  <a:outerShdw blurRad="38100" dist="38100" dir="2700000" algn="tl">
                    <a:srgbClr val="000000">
                      <a:alpha val="43137"/>
                    </a:srgbClr>
                  </a:outerShdw>
                </a:effectLst>
                <a:latin typeface="Segoe UI" panose="020B0502040204020203" pitchFamily="34" charset="0"/>
                <a:cs typeface="Segoe UI" panose="020B0502040204020203" pitchFamily="34" charset="0"/>
              </a:rPr>
              <a:t>Lessons</a:t>
            </a:r>
            <a:endParaRPr lang="en-US" sz="3600" b="1" dirty="0">
              <a:solidFill>
                <a:srgbClr val="002060"/>
              </a:solidFill>
              <a:effectLst>
                <a:outerShdw blurRad="38100" dist="38100" dir="2700000" algn="tl">
                  <a:srgbClr val="000000">
                    <a:alpha val="43137"/>
                  </a:srgbClr>
                </a:outerShdw>
              </a:effectLst>
              <a:latin typeface="Segoe UI" panose="020B0502040204020203" pitchFamily="34" charset="0"/>
              <a:cs typeface="Segoe UI" panose="020B0502040204020203" pitchFamily="34" charset="0"/>
            </a:endParaRPr>
          </a:p>
        </p:txBody>
      </p:sp>
      <p:sp>
        <p:nvSpPr>
          <p:cNvPr id="5" name="TextBox 4">
            <a:extLst>
              <a:ext uri="{FF2B5EF4-FFF2-40B4-BE49-F238E27FC236}">
                <a16:creationId xmlns:a16="http://schemas.microsoft.com/office/drawing/2014/main" id="{8D7B7125-E7F3-7C3D-04FB-6087FD0E9720}"/>
              </a:ext>
            </a:extLst>
          </p:cNvPr>
          <p:cNvSpPr txBox="1"/>
          <p:nvPr/>
        </p:nvSpPr>
        <p:spPr>
          <a:xfrm>
            <a:off x="3956835" y="1343476"/>
            <a:ext cx="7914112" cy="4801314"/>
          </a:xfrm>
          <a:prstGeom prst="rect">
            <a:avLst/>
          </a:prstGeom>
          <a:noFill/>
        </p:spPr>
        <p:txBody>
          <a:bodyPr wrap="square">
            <a:spAutoFit/>
          </a:bodyPr>
          <a:lstStyle/>
          <a:p>
            <a:pPr lvl="0"/>
            <a:r>
              <a:rPr lang="en-US" b="1" dirty="0"/>
              <a:t>Ethical Considerations</a:t>
            </a:r>
            <a:r>
              <a:rPr lang="en-US" dirty="0"/>
              <a:t>:</a:t>
            </a:r>
          </a:p>
          <a:p>
            <a:pPr marL="742950" lvl="1" indent="-285750">
              <a:buFont typeface="Arial" panose="020B0604020202020204" pitchFamily="34" charset="0"/>
              <a:buChar char="•"/>
            </a:pPr>
            <a:r>
              <a:rPr lang="en-US" dirty="0"/>
              <a:t>concerning data privacy and algorithm bias</a:t>
            </a:r>
            <a:r>
              <a:rPr lang="en-US" baseline="30000" dirty="0"/>
              <a:t> 14</a:t>
            </a:r>
            <a:endParaRPr lang="en-US" dirty="0"/>
          </a:p>
          <a:p>
            <a:pPr marL="742950" lvl="1" indent="-285750">
              <a:buFont typeface="Arial" panose="020B0604020202020204" pitchFamily="34" charset="0"/>
              <a:buChar char="•"/>
            </a:pPr>
            <a:r>
              <a:rPr lang="en-US" dirty="0"/>
              <a:t>responsible design and implementation to prevent discrimination and maintain employee trust.</a:t>
            </a:r>
            <a:r>
              <a:rPr lang="en-US" baseline="30000" dirty="0"/>
              <a:t>14</a:t>
            </a:r>
          </a:p>
          <a:p>
            <a:pPr lvl="0"/>
            <a:r>
              <a:rPr lang="en-US" b="1" dirty="0"/>
              <a:t>Need for Human Oversight</a:t>
            </a:r>
            <a:r>
              <a:rPr lang="en-US" dirty="0"/>
              <a:t>:</a:t>
            </a:r>
          </a:p>
          <a:p>
            <a:pPr marL="742950" lvl="1" indent="-285750">
              <a:buFont typeface="Arial" panose="020B0604020202020204" pitchFamily="34" charset="0"/>
              <a:buChar char="•"/>
            </a:pPr>
            <a:r>
              <a:rPr lang="en-US" dirty="0"/>
              <a:t>Solely on AI for critical HR decisions can lead to unintended consequences, such as overlooking the nuances of human behavior</a:t>
            </a:r>
            <a:r>
              <a:rPr lang="en-US" baseline="30000" dirty="0"/>
              <a:t>14</a:t>
            </a:r>
            <a:endParaRPr lang="en-US" dirty="0"/>
          </a:p>
          <a:p>
            <a:pPr lvl="0"/>
            <a:r>
              <a:rPr lang="en-US" b="1" dirty="0"/>
              <a:t>Integration and Adaptation</a:t>
            </a:r>
            <a:r>
              <a:rPr lang="en-US" dirty="0"/>
              <a:t>:</a:t>
            </a:r>
          </a:p>
          <a:p>
            <a:pPr marL="742950" lvl="1" indent="-285750">
              <a:buFont typeface="Arial" panose="020B0604020202020204" pitchFamily="34" charset="0"/>
              <a:buChar char="•"/>
            </a:pPr>
            <a:r>
              <a:rPr lang="en-US" dirty="0"/>
              <a:t>connect with current systems and processes carefully</a:t>
            </a:r>
            <a:r>
              <a:rPr lang="en-US" baseline="30000" dirty="0"/>
              <a:t> 13</a:t>
            </a:r>
            <a:endParaRPr lang="en-US" dirty="0"/>
          </a:p>
          <a:p>
            <a:pPr marL="742950" lvl="1" indent="-285750">
              <a:buFont typeface="Arial" panose="020B0604020202020204" pitchFamily="34" charset="0"/>
              <a:buChar char="•"/>
            </a:pPr>
            <a:r>
              <a:rPr lang="en-US" dirty="0"/>
              <a:t>Invest in training and change management to use AI tools effectively.</a:t>
            </a:r>
            <a:r>
              <a:rPr lang="en-US" baseline="30000" dirty="0"/>
              <a:t>13</a:t>
            </a:r>
            <a:endParaRPr lang="en-US" dirty="0"/>
          </a:p>
          <a:p>
            <a:pPr lvl="0"/>
            <a:r>
              <a:rPr lang="en-US" b="1" dirty="0"/>
              <a:t>Resource Limitations</a:t>
            </a:r>
            <a:r>
              <a:rPr lang="en-US" dirty="0"/>
              <a:t>:</a:t>
            </a:r>
          </a:p>
          <a:p>
            <a:pPr marL="742950" lvl="1" indent="-285750">
              <a:buFont typeface="Arial" panose="020B0604020202020204" pitchFamily="34" charset="0"/>
              <a:buChar char="•"/>
            </a:pPr>
            <a:r>
              <a:rPr lang="en-US" dirty="0"/>
              <a:t>Maximize AI potential need to invest in strong infrastructure and fully leverage AI function</a:t>
            </a:r>
            <a:r>
              <a:rPr lang="en-US" baseline="30000" dirty="0"/>
              <a:t>13</a:t>
            </a:r>
            <a:endParaRPr lang="en-US" dirty="0"/>
          </a:p>
          <a:p>
            <a:pPr lvl="0"/>
            <a:r>
              <a:rPr lang="en-US" b="1" dirty="0"/>
              <a:t>Long-Term Perspective</a:t>
            </a:r>
            <a:r>
              <a:rPr lang="en-US" dirty="0"/>
              <a:t>:</a:t>
            </a:r>
          </a:p>
          <a:p>
            <a:pPr marL="742950" lvl="1" indent="-285750">
              <a:buFont typeface="Arial" panose="020B0604020202020204" pitchFamily="34" charset="0"/>
              <a:buChar char="•"/>
            </a:pPr>
            <a:r>
              <a:rPr lang="en-US" dirty="0"/>
              <a:t>The benefits of AI in HRM may not be immediately apparent</a:t>
            </a:r>
            <a:r>
              <a:rPr lang="en-US" baseline="30000" dirty="0"/>
              <a:t>14</a:t>
            </a:r>
            <a:endParaRPr lang="en-US" dirty="0"/>
          </a:p>
          <a:p>
            <a:pPr marL="742950" lvl="1" indent="-285750">
              <a:buFont typeface="Arial" panose="020B0604020202020204" pitchFamily="34" charset="0"/>
              <a:buChar char="•"/>
            </a:pPr>
            <a:r>
              <a:rPr lang="en-US" dirty="0"/>
              <a:t>Adopt long-term perspective, recognizing that initial challenges may lead to significant improvements over time</a:t>
            </a:r>
            <a:r>
              <a:rPr lang="en-US" baseline="30000" dirty="0"/>
              <a:t>14</a:t>
            </a:r>
            <a:endParaRPr lang="en-US" dirty="0"/>
          </a:p>
        </p:txBody>
      </p:sp>
      <p:sp>
        <p:nvSpPr>
          <p:cNvPr id="3" name="Rectangle 1">
            <a:extLst>
              <a:ext uri="{FF2B5EF4-FFF2-40B4-BE49-F238E27FC236}">
                <a16:creationId xmlns:a16="http://schemas.microsoft.com/office/drawing/2014/main" id="{FB96A0DE-38B1-7A70-727E-6375FBCFCCA4}"/>
              </a:ext>
            </a:extLst>
          </p:cNvPr>
          <p:cNvSpPr>
            <a:spLocks noChangeArrowheads="1"/>
          </p:cNvSpPr>
          <p:nvPr/>
        </p:nvSpPr>
        <p:spPr bwMode="auto">
          <a:xfrm>
            <a:off x="2670773" y="6389926"/>
            <a:ext cx="114646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30000" dirty="0">
                <a:ln>
                  <a:noFill/>
                </a:ln>
                <a:solidFill>
                  <a:schemeClr val="tx1"/>
                </a:solidFill>
                <a:effectLst/>
                <a:latin typeface="Times New Roman" panose="02020603050405020304" pitchFamily="18" charset="0"/>
                <a:cs typeface="Times New Roman" panose="02020603050405020304" pitchFamily="18" charset="0"/>
              </a:rPr>
              <a:t>13</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Dima et al., 2024</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900" baseline="30000" dirty="0">
                <a:latin typeface="Times New Roman" panose="02020603050405020304" pitchFamily="18" charset="0"/>
                <a:cs typeface="Times New Roman" panose="02020603050405020304" pitchFamily="18" charset="0"/>
              </a:rPr>
              <a:t>14</a:t>
            </a:r>
            <a:r>
              <a:rPr lang="en-US" altLang="en-US" sz="900" dirty="0">
                <a:latin typeface="Times New Roman" panose="02020603050405020304" pitchFamily="18" charset="0"/>
                <a:cs typeface="Times New Roman" panose="02020603050405020304" pitchFamily="18" charset="0"/>
              </a:rPr>
              <a:t> </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Bujold et al., 2023</a:t>
            </a: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7387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5"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15AAAD-9133-07FB-D9FC-50F413CBB90E}"/>
            </a:ext>
          </a:extLst>
        </p:cNvPr>
        <p:cNvGrpSpPr/>
        <p:nvPr/>
      </p:nvGrpSpPr>
      <p:grpSpPr>
        <a:xfrm>
          <a:off x="0" y="0"/>
          <a:ext cx="0" cy="0"/>
          <a:chOff x="0" y="0"/>
          <a:chExt cx="0" cy="0"/>
        </a:xfrm>
      </p:grpSpPr>
      <p:sp>
        <p:nvSpPr>
          <p:cNvPr id="53" name="Title 52" hidden="1">
            <a:extLst>
              <a:ext uri="{FF2B5EF4-FFF2-40B4-BE49-F238E27FC236}">
                <a16:creationId xmlns:a16="http://schemas.microsoft.com/office/drawing/2014/main" id="{92DCB5F6-C865-66A7-E4FA-2CF526396133}"/>
              </a:ext>
            </a:extLst>
          </p:cNvPr>
          <p:cNvSpPr>
            <a:spLocks noGrp="1"/>
          </p:cNvSpPr>
          <p:nvPr>
            <p:ph type="title"/>
          </p:nvPr>
        </p:nvSpPr>
        <p:spPr/>
        <p:txBody>
          <a:bodyPr/>
          <a:lstStyle/>
          <a:p>
            <a:r>
              <a:rPr lang="en-US" dirty="0"/>
              <a:t>Human resources slide 8</a:t>
            </a:r>
          </a:p>
        </p:txBody>
      </p:sp>
      <p:sp>
        <p:nvSpPr>
          <p:cNvPr id="3" name="TextBox 2">
            <a:extLst>
              <a:ext uri="{FF2B5EF4-FFF2-40B4-BE49-F238E27FC236}">
                <a16:creationId xmlns:a16="http://schemas.microsoft.com/office/drawing/2014/main" id="{D6F84540-AA41-AB97-AC8A-0EDB9201B699}"/>
              </a:ext>
            </a:extLst>
          </p:cNvPr>
          <p:cNvSpPr txBox="1"/>
          <p:nvPr/>
        </p:nvSpPr>
        <p:spPr>
          <a:xfrm>
            <a:off x="726781" y="273553"/>
            <a:ext cx="5369219" cy="405205"/>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altLang="zh-TW" kern="1200" dirty="0">
                <a:latin typeface="+mj-lt"/>
                <a:ea typeface="+mj-ea"/>
                <a:cs typeface="+mj-cs"/>
              </a:rPr>
              <a:t>C</a:t>
            </a:r>
            <a:r>
              <a:rPr lang="en-US" altLang="zh-TW" dirty="0">
                <a:latin typeface="+mj-lt"/>
                <a:ea typeface="+mj-ea"/>
                <a:cs typeface="+mj-cs"/>
              </a:rPr>
              <a:t>ompanies</a:t>
            </a:r>
            <a:r>
              <a:rPr lang="zh-TW" altLang="en-US" dirty="0">
                <a:latin typeface="+mj-lt"/>
                <a:ea typeface="+mj-ea"/>
                <a:cs typeface="+mj-cs"/>
              </a:rPr>
              <a:t> </a:t>
            </a:r>
            <a:r>
              <a:rPr lang="en-US" altLang="zh-TW" dirty="0">
                <a:latin typeface="+mj-lt"/>
                <a:ea typeface="+mj-ea"/>
                <a:cs typeface="+mj-cs"/>
              </a:rPr>
              <a:t>implementation</a:t>
            </a:r>
            <a:endParaRPr lang="en-US" dirty="0"/>
          </a:p>
        </p:txBody>
      </p:sp>
      <p:sp>
        <p:nvSpPr>
          <p:cNvPr id="2" name="TextBox 1">
            <a:extLst>
              <a:ext uri="{FF2B5EF4-FFF2-40B4-BE49-F238E27FC236}">
                <a16:creationId xmlns:a16="http://schemas.microsoft.com/office/drawing/2014/main" id="{B08518F1-8D6F-C6D7-150D-894C8AF0657E}"/>
              </a:ext>
            </a:extLst>
          </p:cNvPr>
          <p:cNvSpPr txBox="1"/>
          <p:nvPr/>
        </p:nvSpPr>
        <p:spPr>
          <a:xfrm>
            <a:off x="726781" y="773709"/>
            <a:ext cx="6224717" cy="246221"/>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r>
              <a:rPr lang="en-US" i="0" dirty="0"/>
              <a:t>Companies Successfully Using AI in HRM</a:t>
            </a:r>
          </a:p>
        </p:txBody>
      </p:sp>
      <p:pic>
        <p:nvPicPr>
          <p:cNvPr id="163" name="Picture 162" descr="This image is of two sets of hands putting puzzle pieces together. ">
            <a:extLst>
              <a:ext uri="{FF2B5EF4-FFF2-40B4-BE49-F238E27FC236}">
                <a16:creationId xmlns:a16="http://schemas.microsoft.com/office/drawing/2014/main" id="{7A24F10A-F910-54E2-D327-1D6A0B64CED6}"/>
              </a:ext>
            </a:extLst>
          </p:cNvPr>
          <p:cNvPicPr>
            <a:picLocks noChangeAspect="1"/>
          </p:cNvPicPr>
          <p:nvPr/>
        </p:nvPicPr>
        <p:blipFill rotWithShape="1">
          <a:blip r:embed="rId3">
            <a:alphaModFix amt="50000"/>
          </a:blip>
          <a:srcRect r="15224"/>
          <a:stretch/>
        </p:blipFill>
        <p:spPr>
          <a:xfrm>
            <a:off x="7630664" y="19638"/>
            <a:ext cx="4568764" cy="6746922"/>
          </a:xfrm>
          <a:prstGeom prst="rect">
            <a:avLst/>
          </a:prstGeom>
          <a:ln>
            <a:noFill/>
          </a:ln>
          <a:effectLst>
            <a:softEdge rad="112500"/>
          </a:effectLst>
        </p:spPr>
      </p:pic>
      <p:pic>
        <p:nvPicPr>
          <p:cNvPr id="3076" name="Picture 4" descr="MasterCard Security Features and Fraud Prevention Strategies | DPO Group">
            <a:extLst>
              <a:ext uri="{FF2B5EF4-FFF2-40B4-BE49-F238E27FC236}">
                <a16:creationId xmlns:a16="http://schemas.microsoft.com/office/drawing/2014/main" id="{65B15FE5-0B28-1CEF-0537-4BED48261C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7050" y="1171195"/>
            <a:ext cx="1087428" cy="8443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098" name="Picture 2" descr="Motivational icon">
            <a:extLst>
              <a:ext uri="{FF2B5EF4-FFF2-40B4-BE49-F238E27FC236}">
                <a16:creationId xmlns:a16="http://schemas.microsoft.com/office/drawing/2014/main" id="{43732D80-1CC0-7BDE-119D-F1A1D1696B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6960" y="2279441"/>
            <a:ext cx="1071239" cy="107123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olution icon">
            <a:extLst>
              <a:ext uri="{FF2B5EF4-FFF2-40B4-BE49-F238E27FC236}">
                <a16:creationId xmlns:a16="http://schemas.microsoft.com/office/drawing/2014/main" id="{BB6C5374-CE18-66A0-E45E-F4F2FCED48C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2845" y="3860797"/>
            <a:ext cx="939467" cy="939467"/>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Analysis icon">
            <a:extLst>
              <a:ext uri="{FF2B5EF4-FFF2-40B4-BE49-F238E27FC236}">
                <a16:creationId xmlns:a16="http://schemas.microsoft.com/office/drawing/2014/main" id="{E32AB128-053E-1838-7509-57F304DEC76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6958" y="5128468"/>
            <a:ext cx="1071239" cy="107123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7">
            <a:extLst>
              <a:ext uri="{FF2B5EF4-FFF2-40B4-BE49-F238E27FC236}">
                <a16:creationId xmlns:a16="http://schemas.microsoft.com/office/drawing/2014/main" id="{F2BE63AE-6679-DC0E-9A0E-DC6FEA471627}"/>
              </a:ext>
            </a:extLst>
          </p:cNvPr>
          <p:cNvSpPr>
            <a:spLocks noChangeArrowheads="1"/>
          </p:cNvSpPr>
          <p:nvPr/>
        </p:nvSpPr>
        <p:spPr bwMode="auto">
          <a:xfrm>
            <a:off x="11134508" y="6330531"/>
            <a:ext cx="1091966"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30000" dirty="0">
                <a:ln>
                  <a:noFill/>
                </a:ln>
                <a:solidFill>
                  <a:schemeClr val="tx1"/>
                </a:solidFill>
                <a:effectLst/>
                <a:latin typeface="Times New Roman" panose="02020603050405020304" pitchFamily="18" charset="0"/>
                <a:cs typeface="Times New Roman" panose="02020603050405020304" pitchFamily="18" charset="0"/>
              </a:rPr>
              <a:t>15</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Phenom, n.d.</a:t>
            </a:r>
          </a:p>
          <a:p>
            <a:pPr eaLnBrk="0" fontAlgn="base" hangingPunct="0">
              <a:spcBef>
                <a:spcPct val="0"/>
              </a:spcBef>
              <a:spcAft>
                <a:spcPct val="0"/>
              </a:spcAft>
            </a:pPr>
            <a:r>
              <a:rPr lang="en-US" altLang="en-US" sz="900" baseline="30000" dirty="0">
                <a:latin typeface="Times New Roman" panose="02020603050405020304" pitchFamily="18" charset="0"/>
                <a:cs typeface="Times New Roman" panose="02020603050405020304" pitchFamily="18" charset="0"/>
              </a:rPr>
              <a:t>16</a:t>
            </a:r>
            <a:r>
              <a:rPr lang="en-US" altLang="en-US" sz="900" dirty="0">
                <a:latin typeface="Times New Roman" panose="02020603050405020304" pitchFamily="18" charset="0"/>
                <a:cs typeface="Times New Roman" panose="02020603050405020304" pitchFamily="18" charset="0"/>
              </a:rPr>
              <a:t> </a:t>
            </a:r>
            <a:r>
              <a:rPr lang="en-US" altLang="en-US" sz="900" dirty="0" err="1">
                <a:latin typeface="Times New Roman" panose="02020603050405020304" pitchFamily="18" charset="0"/>
                <a:cs typeface="Times New Roman" panose="02020603050405020304" pitchFamily="18" charset="0"/>
              </a:rPr>
              <a:t>lzar</a:t>
            </a:r>
            <a:r>
              <a:rPr lang="en-US" altLang="en-US" sz="900" dirty="0">
                <a:latin typeface="Times New Roman" panose="02020603050405020304" pitchFamily="18" charset="0"/>
                <a:cs typeface="Times New Roman" panose="02020603050405020304" pitchFamily="18" charset="0"/>
              </a:rPr>
              <a:t>, 2024</a:t>
            </a:r>
          </a:p>
          <a:p>
            <a:pPr eaLnBrk="0" fontAlgn="base" hangingPunct="0">
              <a:spcBef>
                <a:spcPct val="0"/>
              </a:spcBef>
              <a:spcAft>
                <a:spcPct val="0"/>
              </a:spcAft>
            </a:pPr>
            <a:r>
              <a:rPr lang="en-US" altLang="en-US" sz="900" baseline="30000" dirty="0">
                <a:latin typeface="Times New Roman" panose="02020603050405020304" pitchFamily="18" charset="0"/>
                <a:cs typeface="Times New Roman" panose="02020603050405020304" pitchFamily="18" charset="0"/>
              </a:rPr>
              <a:t>17</a:t>
            </a:r>
            <a:r>
              <a:rPr lang="en-US" altLang="en-US" sz="900" dirty="0">
                <a:latin typeface="Times New Roman" panose="02020603050405020304" pitchFamily="18" charset="0"/>
                <a:cs typeface="Times New Roman" panose="02020603050405020304" pitchFamily="18" charset="0"/>
              </a:rPr>
              <a:t> </a:t>
            </a:r>
            <a:r>
              <a:rPr lang="en-US" altLang="en-US" sz="900" dirty="0" err="1">
                <a:latin typeface="Times New Roman" panose="02020603050405020304" pitchFamily="18" charset="0"/>
                <a:cs typeface="Times New Roman" panose="02020603050405020304" pitchFamily="18" charset="0"/>
              </a:rPr>
              <a:t>Macarayan</a:t>
            </a:r>
            <a:r>
              <a:rPr lang="en-US" altLang="en-US" sz="900" dirty="0">
                <a:latin typeface="Times New Roman" panose="02020603050405020304" pitchFamily="18" charset="0"/>
                <a:cs typeface="Times New Roman" panose="02020603050405020304" pitchFamily="18" charset="0"/>
              </a:rPr>
              <a:t>, 2023</a:t>
            </a: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398DF025-74DC-3C24-38A5-4432B3FD1DF0}"/>
              </a:ext>
            </a:extLst>
          </p:cNvPr>
          <p:cNvSpPr txBox="1"/>
          <p:nvPr/>
        </p:nvSpPr>
        <p:spPr>
          <a:xfrm>
            <a:off x="1500191" y="2191128"/>
            <a:ext cx="3061147" cy="1200329"/>
          </a:xfrm>
          <a:prstGeom prst="rect">
            <a:avLst/>
          </a:prstGeom>
          <a:noFill/>
        </p:spPr>
        <p:txBody>
          <a:bodyPr wrap="square" rtlCol="0">
            <a:spAutoFit/>
          </a:bodyPr>
          <a:lstStyle/>
          <a:p>
            <a:pPr marL="171450" indent="-171450">
              <a:buFont typeface="Arial" panose="020B0604020202020204" pitchFamily="34" charset="0"/>
              <a:buChar char="•"/>
            </a:pPr>
            <a:r>
              <a:rPr lang="en-US" sz="1200" dirty="0"/>
              <a:t>Talent Acquisition Team Tools &amp; Technology were not meeting current needs </a:t>
            </a:r>
            <a:r>
              <a:rPr lang="en-US" sz="1200" baseline="30000" dirty="0"/>
              <a:t>15</a:t>
            </a:r>
          </a:p>
          <a:p>
            <a:pPr marL="171450" indent="-171450">
              <a:buFont typeface="Arial" panose="020B0604020202020204" pitchFamily="34" charset="0"/>
              <a:buChar char="•"/>
            </a:pPr>
            <a:r>
              <a:rPr lang="en-US" sz="1200" dirty="0"/>
              <a:t>Content &amp; processes were providing disparate experiences for candidates &amp; managers</a:t>
            </a:r>
            <a:r>
              <a:rPr lang="en-US" sz="1200" baseline="30000" dirty="0"/>
              <a:t> 15</a:t>
            </a:r>
            <a:endParaRPr lang="en-US" sz="1200" dirty="0"/>
          </a:p>
          <a:p>
            <a:pPr marL="171450" indent="-171450">
              <a:buFont typeface="Arial" panose="020B0604020202020204" pitchFamily="34" charset="0"/>
              <a:buChar char="•"/>
            </a:pPr>
            <a:r>
              <a:rPr lang="en-US" sz="1200" dirty="0"/>
              <a:t>Sheer volume on applicant system</a:t>
            </a:r>
            <a:r>
              <a:rPr lang="en-US" sz="1200" baseline="30000" dirty="0"/>
              <a:t> 15</a:t>
            </a:r>
            <a:endParaRPr lang="en-US" sz="1200" dirty="0"/>
          </a:p>
        </p:txBody>
      </p:sp>
      <p:sp>
        <p:nvSpPr>
          <p:cNvPr id="51" name="TextBox 50">
            <a:extLst>
              <a:ext uri="{FF2B5EF4-FFF2-40B4-BE49-F238E27FC236}">
                <a16:creationId xmlns:a16="http://schemas.microsoft.com/office/drawing/2014/main" id="{8B4425EE-2E58-77D9-031F-323BA62FB407}"/>
              </a:ext>
            </a:extLst>
          </p:cNvPr>
          <p:cNvSpPr txBox="1"/>
          <p:nvPr/>
        </p:nvSpPr>
        <p:spPr>
          <a:xfrm>
            <a:off x="1500191" y="3661830"/>
            <a:ext cx="3061147" cy="1015663"/>
          </a:xfrm>
          <a:prstGeom prst="rect">
            <a:avLst/>
          </a:prstGeom>
          <a:noFill/>
        </p:spPr>
        <p:txBody>
          <a:bodyPr wrap="square" rtlCol="0">
            <a:spAutoFit/>
          </a:bodyPr>
          <a:lstStyle/>
          <a:p>
            <a:pPr marL="171450" indent="-171450">
              <a:buFont typeface="Arial" panose="020B0604020202020204" pitchFamily="34" charset="0"/>
              <a:buChar char="•"/>
            </a:pPr>
            <a:r>
              <a:rPr lang="en-US" sz="1200" dirty="0"/>
              <a:t>Intelligent Talent Experience Platform – Career Site &amp; Campaign-Builder features</a:t>
            </a:r>
            <a:r>
              <a:rPr lang="en-US" sz="1200" baseline="30000" dirty="0"/>
              <a:t> 15</a:t>
            </a:r>
            <a:endParaRPr lang="en-US" sz="1200" dirty="0"/>
          </a:p>
          <a:p>
            <a:pPr marL="171450" indent="-171450">
              <a:buFont typeface="Arial" panose="020B0604020202020204" pitchFamily="34" charset="0"/>
              <a:buChar char="•"/>
            </a:pPr>
            <a:r>
              <a:rPr lang="en-US" sz="1200" dirty="0"/>
              <a:t>Support “Always On” hiring model &gt; engage job seekers</a:t>
            </a:r>
            <a:r>
              <a:rPr lang="en-US" sz="1200" baseline="30000" dirty="0"/>
              <a:t> 15</a:t>
            </a:r>
            <a:endParaRPr lang="en-US" sz="1200" dirty="0"/>
          </a:p>
          <a:p>
            <a:pPr marL="171450" indent="-171450">
              <a:buFont typeface="Arial" panose="020B0604020202020204" pitchFamily="34" charset="0"/>
              <a:buChar char="•"/>
            </a:pPr>
            <a:r>
              <a:rPr lang="en-US" sz="1200" dirty="0"/>
              <a:t>AI Scheduling &gt; expedite manual tasks</a:t>
            </a:r>
            <a:r>
              <a:rPr lang="en-US" sz="1200" baseline="30000" dirty="0"/>
              <a:t> 15</a:t>
            </a:r>
            <a:endParaRPr lang="en-US" sz="1200" dirty="0"/>
          </a:p>
        </p:txBody>
      </p:sp>
      <p:sp>
        <p:nvSpPr>
          <p:cNvPr id="52" name="TextBox 51">
            <a:extLst>
              <a:ext uri="{FF2B5EF4-FFF2-40B4-BE49-F238E27FC236}">
                <a16:creationId xmlns:a16="http://schemas.microsoft.com/office/drawing/2014/main" id="{F983BBB1-918F-724B-B340-1BE99BEBA6FC}"/>
              </a:ext>
            </a:extLst>
          </p:cNvPr>
          <p:cNvSpPr txBox="1"/>
          <p:nvPr/>
        </p:nvSpPr>
        <p:spPr>
          <a:xfrm>
            <a:off x="1500191" y="5095310"/>
            <a:ext cx="3061147" cy="1015663"/>
          </a:xfrm>
          <a:prstGeom prst="rect">
            <a:avLst/>
          </a:prstGeom>
          <a:noFill/>
        </p:spPr>
        <p:txBody>
          <a:bodyPr wrap="square" rtlCol="0">
            <a:spAutoFit/>
          </a:bodyPr>
          <a:lstStyle/>
          <a:p>
            <a:pPr marL="171450" indent="-171450">
              <a:buFont typeface="Arial" panose="020B0604020202020204" pitchFamily="34" charset="0"/>
              <a:buChar char="•"/>
            </a:pPr>
            <a:r>
              <a:rPr lang="en-US" sz="1200" dirty="0"/>
              <a:t>scheduling well over 5,000 interviews, 88% of them were scheduled within 24 hours of the request</a:t>
            </a:r>
            <a:r>
              <a:rPr lang="en-US" sz="1200" baseline="30000" dirty="0"/>
              <a:t> 15</a:t>
            </a:r>
            <a:endParaRPr lang="en-US" sz="1200" dirty="0"/>
          </a:p>
          <a:p>
            <a:pPr marL="171450" indent="-171450">
              <a:buFont typeface="Arial" panose="020B0604020202020204" pitchFamily="34" charset="0"/>
              <a:buChar char="•"/>
            </a:pPr>
            <a:r>
              <a:rPr lang="en-US" sz="1200" b="0" i="0" dirty="0">
                <a:solidFill>
                  <a:srgbClr val="000000"/>
                </a:solidFill>
                <a:effectLst/>
                <a:latin typeface="roobert"/>
              </a:rPr>
              <a:t>quantify the impact of its new strategies and processes</a:t>
            </a:r>
            <a:r>
              <a:rPr lang="en-US" sz="1200" baseline="30000" dirty="0"/>
              <a:t> 15</a:t>
            </a:r>
            <a:endParaRPr lang="en-US" sz="1200" dirty="0"/>
          </a:p>
        </p:txBody>
      </p:sp>
      <p:pic>
        <p:nvPicPr>
          <p:cNvPr id="4107" name="Picture 11" descr="Panasonic Logo and symbol, meaning, history, sign.">
            <a:extLst>
              <a:ext uri="{FF2B5EF4-FFF2-40B4-BE49-F238E27FC236}">
                <a16:creationId xmlns:a16="http://schemas.microsoft.com/office/drawing/2014/main" id="{6A61D689-FE5C-2775-2936-FEA2D8ECD04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2504" b="31990"/>
          <a:stretch/>
        </p:blipFill>
        <p:spPr bwMode="auto">
          <a:xfrm>
            <a:off x="4812738" y="1276650"/>
            <a:ext cx="2857500" cy="5681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6" name="TextBox 55">
            <a:extLst>
              <a:ext uri="{FF2B5EF4-FFF2-40B4-BE49-F238E27FC236}">
                <a16:creationId xmlns:a16="http://schemas.microsoft.com/office/drawing/2014/main" id="{48C415C0-CE7B-B29E-611A-ECC59B1893F2}"/>
              </a:ext>
            </a:extLst>
          </p:cNvPr>
          <p:cNvSpPr txBox="1"/>
          <p:nvPr/>
        </p:nvSpPr>
        <p:spPr>
          <a:xfrm>
            <a:off x="4710915" y="2264091"/>
            <a:ext cx="3061147" cy="1015663"/>
          </a:xfrm>
          <a:prstGeom prst="rect">
            <a:avLst/>
          </a:prstGeom>
          <a:noFill/>
        </p:spPr>
        <p:txBody>
          <a:bodyPr wrap="square" rtlCol="0">
            <a:spAutoFit/>
          </a:bodyPr>
          <a:lstStyle/>
          <a:p>
            <a:pPr marL="171450" indent="-171450">
              <a:buFont typeface="Arial" panose="020B0604020202020204" pitchFamily="34" charset="0"/>
              <a:buChar char="•"/>
            </a:pPr>
            <a:r>
              <a:rPr lang="en-US" sz="1200" dirty="0"/>
              <a:t>Time-consuming administrative tasks, employee productivity, and demographic barriers. </a:t>
            </a:r>
            <a:r>
              <a:rPr lang="en-US" sz="1200" baseline="30000" dirty="0"/>
              <a:t>16</a:t>
            </a:r>
            <a:endParaRPr lang="en-US" sz="1200" dirty="0"/>
          </a:p>
          <a:p>
            <a:pPr marL="171450" indent="-171450">
              <a:buFont typeface="Arial" panose="020B0604020202020204" pitchFamily="34" charset="0"/>
              <a:buChar char="•"/>
            </a:pPr>
            <a:r>
              <a:rPr lang="en-US" sz="1200" dirty="0"/>
              <a:t>enable employees to concentrate on tasks that utilize their unique skills and insights</a:t>
            </a:r>
            <a:r>
              <a:rPr lang="en-US" sz="1200" baseline="30000" dirty="0"/>
              <a:t> 16</a:t>
            </a:r>
            <a:endParaRPr lang="en-US" sz="1200" dirty="0"/>
          </a:p>
        </p:txBody>
      </p:sp>
      <p:sp>
        <p:nvSpPr>
          <p:cNvPr id="57" name="TextBox 56">
            <a:extLst>
              <a:ext uri="{FF2B5EF4-FFF2-40B4-BE49-F238E27FC236}">
                <a16:creationId xmlns:a16="http://schemas.microsoft.com/office/drawing/2014/main" id="{1073F34D-70F7-DC1E-7302-08DFC175DC6E}"/>
              </a:ext>
            </a:extLst>
          </p:cNvPr>
          <p:cNvSpPr txBox="1"/>
          <p:nvPr/>
        </p:nvSpPr>
        <p:spPr>
          <a:xfrm>
            <a:off x="4710915" y="3550126"/>
            <a:ext cx="3061147" cy="1384995"/>
          </a:xfrm>
          <a:prstGeom prst="rect">
            <a:avLst/>
          </a:prstGeom>
          <a:noFill/>
        </p:spPr>
        <p:txBody>
          <a:bodyPr wrap="square" rtlCol="0">
            <a:spAutoFit/>
          </a:bodyPr>
          <a:lstStyle/>
          <a:p>
            <a:pPr marL="171450" indent="-171450">
              <a:buFont typeface="Arial" panose="020B0604020202020204" pitchFamily="34" charset="0"/>
              <a:buChar char="•"/>
            </a:pPr>
            <a:r>
              <a:rPr lang="en-US" sz="1200" dirty="0"/>
              <a:t>AI-driven chatbots and virtual assistants are being widely adopted to enhance employee engagement</a:t>
            </a:r>
            <a:r>
              <a:rPr lang="en-US" sz="1200" baseline="30000" dirty="0"/>
              <a:t> 16</a:t>
            </a:r>
            <a:endParaRPr lang="en-US" sz="1200" dirty="0"/>
          </a:p>
          <a:p>
            <a:pPr marL="171450" indent="-171450">
              <a:buFont typeface="Arial" panose="020B0604020202020204" pitchFamily="34" charset="0"/>
              <a:buChar char="•"/>
            </a:pPr>
            <a:r>
              <a:rPr lang="en-US" sz="1200" dirty="0"/>
              <a:t>Answer common HR queries in real time, provide personalized feedback, and even gather employee sentiment through intelligent surveys </a:t>
            </a:r>
            <a:r>
              <a:rPr lang="en-US" sz="1200" baseline="30000" dirty="0"/>
              <a:t>17</a:t>
            </a:r>
            <a:endParaRPr lang="en-US" sz="1200" dirty="0"/>
          </a:p>
        </p:txBody>
      </p:sp>
      <p:sp>
        <p:nvSpPr>
          <p:cNvPr id="58" name="TextBox 57">
            <a:extLst>
              <a:ext uri="{FF2B5EF4-FFF2-40B4-BE49-F238E27FC236}">
                <a16:creationId xmlns:a16="http://schemas.microsoft.com/office/drawing/2014/main" id="{354159A2-7369-9C9E-84C0-1F30C244E4B0}"/>
              </a:ext>
            </a:extLst>
          </p:cNvPr>
          <p:cNvSpPr txBox="1"/>
          <p:nvPr/>
        </p:nvSpPr>
        <p:spPr>
          <a:xfrm>
            <a:off x="4710915" y="5095310"/>
            <a:ext cx="3061147" cy="1384995"/>
          </a:xfrm>
          <a:prstGeom prst="rect">
            <a:avLst/>
          </a:prstGeom>
          <a:noFill/>
        </p:spPr>
        <p:txBody>
          <a:bodyPr wrap="square" rtlCol="0">
            <a:spAutoFit/>
          </a:bodyPr>
          <a:lstStyle/>
          <a:p>
            <a:pPr marL="171450" indent="-171450">
              <a:buFont typeface="Arial" panose="020B0604020202020204" pitchFamily="34" charset="0"/>
              <a:buChar char="•"/>
            </a:pPr>
            <a:r>
              <a:rPr lang="en-US" sz="1200" dirty="0"/>
              <a:t>transformed their HR management by providing accurate and actionable insights from employee feedback to shape people strategies </a:t>
            </a:r>
            <a:r>
              <a:rPr lang="en-US" sz="1200" baseline="30000" dirty="0"/>
              <a:t>16</a:t>
            </a:r>
          </a:p>
          <a:p>
            <a:pPr marL="171450" indent="-171450">
              <a:buFont typeface="Arial" panose="020B0604020202020204" pitchFamily="34" charset="0"/>
              <a:buChar char="•"/>
            </a:pPr>
            <a:r>
              <a:rPr lang="en-US" sz="1200" dirty="0"/>
              <a:t>Leveraging data, analytics, and real-time feedback, they’ve seen a tangible impact on employee experience </a:t>
            </a:r>
            <a:r>
              <a:rPr lang="en-US" sz="1200" baseline="30000" dirty="0"/>
              <a:t>17</a:t>
            </a:r>
            <a:endParaRPr lang="en-US" sz="1200" dirty="0"/>
          </a:p>
        </p:txBody>
      </p:sp>
    </p:spTree>
    <p:extLst>
      <p:ext uri="{BB962C8B-B14F-4D97-AF65-F5344CB8AC3E}">
        <p14:creationId xmlns:p14="http://schemas.microsoft.com/office/powerpoint/2010/main" val="14444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3"/>
                                        </p:tgtEl>
                                        <p:attrNameLst>
                                          <p:attrName>style.visibility</p:attrName>
                                        </p:attrNameLst>
                                      </p:cBhvr>
                                      <p:to>
                                        <p:strVal val="visible"/>
                                      </p:to>
                                    </p:set>
                                    <p:animEffect transition="in" filter="fade">
                                      <p:cBhvr>
                                        <p:cTn id="7" dur="500"/>
                                        <p:tgtEl>
                                          <p:spTgt spid="16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3076"/>
                                        </p:tgtEl>
                                        <p:attrNameLst>
                                          <p:attrName>style.visibility</p:attrName>
                                        </p:attrNameLst>
                                      </p:cBhvr>
                                      <p:to>
                                        <p:strVal val="visible"/>
                                      </p:to>
                                    </p:set>
                                    <p:animEffect transition="in" filter="wipe(up)">
                                      <p:cBhvr>
                                        <p:cTn id="18" dur="500"/>
                                        <p:tgtEl>
                                          <p:spTgt spid="3076"/>
                                        </p:tgtEl>
                                      </p:cBhvr>
                                    </p:animEffect>
                                  </p:childTnLst>
                                </p:cTn>
                              </p:par>
                              <p:par>
                                <p:cTn id="19" presetID="22" presetClass="entr" presetSubtype="1" fill="hold" nodeType="withEffect">
                                  <p:stCondLst>
                                    <p:cond delay="0"/>
                                  </p:stCondLst>
                                  <p:childTnLst>
                                    <p:set>
                                      <p:cBhvr>
                                        <p:cTn id="20" dur="1" fill="hold">
                                          <p:stCondLst>
                                            <p:cond delay="0"/>
                                          </p:stCondLst>
                                        </p:cTn>
                                        <p:tgtEl>
                                          <p:spTgt spid="4098"/>
                                        </p:tgtEl>
                                        <p:attrNameLst>
                                          <p:attrName>style.visibility</p:attrName>
                                        </p:attrNameLst>
                                      </p:cBhvr>
                                      <p:to>
                                        <p:strVal val="visible"/>
                                      </p:to>
                                    </p:set>
                                    <p:animEffect transition="in" filter="wipe(up)">
                                      <p:cBhvr>
                                        <p:cTn id="21" dur="500"/>
                                        <p:tgtEl>
                                          <p:spTgt spid="4098"/>
                                        </p:tgtEl>
                                      </p:cBhvr>
                                    </p:animEffect>
                                  </p:childTnLst>
                                </p:cTn>
                              </p:par>
                              <p:par>
                                <p:cTn id="22" presetID="22" presetClass="entr" presetSubtype="1" fill="hold" nodeType="withEffect">
                                  <p:stCondLst>
                                    <p:cond delay="0"/>
                                  </p:stCondLst>
                                  <p:childTnLst>
                                    <p:set>
                                      <p:cBhvr>
                                        <p:cTn id="23" dur="1" fill="hold">
                                          <p:stCondLst>
                                            <p:cond delay="0"/>
                                          </p:stCondLst>
                                        </p:cTn>
                                        <p:tgtEl>
                                          <p:spTgt spid="4100"/>
                                        </p:tgtEl>
                                        <p:attrNameLst>
                                          <p:attrName>style.visibility</p:attrName>
                                        </p:attrNameLst>
                                      </p:cBhvr>
                                      <p:to>
                                        <p:strVal val="visible"/>
                                      </p:to>
                                    </p:set>
                                    <p:animEffect transition="in" filter="wipe(up)">
                                      <p:cBhvr>
                                        <p:cTn id="24" dur="500"/>
                                        <p:tgtEl>
                                          <p:spTgt spid="4100"/>
                                        </p:tgtEl>
                                      </p:cBhvr>
                                    </p:animEffect>
                                  </p:childTnLst>
                                </p:cTn>
                              </p:par>
                              <p:par>
                                <p:cTn id="25" presetID="22" presetClass="entr" presetSubtype="1" fill="hold" nodeType="withEffect">
                                  <p:stCondLst>
                                    <p:cond delay="0"/>
                                  </p:stCondLst>
                                  <p:childTnLst>
                                    <p:set>
                                      <p:cBhvr>
                                        <p:cTn id="26" dur="1" fill="hold">
                                          <p:stCondLst>
                                            <p:cond delay="0"/>
                                          </p:stCondLst>
                                        </p:cTn>
                                        <p:tgtEl>
                                          <p:spTgt spid="4102"/>
                                        </p:tgtEl>
                                        <p:attrNameLst>
                                          <p:attrName>style.visibility</p:attrName>
                                        </p:attrNameLst>
                                      </p:cBhvr>
                                      <p:to>
                                        <p:strVal val="visible"/>
                                      </p:to>
                                    </p:set>
                                    <p:animEffect transition="in" filter="wipe(up)">
                                      <p:cBhvr>
                                        <p:cTn id="27" dur="500"/>
                                        <p:tgtEl>
                                          <p:spTgt spid="4102"/>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wipe(up)">
                                      <p:cBhvr>
                                        <p:cTn id="30" dur="500"/>
                                        <p:tgtEl>
                                          <p:spTgt spid="4"/>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wipe(up)">
                                      <p:cBhvr>
                                        <p:cTn id="33" dur="500"/>
                                        <p:tgtEl>
                                          <p:spTgt spid="5"/>
                                        </p:tgtEl>
                                      </p:cBhvr>
                                    </p:animEffect>
                                  </p:childTnLst>
                                </p:cTn>
                              </p:par>
                              <p:par>
                                <p:cTn id="34" presetID="22" presetClass="entr" presetSubtype="1" fill="hold" grpId="0" nodeType="withEffect">
                                  <p:stCondLst>
                                    <p:cond delay="0"/>
                                  </p:stCondLst>
                                  <p:childTnLst>
                                    <p:set>
                                      <p:cBhvr>
                                        <p:cTn id="35" dur="1" fill="hold">
                                          <p:stCondLst>
                                            <p:cond delay="0"/>
                                          </p:stCondLst>
                                        </p:cTn>
                                        <p:tgtEl>
                                          <p:spTgt spid="51"/>
                                        </p:tgtEl>
                                        <p:attrNameLst>
                                          <p:attrName>style.visibility</p:attrName>
                                        </p:attrNameLst>
                                      </p:cBhvr>
                                      <p:to>
                                        <p:strVal val="visible"/>
                                      </p:to>
                                    </p:set>
                                    <p:animEffect transition="in" filter="wipe(up)">
                                      <p:cBhvr>
                                        <p:cTn id="36" dur="500"/>
                                        <p:tgtEl>
                                          <p:spTgt spid="51"/>
                                        </p:tgtEl>
                                      </p:cBhvr>
                                    </p:animEffect>
                                  </p:childTnLst>
                                </p:cTn>
                              </p:par>
                              <p:par>
                                <p:cTn id="37" presetID="22" presetClass="entr" presetSubtype="1" fill="hold" grpId="0" nodeType="withEffect">
                                  <p:stCondLst>
                                    <p:cond delay="0"/>
                                  </p:stCondLst>
                                  <p:childTnLst>
                                    <p:set>
                                      <p:cBhvr>
                                        <p:cTn id="38" dur="1" fill="hold">
                                          <p:stCondLst>
                                            <p:cond delay="0"/>
                                          </p:stCondLst>
                                        </p:cTn>
                                        <p:tgtEl>
                                          <p:spTgt spid="52"/>
                                        </p:tgtEl>
                                        <p:attrNameLst>
                                          <p:attrName>style.visibility</p:attrName>
                                        </p:attrNameLst>
                                      </p:cBhvr>
                                      <p:to>
                                        <p:strVal val="visible"/>
                                      </p:to>
                                    </p:set>
                                    <p:animEffect transition="in" filter="wipe(up)">
                                      <p:cBhvr>
                                        <p:cTn id="39" dur="500"/>
                                        <p:tgtEl>
                                          <p:spTgt spid="52"/>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1" fill="hold" nodeType="clickEffect">
                                  <p:stCondLst>
                                    <p:cond delay="0"/>
                                  </p:stCondLst>
                                  <p:childTnLst>
                                    <p:set>
                                      <p:cBhvr>
                                        <p:cTn id="43" dur="1" fill="hold">
                                          <p:stCondLst>
                                            <p:cond delay="0"/>
                                          </p:stCondLst>
                                        </p:cTn>
                                        <p:tgtEl>
                                          <p:spTgt spid="4107"/>
                                        </p:tgtEl>
                                        <p:attrNameLst>
                                          <p:attrName>style.visibility</p:attrName>
                                        </p:attrNameLst>
                                      </p:cBhvr>
                                      <p:to>
                                        <p:strVal val="visible"/>
                                      </p:to>
                                    </p:set>
                                    <p:animEffect transition="in" filter="wipe(up)">
                                      <p:cBhvr>
                                        <p:cTn id="44" dur="500"/>
                                        <p:tgtEl>
                                          <p:spTgt spid="4107"/>
                                        </p:tgtEl>
                                      </p:cBhvr>
                                    </p:animEffect>
                                  </p:childTnLst>
                                </p:cTn>
                              </p:par>
                              <p:par>
                                <p:cTn id="45" presetID="22" presetClass="entr" presetSubtype="1" fill="hold" grpId="0" nodeType="withEffect">
                                  <p:stCondLst>
                                    <p:cond delay="0"/>
                                  </p:stCondLst>
                                  <p:childTnLst>
                                    <p:set>
                                      <p:cBhvr>
                                        <p:cTn id="46" dur="1" fill="hold">
                                          <p:stCondLst>
                                            <p:cond delay="0"/>
                                          </p:stCondLst>
                                        </p:cTn>
                                        <p:tgtEl>
                                          <p:spTgt spid="56"/>
                                        </p:tgtEl>
                                        <p:attrNameLst>
                                          <p:attrName>style.visibility</p:attrName>
                                        </p:attrNameLst>
                                      </p:cBhvr>
                                      <p:to>
                                        <p:strVal val="visible"/>
                                      </p:to>
                                    </p:set>
                                    <p:animEffect transition="in" filter="wipe(up)">
                                      <p:cBhvr>
                                        <p:cTn id="47" dur="500"/>
                                        <p:tgtEl>
                                          <p:spTgt spid="56"/>
                                        </p:tgtEl>
                                      </p:cBhvr>
                                    </p:animEffect>
                                  </p:childTnLst>
                                </p:cTn>
                              </p:par>
                              <p:par>
                                <p:cTn id="48" presetID="22" presetClass="entr" presetSubtype="1" fill="hold" grpId="0" nodeType="withEffect">
                                  <p:stCondLst>
                                    <p:cond delay="0"/>
                                  </p:stCondLst>
                                  <p:childTnLst>
                                    <p:set>
                                      <p:cBhvr>
                                        <p:cTn id="49" dur="1" fill="hold">
                                          <p:stCondLst>
                                            <p:cond delay="0"/>
                                          </p:stCondLst>
                                        </p:cTn>
                                        <p:tgtEl>
                                          <p:spTgt spid="57"/>
                                        </p:tgtEl>
                                        <p:attrNameLst>
                                          <p:attrName>style.visibility</p:attrName>
                                        </p:attrNameLst>
                                      </p:cBhvr>
                                      <p:to>
                                        <p:strVal val="visible"/>
                                      </p:to>
                                    </p:set>
                                    <p:animEffect transition="in" filter="wipe(up)">
                                      <p:cBhvr>
                                        <p:cTn id="50" dur="500"/>
                                        <p:tgtEl>
                                          <p:spTgt spid="57"/>
                                        </p:tgtEl>
                                      </p:cBhvr>
                                    </p:animEffect>
                                  </p:childTnLst>
                                </p:cTn>
                              </p:par>
                              <p:par>
                                <p:cTn id="51" presetID="22" presetClass="entr" presetSubtype="1" fill="hold" grpId="0" nodeType="withEffect">
                                  <p:stCondLst>
                                    <p:cond delay="0"/>
                                  </p:stCondLst>
                                  <p:childTnLst>
                                    <p:set>
                                      <p:cBhvr>
                                        <p:cTn id="52" dur="1" fill="hold">
                                          <p:stCondLst>
                                            <p:cond delay="0"/>
                                          </p:stCondLst>
                                        </p:cTn>
                                        <p:tgtEl>
                                          <p:spTgt spid="58"/>
                                        </p:tgtEl>
                                        <p:attrNameLst>
                                          <p:attrName>style.visibility</p:attrName>
                                        </p:attrNameLst>
                                      </p:cBhvr>
                                      <p:to>
                                        <p:strVal val="visible"/>
                                      </p:to>
                                    </p:set>
                                    <p:animEffect transition="in" filter="wipe(up)">
                                      <p:cBhvr>
                                        <p:cTn id="53"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4" grpId="0"/>
      <p:bldP spid="5" grpId="0"/>
      <p:bldP spid="51" grpId="0"/>
      <p:bldP spid="52" grpId="0"/>
      <p:bldP spid="56" grpId="0"/>
      <p:bldP spid="57" grpId="0"/>
      <p:bldP spid="58"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92833-7692-68C3-A289-53E9DFEC30AF}"/>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dirty="0">
                <a:solidFill>
                  <a:srgbClr val="FFFFFF"/>
                </a:solidFill>
                <a:latin typeface="72 Black" panose="020B0A04030603020204" pitchFamily="34" charset="0"/>
                <a:cs typeface="72 Black" panose="020B0A04030603020204" pitchFamily="34" charset="0"/>
              </a:rPr>
              <a:t>SIEMENS</a:t>
            </a:r>
          </a:p>
        </p:txBody>
      </p:sp>
      <p:pic>
        <p:nvPicPr>
          <p:cNvPr id="6" name="Picture 5">
            <a:extLst>
              <a:ext uri="{FF2B5EF4-FFF2-40B4-BE49-F238E27FC236}">
                <a16:creationId xmlns:a16="http://schemas.microsoft.com/office/drawing/2014/main" id="{50ADDCE8-E5DE-FB18-0EA5-DF971AEF1C8A}"/>
              </a:ext>
            </a:extLst>
          </p:cNvPr>
          <p:cNvPicPr>
            <a:picLocks noChangeAspect="1"/>
          </p:cNvPicPr>
          <p:nvPr/>
        </p:nvPicPr>
        <p:blipFill>
          <a:blip r:embed="rId3"/>
          <a:stretch>
            <a:fillRect/>
          </a:stretch>
        </p:blipFill>
        <p:spPr>
          <a:xfrm>
            <a:off x="133571" y="1696217"/>
            <a:ext cx="6991350" cy="5038725"/>
          </a:xfrm>
          <a:prstGeom prst="rect">
            <a:avLst/>
          </a:prstGeom>
        </p:spPr>
      </p:pic>
      <p:sp>
        <p:nvSpPr>
          <p:cNvPr id="8" name="TextBox 7">
            <a:extLst>
              <a:ext uri="{FF2B5EF4-FFF2-40B4-BE49-F238E27FC236}">
                <a16:creationId xmlns:a16="http://schemas.microsoft.com/office/drawing/2014/main" id="{AB2B7F06-2A8C-9899-E0DD-9C27F38E2666}"/>
              </a:ext>
            </a:extLst>
          </p:cNvPr>
          <p:cNvSpPr txBox="1"/>
          <p:nvPr/>
        </p:nvSpPr>
        <p:spPr>
          <a:xfrm>
            <a:off x="7519987" y="1822348"/>
            <a:ext cx="4276946" cy="400110"/>
          </a:xfrm>
          <a:prstGeom prst="rect">
            <a:avLst/>
          </a:prstGeom>
          <a:noFill/>
        </p:spPr>
        <p:txBody>
          <a:bodyPr wrap="square">
            <a:spAutoFit/>
          </a:bodyPr>
          <a:lstStyle/>
          <a:p>
            <a:pPr algn="l"/>
            <a:r>
              <a:rPr lang="en-US" sz="2000" b="0" i="0" dirty="0">
                <a:effectLst/>
                <a:latin typeface="Siemens Sans Black"/>
              </a:rPr>
              <a:t>Siemens approach to the Digital Twin</a:t>
            </a:r>
            <a:r>
              <a:rPr kumimoji="0" lang="en-US" altLang="en-US" sz="2000" b="0" i="0" u="none" strike="noStrike" cap="none" normalizeH="0" baseline="30000" dirty="0">
                <a:ln>
                  <a:noFill/>
                </a:ln>
                <a:solidFill>
                  <a:schemeClr val="tx1"/>
                </a:solidFill>
                <a:effectLst/>
                <a:latin typeface="Apot"/>
                <a:cs typeface="Times New Roman" panose="02020603050405020304" pitchFamily="18" charset="0"/>
              </a:rPr>
              <a:t> 18</a:t>
            </a:r>
            <a:endParaRPr lang="en-US" sz="2000" b="0" i="0" dirty="0">
              <a:effectLst/>
              <a:latin typeface="Siemens Sans Black"/>
            </a:endParaRPr>
          </a:p>
        </p:txBody>
      </p:sp>
      <p:sp>
        <p:nvSpPr>
          <p:cNvPr id="14" name="TextBox 13">
            <a:extLst>
              <a:ext uri="{FF2B5EF4-FFF2-40B4-BE49-F238E27FC236}">
                <a16:creationId xmlns:a16="http://schemas.microsoft.com/office/drawing/2014/main" id="{EB1F817D-76D8-BB78-0B76-FAE3760B17B0}"/>
              </a:ext>
            </a:extLst>
          </p:cNvPr>
          <p:cNvSpPr txBox="1"/>
          <p:nvPr/>
        </p:nvSpPr>
        <p:spPr>
          <a:xfrm>
            <a:off x="7515669" y="2322420"/>
            <a:ext cx="4148247" cy="3416320"/>
          </a:xfrm>
          <a:prstGeom prst="rect">
            <a:avLst/>
          </a:prstGeom>
          <a:noFill/>
        </p:spPr>
        <p:txBody>
          <a:bodyPr wrap="square">
            <a:spAutoFit/>
          </a:bodyPr>
          <a:lstStyle/>
          <a:p>
            <a:r>
              <a:rPr lang="en-US" b="0" i="0" dirty="0">
                <a:solidFill>
                  <a:srgbClr val="222222"/>
                </a:solidFill>
                <a:effectLst/>
                <a:latin typeface="Apot"/>
              </a:rPr>
              <a:t>A digital twin is a virtual replica of a physical system or process.</a:t>
            </a:r>
            <a:r>
              <a:rPr kumimoji="0" lang="en-US" altLang="en-US" sz="1800" b="0" i="0" u="none" strike="noStrike" cap="none" normalizeH="0" baseline="30000" dirty="0">
                <a:ln>
                  <a:noFill/>
                </a:ln>
                <a:solidFill>
                  <a:schemeClr val="tx1"/>
                </a:solidFill>
                <a:effectLst/>
                <a:latin typeface="Apot"/>
                <a:cs typeface="Times New Roman" panose="02020603050405020304" pitchFamily="18" charset="0"/>
              </a:rPr>
              <a:t> 18</a:t>
            </a:r>
            <a:endParaRPr lang="en-US" b="0" i="0" dirty="0">
              <a:solidFill>
                <a:srgbClr val="222222"/>
              </a:solidFill>
              <a:effectLst/>
              <a:latin typeface="Apot"/>
            </a:endParaRPr>
          </a:p>
          <a:p>
            <a:endParaRPr lang="en-US" dirty="0">
              <a:solidFill>
                <a:srgbClr val="222222"/>
              </a:solidFill>
              <a:latin typeface="Apot"/>
            </a:endParaRPr>
          </a:p>
          <a:p>
            <a:r>
              <a:rPr lang="en-US" b="0" i="0" dirty="0">
                <a:solidFill>
                  <a:srgbClr val="222222"/>
                </a:solidFill>
                <a:effectLst/>
                <a:latin typeface="Apot"/>
              </a:rPr>
              <a:t>In the case of Siemens AG, the company created a digital twin of its workforce. This allowed the HR department to simulate different scenarios, such as changes in the workforce size or skill set, see the impact on the organization in real time. This has helped the company make informed decisions about workforce planning and resource allocation.</a:t>
            </a:r>
            <a:r>
              <a:rPr kumimoji="0" lang="en-US" altLang="en-US" sz="1800" b="0" i="0" u="none" strike="noStrike" cap="none" normalizeH="0" baseline="30000" dirty="0">
                <a:ln>
                  <a:noFill/>
                </a:ln>
                <a:solidFill>
                  <a:schemeClr val="tx1"/>
                </a:solidFill>
                <a:effectLst/>
                <a:latin typeface="Apot"/>
                <a:cs typeface="Times New Roman" panose="02020603050405020304" pitchFamily="18" charset="0"/>
              </a:rPr>
              <a:t> 18</a:t>
            </a:r>
            <a:endParaRPr lang="en-US" dirty="0">
              <a:latin typeface="Apot"/>
            </a:endParaRPr>
          </a:p>
        </p:txBody>
      </p:sp>
      <p:sp>
        <p:nvSpPr>
          <p:cNvPr id="16" name="Rectangle 3">
            <a:extLst>
              <a:ext uri="{FF2B5EF4-FFF2-40B4-BE49-F238E27FC236}">
                <a16:creationId xmlns:a16="http://schemas.microsoft.com/office/drawing/2014/main" id="{FB1604F0-6A63-9EF9-EC61-12B4BBA4B82F}"/>
              </a:ext>
            </a:extLst>
          </p:cNvPr>
          <p:cNvSpPr>
            <a:spLocks noChangeArrowheads="1"/>
          </p:cNvSpPr>
          <p:nvPr/>
        </p:nvSpPr>
        <p:spPr bwMode="auto">
          <a:xfrm>
            <a:off x="10958969" y="6515566"/>
            <a:ext cx="970137"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30000" dirty="0">
                <a:ln>
                  <a:noFill/>
                </a:ln>
                <a:solidFill>
                  <a:schemeClr val="tx1"/>
                </a:solidFill>
                <a:effectLst/>
                <a:latin typeface="Apot"/>
                <a:cs typeface="Times New Roman" panose="02020603050405020304" pitchFamily="18" charset="0"/>
              </a:rPr>
              <a:t>18</a:t>
            </a:r>
            <a:r>
              <a:rPr kumimoji="0" lang="en-US" altLang="en-US" sz="900" b="0" i="0" u="none" strike="noStrike" cap="none" normalizeH="0" baseline="0" dirty="0">
                <a:ln>
                  <a:noFill/>
                </a:ln>
                <a:solidFill>
                  <a:schemeClr val="tx1"/>
                </a:solidFill>
                <a:effectLst/>
                <a:latin typeface="Apot"/>
                <a:cs typeface="Times New Roman" panose="02020603050405020304" pitchFamily="18" charset="0"/>
              </a:rPr>
              <a:t> Siemens, 2024</a:t>
            </a:r>
            <a:endParaRPr kumimoji="0" lang="en-US" altLang="en-US" sz="900" b="0" i="0" u="none" strike="noStrike" cap="none" normalizeH="0" baseline="0" dirty="0">
              <a:ln>
                <a:noFill/>
              </a:ln>
              <a:solidFill>
                <a:schemeClr val="tx1"/>
              </a:solidFill>
              <a:effectLst/>
              <a:latin typeface="Apot"/>
            </a:endParaRPr>
          </a:p>
        </p:txBody>
      </p:sp>
    </p:spTree>
    <p:extLst>
      <p:ext uri="{BB962C8B-B14F-4D97-AF65-F5344CB8AC3E}">
        <p14:creationId xmlns:p14="http://schemas.microsoft.com/office/powerpoint/2010/main" val="823576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87" name="Rectangle: Rounded Corners 86">
            <a:extLst>
              <a:ext uri="{FF2B5EF4-FFF2-40B4-BE49-F238E27FC236}">
                <a16:creationId xmlns:a16="http://schemas.microsoft.com/office/drawing/2014/main" id="{A8111457-D9DC-4BEB-BBB9-82FD4783D0EE}"/>
              </a:ext>
              <a:ext uri="{C183D7F6-B498-43B3-948B-1728B52AA6E4}">
                <adec:decorative xmlns:adec="http://schemas.microsoft.com/office/drawing/2017/decorative" val="1"/>
              </a:ext>
            </a:extLst>
          </p:cNvPr>
          <p:cNvSpPr/>
          <p:nvPr/>
        </p:nvSpPr>
        <p:spPr>
          <a:xfrm>
            <a:off x="-221796" y="1606370"/>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TextBox 66">
            <a:extLst>
              <a:ext uri="{FF2B5EF4-FFF2-40B4-BE49-F238E27FC236}">
                <a16:creationId xmlns:a16="http://schemas.microsoft.com/office/drawing/2014/main" id="{EFA5AF66-F428-4EBE-A3A8-9F827101F023}"/>
              </a:ext>
            </a:extLst>
          </p:cNvPr>
          <p:cNvSpPr txBox="1"/>
          <p:nvPr/>
        </p:nvSpPr>
        <p:spPr>
          <a:xfrm>
            <a:off x="726781" y="273553"/>
            <a:ext cx="7412284"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dirty="0">
                <a:latin typeface="Aptos" panose="020B0004020202020204" pitchFamily="34" charset="0"/>
              </a:rPr>
              <a:t>Countries Leading in AI &amp; HRM</a:t>
            </a:r>
          </a:p>
        </p:txBody>
      </p:sp>
      <p:sp>
        <p:nvSpPr>
          <p:cNvPr id="68" name="TextBox 67">
            <a:extLst>
              <a:ext uri="{FF2B5EF4-FFF2-40B4-BE49-F238E27FC236}">
                <a16:creationId xmlns:a16="http://schemas.microsoft.com/office/drawing/2014/main" id="{7994E089-025A-4C69-B940-7F951870B5E4}"/>
              </a:ext>
            </a:extLst>
          </p:cNvPr>
          <p:cNvSpPr txBox="1"/>
          <p:nvPr/>
        </p:nvSpPr>
        <p:spPr>
          <a:xfrm>
            <a:off x="726781" y="1608218"/>
            <a:ext cx="3499536" cy="246221"/>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r>
              <a:rPr lang="en-US" b="1" i="0" dirty="0">
                <a:effectLst/>
                <a:latin typeface="Apot"/>
              </a:rPr>
              <a:t>India, Germany, and Singapore</a:t>
            </a:r>
            <a:r>
              <a:rPr lang="en-US" altLang="en-US" sz="1600" baseline="30000" dirty="0">
                <a:latin typeface="Apot"/>
                <a:cs typeface="Times New Roman" panose="02020603050405020304" pitchFamily="18" charset="0"/>
              </a:rPr>
              <a:t> </a:t>
            </a:r>
            <a:r>
              <a:rPr lang="en-US" altLang="en-US" sz="1600" i="0" baseline="30000" dirty="0">
                <a:latin typeface="Apot"/>
                <a:cs typeface="Times New Roman" panose="02020603050405020304" pitchFamily="18" charset="0"/>
              </a:rPr>
              <a:t>19</a:t>
            </a:r>
            <a:endParaRPr lang="en-US" b="1" i="0" dirty="0">
              <a:latin typeface="Apot"/>
            </a:endParaRPr>
          </a:p>
        </p:txBody>
      </p:sp>
      <p:sp>
        <p:nvSpPr>
          <p:cNvPr id="69" name="TextBox 68">
            <a:extLst>
              <a:ext uri="{FF2B5EF4-FFF2-40B4-BE49-F238E27FC236}">
                <a16:creationId xmlns:a16="http://schemas.microsoft.com/office/drawing/2014/main" id="{4A424134-52BB-4183-A9FC-3CBBA75DCD28}"/>
              </a:ext>
            </a:extLst>
          </p:cNvPr>
          <p:cNvSpPr txBox="1"/>
          <p:nvPr/>
        </p:nvSpPr>
        <p:spPr>
          <a:xfrm>
            <a:off x="726780" y="1931379"/>
            <a:ext cx="3499537" cy="646331"/>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pPr marL="285750" indent="-285750">
              <a:buFont typeface="Arial" panose="020B0604020202020204" pitchFamily="34" charset="0"/>
              <a:buChar char="•"/>
            </a:pPr>
            <a:r>
              <a:rPr lang="en-US" sz="1400" i="0" dirty="0">
                <a:effectLst/>
                <a:latin typeface="Apot"/>
              </a:rPr>
              <a:t>leaders in AI and HRM</a:t>
            </a:r>
          </a:p>
          <a:p>
            <a:pPr marL="285750" indent="-285750">
              <a:buFont typeface="Arial" panose="020B0604020202020204" pitchFamily="34" charset="0"/>
              <a:buChar char="•"/>
            </a:pPr>
            <a:r>
              <a:rPr lang="en-US" sz="1400" i="0" dirty="0" err="1">
                <a:latin typeface="Apot"/>
              </a:rPr>
              <a:t>Roubust</a:t>
            </a:r>
            <a:r>
              <a:rPr lang="en-US" sz="1400" i="0" dirty="0">
                <a:latin typeface="Apot"/>
              </a:rPr>
              <a:t> market &amp; strong influx of qualified STEM graduates</a:t>
            </a:r>
          </a:p>
        </p:txBody>
      </p:sp>
      <p:grpSp>
        <p:nvGrpSpPr>
          <p:cNvPr id="2" name="Group 1">
            <a:extLst>
              <a:ext uri="{FF2B5EF4-FFF2-40B4-BE49-F238E27FC236}">
                <a16:creationId xmlns:a16="http://schemas.microsoft.com/office/drawing/2014/main" id="{BA9C83A5-8679-49CE-AE7A-38DF4C577A2B}"/>
              </a:ext>
              <a:ext uri="{C183D7F6-B498-43B3-948B-1728B52AA6E4}">
                <adec:decorative xmlns:adec="http://schemas.microsoft.com/office/drawing/2017/decorative" val="1"/>
              </a:ext>
            </a:extLst>
          </p:cNvPr>
          <p:cNvGrpSpPr/>
          <p:nvPr/>
        </p:nvGrpSpPr>
        <p:grpSpPr>
          <a:xfrm>
            <a:off x="4931971" y="1722518"/>
            <a:ext cx="6040829" cy="3153419"/>
            <a:chOff x="1504597" y="2399471"/>
            <a:chExt cx="6134807" cy="3202478"/>
          </a:xfrm>
          <a:solidFill>
            <a:schemeClr val="bg1">
              <a:lumMod val="85000"/>
            </a:schemeClr>
          </a:solidFill>
          <a:effectLst/>
        </p:grpSpPr>
        <p:sp>
          <p:nvSpPr>
            <p:cNvPr id="3" name="Freeform 5962">
              <a:extLst>
                <a:ext uri="{FF2B5EF4-FFF2-40B4-BE49-F238E27FC236}">
                  <a16:creationId xmlns:a16="http://schemas.microsoft.com/office/drawing/2014/main" id="{3030BE1A-7780-4EB8-A6AD-85EB5CCB2EB1}"/>
                </a:ext>
              </a:extLst>
            </p:cNvPr>
            <p:cNvSpPr>
              <a:spLocks noEditPoints="1"/>
            </p:cNvSpPr>
            <p:nvPr/>
          </p:nvSpPr>
          <p:spPr bwMode="auto">
            <a:xfrm>
              <a:off x="3063972" y="4165973"/>
              <a:ext cx="836057" cy="1435976"/>
            </a:xfrm>
            <a:custGeom>
              <a:avLst/>
              <a:gdLst>
                <a:gd name="T0" fmla="*/ 168775 w 1874"/>
                <a:gd name="T1" fmla="*/ 2086902 h 3562"/>
                <a:gd name="T2" fmla="*/ 147202 w 1874"/>
                <a:gd name="T3" fmla="*/ 1968776 h 3562"/>
                <a:gd name="T4" fmla="*/ 184003 w 1874"/>
                <a:gd name="T5" fmla="*/ 1976397 h 3562"/>
                <a:gd name="T6" fmla="*/ 161161 w 1874"/>
                <a:gd name="T7" fmla="*/ 1982748 h 3562"/>
                <a:gd name="T8" fmla="*/ 154816 w 1874"/>
                <a:gd name="T9" fmla="*/ 2042446 h 3562"/>
                <a:gd name="T10" fmla="*/ 156085 w 1874"/>
                <a:gd name="T11" fmla="*/ 1997990 h 3562"/>
                <a:gd name="T12" fmla="*/ 147202 w 1874"/>
                <a:gd name="T13" fmla="*/ 2006881 h 3562"/>
                <a:gd name="T14" fmla="*/ 184003 w 1874"/>
                <a:gd name="T15" fmla="*/ 2086902 h 3562"/>
                <a:gd name="T16" fmla="*/ 153547 w 1874"/>
                <a:gd name="T17" fmla="*/ 1999260 h 3562"/>
                <a:gd name="T18" fmla="*/ 185272 w 1874"/>
                <a:gd name="T19" fmla="*/ 1850649 h 3562"/>
                <a:gd name="T20" fmla="*/ 192886 w 1874"/>
                <a:gd name="T21" fmla="*/ 1841758 h 3562"/>
                <a:gd name="T22" fmla="*/ 166237 w 1874"/>
                <a:gd name="T23" fmla="*/ 1884944 h 3562"/>
                <a:gd name="T24" fmla="*/ 348971 w 1874"/>
                <a:gd name="T25" fmla="*/ 2235513 h 3562"/>
                <a:gd name="T26" fmla="*/ 304556 w 1874"/>
                <a:gd name="T27" fmla="*/ 2245675 h 3562"/>
                <a:gd name="T28" fmla="*/ 284252 w 1874"/>
                <a:gd name="T29" fmla="*/ 2227892 h 3562"/>
                <a:gd name="T30" fmla="*/ 323591 w 1874"/>
                <a:gd name="T31" fmla="*/ 2224082 h 3562"/>
                <a:gd name="T32" fmla="*/ 277907 w 1874"/>
                <a:gd name="T33" fmla="*/ 2230433 h 3562"/>
                <a:gd name="T34" fmla="*/ 170044 w 1874"/>
                <a:gd name="T35" fmla="*/ 2140250 h 3562"/>
                <a:gd name="T36" fmla="*/ 180196 w 1874"/>
                <a:gd name="T37" fmla="*/ 2163113 h 3562"/>
                <a:gd name="T38" fmla="*/ 157354 w 1874"/>
                <a:gd name="T39" fmla="*/ 2090713 h 3562"/>
                <a:gd name="T40" fmla="*/ 247452 w 1874"/>
                <a:gd name="T41" fmla="*/ 2198678 h 3562"/>
                <a:gd name="T42" fmla="*/ 214458 w 1874"/>
                <a:gd name="T43" fmla="*/ 2170734 h 3562"/>
                <a:gd name="T44" fmla="*/ 224610 w 1874"/>
                <a:gd name="T45" fmla="*/ 2189787 h 3562"/>
                <a:gd name="T46" fmla="*/ 300749 w 1874"/>
                <a:gd name="T47" fmla="*/ 2198678 h 3562"/>
                <a:gd name="T48" fmla="*/ 237300 w 1874"/>
                <a:gd name="T49" fmla="*/ 2207569 h 3562"/>
                <a:gd name="T50" fmla="*/ 319784 w 1874"/>
                <a:gd name="T51" fmla="*/ 2224082 h 3562"/>
                <a:gd name="T52" fmla="*/ 184003 w 1874"/>
                <a:gd name="T53" fmla="*/ 1738874 h 3562"/>
                <a:gd name="T54" fmla="*/ 166237 w 1874"/>
                <a:gd name="T55" fmla="*/ 1802383 h 3562"/>
                <a:gd name="T56" fmla="*/ 187810 w 1874"/>
                <a:gd name="T57" fmla="*/ 1807463 h 3562"/>
                <a:gd name="T58" fmla="*/ 176389 w 1874"/>
                <a:gd name="T59" fmla="*/ 1878593 h 3562"/>
                <a:gd name="T60" fmla="*/ 939048 w 1874"/>
                <a:gd name="T61" fmla="*/ 443292 h 3562"/>
                <a:gd name="T62" fmla="*/ 767735 w 1874"/>
                <a:gd name="T63" fmla="*/ 403917 h 3562"/>
                <a:gd name="T64" fmla="*/ 761390 w 1874"/>
                <a:gd name="T65" fmla="*/ 248955 h 3562"/>
                <a:gd name="T66" fmla="*/ 611650 w 1874"/>
                <a:gd name="T67" fmla="*/ 190527 h 3562"/>
                <a:gd name="T68" fmla="*/ 474600 w 1874"/>
                <a:gd name="T69" fmla="*/ 59698 h 3562"/>
                <a:gd name="T70" fmla="*/ 281714 w 1874"/>
                <a:gd name="T71" fmla="*/ 21593 h 3562"/>
                <a:gd name="T72" fmla="*/ 157354 w 1874"/>
                <a:gd name="T73" fmla="*/ 45726 h 3562"/>
                <a:gd name="T74" fmla="*/ 91367 w 1874"/>
                <a:gd name="T75" fmla="*/ 299762 h 3562"/>
                <a:gd name="T76" fmla="*/ 35532 w 1874"/>
                <a:gd name="T77" fmla="*/ 461075 h 3562"/>
                <a:gd name="T78" fmla="*/ 109133 w 1874"/>
                <a:gd name="T79" fmla="*/ 768458 h 3562"/>
                <a:gd name="T80" fmla="*/ 275370 w 1874"/>
                <a:gd name="T81" fmla="*/ 1108865 h 3562"/>
                <a:gd name="T82" fmla="*/ 252528 w 1874"/>
                <a:gd name="T83" fmla="*/ 1420059 h 3562"/>
                <a:gd name="T84" fmla="*/ 196693 w 1874"/>
                <a:gd name="T85" fmla="*/ 1667744 h 3562"/>
                <a:gd name="T86" fmla="*/ 209382 w 1874"/>
                <a:gd name="T87" fmla="*/ 1797302 h 3562"/>
                <a:gd name="T88" fmla="*/ 171313 w 1874"/>
                <a:gd name="T89" fmla="*/ 1882404 h 3562"/>
                <a:gd name="T90" fmla="*/ 170044 w 1874"/>
                <a:gd name="T91" fmla="*/ 1947183 h 3562"/>
                <a:gd name="T92" fmla="*/ 176389 w 1874"/>
                <a:gd name="T93" fmla="*/ 2011962 h 3562"/>
                <a:gd name="T94" fmla="*/ 185272 w 1874"/>
                <a:gd name="T95" fmla="*/ 2053878 h 3562"/>
                <a:gd name="T96" fmla="*/ 196693 w 1874"/>
                <a:gd name="T97" fmla="*/ 2100874 h 3562"/>
                <a:gd name="T98" fmla="*/ 194155 w 1874"/>
                <a:gd name="T99" fmla="*/ 2113576 h 3562"/>
                <a:gd name="T100" fmla="*/ 233493 w 1874"/>
                <a:gd name="T101" fmla="*/ 2131359 h 3562"/>
                <a:gd name="T102" fmla="*/ 255066 w 1874"/>
                <a:gd name="T103" fmla="*/ 2141520 h 3562"/>
                <a:gd name="T104" fmla="*/ 314708 w 1874"/>
                <a:gd name="T105" fmla="*/ 2122467 h 3562"/>
                <a:gd name="T106" fmla="*/ 348971 w 1874"/>
                <a:gd name="T107" fmla="*/ 1890025 h 3562"/>
                <a:gd name="T108" fmla="*/ 453027 w 1874"/>
                <a:gd name="T109" fmla="*/ 1764277 h 3562"/>
                <a:gd name="T110" fmla="*/ 491097 w 1874"/>
                <a:gd name="T111" fmla="*/ 1635989 h 3562"/>
                <a:gd name="T112" fmla="*/ 629416 w 1874"/>
                <a:gd name="T113" fmla="*/ 1491189 h 3562"/>
                <a:gd name="T114" fmla="*/ 865447 w 1874"/>
                <a:gd name="T115" fmla="*/ 1158402 h 3562"/>
                <a:gd name="T116" fmla="*/ 1079905 w 1874"/>
                <a:gd name="T117" fmla="*/ 900556 h 3562"/>
                <a:gd name="T118" fmla="*/ 426379 w 1874"/>
                <a:gd name="T119" fmla="*/ 2222811 h 3562"/>
                <a:gd name="T120" fmla="*/ 184003 w 1874"/>
                <a:gd name="T121" fmla="*/ 1928130 h 3562"/>
                <a:gd name="T122" fmla="*/ 159892 w 1874"/>
                <a:gd name="T123" fmla="*/ 1994179 h 3562"/>
                <a:gd name="T124" fmla="*/ 175120 w 1874"/>
                <a:gd name="T125" fmla="*/ 2027204 h 356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874"/>
                <a:gd name="T190" fmla="*/ 0 h 3562"/>
                <a:gd name="T191" fmla="*/ 1874 w 1874"/>
                <a:gd name="T192" fmla="*/ 3562 h 356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874" h="3562">
                  <a:moveTo>
                    <a:pt x="282" y="3320"/>
                  </a:moveTo>
                  <a:lnTo>
                    <a:pt x="282" y="3320"/>
                  </a:lnTo>
                  <a:lnTo>
                    <a:pt x="286" y="3322"/>
                  </a:lnTo>
                  <a:lnTo>
                    <a:pt x="286" y="3320"/>
                  </a:lnTo>
                  <a:lnTo>
                    <a:pt x="284" y="3316"/>
                  </a:lnTo>
                  <a:lnTo>
                    <a:pt x="282" y="3312"/>
                  </a:lnTo>
                  <a:lnTo>
                    <a:pt x="278" y="3308"/>
                  </a:lnTo>
                  <a:lnTo>
                    <a:pt x="274" y="3308"/>
                  </a:lnTo>
                  <a:lnTo>
                    <a:pt x="274" y="3310"/>
                  </a:lnTo>
                  <a:lnTo>
                    <a:pt x="276" y="3314"/>
                  </a:lnTo>
                  <a:lnTo>
                    <a:pt x="276" y="3316"/>
                  </a:lnTo>
                  <a:lnTo>
                    <a:pt x="282" y="3320"/>
                  </a:lnTo>
                  <a:close/>
                  <a:moveTo>
                    <a:pt x="286" y="3348"/>
                  </a:moveTo>
                  <a:lnTo>
                    <a:pt x="286" y="3348"/>
                  </a:lnTo>
                  <a:lnTo>
                    <a:pt x="288" y="3348"/>
                  </a:lnTo>
                  <a:lnTo>
                    <a:pt x="290" y="3348"/>
                  </a:lnTo>
                  <a:lnTo>
                    <a:pt x="296" y="3344"/>
                  </a:lnTo>
                  <a:lnTo>
                    <a:pt x="294" y="3340"/>
                  </a:lnTo>
                  <a:lnTo>
                    <a:pt x="286" y="3334"/>
                  </a:lnTo>
                  <a:lnTo>
                    <a:pt x="282" y="3330"/>
                  </a:lnTo>
                  <a:lnTo>
                    <a:pt x="278" y="3330"/>
                  </a:lnTo>
                  <a:lnTo>
                    <a:pt x="276" y="3332"/>
                  </a:lnTo>
                  <a:lnTo>
                    <a:pt x="278" y="3334"/>
                  </a:lnTo>
                  <a:lnTo>
                    <a:pt x="278" y="3336"/>
                  </a:lnTo>
                  <a:lnTo>
                    <a:pt x="280" y="3336"/>
                  </a:lnTo>
                  <a:lnTo>
                    <a:pt x="282" y="3336"/>
                  </a:lnTo>
                  <a:lnTo>
                    <a:pt x="284" y="3336"/>
                  </a:lnTo>
                  <a:lnTo>
                    <a:pt x="284" y="3338"/>
                  </a:lnTo>
                  <a:lnTo>
                    <a:pt x="284" y="3340"/>
                  </a:lnTo>
                  <a:lnTo>
                    <a:pt x="284" y="3342"/>
                  </a:lnTo>
                  <a:lnTo>
                    <a:pt x="286" y="3348"/>
                  </a:lnTo>
                  <a:close/>
                  <a:moveTo>
                    <a:pt x="270" y="3286"/>
                  </a:moveTo>
                  <a:lnTo>
                    <a:pt x="270" y="3286"/>
                  </a:lnTo>
                  <a:lnTo>
                    <a:pt x="270" y="3280"/>
                  </a:lnTo>
                  <a:lnTo>
                    <a:pt x="268" y="3278"/>
                  </a:lnTo>
                  <a:lnTo>
                    <a:pt x="266" y="3278"/>
                  </a:lnTo>
                  <a:lnTo>
                    <a:pt x="262" y="3278"/>
                  </a:lnTo>
                  <a:lnTo>
                    <a:pt x="260" y="3280"/>
                  </a:lnTo>
                  <a:lnTo>
                    <a:pt x="256" y="3286"/>
                  </a:lnTo>
                  <a:lnTo>
                    <a:pt x="252" y="3292"/>
                  </a:lnTo>
                  <a:lnTo>
                    <a:pt x="254" y="3292"/>
                  </a:lnTo>
                  <a:lnTo>
                    <a:pt x="258" y="3292"/>
                  </a:lnTo>
                  <a:lnTo>
                    <a:pt x="262" y="3290"/>
                  </a:lnTo>
                  <a:lnTo>
                    <a:pt x="262" y="3288"/>
                  </a:lnTo>
                  <a:lnTo>
                    <a:pt x="264" y="3286"/>
                  </a:lnTo>
                  <a:lnTo>
                    <a:pt x="266" y="3286"/>
                  </a:lnTo>
                  <a:lnTo>
                    <a:pt x="266" y="3288"/>
                  </a:lnTo>
                  <a:lnTo>
                    <a:pt x="268" y="3290"/>
                  </a:lnTo>
                  <a:lnTo>
                    <a:pt x="270" y="3288"/>
                  </a:lnTo>
                  <a:lnTo>
                    <a:pt x="270" y="3286"/>
                  </a:lnTo>
                  <a:close/>
                  <a:moveTo>
                    <a:pt x="262" y="3260"/>
                  </a:moveTo>
                  <a:lnTo>
                    <a:pt x="262" y="3260"/>
                  </a:lnTo>
                  <a:lnTo>
                    <a:pt x="256" y="3260"/>
                  </a:lnTo>
                  <a:lnTo>
                    <a:pt x="254" y="3260"/>
                  </a:lnTo>
                  <a:lnTo>
                    <a:pt x="254" y="3262"/>
                  </a:lnTo>
                  <a:lnTo>
                    <a:pt x="256" y="3264"/>
                  </a:lnTo>
                  <a:lnTo>
                    <a:pt x="258" y="3266"/>
                  </a:lnTo>
                  <a:lnTo>
                    <a:pt x="260" y="3270"/>
                  </a:lnTo>
                  <a:lnTo>
                    <a:pt x="264" y="3272"/>
                  </a:lnTo>
                  <a:lnTo>
                    <a:pt x="266" y="3270"/>
                  </a:lnTo>
                  <a:lnTo>
                    <a:pt x="268" y="3268"/>
                  </a:lnTo>
                  <a:lnTo>
                    <a:pt x="270" y="3266"/>
                  </a:lnTo>
                  <a:lnTo>
                    <a:pt x="274" y="3266"/>
                  </a:lnTo>
                  <a:lnTo>
                    <a:pt x="276" y="3266"/>
                  </a:lnTo>
                  <a:lnTo>
                    <a:pt x="276" y="3258"/>
                  </a:lnTo>
                  <a:lnTo>
                    <a:pt x="274" y="3254"/>
                  </a:lnTo>
                  <a:lnTo>
                    <a:pt x="270" y="3250"/>
                  </a:lnTo>
                  <a:lnTo>
                    <a:pt x="268" y="3250"/>
                  </a:lnTo>
                  <a:lnTo>
                    <a:pt x="266" y="3252"/>
                  </a:lnTo>
                  <a:lnTo>
                    <a:pt x="268" y="3258"/>
                  </a:lnTo>
                  <a:lnTo>
                    <a:pt x="266" y="3260"/>
                  </a:lnTo>
                  <a:lnTo>
                    <a:pt x="262" y="3260"/>
                  </a:lnTo>
                  <a:close/>
                  <a:moveTo>
                    <a:pt x="236" y="3110"/>
                  </a:moveTo>
                  <a:lnTo>
                    <a:pt x="236" y="3110"/>
                  </a:lnTo>
                  <a:lnTo>
                    <a:pt x="238" y="3110"/>
                  </a:lnTo>
                  <a:lnTo>
                    <a:pt x="240" y="3112"/>
                  </a:lnTo>
                  <a:lnTo>
                    <a:pt x="240" y="3118"/>
                  </a:lnTo>
                  <a:lnTo>
                    <a:pt x="240" y="3126"/>
                  </a:lnTo>
                  <a:lnTo>
                    <a:pt x="242" y="3128"/>
                  </a:lnTo>
                  <a:lnTo>
                    <a:pt x="244" y="3128"/>
                  </a:lnTo>
                  <a:lnTo>
                    <a:pt x="248" y="3124"/>
                  </a:lnTo>
                  <a:lnTo>
                    <a:pt x="250" y="3120"/>
                  </a:lnTo>
                  <a:lnTo>
                    <a:pt x="244" y="3108"/>
                  </a:lnTo>
                  <a:lnTo>
                    <a:pt x="240" y="3102"/>
                  </a:lnTo>
                  <a:lnTo>
                    <a:pt x="240" y="3096"/>
                  </a:lnTo>
                  <a:lnTo>
                    <a:pt x="238" y="3090"/>
                  </a:lnTo>
                  <a:lnTo>
                    <a:pt x="236" y="3088"/>
                  </a:lnTo>
                  <a:lnTo>
                    <a:pt x="232" y="3090"/>
                  </a:lnTo>
                  <a:lnTo>
                    <a:pt x="230" y="3094"/>
                  </a:lnTo>
                  <a:lnTo>
                    <a:pt x="230" y="3098"/>
                  </a:lnTo>
                  <a:lnTo>
                    <a:pt x="232" y="3100"/>
                  </a:lnTo>
                  <a:lnTo>
                    <a:pt x="232" y="3104"/>
                  </a:lnTo>
                  <a:lnTo>
                    <a:pt x="230" y="3108"/>
                  </a:lnTo>
                  <a:lnTo>
                    <a:pt x="230" y="3110"/>
                  </a:lnTo>
                  <a:lnTo>
                    <a:pt x="232" y="3110"/>
                  </a:lnTo>
                  <a:lnTo>
                    <a:pt x="236" y="3110"/>
                  </a:lnTo>
                  <a:close/>
                  <a:moveTo>
                    <a:pt x="284" y="3278"/>
                  </a:moveTo>
                  <a:lnTo>
                    <a:pt x="284" y="3278"/>
                  </a:lnTo>
                  <a:lnTo>
                    <a:pt x="284" y="3276"/>
                  </a:lnTo>
                  <a:lnTo>
                    <a:pt x="284" y="3270"/>
                  </a:lnTo>
                  <a:lnTo>
                    <a:pt x="282" y="3264"/>
                  </a:lnTo>
                  <a:lnTo>
                    <a:pt x="280" y="3260"/>
                  </a:lnTo>
                  <a:lnTo>
                    <a:pt x="278" y="3264"/>
                  </a:lnTo>
                  <a:lnTo>
                    <a:pt x="278" y="3270"/>
                  </a:lnTo>
                  <a:lnTo>
                    <a:pt x="280" y="3276"/>
                  </a:lnTo>
                  <a:lnTo>
                    <a:pt x="282" y="3278"/>
                  </a:lnTo>
                  <a:lnTo>
                    <a:pt x="284" y="3278"/>
                  </a:lnTo>
                  <a:close/>
                  <a:moveTo>
                    <a:pt x="304" y="3362"/>
                  </a:moveTo>
                  <a:lnTo>
                    <a:pt x="304" y="3362"/>
                  </a:lnTo>
                  <a:lnTo>
                    <a:pt x="304" y="3358"/>
                  </a:lnTo>
                  <a:lnTo>
                    <a:pt x="304" y="3356"/>
                  </a:lnTo>
                  <a:lnTo>
                    <a:pt x="306" y="3354"/>
                  </a:lnTo>
                  <a:lnTo>
                    <a:pt x="304" y="3352"/>
                  </a:lnTo>
                  <a:lnTo>
                    <a:pt x="302" y="3350"/>
                  </a:lnTo>
                  <a:lnTo>
                    <a:pt x="300" y="3350"/>
                  </a:lnTo>
                  <a:lnTo>
                    <a:pt x="294" y="3356"/>
                  </a:lnTo>
                  <a:lnTo>
                    <a:pt x="292" y="3360"/>
                  </a:lnTo>
                  <a:lnTo>
                    <a:pt x="292" y="3362"/>
                  </a:lnTo>
                  <a:lnTo>
                    <a:pt x="296" y="3368"/>
                  </a:lnTo>
                  <a:lnTo>
                    <a:pt x="298" y="3368"/>
                  </a:lnTo>
                  <a:lnTo>
                    <a:pt x="300" y="3368"/>
                  </a:lnTo>
                  <a:lnTo>
                    <a:pt x="302" y="3366"/>
                  </a:lnTo>
                  <a:lnTo>
                    <a:pt x="304" y="3362"/>
                  </a:lnTo>
                  <a:close/>
                  <a:moveTo>
                    <a:pt x="262" y="3320"/>
                  </a:moveTo>
                  <a:lnTo>
                    <a:pt x="262" y="3320"/>
                  </a:lnTo>
                  <a:lnTo>
                    <a:pt x="260" y="3330"/>
                  </a:lnTo>
                  <a:lnTo>
                    <a:pt x="258" y="3332"/>
                  </a:lnTo>
                  <a:lnTo>
                    <a:pt x="260" y="3330"/>
                  </a:lnTo>
                  <a:lnTo>
                    <a:pt x="264" y="3328"/>
                  </a:lnTo>
                  <a:lnTo>
                    <a:pt x="268" y="3320"/>
                  </a:lnTo>
                  <a:lnTo>
                    <a:pt x="268" y="3316"/>
                  </a:lnTo>
                  <a:lnTo>
                    <a:pt x="266" y="3314"/>
                  </a:lnTo>
                  <a:lnTo>
                    <a:pt x="264" y="3314"/>
                  </a:lnTo>
                  <a:lnTo>
                    <a:pt x="262" y="3320"/>
                  </a:lnTo>
                  <a:close/>
                  <a:moveTo>
                    <a:pt x="276" y="3112"/>
                  </a:moveTo>
                  <a:lnTo>
                    <a:pt x="276" y="3112"/>
                  </a:lnTo>
                  <a:lnTo>
                    <a:pt x="286" y="3114"/>
                  </a:lnTo>
                  <a:lnTo>
                    <a:pt x="288" y="3114"/>
                  </a:lnTo>
                  <a:lnTo>
                    <a:pt x="290" y="3112"/>
                  </a:lnTo>
                  <a:lnTo>
                    <a:pt x="284" y="3110"/>
                  </a:lnTo>
                  <a:lnTo>
                    <a:pt x="276" y="3102"/>
                  </a:lnTo>
                  <a:lnTo>
                    <a:pt x="270" y="3096"/>
                  </a:lnTo>
                  <a:lnTo>
                    <a:pt x="270" y="3098"/>
                  </a:lnTo>
                  <a:lnTo>
                    <a:pt x="270" y="3102"/>
                  </a:lnTo>
                  <a:lnTo>
                    <a:pt x="272" y="3108"/>
                  </a:lnTo>
                  <a:lnTo>
                    <a:pt x="276" y="3112"/>
                  </a:lnTo>
                  <a:close/>
                  <a:moveTo>
                    <a:pt x="274" y="3270"/>
                  </a:moveTo>
                  <a:lnTo>
                    <a:pt x="274" y="3270"/>
                  </a:lnTo>
                  <a:lnTo>
                    <a:pt x="272" y="3270"/>
                  </a:lnTo>
                  <a:lnTo>
                    <a:pt x="270" y="3272"/>
                  </a:lnTo>
                  <a:lnTo>
                    <a:pt x="270" y="3274"/>
                  </a:lnTo>
                  <a:lnTo>
                    <a:pt x="272" y="3276"/>
                  </a:lnTo>
                  <a:lnTo>
                    <a:pt x="274" y="3278"/>
                  </a:lnTo>
                  <a:lnTo>
                    <a:pt x="276" y="3276"/>
                  </a:lnTo>
                  <a:lnTo>
                    <a:pt x="276" y="3272"/>
                  </a:lnTo>
                  <a:lnTo>
                    <a:pt x="274" y="3270"/>
                  </a:lnTo>
                  <a:close/>
                  <a:moveTo>
                    <a:pt x="246" y="3090"/>
                  </a:moveTo>
                  <a:lnTo>
                    <a:pt x="246" y="3090"/>
                  </a:lnTo>
                  <a:lnTo>
                    <a:pt x="250" y="3090"/>
                  </a:lnTo>
                  <a:lnTo>
                    <a:pt x="252" y="3090"/>
                  </a:lnTo>
                  <a:lnTo>
                    <a:pt x="254" y="3092"/>
                  </a:lnTo>
                  <a:lnTo>
                    <a:pt x="258" y="3092"/>
                  </a:lnTo>
                  <a:lnTo>
                    <a:pt x="260" y="3090"/>
                  </a:lnTo>
                  <a:lnTo>
                    <a:pt x="260" y="3084"/>
                  </a:lnTo>
                  <a:lnTo>
                    <a:pt x="260" y="3080"/>
                  </a:lnTo>
                  <a:lnTo>
                    <a:pt x="260" y="3076"/>
                  </a:lnTo>
                  <a:lnTo>
                    <a:pt x="258" y="3078"/>
                  </a:lnTo>
                  <a:lnTo>
                    <a:pt x="256" y="3080"/>
                  </a:lnTo>
                  <a:lnTo>
                    <a:pt x="252" y="3084"/>
                  </a:lnTo>
                  <a:lnTo>
                    <a:pt x="248" y="3086"/>
                  </a:lnTo>
                  <a:lnTo>
                    <a:pt x="244" y="3086"/>
                  </a:lnTo>
                  <a:lnTo>
                    <a:pt x="242" y="3088"/>
                  </a:lnTo>
                  <a:lnTo>
                    <a:pt x="242" y="3090"/>
                  </a:lnTo>
                  <a:lnTo>
                    <a:pt x="246" y="3090"/>
                  </a:lnTo>
                  <a:close/>
                  <a:moveTo>
                    <a:pt x="248" y="3074"/>
                  </a:moveTo>
                  <a:lnTo>
                    <a:pt x="248" y="3074"/>
                  </a:lnTo>
                  <a:lnTo>
                    <a:pt x="246" y="3072"/>
                  </a:lnTo>
                  <a:lnTo>
                    <a:pt x="244" y="3072"/>
                  </a:lnTo>
                  <a:lnTo>
                    <a:pt x="242" y="3074"/>
                  </a:lnTo>
                  <a:lnTo>
                    <a:pt x="244" y="3078"/>
                  </a:lnTo>
                  <a:lnTo>
                    <a:pt x="246" y="3080"/>
                  </a:lnTo>
                  <a:lnTo>
                    <a:pt x="248" y="3078"/>
                  </a:lnTo>
                  <a:lnTo>
                    <a:pt x="250" y="3076"/>
                  </a:lnTo>
                  <a:lnTo>
                    <a:pt x="248" y="3074"/>
                  </a:lnTo>
                  <a:close/>
                  <a:moveTo>
                    <a:pt x="252" y="3118"/>
                  </a:moveTo>
                  <a:lnTo>
                    <a:pt x="252" y="3118"/>
                  </a:lnTo>
                  <a:lnTo>
                    <a:pt x="252" y="3120"/>
                  </a:lnTo>
                  <a:lnTo>
                    <a:pt x="254" y="3122"/>
                  </a:lnTo>
                  <a:lnTo>
                    <a:pt x="266" y="3128"/>
                  </a:lnTo>
                  <a:lnTo>
                    <a:pt x="272" y="3128"/>
                  </a:lnTo>
                  <a:lnTo>
                    <a:pt x="274" y="3124"/>
                  </a:lnTo>
                  <a:lnTo>
                    <a:pt x="272" y="3124"/>
                  </a:lnTo>
                  <a:lnTo>
                    <a:pt x="270" y="3122"/>
                  </a:lnTo>
                  <a:lnTo>
                    <a:pt x="268" y="3118"/>
                  </a:lnTo>
                  <a:lnTo>
                    <a:pt x="270" y="3116"/>
                  </a:lnTo>
                  <a:lnTo>
                    <a:pt x="270" y="3114"/>
                  </a:lnTo>
                  <a:lnTo>
                    <a:pt x="270" y="3108"/>
                  </a:lnTo>
                  <a:lnTo>
                    <a:pt x="266" y="3100"/>
                  </a:lnTo>
                  <a:lnTo>
                    <a:pt x="264" y="3098"/>
                  </a:lnTo>
                  <a:lnTo>
                    <a:pt x="262" y="3102"/>
                  </a:lnTo>
                  <a:lnTo>
                    <a:pt x="262" y="3106"/>
                  </a:lnTo>
                  <a:lnTo>
                    <a:pt x="262" y="3108"/>
                  </a:lnTo>
                  <a:lnTo>
                    <a:pt x="262" y="3114"/>
                  </a:lnTo>
                  <a:lnTo>
                    <a:pt x="262" y="3116"/>
                  </a:lnTo>
                  <a:lnTo>
                    <a:pt x="260" y="3114"/>
                  </a:lnTo>
                  <a:lnTo>
                    <a:pt x="258" y="3114"/>
                  </a:lnTo>
                  <a:lnTo>
                    <a:pt x="252" y="3118"/>
                  </a:lnTo>
                  <a:close/>
                  <a:moveTo>
                    <a:pt x="246" y="3228"/>
                  </a:moveTo>
                  <a:lnTo>
                    <a:pt x="246" y="3228"/>
                  </a:lnTo>
                  <a:lnTo>
                    <a:pt x="248" y="3228"/>
                  </a:lnTo>
                  <a:lnTo>
                    <a:pt x="250" y="3228"/>
                  </a:lnTo>
                  <a:lnTo>
                    <a:pt x="252" y="3228"/>
                  </a:lnTo>
                  <a:lnTo>
                    <a:pt x="254" y="3228"/>
                  </a:lnTo>
                  <a:lnTo>
                    <a:pt x="256" y="3224"/>
                  </a:lnTo>
                  <a:lnTo>
                    <a:pt x="256" y="3222"/>
                  </a:lnTo>
                  <a:lnTo>
                    <a:pt x="258" y="3218"/>
                  </a:lnTo>
                  <a:lnTo>
                    <a:pt x="262" y="3216"/>
                  </a:lnTo>
                  <a:lnTo>
                    <a:pt x="262" y="3214"/>
                  </a:lnTo>
                  <a:lnTo>
                    <a:pt x="260" y="3214"/>
                  </a:lnTo>
                  <a:lnTo>
                    <a:pt x="256" y="3216"/>
                  </a:lnTo>
                  <a:lnTo>
                    <a:pt x="254" y="3216"/>
                  </a:lnTo>
                  <a:lnTo>
                    <a:pt x="254" y="3214"/>
                  </a:lnTo>
                  <a:lnTo>
                    <a:pt x="254" y="3212"/>
                  </a:lnTo>
                  <a:lnTo>
                    <a:pt x="252" y="3212"/>
                  </a:lnTo>
                  <a:lnTo>
                    <a:pt x="248" y="3210"/>
                  </a:lnTo>
                  <a:lnTo>
                    <a:pt x="246" y="3210"/>
                  </a:lnTo>
                  <a:lnTo>
                    <a:pt x="242" y="3208"/>
                  </a:lnTo>
                  <a:lnTo>
                    <a:pt x="238" y="3208"/>
                  </a:lnTo>
                  <a:lnTo>
                    <a:pt x="236" y="3208"/>
                  </a:lnTo>
                  <a:lnTo>
                    <a:pt x="236" y="3210"/>
                  </a:lnTo>
                  <a:lnTo>
                    <a:pt x="240" y="3212"/>
                  </a:lnTo>
                  <a:lnTo>
                    <a:pt x="244" y="3216"/>
                  </a:lnTo>
                  <a:lnTo>
                    <a:pt x="244" y="3218"/>
                  </a:lnTo>
                  <a:lnTo>
                    <a:pt x="242" y="3218"/>
                  </a:lnTo>
                  <a:lnTo>
                    <a:pt x="240" y="3218"/>
                  </a:lnTo>
                  <a:lnTo>
                    <a:pt x="236" y="3218"/>
                  </a:lnTo>
                  <a:lnTo>
                    <a:pt x="232" y="3222"/>
                  </a:lnTo>
                  <a:lnTo>
                    <a:pt x="232" y="3224"/>
                  </a:lnTo>
                  <a:lnTo>
                    <a:pt x="234" y="3226"/>
                  </a:lnTo>
                  <a:lnTo>
                    <a:pt x="238" y="3226"/>
                  </a:lnTo>
                  <a:lnTo>
                    <a:pt x="242" y="3226"/>
                  </a:lnTo>
                  <a:lnTo>
                    <a:pt x="240" y="3230"/>
                  </a:lnTo>
                  <a:lnTo>
                    <a:pt x="240" y="3232"/>
                  </a:lnTo>
                  <a:lnTo>
                    <a:pt x="242" y="3232"/>
                  </a:lnTo>
                  <a:lnTo>
                    <a:pt x="246" y="3228"/>
                  </a:lnTo>
                  <a:close/>
                  <a:moveTo>
                    <a:pt x="256" y="3248"/>
                  </a:moveTo>
                  <a:lnTo>
                    <a:pt x="256" y="3248"/>
                  </a:lnTo>
                  <a:lnTo>
                    <a:pt x="254" y="3250"/>
                  </a:lnTo>
                  <a:lnTo>
                    <a:pt x="254" y="3252"/>
                  </a:lnTo>
                  <a:lnTo>
                    <a:pt x="258" y="3256"/>
                  </a:lnTo>
                  <a:lnTo>
                    <a:pt x="262" y="3258"/>
                  </a:lnTo>
                  <a:lnTo>
                    <a:pt x="264" y="3258"/>
                  </a:lnTo>
                  <a:lnTo>
                    <a:pt x="264" y="3256"/>
                  </a:lnTo>
                  <a:lnTo>
                    <a:pt x="262" y="3252"/>
                  </a:lnTo>
                  <a:lnTo>
                    <a:pt x="260" y="3248"/>
                  </a:lnTo>
                  <a:lnTo>
                    <a:pt x="258" y="3248"/>
                  </a:lnTo>
                  <a:lnTo>
                    <a:pt x="256" y="3248"/>
                  </a:lnTo>
                  <a:close/>
                  <a:moveTo>
                    <a:pt x="254" y="3160"/>
                  </a:moveTo>
                  <a:lnTo>
                    <a:pt x="254" y="3160"/>
                  </a:lnTo>
                  <a:lnTo>
                    <a:pt x="256" y="3160"/>
                  </a:lnTo>
                  <a:lnTo>
                    <a:pt x="256" y="3154"/>
                  </a:lnTo>
                  <a:lnTo>
                    <a:pt x="254" y="3150"/>
                  </a:lnTo>
                  <a:lnTo>
                    <a:pt x="250" y="3150"/>
                  </a:lnTo>
                  <a:lnTo>
                    <a:pt x="246" y="3152"/>
                  </a:lnTo>
                  <a:lnTo>
                    <a:pt x="242" y="3154"/>
                  </a:lnTo>
                  <a:lnTo>
                    <a:pt x="242" y="3156"/>
                  </a:lnTo>
                  <a:lnTo>
                    <a:pt x="246" y="3156"/>
                  </a:lnTo>
                  <a:lnTo>
                    <a:pt x="248" y="3158"/>
                  </a:lnTo>
                  <a:lnTo>
                    <a:pt x="254" y="3160"/>
                  </a:lnTo>
                  <a:close/>
                  <a:moveTo>
                    <a:pt x="248" y="3146"/>
                  </a:moveTo>
                  <a:lnTo>
                    <a:pt x="248" y="3146"/>
                  </a:lnTo>
                  <a:lnTo>
                    <a:pt x="250" y="3144"/>
                  </a:lnTo>
                  <a:lnTo>
                    <a:pt x="250" y="3142"/>
                  </a:lnTo>
                  <a:lnTo>
                    <a:pt x="244" y="3136"/>
                  </a:lnTo>
                  <a:lnTo>
                    <a:pt x="242" y="3136"/>
                  </a:lnTo>
                  <a:lnTo>
                    <a:pt x="244" y="3142"/>
                  </a:lnTo>
                  <a:lnTo>
                    <a:pt x="246" y="3146"/>
                  </a:lnTo>
                  <a:lnTo>
                    <a:pt x="248" y="3146"/>
                  </a:lnTo>
                  <a:close/>
                  <a:moveTo>
                    <a:pt x="282" y="3246"/>
                  </a:moveTo>
                  <a:lnTo>
                    <a:pt x="282" y="3246"/>
                  </a:lnTo>
                  <a:lnTo>
                    <a:pt x="280" y="3242"/>
                  </a:lnTo>
                  <a:lnTo>
                    <a:pt x="278" y="3238"/>
                  </a:lnTo>
                  <a:lnTo>
                    <a:pt x="278" y="3236"/>
                  </a:lnTo>
                  <a:lnTo>
                    <a:pt x="276" y="3234"/>
                  </a:lnTo>
                  <a:lnTo>
                    <a:pt x="272" y="3232"/>
                  </a:lnTo>
                  <a:lnTo>
                    <a:pt x="270" y="3232"/>
                  </a:lnTo>
                  <a:lnTo>
                    <a:pt x="270" y="3234"/>
                  </a:lnTo>
                  <a:lnTo>
                    <a:pt x="272" y="3238"/>
                  </a:lnTo>
                  <a:lnTo>
                    <a:pt x="274" y="3240"/>
                  </a:lnTo>
                  <a:lnTo>
                    <a:pt x="272" y="3242"/>
                  </a:lnTo>
                  <a:lnTo>
                    <a:pt x="272" y="3244"/>
                  </a:lnTo>
                  <a:lnTo>
                    <a:pt x="276" y="3252"/>
                  </a:lnTo>
                  <a:lnTo>
                    <a:pt x="280" y="3256"/>
                  </a:lnTo>
                  <a:lnTo>
                    <a:pt x="284" y="3256"/>
                  </a:lnTo>
                  <a:lnTo>
                    <a:pt x="286" y="3254"/>
                  </a:lnTo>
                  <a:lnTo>
                    <a:pt x="286" y="3252"/>
                  </a:lnTo>
                  <a:lnTo>
                    <a:pt x="282" y="3246"/>
                  </a:lnTo>
                  <a:close/>
                  <a:moveTo>
                    <a:pt x="234" y="3130"/>
                  </a:moveTo>
                  <a:lnTo>
                    <a:pt x="234" y="3130"/>
                  </a:lnTo>
                  <a:lnTo>
                    <a:pt x="228" y="3130"/>
                  </a:lnTo>
                  <a:lnTo>
                    <a:pt x="226" y="3132"/>
                  </a:lnTo>
                  <a:lnTo>
                    <a:pt x="226" y="3134"/>
                  </a:lnTo>
                  <a:lnTo>
                    <a:pt x="228" y="3134"/>
                  </a:lnTo>
                  <a:lnTo>
                    <a:pt x="236" y="3132"/>
                  </a:lnTo>
                  <a:lnTo>
                    <a:pt x="240" y="3132"/>
                  </a:lnTo>
                  <a:lnTo>
                    <a:pt x="240" y="3130"/>
                  </a:lnTo>
                  <a:lnTo>
                    <a:pt x="238" y="3128"/>
                  </a:lnTo>
                  <a:lnTo>
                    <a:pt x="234" y="3130"/>
                  </a:lnTo>
                  <a:close/>
                  <a:moveTo>
                    <a:pt x="224" y="3120"/>
                  </a:moveTo>
                  <a:lnTo>
                    <a:pt x="224" y="3120"/>
                  </a:lnTo>
                  <a:lnTo>
                    <a:pt x="226" y="3124"/>
                  </a:lnTo>
                  <a:lnTo>
                    <a:pt x="228" y="3126"/>
                  </a:lnTo>
                  <a:lnTo>
                    <a:pt x="230" y="3128"/>
                  </a:lnTo>
                  <a:lnTo>
                    <a:pt x="236" y="3126"/>
                  </a:lnTo>
                  <a:lnTo>
                    <a:pt x="238" y="3124"/>
                  </a:lnTo>
                  <a:lnTo>
                    <a:pt x="236" y="3120"/>
                  </a:lnTo>
                  <a:lnTo>
                    <a:pt x="236" y="3116"/>
                  </a:lnTo>
                  <a:lnTo>
                    <a:pt x="234" y="3114"/>
                  </a:lnTo>
                  <a:lnTo>
                    <a:pt x="230" y="3116"/>
                  </a:lnTo>
                  <a:lnTo>
                    <a:pt x="228" y="3116"/>
                  </a:lnTo>
                  <a:lnTo>
                    <a:pt x="226" y="3116"/>
                  </a:lnTo>
                  <a:lnTo>
                    <a:pt x="224" y="3120"/>
                  </a:lnTo>
                  <a:close/>
                  <a:moveTo>
                    <a:pt x="232" y="3160"/>
                  </a:moveTo>
                  <a:lnTo>
                    <a:pt x="232" y="3160"/>
                  </a:lnTo>
                  <a:lnTo>
                    <a:pt x="234" y="3158"/>
                  </a:lnTo>
                  <a:lnTo>
                    <a:pt x="236" y="3156"/>
                  </a:lnTo>
                  <a:lnTo>
                    <a:pt x="238" y="3154"/>
                  </a:lnTo>
                  <a:lnTo>
                    <a:pt x="238" y="3152"/>
                  </a:lnTo>
                  <a:lnTo>
                    <a:pt x="236" y="3148"/>
                  </a:lnTo>
                  <a:lnTo>
                    <a:pt x="236" y="3150"/>
                  </a:lnTo>
                  <a:lnTo>
                    <a:pt x="234" y="3152"/>
                  </a:lnTo>
                  <a:lnTo>
                    <a:pt x="230" y="3154"/>
                  </a:lnTo>
                  <a:lnTo>
                    <a:pt x="228" y="3156"/>
                  </a:lnTo>
                  <a:lnTo>
                    <a:pt x="226" y="3158"/>
                  </a:lnTo>
                  <a:lnTo>
                    <a:pt x="226" y="3160"/>
                  </a:lnTo>
                  <a:lnTo>
                    <a:pt x="228" y="3162"/>
                  </a:lnTo>
                  <a:lnTo>
                    <a:pt x="232" y="3164"/>
                  </a:lnTo>
                  <a:lnTo>
                    <a:pt x="232" y="3160"/>
                  </a:lnTo>
                  <a:close/>
                  <a:moveTo>
                    <a:pt x="290" y="3322"/>
                  </a:moveTo>
                  <a:lnTo>
                    <a:pt x="290" y="3322"/>
                  </a:lnTo>
                  <a:lnTo>
                    <a:pt x="290" y="3324"/>
                  </a:lnTo>
                  <a:lnTo>
                    <a:pt x="292" y="3326"/>
                  </a:lnTo>
                  <a:lnTo>
                    <a:pt x="300" y="3334"/>
                  </a:lnTo>
                  <a:lnTo>
                    <a:pt x="304" y="3338"/>
                  </a:lnTo>
                  <a:lnTo>
                    <a:pt x="302" y="3332"/>
                  </a:lnTo>
                  <a:lnTo>
                    <a:pt x="296" y="3324"/>
                  </a:lnTo>
                  <a:lnTo>
                    <a:pt x="292" y="3322"/>
                  </a:lnTo>
                  <a:lnTo>
                    <a:pt x="290" y="3322"/>
                  </a:lnTo>
                  <a:close/>
                  <a:moveTo>
                    <a:pt x="246" y="3094"/>
                  </a:moveTo>
                  <a:lnTo>
                    <a:pt x="246" y="3094"/>
                  </a:lnTo>
                  <a:lnTo>
                    <a:pt x="244" y="3094"/>
                  </a:lnTo>
                  <a:lnTo>
                    <a:pt x="242" y="3094"/>
                  </a:lnTo>
                  <a:lnTo>
                    <a:pt x="242" y="3098"/>
                  </a:lnTo>
                  <a:lnTo>
                    <a:pt x="250" y="3112"/>
                  </a:lnTo>
                  <a:lnTo>
                    <a:pt x="252" y="3114"/>
                  </a:lnTo>
                  <a:lnTo>
                    <a:pt x="254" y="3112"/>
                  </a:lnTo>
                  <a:lnTo>
                    <a:pt x="256" y="3110"/>
                  </a:lnTo>
                  <a:lnTo>
                    <a:pt x="258" y="3110"/>
                  </a:lnTo>
                  <a:lnTo>
                    <a:pt x="258" y="3108"/>
                  </a:lnTo>
                  <a:lnTo>
                    <a:pt x="258" y="3102"/>
                  </a:lnTo>
                  <a:lnTo>
                    <a:pt x="258" y="3098"/>
                  </a:lnTo>
                  <a:lnTo>
                    <a:pt x="256" y="3096"/>
                  </a:lnTo>
                  <a:lnTo>
                    <a:pt x="246" y="3094"/>
                  </a:lnTo>
                  <a:close/>
                  <a:moveTo>
                    <a:pt x="294" y="3282"/>
                  </a:moveTo>
                  <a:lnTo>
                    <a:pt x="294" y="3282"/>
                  </a:lnTo>
                  <a:lnTo>
                    <a:pt x="294" y="3280"/>
                  </a:lnTo>
                  <a:lnTo>
                    <a:pt x="290" y="3278"/>
                  </a:lnTo>
                  <a:lnTo>
                    <a:pt x="288" y="3280"/>
                  </a:lnTo>
                  <a:lnTo>
                    <a:pt x="288" y="3284"/>
                  </a:lnTo>
                  <a:lnTo>
                    <a:pt x="290" y="3286"/>
                  </a:lnTo>
                  <a:lnTo>
                    <a:pt x="292" y="3286"/>
                  </a:lnTo>
                  <a:lnTo>
                    <a:pt x="294" y="3284"/>
                  </a:lnTo>
                  <a:lnTo>
                    <a:pt x="294" y="3282"/>
                  </a:lnTo>
                  <a:close/>
                  <a:moveTo>
                    <a:pt x="284" y="3284"/>
                  </a:moveTo>
                  <a:lnTo>
                    <a:pt x="284" y="3284"/>
                  </a:lnTo>
                  <a:lnTo>
                    <a:pt x="282" y="3284"/>
                  </a:lnTo>
                  <a:lnTo>
                    <a:pt x="282" y="3286"/>
                  </a:lnTo>
                  <a:lnTo>
                    <a:pt x="282" y="3288"/>
                  </a:lnTo>
                  <a:lnTo>
                    <a:pt x="286" y="3292"/>
                  </a:lnTo>
                  <a:lnTo>
                    <a:pt x="286" y="3288"/>
                  </a:lnTo>
                  <a:lnTo>
                    <a:pt x="286" y="3286"/>
                  </a:lnTo>
                  <a:lnTo>
                    <a:pt x="284" y="3284"/>
                  </a:lnTo>
                  <a:close/>
                  <a:moveTo>
                    <a:pt x="294" y="3312"/>
                  </a:moveTo>
                  <a:lnTo>
                    <a:pt x="294" y="3312"/>
                  </a:lnTo>
                  <a:lnTo>
                    <a:pt x="294" y="3310"/>
                  </a:lnTo>
                  <a:lnTo>
                    <a:pt x="294" y="3306"/>
                  </a:lnTo>
                  <a:lnTo>
                    <a:pt x="290" y="3298"/>
                  </a:lnTo>
                  <a:lnTo>
                    <a:pt x="288" y="3296"/>
                  </a:lnTo>
                  <a:lnTo>
                    <a:pt x="288" y="3298"/>
                  </a:lnTo>
                  <a:lnTo>
                    <a:pt x="288" y="3302"/>
                  </a:lnTo>
                  <a:lnTo>
                    <a:pt x="286" y="3306"/>
                  </a:lnTo>
                  <a:lnTo>
                    <a:pt x="284" y="3308"/>
                  </a:lnTo>
                  <a:lnTo>
                    <a:pt x="286" y="3312"/>
                  </a:lnTo>
                  <a:lnTo>
                    <a:pt x="290" y="3314"/>
                  </a:lnTo>
                  <a:lnTo>
                    <a:pt x="294" y="3312"/>
                  </a:lnTo>
                  <a:close/>
                  <a:moveTo>
                    <a:pt x="240" y="3200"/>
                  </a:moveTo>
                  <a:lnTo>
                    <a:pt x="240" y="3200"/>
                  </a:lnTo>
                  <a:lnTo>
                    <a:pt x="242" y="3200"/>
                  </a:lnTo>
                  <a:lnTo>
                    <a:pt x="242" y="3192"/>
                  </a:lnTo>
                  <a:lnTo>
                    <a:pt x="238" y="3184"/>
                  </a:lnTo>
                  <a:lnTo>
                    <a:pt x="236" y="3184"/>
                  </a:lnTo>
                  <a:lnTo>
                    <a:pt x="234" y="3184"/>
                  </a:lnTo>
                  <a:lnTo>
                    <a:pt x="230" y="3184"/>
                  </a:lnTo>
                  <a:lnTo>
                    <a:pt x="230" y="3186"/>
                  </a:lnTo>
                  <a:lnTo>
                    <a:pt x="230" y="3196"/>
                  </a:lnTo>
                  <a:lnTo>
                    <a:pt x="236" y="3194"/>
                  </a:lnTo>
                  <a:lnTo>
                    <a:pt x="238" y="3192"/>
                  </a:lnTo>
                  <a:lnTo>
                    <a:pt x="238" y="3194"/>
                  </a:lnTo>
                  <a:lnTo>
                    <a:pt x="238" y="3198"/>
                  </a:lnTo>
                  <a:lnTo>
                    <a:pt x="240" y="3200"/>
                  </a:lnTo>
                  <a:close/>
                  <a:moveTo>
                    <a:pt x="236" y="3146"/>
                  </a:moveTo>
                  <a:lnTo>
                    <a:pt x="236" y="3146"/>
                  </a:lnTo>
                  <a:lnTo>
                    <a:pt x="238" y="3146"/>
                  </a:lnTo>
                  <a:lnTo>
                    <a:pt x="240" y="3148"/>
                  </a:lnTo>
                  <a:lnTo>
                    <a:pt x="242" y="3148"/>
                  </a:lnTo>
                  <a:lnTo>
                    <a:pt x="242" y="3146"/>
                  </a:lnTo>
                  <a:lnTo>
                    <a:pt x="240" y="3142"/>
                  </a:lnTo>
                  <a:lnTo>
                    <a:pt x="236" y="3138"/>
                  </a:lnTo>
                  <a:lnTo>
                    <a:pt x="232" y="3138"/>
                  </a:lnTo>
                  <a:lnTo>
                    <a:pt x="228" y="3138"/>
                  </a:lnTo>
                  <a:lnTo>
                    <a:pt x="224" y="3140"/>
                  </a:lnTo>
                  <a:lnTo>
                    <a:pt x="224" y="3144"/>
                  </a:lnTo>
                  <a:lnTo>
                    <a:pt x="226" y="3146"/>
                  </a:lnTo>
                  <a:lnTo>
                    <a:pt x="230" y="3146"/>
                  </a:lnTo>
                  <a:lnTo>
                    <a:pt x="236" y="3146"/>
                  </a:lnTo>
                  <a:close/>
                  <a:moveTo>
                    <a:pt x="292" y="2928"/>
                  </a:moveTo>
                  <a:lnTo>
                    <a:pt x="292" y="2928"/>
                  </a:lnTo>
                  <a:lnTo>
                    <a:pt x="294" y="2930"/>
                  </a:lnTo>
                  <a:lnTo>
                    <a:pt x="296" y="2930"/>
                  </a:lnTo>
                  <a:lnTo>
                    <a:pt x="298" y="2930"/>
                  </a:lnTo>
                  <a:lnTo>
                    <a:pt x="302" y="2930"/>
                  </a:lnTo>
                  <a:lnTo>
                    <a:pt x="304" y="2930"/>
                  </a:lnTo>
                  <a:lnTo>
                    <a:pt x="306" y="2928"/>
                  </a:lnTo>
                  <a:lnTo>
                    <a:pt x="302" y="2918"/>
                  </a:lnTo>
                  <a:lnTo>
                    <a:pt x="300" y="2916"/>
                  </a:lnTo>
                  <a:lnTo>
                    <a:pt x="298" y="2916"/>
                  </a:lnTo>
                  <a:lnTo>
                    <a:pt x="294" y="2918"/>
                  </a:lnTo>
                  <a:lnTo>
                    <a:pt x="290" y="2918"/>
                  </a:lnTo>
                  <a:lnTo>
                    <a:pt x="286" y="2918"/>
                  </a:lnTo>
                  <a:lnTo>
                    <a:pt x="284" y="2920"/>
                  </a:lnTo>
                  <a:lnTo>
                    <a:pt x="284" y="2922"/>
                  </a:lnTo>
                  <a:lnTo>
                    <a:pt x="288" y="2924"/>
                  </a:lnTo>
                  <a:lnTo>
                    <a:pt x="290" y="2924"/>
                  </a:lnTo>
                  <a:lnTo>
                    <a:pt x="292" y="2928"/>
                  </a:lnTo>
                  <a:close/>
                  <a:moveTo>
                    <a:pt x="294" y="2944"/>
                  </a:moveTo>
                  <a:lnTo>
                    <a:pt x="294" y="2944"/>
                  </a:lnTo>
                  <a:lnTo>
                    <a:pt x="296" y="2944"/>
                  </a:lnTo>
                  <a:lnTo>
                    <a:pt x="298" y="2942"/>
                  </a:lnTo>
                  <a:lnTo>
                    <a:pt x="300" y="2940"/>
                  </a:lnTo>
                  <a:lnTo>
                    <a:pt x="298" y="2940"/>
                  </a:lnTo>
                  <a:lnTo>
                    <a:pt x="292" y="2940"/>
                  </a:lnTo>
                  <a:lnTo>
                    <a:pt x="290" y="2940"/>
                  </a:lnTo>
                  <a:lnTo>
                    <a:pt x="290" y="2942"/>
                  </a:lnTo>
                  <a:lnTo>
                    <a:pt x="288" y="2944"/>
                  </a:lnTo>
                  <a:lnTo>
                    <a:pt x="290" y="2944"/>
                  </a:lnTo>
                  <a:lnTo>
                    <a:pt x="294" y="2944"/>
                  </a:lnTo>
                  <a:close/>
                  <a:moveTo>
                    <a:pt x="278" y="2914"/>
                  </a:moveTo>
                  <a:lnTo>
                    <a:pt x="278" y="2914"/>
                  </a:lnTo>
                  <a:lnTo>
                    <a:pt x="278" y="2916"/>
                  </a:lnTo>
                  <a:lnTo>
                    <a:pt x="282" y="2916"/>
                  </a:lnTo>
                  <a:lnTo>
                    <a:pt x="286" y="2914"/>
                  </a:lnTo>
                  <a:lnTo>
                    <a:pt x="292" y="2914"/>
                  </a:lnTo>
                  <a:lnTo>
                    <a:pt x="294" y="2914"/>
                  </a:lnTo>
                  <a:lnTo>
                    <a:pt x="294" y="2912"/>
                  </a:lnTo>
                  <a:lnTo>
                    <a:pt x="288" y="2908"/>
                  </a:lnTo>
                  <a:lnTo>
                    <a:pt x="286" y="2908"/>
                  </a:lnTo>
                  <a:lnTo>
                    <a:pt x="282" y="2908"/>
                  </a:lnTo>
                  <a:lnTo>
                    <a:pt x="278" y="2914"/>
                  </a:lnTo>
                  <a:close/>
                  <a:moveTo>
                    <a:pt x="276" y="2888"/>
                  </a:moveTo>
                  <a:lnTo>
                    <a:pt x="276" y="2888"/>
                  </a:lnTo>
                  <a:lnTo>
                    <a:pt x="280" y="2886"/>
                  </a:lnTo>
                  <a:lnTo>
                    <a:pt x="282" y="2884"/>
                  </a:lnTo>
                  <a:lnTo>
                    <a:pt x="282" y="2882"/>
                  </a:lnTo>
                  <a:lnTo>
                    <a:pt x="282" y="2880"/>
                  </a:lnTo>
                  <a:lnTo>
                    <a:pt x="278" y="2880"/>
                  </a:lnTo>
                  <a:lnTo>
                    <a:pt x="272" y="2884"/>
                  </a:lnTo>
                  <a:lnTo>
                    <a:pt x="270" y="2884"/>
                  </a:lnTo>
                  <a:lnTo>
                    <a:pt x="270" y="2886"/>
                  </a:lnTo>
                  <a:lnTo>
                    <a:pt x="272" y="2888"/>
                  </a:lnTo>
                  <a:lnTo>
                    <a:pt x="276" y="2888"/>
                  </a:lnTo>
                  <a:close/>
                  <a:moveTo>
                    <a:pt x="282" y="2902"/>
                  </a:moveTo>
                  <a:lnTo>
                    <a:pt x="282" y="2902"/>
                  </a:lnTo>
                  <a:lnTo>
                    <a:pt x="284" y="2902"/>
                  </a:lnTo>
                  <a:lnTo>
                    <a:pt x="290" y="2900"/>
                  </a:lnTo>
                  <a:lnTo>
                    <a:pt x="296" y="2898"/>
                  </a:lnTo>
                  <a:lnTo>
                    <a:pt x="296" y="2896"/>
                  </a:lnTo>
                  <a:lnTo>
                    <a:pt x="294" y="2894"/>
                  </a:lnTo>
                  <a:lnTo>
                    <a:pt x="292" y="2894"/>
                  </a:lnTo>
                  <a:lnTo>
                    <a:pt x="282" y="2894"/>
                  </a:lnTo>
                  <a:lnTo>
                    <a:pt x="276" y="2894"/>
                  </a:lnTo>
                  <a:lnTo>
                    <a:pt x="276" y="2896"/>
                  </a:lnTo>
                  <a:lnTo>
                    <a:pt x="278" y="2900"/>
                  </a:lnTo>
                  <a:lnTo>
                    <a:pt x="282" y="2902"/>
                  </a:lnTo>
                  <a:close/>
                  <a:moveTo>
                    <a:pt x="296" y="2950"/>
                  </a:moveTo>
                  <a:lnTo>
                    <a:pt x="296" y="2950"/>
                  </a:lnTo>
                  <a:lnTo>
                    <a:pt x="294" y="2948"/>
                  </a:lnTo>
                  <a:lnTo>
                    <a:pt x="290" y="2950"/>
                  </a:lnTo>
                  <a:lnTo>
                    <a:pt x="290" y="2952"/>
                  </a:lnTo>
                  <a:lnTo>
                    <a:pt x="290" y="2954"/>
                  </a:lnTo>
                  <a:lnTo>
                    <a:pt x="292" y="2956"/>
                  </a:lnTo>
                  <a:lnTo>
                    <a:pt x="294" y="2954"/>
                  </a:lnTo>
                  <a:lnTo>
                    <a:pt x="296" y="2952"/>
                  </a:lnTo>
                  <a:lnTo>
                    <a:pt x="296" y="2950"/>
                  </a:lnTo>
                  <a:close/>
                  <a:moveTo>
                    <a:pt x="302" y="2888"/>
                  </a:moveTo>
                  <a:lnTo>
                    <a:pt x="302" y="2888"/>
                  </a:lnTo>
                  <a:lnTo>
                    <a:pt x="300" y="2890"/>
                  </a:lnTo>
                  <a:lnTo>
                    <a:pt x="300" y="2892"/>
                  </a:lnTo>
                  <a:lnTo>
                    <a:pt x="302" y="2898"/>
                  </a:lnTo>
                  <a:lnTo>
                    <a:pt x="304" y="2900"/>
                  </a:lnTo>
                  <a:lnTo>
                    <a:pt x="308" y="2898"/>
                  </a:lnTo>
                  <a:lnTo>
                    <a:pt x="310" y="2896"/>
                  </a:lnTo>
                  <a:lnTo>
                    <a:pt x="308" y="2894"/>
                  </a:lnTo>
                  <a:lnTo>
                    <a:pt x="306" y="2890"/>
                  </a:lnTo>
                  <a:lnTo>
                    <a:pt x="302" y="2888"/>
                  </a:lnTo>
                  <a:close/>
                  <a:moveTo>
                    <a:pt x="304" y="2856"/>
                  </a:moveTo>
                  <a:lnTo>
                    <a:pt x="304" y="2856"/>
                  </a:lnTo>
                  <a:lnTo>
                    <a:pt x="304" y="2858"/>
                  </a:lnTo>
                  <a:lnTo>
                    <a:pt x="304" y="2862"/>
                  </a:lnTo>
                  <a:lnTo>
                    <a:pt x="306" y="2864"/>
                  </a:lnTo>
                  <a:lnTo>
                    <a:pt x="308" y="2864"/>
                  </a:lnTo>
                  <a:lnTo>
                    <a:pt x="310" y="2862"/>
                  </a:lnTo>
                  <a:lnTo>
                    <a:pt x="308" y="2860"/>
                  </a:lnTo>
                  <a:lnTo>
                    <a:pt x="306" y="2856"/>
                  </a:lnTo>
                  <a:lnTo>
                    <a:pt x="304" y="2856"/>
                  </a:lnTo>
                  <a:close/>
                  <a:moveTo>
                    <a:pt x="300" y="2968"/>
                  </a:moveTo>
                  <a:lnTo>
                    <a:pt x="300" y="2968"/>
                  </a:lnTo>
                  <a:lnTo>
                    <a:pt x="304" y="2964"/>
                  </a:lnTo>
                  <a:lnTo>
                    <a:pt x="304" y="2962"/>
                  </a:lnTo>
                  <a:lnTo>
                    <a:pt x="304" y="2960"/>
                  </a:lnTo>
                  <a:lnTo>
                    <a:pt x="300" y="2962"/>
                  </a:lnTo>
                  <a:lnTo>
                    <a:pt x="298" y="2964"/>
                  </a:lnTo>
                  <a:lnTo>
                    <a:pt x="296" y="2968"/>
                  </a:lnTo>
                  <a:lnTo>
                    <a:pt x="296" y="2970"/>
                  </a:lnTo>
                  <a:lnTo>
                    <a:pt x="300" y="2968"/>
                  </a:lnTo>
                  <a:close/>
                  <a:moveTo>
                    <a:pt x="290" y="2888"/>
                  </a:moveTo>
                  <a:lnTo>
                    <a:pt x="290" y="2888"/>
                  </a:lnTo>
                  <a:lnTo>
                    <a:pt x="294" y="2888"/>
                  </a:lnTo>
                  <a:lnTo>
                    <a:pt x="294" y="2886"/>
                  </a:lnTo>
                  <a:lnTo>
                    <a:pt x="292" y="2884"/>
                  </a:lnTo>
                  <a:lnTo>
                    <a:pt x="290" y="2884"/>
                  </a:lnTo>
                  <a:lnTo>
                    <a:pt x="282" y="2888"/>
                  </a:lnTo>
                  <a:lnTo>
                    <a:pt x="280" y="2888"/>
                  </a:lnTo>
                  <a:lnTo>
                    <a:pt x="282" y="2890"/>
                  </a:lnTo>
                  <a:lnTo>
                    <a:pt x="290" y="2888"/>
                  </a:lnTo>
                  <a:close/>
                  <a:moveTo>
                    <a:pt x="250" y="2970"/>
                  </a:moveTo>
                  <a:lnTo>
                    <a:pt x="250" y="2970"/>
                  </a:lnTo>
                  <a:lnTo>
                    <a:pt x="250" y="2972"/>
                  </a:lnTo>
                  <a:lnTo>
                    <a:pt x="248" y="2974"/>
                  </a:lnTo>
                  <a:lnTo>
                    <a:pt x="248" y="2978"/>
                  </a:lnTo>
                  <a:lnTo>
                    <a:pt x="252" y="2980"/>
                  </a:lnTo>
                  <a:lnTo>
                    <a:pt x="254" y="2980"/>
                  </a:lnTo>
                  <a:lnTo>
                    <a:pt x="260" y="2974"/>
                  </a:lnTo>
                  <a:lnTo>
                    <a:pt x="262" y="2972"/>
                  </a:lnTo>
                  <a:lnTo>
                    <a:pt x="262" y="2968"/>
                  </a:lnTo>
                  <a:lnTo>
                    <a:pt x="262" y="2964"/>
                  </a:lnTo>
                  <a:lnTo>
                    <a:pt x="260" y="2962"/>
                  </a:lnTo>
                  <a:lnTo>
                    <a:pt x="256" y="2962"/>
                  </a:lnTo>
                  <a:lnTo>
                    <a:pt x="250" y="2966"/>
                  </a:lnTo>
                  <a:lnTo>
                    <a:pt x="248" y="2966"/>
                  </a:lnTo>
                  <a:lnTo>
                    <a:pt x="250" y="2970"/>
                  </a:lnTo>
                  <a:close/>
                  <a:moveTo>
                    <a:pt x="540" y="3562"/>
                  </a:moveTo>
                  <a:lnTo>
                    <a:pt x="540" y="3562"/>
                  </a:lnTo>
                  <a:lnTo>
                    <a:pt x="544" y="3562"/>
                  </a:lnTo>
                  <a:lnTo>
                    <a:pt x="548" y="3562"/>
                  </a:lnTo>
                  <a:lnTo>
                    <a:pt x="554" y="3560"/>
                  </a:lnTo>
                  <a:lnTo>
                    <a:pt x="554" y="3558"/>
                  </a:lnTo>
                  <a:lnTo>
                    <a:pt x="552" y="3558"/>
                  </a:lnTo>
                  <a:lnTo>
                    <a:pt x="546" y="3558"/>
                  </a:lnTo>
                  <a:lnTo>
                    <a:pt x="542" y="3560"/>
                  </a:lnTo>
                  <a:lnTo>
                    <a:pt x="540" y="3562"/>
                  </a:lnTo>
                  <a:close/>
                  <a:moveTo>
                    <a:pt x="560" y="3548"/>
                  </a:moveTo>
                  <a:lnTo>
                    <a:pt x="560" y="3548"/>
                  </a:lnTo>
                  <a:lnTo>
                    <a:pt x="558" y="3550"/>
                  </a:lnTo>
                  <a:lnTo>
                    <a:pt x="556" y="3548"/>
                  </a:lnTo>
                  <a:lnTo>
                    <a:pt x="554" y="3550"/>
                  </a:lnTo>
                  <a:lnTo>
                    <a:pt x="552" y="3552"/>
                  </a:lnTo>
                  <a:lnTo>
                    <a:pt x="554" y="3554"/>
                  </a:lnTo>
                  <a:lnTo>
                    <a:pt x="560" y="3556"/>
                  </a:lnTo>
                  <a:lnTo>
                    <a:pt x="562" y="3556"/>
                  </a:lnTo>
                  <a:lnTo>
                    <a:pt x="564" y="3556"/>
                  </a:lnTo>
                  <a:lnTo>
                    <a:pt x="562" y="3548"/>
                  </a:lnTo>
                  <a:lnTo>
                    <a:pt x="560" y="3544"/>
                  </a:lnTo>
                  <a:lnTo>
                    <a:pt x="560" y="3546"/>
                  </a:lnTo>
                  <a:lnTo>
                    <a:pt x="560" y="3548"/>
                  </a:lnTo>
                  <a:close/>
                  <a:moveTo>
                    <a:pt x="556" y="3506"/>
                  </a:moveTo>
                  <a:lnTo>
                    <a:pt x="556" y="3506"/>
                  </a:lnTo>
                  <a:lnTo>
                    <a:pt x="530" y="3504"/>
                  </a:lnTo>
                  <a:lnTo>
                    <a:pt x="522" y="3504"/>
                  </a:lnTo>
                  <a:lnTo>
                    <a:pt x="522" y="3506"/>
                  </a:lnTo>
                  <a:lnTo>
                    <a:pt x="526" y="3508"/>
                  </a:lnTo>
                  <a:lnTo>
                    <a:pt x="528" y="3510"/>
                  </a:lnTo>
                  <a:lnTo>
                    <a:pt x="528" y="3512"/>
                  </a:lnTo>
                  <a:lnTo>
                    <a:pt x="528" y="3516"/>
                  </a:lnTo>
                  <a:lnTo>
                    <a:pt x="530" y="3522"/>
                  </a:lnTo>
                  <a:lnTo>
                    <a:pt x="532" y="3524"/>
                  </a:lnTo>
                  <a:lnTo>
                    <a:pt x="536" y="3524"/>
                  </a:lnTo>
                  <a:lnTo>
                    <a:pt x="546" y="3524"/>
                  </a:lnTo>
                  <a:lnTo>
                    <a:pt x="550" y="3524"/>
                  </a:lnTo>
                  <a:lnTo>
                    <a:pt x="550" y="3522"/>
                  </a:lnTo>
                  <a:lnTo>
                    <a:pt x="550" y="3520"/>
                  </a:lnTo>
                  <a:lnTo>
                    <a:pt x="554" y="3518"/>
                  </a:lnTo>
                  <a:lnTo>
                    <a:pt x="556" y="3520"/>
                  </a:lnTo>
                  <a:lnTo>
                    <a:pt x="558" y="3524"/>
                  </a:lnTo>
                  <a:lnTo>
                    <a:pt x="558" y="3526"/>
                  </a:lnTo>
                  <a:lnTo>
                    <a:pt x="562" y="3528"/>
                  </a:lnTo>
                  <a:lnTo>
                    <a:pt x="566" y="3526"/>
                  </a:lnTo>
                  <a:lnTo>
                    <a:pt x="568" y="3524"/>
                  </a:lnTo>
                  <a:lnTo>
                    <a:pt x="572" y="3514"/>
                  </a:lnTo>
                  <a:lnTo>
                    <a:pt x="572" y="3512"/>
                  </a:lnTo>
                  <a:lnTo>
                    <a:pt x="572" y="3508"/>
                  </a:lnTo>
                  <a:lnTo>
                    <a:pt x="568" y="3506"/>
                  </a:lnTo>
                  <a:lnTo>
                    <a:pt x="562" y="3506"/>
                  </a:lnTo>
                  <a:lnTo>
                    <a:pt x="556" y="3506"/>
                  </a:lnTo>
                  <a:close/>
                  <a:moveTo>
                    <a:pt x="522" y="3532"/>
                  </a:moveTo>
                  <a:lnTo>
                    <a:pt x="522" y="3532"/>
                  </a:lnTo>
                  <a:lnTo>
                    <a:pt x="516" y="3528"/>
                  </a:lnTo>
                  <a:lnTo>
                    <a:pt x="520" y="3528"/>
                  </a:lnTo>
                  <a:lnTo>
                    <a:pt x="524" y="3526"/>
                  </a:lnTo>
                  <a:lnTo>
                    <a:pt x="524" y="3524"/>
                  </a:lnTo>
                  <a:lnTo>
                    <a:pt x="518" y="3520"/>
                  </a:lnTo>
                  <a:lnTo>
                    <a:pt x="510" y="3520"/>
                  </a:lnTo>
                  <a:lnTo>
                    <a:pt x="506" y="3520"/>
                  </a:lnTo>
                  <a:lnTo>
                    <a:pt x="506" y="3518"/>
                  </a:lnTo>
                  <a:lnTo>
                    <a:pt x="514" y="3516"/>
                  </a:lnTo>
                  <a:lnTo>
                    <a:pt x="520" y="3514"/>
                  </a:lnTo>
                  <a:lnTo>
                    <a:pt x="520" y="3512"/>
                  </a:lnTo>
                  <a:lnTo>
                    <a:pt x="520" y="3510"/>
                  </a:lnTo>
                  <a:lnTo>
                    <a:pt x="518" y="3508"/>
                  </a:lnTo>
                  <a:lnTo>
                    <a:pt x="512" y="3506"/>
                  </a:lnTo>
                  <a:lnTo>
                    <a:pt x="504" y="3506"/>
                  </a:lnTo>
                  <a:lnTo>
                    <a:pt x="498" y="3508"/>
                  </a:lnTo>
                  <a:lnTo>
                    <a:pt x="490" y="3508"/>
                  </a:lnTo>
                  <a:lnTo>
                    <a:pt x="486" y="3508"/>
                  </a:lnTo>
                  <a:lnTo>
                    <a:pt x="478" y="3510"/>
                  </a:lnTo>
                  <a:lnTo>
                    <a:pt x="462" y="3514"/>
                  </a:lnTo>
                  <a:lnTo>
                    <a:pt x="454" y="3516"/>
                  </a:lnTo>
                  <a:lnTo>
                    <a:pt x="454" y="3518"/>
                  </a:lnTo>
                  <a:lnTo>
                    <a:pt x="464" y="3524"/>
                  </a:lnTo>
                  <a:lnTo>
                    <a:pt x="466" y="3526"/>
                  </a:lnTo>
                  <a:lnTo>
                    <a:pt x="462" y="3528"/>
                  </a:lnTo>
                  <a:lnTo>
                    <a:pt x="470" y="3532"/>
                  </a:lnTo>
                  <a:lnTo>
                    <a:pt x="476" y="3534"/>
                  </a:lnTo>
                  <a:lnTo>
                    <a:pt x="480" y="3536"/>
                  </a:lnTo>
                  <a:lnTo>
                    <a:pt x="486" y="3540"/>
                  </a:lnTo>
                  <a:lnTo>
                    <a:pt x="490" y="3540"/>
                  </a:lnTo>
                  <a:lnTo>
                    <a:pt x="490" y="3538"/>
                  </a:lnTo>
                  <a:lnTo>
                    <a:pt x="482" y="3530"/>
                  </a:lnTo>
                  <a:lnTo>
                    <a:pt x="480" y="3526"/>
                  </a:lnTo>
                  <a:lnTo>
                    <a:pt x="482" y="3524"/>
                  </a:lnTo>
                  <a:lnTo>
                    <a:pt x="486" y="3524"/>
                  </a:lnTo>
                  <a:lnTo>
                    <a:pt x="490" y="3524"/>
                  </a:lnTo>
                  <a:lnTo>
                    <a:pt x="494" y="3524"/>
                  </a:lnTo>
                  <a:lnTo>
                    <a:pt x="498" y="3524"/>
                  </a:lnTo>
                  <a:lnTo>
                    <a:pt x="500" y="3524"/>
                  </a:lnTo>
                  <a:lnTo>
                    <a:pt x="496" y="3532"/>
                  </a:lnTo>
                  <a:lnTo>
                    <a:pt x="496" y="3536"/>
                  </a:lnTo>
                  <a:lnTo>
                    <a:pt x="500" y="3540"/>
                  </a:lnTo>
                  <a:lnTo>
                    <a:pt x="502" y="3540"/>
                  </a:lnTo>
                  <a:lnTo>
                    <a:pt x="506" y="3538"/>
                  </a:lnTo>
                  <a:lnTo>
                    <a:pt x="510" y="3536"/>
                  </a:lnTo>
                  <a:lnTo>
                    <a:pt x="512" y="3538"/>
                  </a:lnTo>
                  <a:lnTo>
                    <a:pt x="514" y="3540"/>
                  </a:lnTo>
                  <a:lnTo>
                    <a:pt x="518" y="3540"/>
                  </a:lnTo>
                  <a:lnTo>
                    <a:pt x="522" y="3542"/>
                  </a:lnTo>
                  <a:lnTo>
                    <a:pt x="522" y="3544"/>
                  </a:lnTo>
                  <a:lnTo>
                    <a:pt x="524" y="3548"/>
                  </a:lnTo>
                  <a:lnTo>
                    <a:pt x="526" y="3548"/>
                  </a:lnTo>
                  <a:lnTo>
                    <a:pt x="528" y="3550"/>
                  </a:lnTo>
                  <a:lnTo>
                    <a:pt x="532" y="3554"/>
                  </a:lnTo>
                  <a:lnTo>
                    <a:pt x="534" y="3552"/>
                  </a:lnTo>
                  <a:lnTo>
                    <a:pt x="534" y="3548"/>
                  </a:lnTo>
                  <a:lnTo>
                    <a:pt x="534" y="3544"/>
                  </a:lnTo>
                  <a:lnTo>
                    <a:pt x="532" y="3542"/>
                  </a:lnTo>
                  <a:lnTo>
                    <a:pt x="532" y="3538"/>
                  </a:lnTo>
                  <a:lnTo>
                    <a:pt x="530" y="3536"/>
                  </a:lnTo>
                  <a:lnTo>
                    <a:pt x="522" y="3532"/>
                  </a:lnTo>
                  <a:close/>
                  <a:moveTo>
                    <a:pt x="476" y="3508"/>
                  </a:moveTo>
                  <a:lnTo>
                    <a:pt x="476" y="3508"/>
                  </a:lnTo>
                  <a:lnTo>
                    <a:pt x="484" y="3506"/>
                  </a:lnTo>
                  <a:lnTo>
                    <a:pt x="484" y="3504"/>
                  </a:lnTo>
                  <a:lnTo>
                    <a:pt x="472" y="3502"/>
                  </a:lnTo>
                  <a:lnTo>
                    <a:pt x="464" y="3502"/>
                  </a:lnTo>
                  <a:lnTo>
                    <a:pt x="458" y="3502"/>
                  </a:lnTo>
                  <a:lnTo>
                    <a:pt x="450" y="3506"/>
                  </a:lnTo>
                  <a:lnTo>
                    <a:pt x="448" y="3508"/>
                  </a:lnTo>
                  <a:lnTo>
                    <a:pt x="456" y="3510"/>
                  </a:lnTo>
                  <a:lnTo>
                    <a:pt x="462" y="3510"/>
                  </a:lnTo>
                  <a:lnTo>
                    <a:pt x="476" y="3508"/>
                  </a:lnTo>
                  <a:close/>
                  <a:moveTo>
                    <a:pt x="572" y="3528"/>
                  </a:moveTo>
                  <a:lnTo>
                    <a:pt x="572" y="3528"/>
                  </a:lnTo>
                  <a:lnTo>
                    <a:pt x="574" y="3530"/>
                  </a:lnTo>
                  <a:lnTo>
                    <a:pt x="578" y="3530"/>
                  </a:lnTo>
                  <a:lnTo>
                    <a:pt x="580" y="3528"/>
                  </a:lnTo>
                  <a:lnTo>
                    <a:pt x="582" y="3524"/>
                  </a:lnTo>
                  <a:lnTo>
                    <a:pt x="580" y="3522"/>
                  </a:lnTo>
                  <a:lnTo>
                    <a:pt x="578" y="3522"/>
                  </a:lnTo>
                  <a:lnTo>
                    <a:pt x="574" y="3524"/>
                  </a:lnTo>
                  <a:lnTo>
                    <a:pt x="572" y="3528"/>
                  </a:lnTo>
                  <a:close/>
                  <a:moveTo>
                    <a:pt x="636" y="3486"/>
                  </a:moveTo>
                  <a:lnTo>
                    <a:pt x="636" y="3486"/>
                  </a:lnTo>
                  <a:lnTo>
                    <a:pt x="628" y="3488"/>
                  </a:lnTo>
                  <a:lnTo>
                    <a:pt x="622" y="3486"/>
                  </a:lnTo>
                  <a:lnTo>
                    <a:pt x="616" y="3484"/>
                  </a:lnTo>
                  <a:lnTo>
                    <a:pt x="610" y="3482"/>
                  </a:lnTo>
                  <a:lnTo>
                    <a:pt x="602" y="3478"/>
                  </a:lnTo>
                  <a:lnTo>
                    <a:pt x="594" y="3470"/>
                  </a:lnTo>
                  <a:lnTo>
                    <a:pt x="584" y="3462"/>
                  </a:lnTo>
                  <a:lnTo>
                    <a:pt x="574" y="3456"/>
                  </a:lnTo>
                  <a:lnTo>
                    <a:pt x="562" y="3448"/>
                  </a:lnTo>
                  <a:lnTo>
                    <a:pt x="548" y="3436"/>
                  </a:lnTo>
                  <a:lnTo>
                    <a:pt x="538" y="3424"/>
                  </a:lnTo>
                  <a:lnTo>
                    <a:pt x="532" y="3414"/>
                  </a:lnTo>
                  <a:lnTo>
                    <a:pt x="530" y="3404"/>
                  </a:lnTo>
                  <a:lnTo>
                    <a:pt x="528" y="3404"/>
                  </a:lnTo>
                  <a:lnTo>
                    <a:pt x="522" y="3402"/>
                  </a:lnTo>
                  <a:lnTo>
                    <a:pt x="516" y="3402"/>
                  </a:lnTo>
                  <a:lnTo>
                    <a:pt x="514" y="3400"/>
                  </a:lnTo>
                  <a:lnTo>
                    <a:pt x="512" y="3396"/>
                  </a:lnTo>
                  <a:lnTo>
                    <a:pt x="516" y="3390"/>
                  </a:lnTo>
                  <a:lnTo>
                    <a:pt x="520" y="3386"/>
                  </a:lnTo>
                  <a:lnTo>
                    <a:pt x="522" y="3386"/>
                  </a:lnTo>
                  <a:lnTo>
                    <a:pt x="524" y="3390"/>
                  </a:lnTo>
                  <a:lnTo>
                    <a:pt x="524" y="3392"/>
                  </a:lnTo>
                  <a:lnTo>
                    <a:pt x="526" y="3394"/>
                  </a:lnTo>
                  <a:lnTo>
                    <a:pt x="528" y="3392"/>
                  </a:lnTo>
                  <a:lnTo>
                    <a:pt x="528" y="3388"/>
                  </a:lnTo>
                  <a:lnTo>
                    <a:pt x="524" y="3380"/>
                  </a:lnTo>
                  <a:lnTo>
                    <a:pt x="510" y="3364"/>
                  </a:lnTo>
                  <a:lnTo>
                    <a:pt x="510" y="3502"/>
                  </a:lnTo>
                  <a:lnTo>
                    <a:pt x="518" y="3498"/>
                  </a:lnTo>
                  <a:lnTo>
                    <a:pt x="520" y="3496"/>
                  </a:lnTo>
                  <a:lnTo>
                    <a:pt x="522" y="3496"/>
                  </a:lnTo>
                  <a:lnTo>
                    <a:pt x="530" y="3498"/>
                  </a:lnTo>
                  <a:lnTo>
                    <a:pt x="544" y="3500"/>
                  </a:lnTo>
                  <a:lnTo>
                    <a:pt x="560" y="3502"/>
                  </a:lnTo>
                  <a:lnTo>
                    <a:pt x="576" y="3504"/>
                  </a:lnTo>
                  <a:lnTo>
                    <a:pt x="584" y="3506"/>
                  </a:lnTo>
                  <a:lnTo>
                    <a:pt x="588" y="3508"/>
                  </a:lnTo>
                  <a:lnTo>
                    <a:pt x="596" y="3512"/>
                  </a:lnTo>
                  <a:lnTo>
                    <a:pt x="598" y="3510"/>
                  </a:lnTo>
                  <a:lnTo>
                    <a:pt x="602" y="3508"/>
                  </a:lnTo>
                  <a:lnTo>
                    <a:pt x="606" y="3506"/>
                  </a:lnTo>
                  <a:lnTo>
                    <a:pt x="614" y="3506"/>
                  </a:lnTo>
                  <a:lnTo>
                    <a:pt x="620" y="3502"/>
                  </a:lnTo>
                  <a:lnTo>
                    <a:pt x="624" y="3500"/>
                  </a:lnTo>
                  <a:lnTo>
                    <a:pt x="626" y="3502"/>
                  </a:lnTo>
                  <a:lnTo>
                    <a:pt x="630" y="3506"/>
                  </a:lnTo>
                  <a:lnTo>
                    <a:pt x="632" y="3504"/>
                  </a:lnTo>
                  <a:lnTo>
                    <a:pt x="634" y="3502"/>
                  </a:lnTo>
                  <a:lnTo>
                    <a:pt x="638" y="3502"/>
                  </a:lnTo>
                  <a:lnTo>
                    <a:pt x="640" y="3502"/>
                  </a:lnTo>
                  <a:lnTo>
                    <a:pt x="642" y="3502"/>
                  </a:lnTo>
                  <a:lnTo>
                    <a:pt x="646" y="3494"/>
                  </a:lnTo>
                  <a:lnTo>
                    <a:pt x="648" y="3488"/>
                  </a:lnTo>
                  <a:lnTo>
                    <a:pt x="648" y="3486"/>
                  </a:lnTo>
                  <a:lnTo>
                    <a:pt x="642" y="3486"/>
                  </a:lnTo>
                  <a:lnTo>
                    <a:pt x="636" y="3486"/>
                  </a:lnTo>
                  <a:close/>
                  <a:moveTo>
                    <a:pt x="436" y="3502"/>
                  </a:moveTo>
                  <a:lnTo>
                    <a:pt x="436" y="3502"/>
                  </a:lnTo>
                  <a:lnTo>
                    <a:pt x="428" y="3504"/>
                  </a:lnTo>
                  <a:lnTo>
                    <a:pt x="426" y="3506"/>
                  </a:lnTo>
                  <a:lnTo>
                    <a:pt x="420" y="3506"/>
                  </a:lnTo>
                  <a:lnTo>
                    <a:pt x="414" y="3506"/>
                  </a:lnTo>
                  <a:lnTo>
                    <a:pt x="414" y="3508"/>
                  </a:lnTo>
                  <a:lnTo>
                    <a:pt x="414" y="3510"/>
                  </a:lnTo>
                  <a:lnTo>
                    <a:pt x="416" y="3514"/>
                  </a:lnTo>
                  <a:lnTo>
                    <a:pt x="418" y="3514"/>
                  </a:lnTo>
                  <a:lnTo>
                    <a:pt x="428" y="3516"/>
                  </a:lnTo>
                  <a:lnTo>
                    <a:pt x="430" y="3516"/>
                  </a:lnTo>
                  <a:lnTo>
                    <a:pt x="432" y="3518"/>
                  </a:lnTo>
                  <a:lnTo>
                    <a:pt x="432" y="3520"/>
                  </a:lnTo>
                  <a:lnTo>
                    <a:pt x="432" y="3522"/>
                  </a:lnTo>
                  <a:lnTo>
                    <a:pt x="436" y="3522"/>
                  </a:lnTo>
                  <a:lnTo>
                    <a:pt x="442" y="3518"/>
                  </a:lnTo>
                  <a:lnTo>
                    <a:pt x="442" y="3516"/>
                  </a:lnTo>
                  <a:lnTo>
                    <a:pt x="442" y="3512"/>
                  </a:lnTo>
                  <a:lnTo>
                    <a:pt x="438" y="3512"/>
                  </a:lnTo>
                  <a:lnTo>
                    <a:pt x="432" y="3510"/>
                  </a:lnTo>
                  <a:lnTo>
                    <a:pt x="434" y="3508"/>
                  </a:lnTo>
                  <a:lnTo>
                    <a:pt x="438" y="3508"/>
                  </a:lnTo>
                  <a:lnTo>
                    <a:pt x="442" y="3506"/>
                  </a:lnTo>
                  <a:lnTo>
                    <a:pt x="444" y="3504"/>
                  </a:lnTo>
                  <a:lnTo>
                    <a:pt x="440" y="3504"/>
                  </a:lnTo>
                  <a:lnTo>
                    <a:pt x="436" y="3502"/>
                  </a:lnTo>
                  <a:close/>
                  <a:moveTo>
                    <a:pt x="290" y="2874"/>
                  </a:moveTo>
                  <a:lnTo>
                    <a:pt x="290" y="2874"/>
                  </a:lnTo>
                  <a:lnTo>
                    <a:pt x="292" y="2876"/>
                  </a:lnTo>
                  <a:lnTo>
                    <a:pt x="294" y="2874"/>
                  </a:lnTo>
                  <a:lnTo>
                    <a:pt x="294" y="2872"/>
                  </a:lnTo>
                  <a:lnTo>
                    <a:pt x="294" y="2870"/>
                  </a:lnTo>
                  <a:lnTo>
                    <a:pt x="290" y="2868"/>
                  </a:lnTo>
                  <a:lnTo>
                    <a:pt x="290" y="2874"/>
                  </a:lnTo>
                  <a:close/>
                  <a:moveTo>
                    <a:pt x="592" y="3524"/>
                  </a:moveTo>
                  <a:lnTo>
                    <a:pt x="592" y="3524"/>
                  </a:lnTo>
                  <a:lnTo>
                    <a:pt x="596" y="3524"/>
                  </a:lnTo>
                  <a:lnTo>
                    <a:pt x="598" y="3524"/>
                  </a:lnTo>
                  <a:lnTo>
                    <a:pt x="598" y="3522"/>
                  </a:lnTo>
                  <a:lnTo>
                    <a:pt x="596" y="3518"/>
                  </a:lnTo>
                  <a:lnTo>
                    <a:pt x="594" y="3518"/>
                  </a:lnTo>
                  <a:lnTo>
                    <a:pt x="590" y="3520"/>
                  </a:lnTo>
                  <a:lnTo>
                    <a:pt x="590" y="3522"/>
                  </a:lnTo>
                  <a:lnTo>
                    <a:pt x="592" y="3524"/>
                  </a:lnTo>
                  <a:close/>
                  <a:moveTo>
                    <a:pt x="310" y="3406"/>
                  </a:moveTo>
                  <a:lnTo>
                    <a:pt x="310" y="3406"/>
                  </a:lnTo>
                  <a:lnTo>
                    <a:pt x="314" y="3406"/>
                  </a:lnTo>
                  <a:lnTo>
                    <a:pt x="318" y="3406"/>
                  </a:lnTo>
                  <a:lnTo>
                    <a:pt x="322" y="3406"/>
                  </a:lnTo>
                  <a:lnTo>
                    <a:pt x="326" y="3408"/>
                  </a:lnTo>
                  <a:lnTo>
                    <a:pt x="328" y="3408"/>
                  </a:lnTo>
                  <a:lnTo>
                    <a:pt x="324" y="3402"/>
                  </a:lnTo>
                  <a:lnTo>
                    <a:pt x="318" y="3396"/>
                  </a:lnTo>
                  <a:lnTo>
                    <a:pt x="316" y="3394"/>
                  </a:lnTo>
                  <a:lnTo>
                    <a:pt x="314" y="3394"/>
                  </a:lnTo>
                  <a:lnTo>
                    <a:pt x="312" y="3394"/>
                  </a:lnTo>
                  <a:lnTo>
                    <a:pt x="310" y="3392"/>
                  </a:lnTo>
                  <a:lnTo>
                    <a:pt x="308" y="3390"/>
                  </a:lnTo>
                  <a:lnTo>
                    <a:pt x="306" y="3392"/>
                  </a:lnTo>
                  <a:lnTo>
                    <a:pt x="304" y="3390"/>
                  </a:lnTo>
                  <a:lnTo>
                    <a:pt x="294" y="3384"/>
                  </a:lnTo>
                  <a:lnTo>
                    <a:pt x="284" y="3382"/>
                  </a:lnTo>
                  <a:lnTo>
                    <a:pt x="280" y="3378"/>
                  </a:lnTo>
                  <a:lnTo>
                    <a:pt x="274" y="3374"/>
                  </a:lnTo>
                  <a:lnTo>
                    <a:pt x="268" y="3370"/>
                  </a:lnTo>
                  <a:lnTo>
                    <a:pt x="264" y="3368"/>
                  </a:lnTo>
                  <a:lnTo>
                    <a:pt x="262" y="3370"/>
                  </a:lnTo>
                  <a:lnTo>
                    <a:pt x="266" y="3374"/>
                  </a:lnTo>
                  <a:lnTo>
                    <a:pt x="270" y="3376"/>
                  </a:lnTo>
                  <a:lnTo>
                    <a:pt x="270" y="3380"/>
                  </a:lnTo>
                  <a:lnTo>
                    <a:pt x="268" y="3380"/>
                  </a:lnTo>
                  <a:lnTo>
                    <a:pt x="272" y="3382"/>
                  </a:lnTo>
                  <a:lnTo>
                    <a:pt x="276" y="3384"/>
                  </a:lnTo>
                  <a:lnTo>
                    <a:pt x="278" y="3388"/>
                  </a:lnTo>
                  <a:lnTo>
                    <a:pt x="282" y="3390"/>
                  </a:lnTo>
                  <a:lnTo>
                    <a:pt x="288" y="3392"/>
                  </a:lnTo>
                  <a:lnTo>
                    <a:pt x="294" y="3392"/>
                  </a:lnTo>
                  <a:lnTo>
                    <a:pt x="296" y="3394"/>
                  </a:lnTo>
                  <a:lnTo>
                    <a:pt x="300" y="3396"/>
                  </a:lnTo>
                  <a:lnTo>
                    <a:pt x="302" y="3398"/>
                  </a:lnTo>
                  <a:lnTo>
                    <a:pt x="304" y="3398"/>
                  </a:lnTo>
                  <a:lnTo>
                    <a:pt x="308" y="3398"/>
                  </a:lnTo>
                  <a:lnTo>
                    <a:pt x="310" y="3400"/>
                  </a:lnTo>
                  <a:lnTo>
                    <a:pt x="310" y="3402"/>
                  </a:lnTo>
                  <a:lnTo>
                    <a:pt x="310" y="3404"/>
                  </a:lnTo>
                  <a:lnTo>
                    <a:pt x="310" y="3406"/>
                  </a:lnTo>
                  <a:close/>
                  <a:moveTo>
                    <a:pt x="262" y="3306"/>
                  </a:moveTo>
                  <a:lnTo>
                    <a:pt x="262" y="3306"/>
                  </a:lnTo>
                  <a:lnTo>
                    <a:pt x="260" y="3302"/>
                  </a:lnTo>
                  <a:lnTo>
                    <a:pt x="258" y="3302"/>
                  </a:lnTo>
                  <a:lnTo>
                    <a:pt x="258" y="3304"/>
                  </a:lnTo>
                  <a:lnTo>
                    <a:pt x="258" y="3310"/>
                  </a:lnTo>
                  <a:lnTo>
                    <a:pt x="258" y="3314"/>
                  </a:lnTo>
                  <a:lnTo>
                    <a:pt x="254" y="3308"/>
                  </a:lnTo>
                  <a:lnTo>
                    <a:pt x="252" y="3308"/>
                  </a:lnTo>
                  <a:lnTo>
                    <a:pt x="250" y="3310"/>
                  </a:lnTo>
                  <a:lnTo>
                    <a:pt x="248" y="3314"/>
                  </a:lnTo>
                  <a:lnTo>
                    <a:pt x="250" y="3318"/>
                  </a:lnTo>
                  <a:lnTo>
                    <a:pt x="252" y="3320"/>
                  </a:lnTo>
                  <a:lnTo>
                    <a:pt x="252" y="3322"/>
                  </a:lnTo>
                  <a:lnTo>
                    <a:pt x="250" y="3324"/>
                  </a:lnTo>
                  <a:lnTo>
                    <a:pt x="252" y="3328"/>
                  </a:lnTo>
                  <a:lnTo>
                    <a:pt x="252" y="3332"/>
                  </a:lnTo>
                  <a:lnTo>
                    <a:pt x="254" y="3332"/>
                  </a:lnTo>
                  <a:lnTo>
                    <a:pt x="258" y="3324"/>
                  </a:lnTo>
                  <a:lnTo>
                    <a:pt x="260" y="3314"/>
                  </a:lnTo>
                  <a:lnTo>
                    <a:pt x="262" y="3310"/>
                  </a:lnTo>
                  <a:lnTo>
                    <a:pt x="262" y="3306"/>
                  </a:lnTo>
                  <a:close/>
                  <a:moveTo>
                    <a:pt x="284" y="3406"/>
                  </a:moveTo>
                  <a:lnTo>
                    <a:pt x="284" y="3406"/>
                  </a:lnTo>
                  <a:lnTo>
                    <a:pt x="286" y="3406"/>
                  </a:lnTo>
                  <a:lnTo>
                    <a:pt x="288" y="3404"/>
                  </a:lnTo>
                  <a:lnTo>
                    <a:pt x="290" y="3402"/>
                  </a:lnTo>
                  <a:lnTo>
                    <a:pt x="290" y="3400"/>
                  </a:lnTo>
                  <a:lnTo>
                    <a:pt x="286" y="3398"/>
                  </a:lnTo>
                  <a:lnTo>
                    <a:pt x="284" y="3400"/>
                  </a:lnTo>
                  <a:lnTo>
                    <a:pt x="284" y="3404"/>
                  </a:lnTo>
                  <a:lnTo>
                    <a:pt x="284" y="3406"/>
                  </a:lnTo>
                  <a:close/>
                  <a:moveTo>
                    <a:pt x="268" y="3336"/>
                  </a:moveTo>
                  <a:lnTo>
                    <a:pt x="268" y="3336"/>
                  </a:lnTo>
                  <a:lnTo>
                    <a:pt x="260" y="3336"/>
                  </a:lnTo>
                  <a:lnTo>
                    <a:pt x="258" y="3336"/>
                  </a:lnTo>
                  <a:lnTo>
                    <a:pt x="256" y="3338"/>
                  </a:lnTo>
                  <a:lnTo>
                    <a:pt x="258" y="3340"/>
                  </a:lnTo>
                  <a:lnTo>
                    <a:pt x="262" y="3342"/>
                  </a:lnTo>
                  <a:lnTo>
                    <a:pt x="264" y="3342"/>
                  </a:lnTo>
                  <a:lnTo>
                    <a:pt x="268" y="3340"/>
                  </a:lnTo>
                  <a:lnTo>
                    <a:pt x="268" y="3338"/>
                  </a:lnTo>
                  <a:lnTo>
                    <a:pt x="268" y="3336"/>
                  </a:lnTo>
                  <a:close/>
                  <a:moveTo>
                    <a:pt x="412" y="3500"/>
                  </a:moveTo>
                  <a:lnTo>
                    <a:pt x="412" y="3500"/>
                  </a:lnTo>
                  <a:lnTo>
                    <a:pt x="406" y="3498"/>
                  </a:lnTo>
                  <a:lnTo>
                    <a:pt x="402" y="3496"/>
                  </a:lnTo>
                  <a:lnTo>
                    <a:pt x="398" y="3498"/>
                  </a:lnTo>
                  <a:lnTo>
                    <a:pt x="396" y="3500"/>
                  </a:lnTo>
                  <a:lnTo>
                    <a:pt x="396" y="3502"/>
                  </a:lnTo>
                  <a:lnTo>
                    <a:pt x="398" y="3504"/>
                  </a:lnTo>
                  <a:lnTo>
                    <a:pt x="402" y="3502"/>
                  </a:lnTo>
                  <a:lnTo>
                    <a:pt x="406" y="3500"/>
                  </a:lnTo>
                  <a:lnTo>
                    <a:pt x="408" y="3502"/>
                  </a:lnTo>
                  <a:lnTo>
                    <a:pt x="410" y="3502"/>
                  </a:lnTo>
                  <a:lnTo>
                    <a:pt x="414" y="3504"/>
                  </a:lnTo>
                  <a:lnTo>
                    <a:pt x="414" y="3502"/>
                  </a:lnTo>
                  <a:lnTo>
                    <a:pt x="416" y="3500"/>
                  </a:lnTo>
                  <a:lnTo>
                    <a:pt x="414" y="3500"/>
                  </a:lnTo>
                  <a:lnTo>
                    <a:pt x="412" y="3500"/>
                  </a:lnTo>
                  <a:close/>
                  <a:moveTo>
                    <a:pt x="248" y="3284"/>
                  </a:moveTo>
                  <a:lnTo>
                    <a:pt x="248" y="3284"/>
                  </a:lnTo>
                  <a:lnTo>
                    <a:pt x="244" y="3282"/>
                  </a:lnTo>
                  <a:lnTo>
                    <a:pt x="244" y="3284"/>
                  </a:lnTo>
                  <a:lnTo>
                    <a:pt x="244" y="3292"/>
                  </a:lnTo>
                  <a:lnTo>
                    <a:pt x="240" y="3300"/>
                  </a:lnTo>
                  <a:lnTo>
                    <a:pt x="240" y="3302"/>
                  </a:lnTo>
                  <a:lnTo>
                    <a:pt x="244" y="3302"/>
                  </a:lnTo>
                  <a:lnTo>
                    <a:pt x="246" y="3300"/>
                  </a:lnTo>
                  <a:lnTo>
                    <a:pt x="246" y="3298"/>
                  </a:lnTo>
                  <a:lnTo>
                    <a:pt x="248" y="3294"/>
                  </a:lnTo>
                  <a:lnTo>
                    <a:pt x="248" y="3292"/>
                  </a:lnTo>
                  <a:lnTo>
                    <a:pt x="252" y="3288"/>
                  </a:lnTo>
                  <a:lnTo>
                    <a:pt x="248" y="3284"/>
                  </a:lnTo>
                  <a:close/>
                  <a:moveTo>
                    <a:pt x="376" y="3462"/>
                  </a:moveTo>
                  <a:lnTo>
                    <a:pt x="376" y="3462"/>
                  </a:lnTo>
                  <a:lnTo>
                    <a:pt x="376" y="3466"/>
                  </a:lnTo>
                  <a:lnTo>
                    <a:pt x="378" y="3468"/>
                  </a:lnTo>
                  <a:lnTo>
                    <a:pt x="380" y="3468"/>
                  </a:lnTo>
                  <a:lnTo>
                    <a:pt x="380" y="3464"/>
                  </a:lnTo>
                  <a:lnTo>
                    <a:pt x="380" y="3462"/>
                  </a:lnTo>
                  <a:lnTo>
                    <a:pt x="382" y="3462"/>
                  </a:lnTo>
                  <a:lnTo>
                    <a:pt x="384" y="3460"/>
                  </a:lnTo>
                  <a:lnTo>
                    <a:pt x="384" y="3456"/>
                  </a:lnTo>
                  <a:lnTo>
                    <a:pt x="386" y="3454"/>
                  </a:lnTo>
                  <a:lnTo>
                    <a:pt x="386" y="3452"/>
                  </a:lnTo>
                  <a:lnTo>
                    <a:pt x="386" y="3448"/>
                  </a:lnTo>
                  <a:lnTo>
                    <a:pt x="386" y="3444"/>
                  </a:lnTo>
                  <a:lnTo>
                    <a:pt x="386" y="3442"/>
                  </a:lnTo>
                  <a:lnTo>
                    <a:pt x="384" y="3440"/>
                  </a:lnTo>
                  <a:lnTo>
                    <a:pt x="378" y="3438"/>
                  </a:lnTo>
                  <a:lnTo>
                    <a:pt x="376" y="3438"/>
                  </a:lnTo>
                  <a:lnTo>
                    <a:pt x="374" y="3442"/>
                  </a:lnTo>
                  <a:lnTo>
                    <a:pt x="372" y="3444"/>
                  </a:lnTo>
                  <a:lnTo>
                    <a:pt x="370" y="3442"/>
                  </a:lnTo>
                  <a:lnTo>
                    <a:pt x="368" y="3442"/>
                  </a:lnTo>
                  <a:lnTo>
                    <a:pt x="364" y="3442"/>
                  </a:lnTo>
                  <a:lnTo>
                    <a:pt x="362" y="3444"/>
                  </a:lnTo>
                  <a:lnTo>
                    <a:pt x="362" y="3446"/>
                  </a:lnTo>
                  <a:lnTo>
                    <a:pt x="368" y="3452"/>
                  </a:lnTo>
                  <a:lnTo>
                    <a:pt x="374" y="3458"/>
                  </a:lnTo>
                  <a:lnTo>
                    <a:pt x="376" y="3460"/>
                  </a:lnTo>
                  <a:lnTo>
                    <a:pt x="376" y="3462"/>
                  </a:lnTo>
                  <a:close/>
                  <a:moveTo>
                    <a:pt x="360" y="3454"/>
                  </a:moveTo>
                  <a:lnTo>
                    <a:pt x="360" y="3454"/>
                  </a:lnTo>
                  <a:lnTo>
                    <a:pt x="358" y="3458"/>
                  </a:lnTo>
                  <a:lnTo>
                    <a:pt x="354" y="3458"/>
                  </a:lnTo>
                  <a:lnTo>
                    <a:pt x="352" y="3460"/>
                  </a:lnTo>
                  <a:lnTo>
                    <a:pt x="354" y="3462"/>
                  </a:lnTo>
                  <a:lnTo>
                    <a:pt x="356" y="3464"/>
                  </a:lnTo>
                  <a:lnTo>
                    <a:pt x="358" y="3464"/>
                  </a:lnTo>
                  <a:lnTo>
                    <a:pt x="364" y="3458"/>
                  </a:lnTo>
                  <a:lnTo>
                    <a:pt x="364" y="3456"/>
                  </a:lnTo>
                  <a:lnTo>
                    <a:pt x="364" y="3454"/>
                  </a:lnTo>
                  <a:lnTo>
                    <a:pt x="362" y="3452"/>
                  </a:lnTo>
                  <a:lnTo>
                    <a:pt x="360" y="3454"/>
                  </a:lnTo>
                  <a:close/>
                  <a:moveTo>
                    <a:pt x="390" y="3462"/>
                  </a:moveTo>
                  <a:lnTo>
                    <a:pt x="390" y="3462"/>
                  </a:lnTo>
                  <a:lnTo>
                    <a:pt x="394" y="3462"/>
                  </a:lnTo>
                  <a:lnTo>
                    <a:pt x="394" y="3460"/>
                  </a:lnTo>
                  <a:lnTo>
                    <a:pt x="396" y="3458"/>
                  </a:lnTo>
                  <a:lnTo>
                    <a:pt x="398" y="3460"/>
                  </a:lnTo>
                  <a:lnTo>
                    <a:pt x="402" y="3462"/>
                  </a:lnTo>
                  <a:lnTo>
                    <a:pt x="402" y="3464"/>
                  </a:lnTo>
                  <a:lnTo>
                    <a:pt x="402" y="3466"/>
                  </a:lnTo>
                  <a:lnTo>
                    <a:pt x="406" y="3468"/>
                  </a:lnTo>
                  <a:lnTo>
                    <a:pt x="410" y="3468"/>
                  </a:lnTo>
                  <a:lnTo>
                    <a:pt x="412" y="3466"/>
                  </a:lnTo>
                  <a:lnTo>
                    <a:pt x="412" y="3454"/>
                  </a:lnTo>
                  <a:lnTo>
                    <a:pt x="410" y="3450"/>
                  </a:lnTo>
                  <a:lnTo>
                    <a:pt x="408" y="3450"/>
                  </a:lnTo>
                  <a:lnTo>
                    <a:pt x="406" y="3450"/>
                  </a:lnTo>
                  <a:lnTo>
                    <a:pt x="402" y="3448"/>
                  </a:lnTo>
                  <a:lnTo>
                    <a:pt x="400" y="3444"/>
                  </a:lnTo>
                  <a:lnTo>
                    <a:pt x="394" y="3442"/>
                  </a:lnTo>
                  <a:lnTo>
                    <a:pt x="390" y="3444"/>
                  </a:lnTo>
                  <a:lnTo>
                    <a:pt x="388" y="3446"/>
                  </a:lnTo>
                  <a:lnTo>
                    <a:pt x="388" y="3448"/>
                  </a:lnTo>
                  <a:lnTo>
                    <a:pt x="390" y="3454"/>
                  </a:lnTo>
                  <a:lnTo>
                    <a:pt x="388" y="3456"/>
                  </a:lnTo>
                  <a:lnTo>
                    <a:pt x="388" y="3460"/>
                  </a:lnTo>
                  <a:lnTo>
                    <a:pt x="390" y="3462"/>
                  </a:lnTo>
                  <a:close/>
                  <a:moveTo>
                    <a:pt x="356" y="3450"/>
                  </a:moveTo>
                  <a:lnTo>
                    <a:pt x="356" y="3450"/>
                  </a:lnTo>
                  <a:lnTo>
                    <a:pt x="358" y="3450"/>
                  </a:lnTo>
                  <a:lnTo>
                    <a:pt x="360" y="3450"/>
                  </a:lnTo>
                  <a:lnTo>
                    <a:pt x="358" y="3444"/>
                  </a:lnTo>
                  <a:lnTo>
                    <a:pt x="358" y="3442"/>
                  </a:lnTo>
                  <a:lnTo>
                    <a:pt x="358" y="3440"/>
                  </a:lnTo>
                  <a:lnTo>
                    <a:pt x="362" y="3438"/>
                  </a:lnTo>
                  <a:lnTo>
                    <a:pt x="366" y="3436"/>
                  </a:lnTo>
                  <a:lnTo>
                    <a:pt x="366" y="3434"/>
                  </a:lnTo>
                  <a:lnTo>
                    <a:pt x="366" y="3432"/>
                  </a:lnTo>
                  <a:lnTo>
                    <a:pt x="362" y="3430"/>
                  </a:lnTo>
                  <a:lnTo>
                    <a:pt x="360" y="3430"/>
                  </a:lnTo>
                  <a:lnTo>
                    <a:pt x="358" y="3428"/>
                  </a:lnTo>
                  <a:lnTo>
                    <a:pt x="356" y="3426"/>
                  </a:lnTo>
                  <a:lnTo>
                    <a:pt x="354" y="3422"/>
                  </a:lnTo>
                  <a:lnTo>
                    <a:pt x="352" y="3420"/>
                  </a:lnTo>
                  <a:lnTo>
                    <a:pt x="348" y="3418"/>
                  </a:lnTo>
                  <a:lnTo>
                    <a:pt x="346" y="3420"/>
                  </a:lnTo>
                  <a:lnTo>
                    <a:pt x="344" y="3420"/>
                  </a:lnTo>
                  <a:lnTo>
                    <a:pt x="344" y="3418"/>
                  </a:lnTo>
                  <a:lnTo>
                    <a:pt x="342" y="3418"/>
                  </a:lnTo>
                  <a:lnTo>
                    <a:pt x="340" y="3420"/>
                  </a:lnTo>
                  <a:lnTo>
                    <a:pt x="338" y="3422"/>
                  </a:lnTo>
                  <a:lnTo>
                    <a:pt x="338" y="3418"/>
                  </a:lnTo>
                  <a:lnTo>
                    <a:pt x="336" y="3414"/>
                  </a:lnTo>
                  <a:lnTo>
                    <a:pt x="332" y="3410"/>
                  </a:lnTo>
                  <a:lnTo>
                    <a:pt x="328" y="3410"/>
                  </a:lnTo>
                  <a:lnTo>
                    <a:pt x="328" y="3412"/>
                  </a:lnTo>
                  <a:lnTo>
                    <a:pt x="328" y="3414"/>
                  </a:lnTo>
                  <a:lnTo>
                    <a:pt x="322" y="3414"/>
                  </a:lnTo>
                  <a:lnTo>
                    <a:pt x="320" y="3414"/>
                  </a:lnTo>
                  <a:lnTo>
                    <a:pt x="318" y="3414"/>
                  </a:lnTo>
                  <a:lnTo>
                    <a:pt x="320" y="3418"/>
                  </a:lnTo>
                  <a:lnTo>
                    <a:pt x="322" y="3422"/>
                  </a:lnTo>
                  <a:lnTo>
                    <a:pt x="320" y="3422"/>
                  </a:lnTo>
                  <a:lnTo>
                    <a:pt x="314" y="3420"/>
                  </a:lnTo>
                  <a:lnTo>
                    <a:pt x="310" y="3422"/>
                  </a:lnTo>
                  <a:lnTo>
                    <a:pt x="308" y="3424"/>
                  </a:lnTo>
                  <a:lnTo>
                    <a:pt x="308" y="3426"/>
                  </a:lnTo>
                  <a:lnTo>
                    <a:pt x="310" y="3428"/>
                  </a:lnTo>
                  <a:lnTo>
                    <a:pt x="312" y="3430"/>
                  </a:lnTo>
                  <a:lnTo>
                    <a:pt x="312" y="3432"/>
                  </a:lnTo>
                  <a:lnTo>
                    <a:pt x="316" y="3432"/>
                  </a:lnTo>
                  <a:lnTo>
                    <a:pt x="320" y="3430"/>
                  </a:lnTo>
                  <a:lnTo>
                    <a:pt x="322" y="3432"/>
                  </a:lnTo>
                  <a:lnTo>
                    <a:pt x="322" y="3434"/>
                  </a:lnTo>
                  <a:lnTo>
                    <a:pt x="322" y="3442"/>
                  </a:lnTo>
                  <a:lnTo>
                    <a:pt x="324" y="3444"/>
                  </a:lnTo>
                  <a:lnTo>
                    <a:pt x="328" y="3448"/>
                  </a:lnTo>
                  <a:lnTo>
                    <a:pt x="330" y="3448"/>
                  </a:lnTo>
                  <a:lnTo>
                    <a:pt x="332" y="3448"/>
                  </a:lnTo>
                  <a:lnTo>
                    <a:pt x="332" y="3442"/>
                  </a:lnTo>
                  <a:lnTo>
                    <a:pt x="332" y="3438"/>
                  </a:lnTo>
                  <a:lnTo>
                    <a:pt x="334" y="3438"/>
                  </a:lnTo>
                  <a:lnTo>
                    <a:pt x="336" y="3440"/>
                  </a:lnTo>
                  <a:lnTo>
                    <a:pt x="340" y="3438"/>
                  </a:lnTo>
                  <a:lnTo>
                    <a:pt x="342" y="3438"/>
                  </a:lnTo>
                  <a:lnTo>
                    <a:pt x="342" y="3442"/>
                  </a:lnTo>
                  <a:lnTo>
                    <a:pt x="340" y="3448"/>
                  </a:lnTo>
                  <a:lnTo>
                    <a:pt x="336" y="3450"/>
                  </a:lnTo>
                  <a:lnTo>
                    <a:pt x="334" y="3452"/>
                  </a:lnTo>
                  <a:lnTo>
                    <a:pt x="338" y="3454"/>
                  </a:lnTo>
                  <a:lnTo>
                    <a:pt x="342" y="3454"/>
                  </a:lnTo>
                  <a:lnTo>
                    <a:pt x="346" y="3454"/>
                  </a:lnTo>
                  <a:lnTo>
                    <a:pt x="348" y="3452"/>
                  </a:lnTo>
                  <a:lnTo>
                    <a:pt x="350" y="3452"/>
                  </a:lnTo>
                  <a:lnTo>
                    <a:pt x="352" y="3452"/>
                  </a:lnTo>
                  <a:lnTo>
                    <a:pt x="352" y="3450"/>
                  </a:lnTo>
                  <a:lnTo>
                    <a:pt x="354" y="3448"/>
                  </a:lnTo>
                  <a:lnTo>
                    <a:pt x="356" y="3450"/>
                  </a:lnTo>
                  <a:close/>
                  <a:moveTo>
                    <a:pt x="490" y="3366"/>
                  </a:moveTo>
                  <a:lnTo>
                    <a:pt x="490" y="3366"/>
                  </a:lnTo>
                  <a:lnTo>
                    <a:pt x="488" y="3366"/>
                  </a:lnTo>
                  <a:lnTo>
                    <a:pt x="486" y="3364"/>
                  </a:lnTo>
                  <a:lnTo>
                    <a:pt x="482" y="3360"/>
                  </a:lnTo>
                  <a:lnTo>
                    <a:pt x="480" y="3354"/>
                  </a:lnTo>
                  <a:lnTo>
                    <a:pt x="478" y="3352"/>
                  </a:lnTo>
                  <a:lnTo>
                    <a:pt x="476" y="3352"/>
                  </a:lnTo>
                  <a:lnTo>
                    <a:pt x="472" y="3356"/>
                  </a:lnTo>
                  <a:lnTo>
                    <a:pt x="468" y="3364"/>
                  </a:lnTo>
                  <a:lnTo>
                    <a:pt x="464" y="3370"/>
                  </a:lnTo>
                  <a:lnTo>
                    <a:pt x="460" y="3374"/>
                  </a:lnTo>
                  <a:lnTo>
                    <a:pt x="454" y="3374"/>
                  </a:lnTo>
                  <a:lnTo>
                    <a:pt x="450" y="3372"/>
                  </a:lnTo>
                  <a:lnTo>
                    <a:pt x="446" y="3368"/>
                  </a:lnTo>
                  <a:lnTo>
                    <a:pt x="440" y="3370"/>
                  </a:lnTo>
                  <a:lnTo>
                    <a:pt x="438" y="3370"/>
                  </a:lnTo>
                  <a:lnTo>
                    <a:pt x="440" y="3372"/>
                  </a:lnTo>
                  <a:lnTo>
                    <a:pt x="442" y="3374"/>
                  </a:lnTo>
                  <a:lnTo>
                    <a:pt x="444" y="3376"/>
                  </a:lnTo>
                  <a:lnTo>
                    <a:pt x="444" y="3378"/>
                  </a:lnTo>
                  <a:lnTo>
                    <a:pt x="448" y="3380"/>
                  </a:lnTo>
                  <a:lnTo>
                    <a:pt x="450" y="3382"/>
                  </a:lnTo>
                  <a:lnTo>
                    <a:pt x="448" y="3384"/>
                  </a:lnTo>
                  <a:lnTo>
                    <a:pt x="446" y="3388"/>
                  </a:lnTo>
                  <a:lnTo>
                    <a:pt x="444" y="3388"/>
                  </a:lnTo>
                  <a:lnTo>
                    <a:pt x="440" y="3384"/>
                  </a:lnTo>
                  <a:lnTo>
                    <a:pt x="438" y="3382"/>
                  </a:lnTo>
                  <a:lnTo>
                    <a:pt x="438" y="3384"/>
                  </a:lnTo>
                  <a:lnTo>
                    <a:pt x="436" y="3388"/>
                  </a:lnTo>
                  <a:lnTo>
                    <a:pt x="436" y="3398"/>
                  </a:lnTo>
                  <a:lnTo>
                    <a:pt x="440" y="3410"/>
                  </a:lnTo>
                  <a:lnTo>
                    <a:pt x="442" y="3412"/>
                  </a:lnTo>
                  <a:lnTo>
                    <a:pt x="448" y="3414"/>
                  </a:lnTo>
                  <a:lnTo>
                    <a:pt x="460" y="3410"/>
                  </a:lnTo>
                  <a:lnTo>
                    <a:pt x="474" y="3406"/>
                  </a:lnTo>
                  <a:lnTo>
                    <a:pt x="478" y="3406"/>
                  </a:lnTo>
                  <a:lnTo>
                    <a:pt x="480" y="3408"/>
                  </a:lnTo>
                  <a:lnTo>
                    <a:pt x="482" y="3414"/>
                  </a:lnTo>
                  <a:lnTo>
                    <a:pt x="478" y="3418"/>
                  </a:lnTo>
                  <a:lnTo>
                    <a:pt x="472" y="3422"/>
                  </a:lnTo>
                  <a:lnTo>
                    <a:pt x="466" y="3424"/>
                  </a:lnTo>
                  <a:lnTo>
                    <a:pt x="452" y="3430"/>
                  </a:lnTo>
                  <a:lnTo>
                    <a:pt x="448" y="3434"/>
                  </a:lnTo>
                  <a:lnTo>
                    <a:pt x="448" y="3438"/>
                  </a:lnTo>
                  <a:lnTo>
                    <a:pt x="452" y="3446"/>
                  </a:lnTo>
                  <a:lnTo>
                    <a:pt x="458" y="3452"/>
                  </a:lnTo>
                  <a:lnTo>
                    <a:pt x="464" y="3458"/>
                  </a:lnTo>
                  <a:lnTo>
                    <a:pt x="474" y="3462"/>
                  </a:lnTo>
                  <a:lnTo>
                    <a:pt x="488" y="3470"/>
                  </a:lnTo>
                  <a:lnTo>
                    <a:pt x="494" y="3472"/>
                  </a:lnTo>
                  <a:lnTo>
                    <a:pt x="496" y="3474"/>
                  </a:lnTo>
                  <a:lnTo>
                    <a:pt x="482" y="3472"/>
                  </a:lnTo>
                  <a:lnTo>
                    <a:pt x="476" y="3468"/>
                  </a:lnTo>
                  <a:lnTo>
                    <a:pt x="474" y="3468"/>
                  </a:lnTo>
                  <a:lnTo>
                    <a:pt x="472" y="3468"/>
                  </a:lnTo>
                  <a:lnTo>
                    <a:pt x="470" y="3470"/>
                  </a:lnTo>
                  <a:lnTo>
                    <a:pt x="468" y="3470"/>
                  </a:lnTo>
                  <a:lnTo>
                    <a:pt x="462" y="3466"/>
                  </a:lnTo>
                  <a:lnTo>
                    <a:pt x="456" y="3464"/>
                  </a:lnTo>
                  <a:lnTo>
                    <a:pt x="452" y="3464"/>
                  </a:lnTo>
                  <a:lnTo>
                    <a:pt x="450" y="3464"/>
                  </a:lnTo>
                  <a:lnTo>
                    <a:pt x="448" y="3466"/>
                  </a:lnTo>
                  <a:lnTo>
                    <a:pt x="448" y="3468"/>
                  </a:lnTo>
                  <a:lnTo>
                    <a:pt x="448" y="3472"/>
                  </a:lnTo>
                  <a:lnTo>
                    <a:pt x="450" y="3472"/>
                  </a:lnTo>
                  <a:lnTo>
                    <a:pt x="448" y="3472"/>
                  </a:lnTo>
                  <a:lnTo>
                    <a:pt x="442" y="3468"/>
                  </a:lnTo>
                  <a:lnTo>
                    <a:pt x="422" y="3454"/>
                  </a:lnTo>
                  <a:lnTo>
                    <a:pt x="416" y="3452"/>
                  </a:lnTo>
                  <a:lnTo>
                    <a:pt x="416" y="3454"/>
                  </a:lnTo>
                  <a:lnTo>
                    <a:pt x="418" y="3456"/>
                  </a:lnTo>
                  <a:lnTo>
                    <a:pt x="422" y="3462"/>
                  </a:lnTo>
                  <a:lnTo>
                    <a:pt x="428" y="3464"/>
                  </a:lnTo>
                  <a:lnTo>
                    <a:pt x="430" y="3466"/>
                  </a:lnTo>
                  <a:lnTo>
                    <a:pt x="426" y="3466"/>
                  </a:lnTo>
                  <a:lnTo>
                    <a:pt x="420" y="3466"/>
                  </a:lnTo>
                  <a:lnTo>
                    <a:pt x="418" y="3468"/>
                  </a:lnTo>
                  <a:lnTo>
                    <a:pt x="416" y="3472"/>
                  </a:lnTo>
                  <a:lnTo>
                    <a:pt x="414" y="3476"/>
                  </a:lnTo>
                  <a:lnTo>
                    <a:pt x="408" y="3474"/>
                  </a:lnTo>
                  <a:lnTo>
                    <a:pt x="398" y="3470"/>
                  </a:lnTo>
                  <a:lnTo>
                    <a:pt x="398" y="3472"/>
                  </a:lnTo>
                  <a:lnTo>
                    <a:pt x="396" y="3474"/>
                  </a:lnTo>
                  <a:lnTo>
                    <a:pt x="392" y="3472"/>
                  </a:lnTo>
                  <a:lnTo>
                    <a:pt x="380" y="3470"/>
                  </a:lnTo>
                  <a:lnTo>
                    <a:pt x="380" y="3472"/>
                  </a:lnTo>
                  <a:lnTo>
                    <a:pt x="382" y="3476"/>
                  </a:lnTo>
                  <a:lnTo>
                    <a:pt x="386" y="3478"/>
                  </a:lnTo>
                  <a:lnTo>
                    <a:pt x="386" y="3480"/>
                  </a:lnTo>
                  <a:lnTo>
                    <a:pt x="382" y="3480"/>
                  </a:lnTo>
                  <a:lnTo>
                    <a:pt x="376" y="3476"/>
                  </a:lnTo>
                  <a:lnTo>
                    <a:pt x="374" y="3474"/>
                  </a:lnTo>
                  <a:lnTo>
                    <a:pt x="372" y="3474"/>
                  </a:lnTo>
                  <a:lnTo>
                    <a:pt x="374" y="3476"/>
                  </a:lnTo>
                  <a:lnTo>
                    <a:pt x="374" y="3482"/>
                  </a:lnTo>
                  <a:lnTo>
                    <a:pt x="374" y="3484"/>
                  </a:lnTo>
                  <a:lnTo>
                    <a:pt x="374" y="3486"/>
                  </a:lnTo>
                  <a:lnTo>
                    <a:pt x="376" y="3486"/>
                  </a:lnTo>
                  <a:lnTo>
                    <a:pt x="380" y="3488"/>
                  </a:lnTo>
                  <a:lnTo>
                    <a:pt x="384" y="3486"/>
                  </a:lnTo>
                  <a:lnTo>
                    <a:pt x="390" y="3486"/>
                  </a:lnTo>
                  <a:lnTo>
                    <a:pt x="394" y="3488"/>
                  </a:lnTo>
                  <a:lnTo>
                    <a:pt x="396" y="3488"/>
                  </a:lnTo>
                  <a:lnTo>
                    <a:pt x="398" y="3484"/>
                  </a:lnTo>
                  <a:lnTo>
                    <a:pt x="400" y="3480"/>
                  </a:lnTo>
                  <a:lnTo>
                    <a:pt x="402" y="3480"/>
                  </a:lnTo>
                  <a:lnTo>
                    <a:pt x="404" y="3480"/>
                  </a:lnTo>
                  <a:lnTo>
                    <a:pt x="402" y="3484"/>
                  </a:lnTo>
                  <a:lnTo>
                    <a:pt x="402" y="3486"/>
                  </a:lnTo>
                  <a:lnTo>
                    <a:pt x="404" y="3488"/>
                  </a:lnTo>
                  <a:lnTo>
                    <a:pt x="408" y="3488"/>
                  </a:lnTo>
                  <a:lnTo>
                    <a:pt x="412" y="3486"/>
                  </a:lnTo>
                  <a:lnTo>
                    <a:pt x="416" y="3486"/>
                  </a:lnTo>
                  <a:lnTo>
                    <a:pt x="414" y="3488"/>
                  </a:lnTo>
                  <a:lnTo>
                    <a:pt x="412" y="3492"/>
                  </a:lnTo>
                  <a:lnTo>
                    <a:pt x="414" y="3494"/>
                  </a:lnTo>
                  <a:lnTo>
                    <a:pt x="416" y="3492"/>
                  </a:lnTo>
                  <a:lnTo>
                    <a:pt x="418" y="3494"/>
                  </a:lnTo>
                  <a:lnTo>
                    <a:pt x="422" y="3498"/>
                  </a:lnTo>
                  <a:lnTo>
                    <a:pt x="424" y="3498"/>
                  </a:lnTo>
                  <a:lnTo>
                    <a:pt x="428" y="3496"/>
                  </a:lnTo>
                  <a:lnTo>
                    <a:pt x="432" y="3496"/>
                  </a:lnTo>
                  <a:lnTo>
                    <a:pt x="438" y="3498"/>
                  </a:lnTo>
                  <a:lnTo>
                    <a:pt x="442" y="3498"/>
                  </a:lnTo>
                  <a:lnTo>
                    <a:pt x="446" y="3496"/>
                  </a:lnTo>
                  <a:lnTo>
                    <a:pt x="450" y="3496"/>
                  </a:lnTo>
                  <a:lnTo>
                    <a:pt x="452" y="3498"/>
                  </a:lnTo>
                  <a:lnTo>
                    <a:pt x="452" y="3500"/>
                  </a:lnTo>
                  <a:lnTo>
                    <a:pt x="456" y="3498"/>
                  </a:lnTo>
                  <a:lnTo>
                    <a:pt x="458" y="3496"/>
                  </a:lnTo>
                  <a:lnTo>
                    <a:pt x="462" y="3496"/>
                  </a:lnTo>
                  <a:lnTo>
                    <a:pt x="464" y="3496"/>
                  </a:lnTo>
                  <a:lnTo>
                    <a:pt x="466" y="3492"/>
                  </a:lnTo>
                  <a:lnTo>
                    <a:pt x="468" y="3494"/>
                  </a:lnTo>
                  <a:lnTo>
                    <a:pt x="470" y="3498"/>
                  </a:lnTo>
                  <a:lnTo>
                    <a:pt x="478" y="3500"/>
                  </a:lnTo>
                  <a:lnTo>
                    <a:pt x="496" y="3504"/>
                  </a:lnTo>
                  <a:lnTo>
                    <a:pt x="502" y="3504"/>
                  </a:lnTo>
                  <a:lnTo>
                    <a:pt x="504" y="3504"/>
                  </a:lnTo>
                  <a:lnTo>
                    <a:pt x="504" y="3502"/>
                  </a:lnTo>
                  <a:lnTo>
                    <a:pt x="504" y="3500"/>
                  </a:lnTo>
                  <a:lnTo>
                    <a:pt x="506" y="3500"/>
                  </a:lnTo>
                  <a:lnTo>
                    <a:pt x="510" y="3502"/>
                  </a:lnTo>
                  <a:lnTo>
                    <a:pt x="510" y="3364"/>
                  </a:lnTo>
                  <a:lnTo>
                    <a:pt x="508" y="3362"/>
                  </a:lnTo>
                  <a:lnTo>
                    <a:pt x="504" y="3360"/>
                  </a:lnTo>
                  <a:lnTo>
                    <a:pt x="500" y="3360"/>
                  </a:lnTo>
                  <a:lnTo>
                    <a:pt x="496" y="3364"/>
                  </a:lnTo>
                  <a:lnTo>
                    <a:pt x="490" y="3366"/>
                  </a:lnTo>
                  <a:close/>
                  <a:moveTo>
                    <a:pt x="298" y="2826"/>
                  </a:moveTo>
                  <a:lnTo>
                    <a:pt x="298" y="2826"/>
                  </a:lnTo>
                  <a:lnTo>
                    <a:pt x="304" y="2826"/>
                  </a:lnTo>
                  <a:lnTo>
                    <a:pt x="306" y="2824"/>
                  </a:lnTo>
                  <a:lnTo>
                    <a:pt x="306" y="2822"/>
                  </a:lnTo>
                  <a:lnTo>
                    <a:pt x="304" y="2820"/>
                  </a:lnTo>
                  <a:lnTo>
                    <a:pt x="302" y="2814"/>
                  </a:lnTo>
                  <a:lnTo>
                    <a:pt x="304" y="2812"/>
                  </a:lnTo>
                  <a:lnTo>
                    <a:pt x="308" y="2812"/>
                  </a:lnTo>
                  <a:lnTo>
                    <a:pt x="310" y="2812"/>
                  </a:lnTo>
                  <a:lnTo>
                    <a:pt x="312" y="2810"/>
                  </a:lnTo>
                  <a:lnTo>
                    <a:pt x="310" y="2806"/>
                  </a:lnTo>
                  <a:lnTo>
                    <a:pt x="308" y="2800"/>
                  </a:lnTo>
                  <a:lnTo>
                    <a:pt x="308" y="2798"/>
                  </a:lnTo>
                  <a:lnTo>
                    <a:pt x="310" y="2798"/>
                  </a:lnTo>
                  <a:lnTo>
                    <a:pt x="314" y="2798"/>
                  </a:lnTo>
                  <a:lnTo>
                    <a:pt x="314" y="2794"/>
                  </a:lnTo>
                  <a:lnTo>
                    <a:pt x="304" y="2784"/>
                  </a:lnTo>
                  <a:lnTo>
                    <a:pt x="302" y="2780"/>
                  </a:lnTo>
                  <a:lnTo>
                    <a:pt x="302" y="2778"/>
                  </a:lnTo>
                  <a:lnTo>
                    <a:pt x="306" y="2776"/>
                  </a:lnTo>
                  <a:lnTo>
                    <a:pt x="306" y="2774"/>
                  </a:lnTo>
                  <a:lnTo>
                    <a:pt x="306" y="2770"/>
                  </a:lnTo>
                  <a:lnTo>
                    <a:pt x="306" y="2768"/>
                  </a:lnTo>
                  <a:lnTo>
                    <a:pt x="316" y="2764"/>
                  </a:lnTo>
                  <a:lnTo>
                    <a:pt x="318" y="2764"/>
                  </a:lnTo>
                  <a:lnTo>
                    <a:pt x="320" y="2762"/>
                  </a:lnTo>
                  <a:lnTo>
                    <a:pt x="318" y="2758"/>
                  </a:lnTo>
                  <a:lnTo>
                    <a:pt x="312" y="2748"/>
                  </a:lnTo>
                  <a:lnTo>
                    <a:pt x="310" y="2740"/>
                  </a:lnTo>
                  <a:lnTo>
                    <a:pt x="308" y="2738"/>
                  </a:lnTo>
                  <a:lnTo>
                    <a:pt x="302" y="2738"/>
                  </a:lnTo>
                  <a:lnTo>
                    <a:pt x="298" y="2740"/>
                  </a:lnTo>
                  <a:lnTo>
                    <a:pt x="298" y="2738"/>
                  </a:lnTo>
                  <a:lnTo>
                    <a:pt x="298" y="2736"/>
                  </a:lnTo>
                  <a:lnTo>
                    <a:pt x="296" y="2736"/>
                  </a:lnTo>
                  <a:lnTo>
                    <a:pt x="292" y="2736"/>
                  </a:lnTo>
                  <a:lnTo>
                    <a:pt x="290" y="2736"/>
                  </a:lnTo>
                  <a:lnTo>
                    <a:pt x="290" y="2738"/>
                  </a:lnTo>
                  <a:lnTo>
                    <a:pt x="290" y="2744"/>
                  </a:lnTo>
                  <a:lnTo>
                    <a:pt x="290" y="2752"/>
                  </a:lnTo>
                  <a:lnTo>
                    <a:pt x="288" y="2756"/>
                  </a:lnTo>
                  <a:lnTo>
                    <a:pt x="286" y="2762"/>
                  </a:lnTo>
                  <a:lnTo>
                    <a:pt x="284" y="2770"/>
                  </a:lnTo>
                  <a:lnTo>
                    <a:pt x="284" y="2778"/>
                  </a:lnTo>
                  <a:lnTo>
                    <a:pt x="286" y="2782"/>
                  </a:lnTo>
                  <a:lnTo>
                    <a:pt x="286" y="2790"/>
                  </a:lnTo>
                  <a:lnTo>
                    <a:pt x="282" y="2802"/>
                  </a:lnTo>
                  <a:lnTo>
                    <a:pt x="278" y="2814"/>
                  </a:lnTo>
                  <a:lnTo>
                    <a:pt x="278" y="2818"/>
                  </a:lnTo>
                  <a:lnTo>
                    <a:pt x="280" y="2822"/>
                  </a:lnTo>
                  <a:lnTo>
                    <a:pt x="286" y="2824"/>
                  </a:lnTo>
                  <a:lnTo>
                    <a:pt x="298" y="2826"/>
                  </a:lnTo>
                  <a:close/>
                  <a:moveTo>
                    <a:pt x="316" y="2894"/>
                  </a:moveTo>
                  <a:lnTo>
                    <a:pt x="316" y="2894"/>
                  </a:lnTo>
                  <a:lnTo>
                    <a:pt x="316" y="2898"/>
                  </a:lnTo>
                  <a:lnTo>
                    <a:pt x="318" y="2902"/>
                  </a:lnTo>
                  <a:lnTo>
                    <a:pt x="318" y="2904"/>
                  </a:lnTo>
                  <a:lnTo>
                    <a:pt x="318" y="2906"/>
                  </a:lnTo>
                  <a:lnTo>
                    <a:pt x="320" y="2908"/>
                  </a:lnTo>
                  <a:lnTo>
                    <a:pt x="324" y="2910"/>
                  </a:lnTo>
                  <a:lnTo>
                    <a:pt x="330" y="2910"/>
                  </a:lnTo>
                  <a:lnTo>
                    <a:pt x="336" y="2902"/>
                  </a:lnTo>
                  <a:lnTo>
                    <a:pt x="338" y="2900"/>
                  </a:lnTo>
                  <a:lnTo>
                    <a:pt x="338" y="2898"/>
                  </a:lnTo>
                  <a:lnTo>
                    <a:pt x="338" y="2896"/>
                  </a:lnTo>
                  <a:lnTo>
                    <a:pt x="342" y="2894"/>
                  </a:lnTo>
                  <a:lnTo>
                    <a:pt x="344" y="2890"/>
                  </a:lnTo>
                  <a:lnTo>
                    <a:pt x="342" y="2886"/>
                  </a:lnTo>
                  <a:lnTo>
                    <a:pt x="338" y="2882"/>
                  </a:lnTo>
                  <a:lnTo>
                    <a:pt x="332" y="2880"/>
                  </a:lnTo>
                  <a:lnTo>
                    <a:pt x="330" y="2880"/>
                  </a:lnTo>
                  <a:lnTo>
                    <a:pt x="330" y="2882"/>
                  </a:lnTo>
                  <a:lnTo>
                    <a:pt x="328" y="2882"/>
                  </a:lnTo>
                  <a:lnTo>
                    <a:pt x="326" y="2882"/>
                  </a:lnTo>
                  <a:lnTo>
                    <a:pt x="324" y="2882"/>
                  </a:lnTo>
                  <a:lnTo>
                    <a:pt x="324" y="2884"/>
                  </a:lnTo>
                  <a:lnTo>
                    <a:pt x="322" y="2888"/>
                  </a:lnTo>
                  <a:lnTo>
                    <a:pt x="322" y="2892"/>
                  </a:lnTo>
                  <a:lnTo>
                    <a:pt x="320" y="2894"/>
                  </a:lnTo>
                  <a:lnTo>
                    <a:pt x="318" y="2894"/>
                  </a:lnTo>
                  <a:lnTo>
                    <a:pt x="316" y="2894"/>
                  </a:lnTo>
                  <a:close/>
                  <a:moveTo>
                    <a:pt x="258" y="2836"/>
                  </a:moveTo>
                  <a:lnTo>
                    <a:pt x="258" y="2836"/>
                  </a:lnTo>
                  <a:lnTo>
                    <a:pt x="262" y="2838"/>
                  </a:lnTo>
                  <a:lnTo>
                    <a:pt x="264" y="2838"/>
                  </a:lnTo>
                  <a:lnTo>
                    <a:pt x="266" y="2836"/>
                  </a:lnTo>
                  <a:lnTo>
                    <a:pt x="266" y="2834"/>
                  </a:lnTo>
                  <a:lnTo>
                    <a:pt x="262" y="2832"/>
                  </a:lnTo>
                  <a:lnTo>
                    <a:pt x="260" y="2832"/>
                  </a:lnTo>
                  <a:lnTo>
                    <a:pt x="258" y="2834"/>
                  </a:lnTo>
                  <a:lnTo>
                    <a:pt x="258" y="2836"/>
                  </a:lnTo>
                  <a:close/>
                  <a:moveTo>
                    <a:pt x="324" y="2852"/>
                  </a:moveTo>
                  <a:lnTo>
                    <a:pt x="324" y="2852"/>
                  </a:lnTo>
                  <a:lnTo>
                    <a:pt x="320" y="2856"/>
                  </a:lnTo>
                  <a:lnTo>
                    <a:pt x="322" y="2858"/>
                  </a:lnTo>
                  <a:lnTo>
                    <a:pt x="324" y="2860"/>
                  </a:lnTo>
                  <a:lnTo>
                    <a:pt x="326" y="2858"/>
                  </a:lnTo>
                  <a:lnTo>
                    <a:pt x="326" y="2854"/>
                  </a:lnTo>
                  <a:lnTo>
                    <a:pt x="326" y="2852"/>
                  </a:lnTo>
                  <a:lnTo>
                    <a:pt x="324" y="2850"/>
                  </a:lnTo>
                  <a:lnTo>
                    <a:pt x="324" y="2852"/>
                  </a:lnTo>
                  <a:close/>
                  <a:moveTo>
                    <a:pt x="266" y="2958"/>
                  </a:moveTo>
                  <a:lnTo>
                    <a:pt x="266" y="2958"/>
                  </a:lnTo>
                  <a:lnTo>
                    <a:pt x="270" y="2958"/>
                  </a:lnTo>
                  <a:lnTo>
                    <a:pt x="270" y="2954"/>
                  </a:lnTo>
                  <a:lnTo>
                    <a:pt x="270" y="2950"/>
                  </a:lnTo>
                  <a:lnTo>
                    <a:pt x="268" y="2950"/>
                  </a:lnTo>
                  <a:lnTo>
                    <a:pt x="266" y="2952"/>
                  </a:lnTo>
                  <a:lnTo>
                    <a:pt x="264" y="2954"/>
                  </a:lnTo>
                  <a:lnTo>
                    <a:pt x="264" y="2956"/>
                  </a:lnTo>
                  <a:lnTo>
                    <a:pt x="266" y="2958"/>
                  </a:lnTo>
                  <a:close/>
                  <a:moveTo>
                    <a:pt x="244" y="3242"/>
                  </a:moveTo>
                  <a:lnTo>
                    <a:pt x="244" y="3242"/>
                  </a:lnTo>
                  <a:lnTo>
                    <a:pt x="248" y="3238"/>
                  </a:lnTo>
                  <a:lnTo>
                    <a:pt x="248" y="3236"/>
                  </a:lnTo>
                  <a:lnTo>
                    <a:pt x="246" y="3236"/>
                  </a:lnTo>
                  <a:lnTo>
                    <a:pt x="240" y="3234"/>
                  </a:lnTo>
                  <a:lnTo>
                    <a:pt x="234" y="3234"/>
                  </a:lnTo>
                  <a:lnTo>
                    <a:pt x="234" y="3236"/>
                  </a:lnTo>
                  <a:lnTo>
                    <a:pt x="236" y="3240"/>
                  </a:lnTo>
                  <a:lnTo>
                    <a:pt x="236" y="3242"/>
                  </a:lnTo>
                  <a:lnTo>
                    <a:pt x="232" y="3248"/>
                  </a:lnTo>
                  <a:lnTo>
                    <a:pt x="234" y="3250"/>
                  </a:lnTo>
                  <a:lnTo>
                    <a:pt x="238" y="3252"/>
                  </a:lnTo>
                  <a:lnTo>
                    <a:pt x="242" y="3254"/>
                  </a:lnTo>
                  <a:lnTo>
                    <a:pt x="242" y="3250"/>
                  </a:lnTo>
                  <a:lnTo>
                    <a:pt x="242" y="3246"/>
                  </a:lnTo>
                  <a:lnTo>
                    <a:pt x="244" y="3242"/>
                  </a:lnTo>
                  <a:close/>
                  <a:moveTo>
                    <a:pt x="302" y="2848"/>
                  </a:moveTo>
                  <a:lnTo>
                    <a:pt x="302" y="2848"/>
                  </a:lnTo>
                  <a:lnTo>
                    <a:pt x="300" y="2846"/>
                  </a:lnTo>
                  <a:lnTo>
                    <a:pt x="298" y="2846"/>
                  </a:lnTo>
                  <a:lnTo>
                    <a:pt x="296" y="2846"/>
                  </a:lnTo>
                  <a:lnTo>
                    <a:pt x="292" y="2846"/>
                  </a:lnTo>
                  <a:lnTo>
                    <a:pt x="288" y="2846"/>
                  </a:lnTo>
                  <a:lnTo>
                    <a:pt x="286" y="2848"/>
                  </a:lnTo>
                  <a:lnTo>
                    <a:pt x="288" y="2850"/>
                  </a:lnTo>
                  <a:lnTo>
                    <a:pt x="292" y="2854"/>
                  </a:lnTo>
                  <a:lnTo>
                    <a:pt x="294" y="2854"/>
                  </a:lnTo>
                  <a:lnTo>
                    <a:pt x="296" y="2854"/>
                  </a:lnTo>
                  <a:lnTo>
                    <a:pt x="300" y="2852"/>
                  </a:lnTo>
                  <a:lnTo>
                    <a:pt x="302" y="2850"/>
                  </a:lnTo>
                  <a:lnTo>
                    <a:pt x="302" y="2848"/>
                  </a:lnTo>
                  <a:close/>
                  <a:moveTo>
                    <a:pt x="302" y="2912"/>
                  </a:moveTo>
                  <a:lnTo>
                    <a:pt x="302" y="2912"/>
                  </a:lnTo>
                  <a:lnTo>
                    <a:pt x="304" y="2910"/>
                  </a:lnTo>
                  <a:lnTo>
                    <a:pt x="302" y="2906"/>
                  </a:lnTo>
                  <a:lnTo>
                    <a:pt x="300" y="2904"/>
                  </a:lnTo>
                  <a:lnTo>
                    <a:pt x="298" y="2904"/>
                  </a:lnTo>
                  <a:lnTo>
                    <a:pt x="296" y="2906"/>
                  </a:lnTo>
                  <a:lnTo>
                    <a:pt x="298" y="2910"/>
                  </a:lnTo>
                  <a:lnTo>
                    <a:pt x="300" y="2912"/>
                  </a:lnTo>
                  <a:lnTo>
                    <a:pt x="302" y="2912"/>
                  </a:lnTo>
                  <a:close/>
                  <a:moveTo>
                    <a:pt x="306" y="2942"/>
                  </a:moveTo>
                  <a:lnTo>
                    <a:pt x="306" y="2942"/>
                  </a:lnTo>
                  <a:lnTo>
                    <a:pt x="304" y="2942"/>
                  </a:lnTo>
                  <a:lnTo>
                    <a:pt x="302" y="2948"/>
                  </a:lnTo>
                  <a:lnTo>
                    <a:pt x="302" y="2952"/>
                  </a:lnTo>
                  <a:lnTo>
                    <a:pt x="304" y="2958"/>
                  </a:lnTo>
                  <a:lnTo>
                    <a:pt x="306" y="2958"/>
                  </a:lnTo>
                  <a:lnTo>
                    <a:pt x="308" y="2958"/>
                  </a:lnTo>
                  <a:lnTo>
                    <a:pt x="308" y="2952"/>
                  </a:lnTo>
                  <a:lnTo>
                    <a:pt x="310" y="2944"/>
                  </a:lnTo>
                  <a:lnTo>
                    <a:pt x="308" y="2942"/>
                  </a:lnTo>
                  <a:lnTo>
                    <a:pt x="306" y="2942"/>
                  </a:lnTo>
                  <a:close/>
                  <a:moveTo>
                    <a:pt x="278" y="2958"/>
                  </a:moveTo>
                  <a:lnTo>
                    <a:pt x="278" y="2958"/>
                  </a:lnTo>
                  <a:lnTo>
                    <a:pt x="280" y="2956"/>
                  </a:lnTo>
                  <a:lnTo>
                    <a:pt x="284" y="2952"/>
                  </a:lnTo>
                  <a:lnTo>
                    <a:pt x="286" y="2950"/>
                  </a:lnTo>
                  <a:lnTo>
                    <a:pt x="284" y="2946"/>
                  </a:lnTo>
                  <a:lnTo>
                    <a:pt x="280" y="2942"/>
                  </a:lnTo>
                  <a:lnTo>
                    <a:pt x="276" y="2942"/>
                  </a:lnTo>
                  <a:lnTo>
                    <a:pt x="274" y="2944"/>
                  </a:lnTo>
                  <a:lnTo>
                    <a:pt x="272" y="2946"/>
                  </a:lnTo>
                  <a:lnTo>
                    <a:pt x="274" y="2950"/>
                  </a:lnTo>
                  <a:lnTo>
                    <a:pt x="274" y="2952"/>
                  </a:lnTo>
                  <a:lnTo>
                    <a:pt x="274" y="2956"/>
                  </a:lnTo>
                  <a:lnTo>
                    <a:pt x="274" y="2958"/>
                  </a:lnTo>
                  <a:lnTo>
                    <a:pt x="278" y="2958"/>
                  </a:lnTo>
                  <a:close/>
                  <a:moveTo>
                    <a:pt x="1872" y="956"/>
                  </a:moveTo>
                  <a:lnTo>
                    <a:pt x="1872" y="956"/>
                  </a:lnTo>
                  <a:lnTo>
                    <a:pt x="1868" y="926"/>
                  </a:lnTo>
                  <a:lnTo>
                    <a:pt x="1864" y="900"/>
                  </a:lnTo>
                  <a:lnTo>
                    <a:pt x="1862" y="888"/>
                  </a:lnTo>
                  <a:lnTo>
                    <a:pt x="1858" y="876"/>
                  </a:lnTo>
                  <a:lnTo>
                    <a:pt x="1852" y="868"/>
                  </a:lnTo>
                  <a:lnTo>
                    <a:pt x="1844" y="858"/>
                  </a:lnTo>
                  <a:lnTo>
                    <a:pt x="1836" y="852"/>
                  </a:lnTo>
                  <a:lnTo>
                    <a:pt x="1830" y="850"/>
                  </a:lnTo>
                  <a:lnTo>
                    <a:pt x="1824" y="850"/>
                  </a:lnTo>
                  <a:lnTo>
                    <a:pt x="1816" y="850"/>
                  </a:lnTo>
                  <a:lnTo>
                    <a:pt x="1810" y="852"/>
                  </a:lnTo>
                  <a:lnTo>
                    <a:pt x="1800" y="850"/>
                  </a:lnTo>
                  <a:lnTo>
                    <a:pt x="1788" y="846"/>
                  </a:lnTo>
                  <a:lnTo>
                    <a:pt x="1774" y="838"/>
                  </a:lnTo>
                  <a:lnTo>
                    <a:pt x="1760" y="828"/>
                  </a:lnTo>
                  <a:lnTo>
                    <a:pt x="1750" y="820"/>
                  </a:lnTo>
                  <a:lnTo>
                    <a:pt x="1744" y="814"/>
                  </a:lnTo>
                  <a:lnTo>
                    <a:pt x="1740" y="808"/>
                  </a:lnTo>
                  <a:lnTo>
                    <a:pt x="1734" y="796"/>
                  </a:lnTo>
                  <a:lnTo>
                    <a:pt x="1728" y="788"/>
                  </a:lnTo>
                  <a:lnTo>
                    <a:pt x="1718" y="780"/>
                  </a:lnTo>
                  <a:lnTo>
                    <a:pt x="1698" y="762"/>
                  </a:lnTo>
                  <a:lnTo>
                    <a:pt x="1688" y="754"/>
                  </a:lnTo>
                  <a:lnTo>
                    <a:pt x="1680" y="748"/>
                  </a:lnTo>
                  <a:lnTo>
                    <a:pt x="1670" y="742"/>
                  </a:lnTo>
                  <a:lnTo>
                    <a:pt x="1660" y="740"/>
                  </a:lnTo>
                  <a:lnTo>
                    <a:pt x="1646" y="740"/>
                  </a:lnTo>
                  <a:lnTo>
                    <a:pt x="1632" y="740"/>
                  </a:lnTo>
                  <a:lnTo>
                    <a:pt x="1618" y="742"/>
                  </a:lnTo>
                  <a:lnTo>
                    <a:pt x="1602" y="742"/>
                  </a:lnTo>
                  <a:lnTo>
                    <a:pt x="1590" y="742"/>
                  </a:lnTo>
                  <a:lnTo>
                    <a:pt x="1578" y="738"/>
                  </a:lnTo>
                  <a:lnTo>
                    <a:pt x="1556" y="732"/>
                  </a:lnTo>
                  <a:lnTo>
                    <a:pt x="1536" y="722"/>
                  </a:lnTo>
                  <a:lnTo>
                    <a:pt x="1530" y="722"/>
                  </a:lnTo>
                  <a:lnTo>
                    <a:pt x="1526" y="722"/>
                  </a:lnTo>
                  <a:lnTo>
                    <a:pt x="1516" y="724"/>
                  </a:lnTo>
                  <a:lnTo>
                    <a:pt x="1508" y="730"/>
                  </a:lnTo>
                  <a:lnTo>
                    <a:pt x="1500" y="738"/>
                  </a:lnTo>
                  <a:lnTo>
                    <a:pt x="1488" y="750"/>
                  </a:lnTo>
                  <a:lnTo>
                    <a:pt x="1482" y="754"/>
                  </a:lnTo>
                  <a:lnTo>
                    <a:pt x="1480" y="752"/>
                  </a:lnTo>
                  <a:lnTo>
                    <a:pt x="1478" y="748"/>
                  </a:lnTo>
                  <a:lnTo>
                    <a:pt x="1478" y="742"/>
                  </a:lnTo>
                  <a:lnTo>
                    <a:pt x="1482" y="728"/>
                  </a:lnTo>
                  <a:lnTo>
                    <a:pt x="1486" y="716"/>
                  </a:lnTo>
                  <a:lnTo>
                    <a:pt x="1488" y="712"/>
                  </a:lnTo>
                  <a:lnTo>
                    <a:pt x="1486" y="708"/>
                  </a:lnTo>
                  <a:lnTo>
                    <a:pt x="1482" y="702"/>
                  </a:lnTo>
                  <a:lnTo>
                    <a:pt x="1480" y="698"/>
                  </a:lnTo>
                  <a:lnTo>
                    <a:pt x="1478" y="688"/>
                  </a:lnTo>
                  <a:lnTo>
                    <a:pt x="1476" y="684"/>
                  </a:lnTo>
                  <a:lnTo>
                    <a:pt x="1470" y="680"/>
                  </a:lnTo>
                  <a:lnTo>
                    <a:pt x="1464" y="678"/>
                  </a:lnTo>
                  <a:lnTo>
                    <a:pt x="1454" y="674"/>
                  </a:lnTo>
                  <a:lnTo>
                    <a:pt x="1444" y="670"/>
                  </a:lnTo>
                  <a:lnTo>
                    <a:pt x="1438" y="668"/>
                  </a:lnTo>
                  <a:lnTo>
                    <a:pt x="1428" y="658"/>
                  </a:lnTo>
                  <a:lnTo>
                    <a:pt x="1420" y="652"/>
                  </a:lnTo>
                  <a:lnTo>
                    <a:pt x="1416" y="650"/>
                  </a:lnTo>
                  <a:lnTo>
                    <a:pt x="1410" y="650"/>
                  </a:lnTo>
                  <a:lnTo>
                    <a:pt x="1400" y="648"/>
                  </a:lnTo>
                  <a:lnTo>
                    <a:pt x="1392" y="644"/>
                  </a:lnTo>
                  <a:lnTo>
                    <a:pt x="1382" y="640"/>
                  </a:lnTo>
                  <a:lnTo>
                    <a:pt x="1362" y="638"/>
                  </a:lnTo>
                  <a:lnTo>
                    <a:pt x="1354" y="638"/>
                  </a:lnTo>
                  <a:lnTo>
                    <a:pt x="1348" y="640"/>
                  </a:lnTo>
                  <a:lnTo>
                    <a:pt x="1340" y="644"/>
                  </a:lnTo>
                  <a:lnTo>
                    <a:pt x="1332" y="654"/>
                  </a:lnTo>
                  <a:lnTo>
                    <a:pt x="1326" y="662"/>
                  </a:lnTo>
                  <a:lnTo>
                    <a:pt x="1318" y="676"/>
                  </a:lnTo>
                  <a:lnTo>
                    <a:pt x="1314" y="678"/>
                  </a:lnTo>
                  <a:lnTo>
                    <a:pt x="1312" y="674"/>
                  </a:lnTo>
                  <a:lnTo>
                    <a:pt x="1310" y="666"/>
                  </a:lnTo>
                  <a:lnTo>
                    <a:pt x="1314" y="658"/>
                  </a:lnTo>
                  <a:lnTo>
                    <a:pt x="1322" y="642"/>
                  </a:lnTo>
                  <a:lnTo>
                    <a:pt x="1326" y="634"/>
                  </a:lnTo>
                  <a:lnTo>
                    <a:pt x="1326" y="628"/>
                  </a:lnTo>
                  <a:lnTo>
                    <a:pt x="1326" y="626"/>
                  </a:lnTo>
                  <a:lnTo>
                    <a:pt x="1322" y="622"/>
                  </a:lnTo>
                  <a:lnTo>
                    <a:pt x="1314" y="618"/>
                  </a:lnTo>
                  <a:lnTo>
                    <a:pt x="1296" y="614"/>
                  </a:lnTo>
                  <a:lnTo>
                    <a:pt x="1288" y="614"/>
                  </a:lnTo>
                  <a:lnTo>
                    <a:pt x="1278" y="616"/>
                  </a:lnTo>
                  <a:lnTo>
                    <a:pt x="1256" y="612"/>
                  </a:lnTo>
                  <a:lnTo>
                    <a:pt x="1246" y="612"/>
                  </a:lnTo>
                  <a:lnTo>
                    <a:pt x="1240" y="614"/>
                  </a:lnTo>
                  <a:lnTo>
                    <a:pt x="1234" y="620"/>
                  </a:lnTo>
                  <a:lnTo>
                    <a:pt x="1230" y="626"/>
                  </a:lnTo>
                  <a:lnTo>
                    <a:pt x="1230" y="634"/>
                  </a:lnTo>
                  <a:lnTo>
                    <a:pt x="1228" y="642"/>
                  </a:lnTo>
                  <a:lnTo>
                    <a:pt x="1228" y="656"/>
                  </a:lnTo>
                  <a:lnTo>
                    <a:pt x="1226" y="652"/>
                  </a:lnTo>
                  <a:lnTo>
                    <a:pt x="1222" y="652"/>
                  </a:lnTo>
                  <a:lnTo>
                    <a:pt x="1216" y="658"/>
                  </a:lnTo>
                  <a:lnTo>
                    <a:pt x="1214" y="660"/>
                  </a:lnTo>
                  <a:lnTo>
                    <a:pt x="1212" y="660"/>
                  </a:lnTo>
                  <a:lnTo>
                    <a:pt x="1212" y="658"/>
                  </a:lnTo>
                  <a:lnTo>
                    <a:pt x="1214" y="650"/>
                  </a:lnTo>
                  <a:lnTo>
                    <a:pt x="1216" y="642"/>
                  </a:lnTo>
                  <a:lnTo>
                    <a:pt x="1214" y="638"/>
                  </a:lnTo>
                  <a:lnTo>
                    <a:pt x="1210" y="636"/>
                  </a:lnTo>
                  <a:lnTo>
                    <a:pt x="1206" y="638"/>
                  </a:lnTo>
                  <a:lnTo>
                    <a:pt x="1198" y="640"/>
                  </a:lnTo>
                  <a:lnTo>
                    <a:pt x="1198" y="636"/>
                  </a:lnTo>
                  <a:lnTo>
                    <a:pt x="1202" y="632"/>
                  </a:lnTo>
                  <a:lnTo>
                    <a:pt x="1202" y="628"/>
                  </a:lnTo>
                  <a:lnTo>
                    <a:pt x="1204" y="620"/>
                  </a:lnTo>
                  <a:lnTo>
                    <a:pt x="1204" y="616"/>
                  </a:lnTo>
                  <a:lnTo>
                    <a:pt x="1206" y="614"/>
                  </a:lnTo>
                  <a:lnTo>
                    <a:pt x="1210" y="610"/>
                  </a:lnTo>
                  <a:lnTo>
                    <a:pt x="1216" y="608"/>
                  </a:lnTo>
                  <a:lnTo>
                    <a:pt x="1224" y="604"/>
                  </a:lnTo>
                  <a:lnTo>
                    <a:pt x="1230" y="596"/>
                  </a:lnTo>
                  <a:lnTo>
                    <a:pt x="1240" y="582"/>
                  </a:lnTo>
                  <a:lnTo>
                    <a:pt x="1248" y="566"/>
                  </a:lnTo>
                  <a:lnTo>
                    <a:pt x="1254" y="560"/>
                  </a:lnTo>
                  <a:lnTo>
                    <a:pt x="1260" y="556"/>
                  </a:lnTo>
                  <a:lnTo>
                    <a:pt x="1264" y="554"/>
                  </a:lnTo>
                  <a:lnTo>
                    <a:pt x="1266" y="548"/>
                  </a:lnTo>
                  <a:lnTo>
                    <a:pt x="1266" y="542"/>
                  </a:lnTo>
                  <a:lnTo>
                    <a:pt x="1266" y="536"/>
                  </a:lnTo>
                  <a:lnTo>
                    <a:pt x="1264" y="528"/>
                  </a:lnTo>
                  <a:lnTo>
                    <a:pt x="1260" y="524"/>
                  </a:lnTo>
                  <a:lnTo>
                    <a:pt x="1256" y="520"/>
                  </a:lnTo>
                  <a:lnTo>
                    <a:pt x="1252" y="518"/>
                  </a:lnTo>
                  <a:lnTo>
                    <a:pt x="1244" y="518"/>
                  </a:lnTo>
                  <a:lnTo>
                    <a:pt x="1240" y="516"/>
                  </a:lnTo>
                  <a:lnTo>
                    <a:pt x="1238" y="514"/>
                  </a:lnTo>
                  <a:lnTo>
                    <a:pt x="1238" y="508"/>
                  </a:lnTo>
                  <a:lnTo>
                    <a:pt x="1236" y="504"/>
                  </a:lnTo>
                  <a:lnTo>
                    <a:pt x="1234" y="502"/>
                  </a:lnTo>
                  <a:lnTo>
                    <a:pt x="1234" y="500"/>
                  </a:lnTo>
                  <a:lnTo>
                    <a:pt x="1232" y="494"/>
                  </a:lnTo>
                  <a:lnTo>
                    <a:pt x="1232" y="490"/>
                  </a:lnTo>
                  <a:lnTo>
                    <a:pt x="1230" y="488"/>
                  </a:lnTo>
                  <a:lnTo>
                    <a:pt x="1228" y="484"/>
                  </a:lnTo>
                  <a:lnTo>
                    <a:pt x="1226" y="480"/>
                  </a:lnTo>
                  <a:lnTo>
                    <a:pt x="1226" y="476"/>
                  </a:lnTo>
                  <a:lnTo>
                    <a:pt x="1226" y="472"/>
                  </a:lnTo>
                  <a:lnTo>
                    <a:pt x="1222" y="466"/>
                  </a:lnTo>
                  <a:lnTo>
                    <a:pt x="1220" y="444"/>
                  </a:lnTo>
                  <a:lnTo>
                    <a:pt x="1218" y="422"/>
                  </a:lnTo>
                  <a:lnTo>
                    <a:pt x="1218" y="418"/>
                  </a:lnTo>
                  <a:lnTo>
                    <a:pt x="1216" y="416"/>
                  </a:lnTo>
                  <a:lnTo>
                    <a:pt x="1214" y="414"/>
                  </a:lnTo>
                  <a:lnTo>
                    <a:pt x="1212" y="410"/>
                  </a:lnTo>
                  <a:lnTo>
                    <a:pt x="1206" y="398"/>
                  </a:lnTo>
                  <a:lnTo>
                    <a:pt x="1202" y="392"/>
                  </a:lnTo>
                  <a:lnTo>
                    <a:pt x="1200" y="392"/>
                  </a:lnTo>
                  <a:lnTo>
                    <a:pt x="1198" y="394"/>
                  </a:lnTo>
                  <a:lnTo>
                    <a:pt x="1198" y="396"/>
                  </a:lnTo>
                  <a:lnTo>
                    <a:pt x="1196" y="402"/>
                  </a:lnTo>
                  <a:lnTo>
                    <a:pt x="1192" y="410"/>
                  </a:lnTo>
                  <a:lnTo>
                    <a:pt x="1192" y="406"/>
                  </a:lnTo>
                  <a:lnTo>
                    <a:pt x="1192" y="404"/>
                  </a:lnTo>
                  <a:lnTo>
                    <a:pt x="1192" y="400"/>
                  </a:lnTo>
                  <a:lnTo>
                    <a:pt x="1192" y="394"/>
                  </a:lnTo>
                  <a:lnTo>
                    <a:pt x="1188" y="380"/>
                  </a:lnTo>
                  <a:lnTo>
                    <a:pt x="1186" y="380"/>
                  </a:lnTo>
                  <a:lnTo>
                    <a:pt x="1184" y="382"/>
                  </a:lnTo>
                  <a:lnTo>
                    <a:pt x="1182" y="382"/>
                  </a:lnTo>
                  <a:lnTo>
                    <a:pt x="1180" y="380"/>
                  </a:lnTo>
                  <a:lnTo>
                    <a:pt x="1178" y="374"/>
                  </a:lnTo>
                  <a:lnTo>
                    <a:pt x="1174" y="372"/>
                  </a:lnTo>
                  <a:lnTo>
                    <a:pt x="1172" y="368"/>
                  </a:lnTo>
                  <a:lnTo>
                    <a:pt x="1166" y="364"/>
                  </a:lnTo>
                  <a:lnTo>
                    <a:pt x="1158" y="360"/>
                  </a:lnTo>
                  <a:lnTo>
                    <a:pt x="1154" y="356"/>
                  </a:lnTo>
                  <a:lnTo>
                    <a:pt x="1150" y="350"/>
                  </a:lnTo>
                  <a:lnTo>
                    <a:pt x="1148" y="346"/>
                  </a:lnTo>
                  <a:lnTo>
                    <a:pt x="1144" y="342"/>
                  </a:lnTo>
                  <a:lnTo>
                    <a:pt x="1136" y="338"/>
                  </a:lnTo>
                  <a:lnTo>
                    <a:pt x="1126" y="334"/>
                  </a:lnTo>
                  <a:lnTo>
                    <a:pt x="1114" y="330"/>
                  </a:lnTo>
                  <a:lnTo>
                    <a:pt x="1102" y="324"/>
                  </a:lnTo>
                  <a:lnTo>
                    <a:pt x="1072" y="316"/>
                  </a:lnTo>
                  <a:lnTo>
                    <a:pt x="1060" y="314"/>
                  </a:lnTo>
                  <a:lnTo>
                    <a:pt x="1056" y="314"/>
                  </a:lnTo>
                  <a:lnTo>
                    <a:pt x="1054" y="316"/>
                  </a:lnTo>
                  <a:lnTo>
                    <a:pt x="1048" y="316"/>
                  </a:lnTo>
                  <a:lnTo>
                    <a:pt x="1038" y="314"/>
                  </a:lnTo>
                  <a:lnTo>
                    <a:pt x="1026" y="314"/>
                  </a:lnTo>
                  <a:lnTo>
                    <a:pt x="1024" y="316"/>
                  </a:lnTo>
                  <a:lnTo>
                    <a:pt x="1022" y="318"/>
                  </a:lnTo>
                  <a:lnTo>
                    <a:pt x="1022" y="322"/>
                  </a:lnTo>
                  <a:lnTo>
                    <a:pt x="1018" y="322"/>
                  </a:lnTo>
                  <a:lnTo>
                    <a:pt x="1006" y="318"/>
                  </a:lnTo>
                  <a:lnTo>
                    <a:pt x="998" y="316"/>
                  </a:lnTo>
                  <a:lnTo>
                    <a:pt x="990" y="314"/>
                  </a:lnTo>
                  <a:lnTo>
                    <a:pt x="982" y="316"/>
                  </a:lnTo>
                  <a:lnTo>
                    <a:pt x="974" y="318"/>
                  </a:lnTo>
                  <a:lnTo>
                    <a:pt x="972" y="316"/>
                  </a:lnTo>
                  <a:lnTo>
                    <a:pt x="972" y="314"/>
                  </a:lnTo>
                  <a:lnTo>
                    <a:pt x="968" y="308"/>
                  </a:lnTo>
                  <a:lnTo>
                    <a:pt x="966" y="302"/>
                  </a:lnTo>
                  <a:lnTo>
                    <a:pt x="964" y="300"/>
                  </a:lnTo>
                  <a:lnTo>
                    <a:pt x="962" y="298"/>
                  </a:lnTo>
                  <a:lnTo>
                    <a:pt x="958" y="296"/>
                  </a:lnTo>
                  <a:lnTo>
                    <a:pt x="956" y="294"/>
                  </a:lnTo>
                  <a:lnTo>
                    <a:pt x="954" y="288"/>
                  </a:lnTo>
                  <a:lnTo>
                    <a:pt x="952" y="284"/>
                  </a:lnTo>
                  <a:lnTo>
                    <a:pt x="948" y="280"/>
                  </a:lnTo>
                  <a:lnTo>
                    <a:pt x="942" y="276"/>
                  </a:lnTo>
                  <a:lnTo>
                    <a:pt x="934" y="274"/>
                  </a:lnTo>
                  <a:lnTo>
                    <a:pt x="920" y="270"/>
                  </a:lnTo>
                  <a:lnTo>
                    <a:pt x="916" y="268"/>
                  </a:lnTo>
                  <a:lnTo>
                    <a:pt x="916" y="264"/>
                  </a:lnTo>
                  <a:lnTo>
                    <a:pt x="918" y="254"/>
                  </a:lnTo>
                  <a:lnTo>
                    <a:pt x="918" y="248"/>
                  </a:lnTo>
                  <a:lnTo>
                    <a:pt x="918" y="242"/>
                  </a:lnTo>
                  <a:lnTo>
                    <a:pt x="914" y="234"/>
                  </a:lnTo>
                  <a:lnTo>
                    <a:pt x="908" y="228"/>
                  </a:lnTo>
                  <a:lnTo>
                    <a:pt x="892" y="214"/>
                  </a:lnTo>
                  <a:lnTo>
                    <a:pt x="868" y="198"/>
                  </a:lnTo>
                  <a:lnTo>
                    <a:pt x="862" y="192"/>
                  </a:lnTo>
                  <a:lnTo>
                    <a:pt x="852" y="188"/>
                  </a:lnTo>
                  <a:lnTo>
                    <a:pt x="840" y="188"/>
                  </a:lnTo>
                  <a:lnTo>
                    <a:pt x="830" y="188"/>
                  </a:lnTo>
                  <a:lnTo>
                    <a:pt x="818" y="190"/>
                  </a:lnTo>
                  <a:lnTo>
                    <a:pt x="804" y="194"/>
                  </a:lnTo>
                  <a:lnTo>
                    <a:pt x="802" y="192"/>
                  </a:lnTo>
                  <a:lnTo>
                    <a:pt x="804" y="190"/>
                  </a:lnTo>
                  <a:lnTo>
                    <a:pt x="808" y="184"/>
                  </a:lnTo>
                  <a:lnTo>
                    <a:pt x="810" y="180"/>
                  </a:lnTo>
                  <a:lnTo>
                    <a:pt x="812" y="172"/>
                  </a:lnTo>
                  <a:lnTo>
                    <a:pt x="814" y="164"/>
                  </a:lnTo>
                  <a:lnTo>
                    <a:pt x="816" y="160"/>
                  </a:lnTo>
                  <a:lnTo>
                    <a:pt x="822" y="156"/>
                  </a:lnTo>
                  <a:lnTo>
                    <a:pt x="826" y="152"/>
                  </a:lnTo>
                  <a:lnTo>
                    <a:pt x="826" y="150"/>
                  </a:lnTo>
                  <a:lnTo>
                    <a:pt x="826" y="148"/>
                  </a:lnTo>
                  <a:lnTo>
                    <a:pt x="822" y="146"/>
                  </a:lnTo>
                  <a:lnTo>
                    <a:pt x="814" y="142"/>
                  </a:lnTo>
                  <a:lnTo>
                    <a:pt x="810" y="138"/>
                  </a:lnTo>
                  <a:lnTo>
                    <a:pt x="808" y="134"/>
                  </a:lnTo>
                  <a:lnTo>
                    <a:pt x="804" y="130"/>
                  </a:lnTo>
                  <a:lnTo>
                    <a:pt x="800" y="128"/>
                  </a:lnTo>
                  <a:lnTo>
                    <a:pt x="792" y="128"/>
                  </a:lnTo>
                  <a:lnTo>
                    <a:pt x="784" y="126"/>
                  </a:lnTo>
                  <a:lnTo>
                    <a:pt x="780" y="124"/>
                  </a:lnTo>
                  <a:lnTo>
                    <a:pt x="778" y="122"/>
                  </a:lnTo>
                  <a:lnTo>
                    <a:pt x="772" y="116"/>
                  </a:lnTo>
                  <a:lnTo>
                    <a:pt x="766" y="112"/>
                  </a:lnTo>
                  <a:lnTo>
                    <a:pt x="752" y="104"/>
                  </a:lnTo>
                  <a:lnTo>
                    <a:pt x="746" y="100"/>
                  </a:lnTo>
                  <a:lnTo>
                    <a:pt x="744" y="98"/>
                  </a:lnTo>
                  <a:lnTo>
                    <a:pt x="748" y="94"/>
                  </a:lnTo>
                  <a:lnTo>
                    <a:pt x="756" y="92"/>
                  </a:lnTo>
                  <a:lnTo>
                    <a:pt x="772" y="88"/>
                  </a:lnTo>
                  <a:lnTo>
                    <a:pt x="782" y="84"/>
                  </a:lnTo>
                  <a:lnTo>
                    <a:pt x="782" y="82"/>
                  </a:lnTo>
                  <a:lnTo>
                    <a:pt x="778" y="80"/>
                  </a:lnTo>
                  <a:lnTo>
                    <a:pt x="762" y="78"/>
                  </a:lnTo>
                  <a:lnTo>
                    <a:pt x="744" y="78"/>
                  </a:lnTo>
                  <a:lnTo>
                    <a:pt x="736" y="80"/>
                  </a:lnTo>
                  <a:lnTo>
                    <a:pt x="726" y="82"/>
                  </a:lnTo>
                  <a:lnTo>
                    <a:pt x="706" y="84"/>
                  </a:lnTo>
                  <a:lnTo>
                    <a:pt x="696" y="84"/>
                  </a:lnTo>
                  <a:lnTo>
                    <a:pt x="688" y="86"/>
                  </a:lnTo>
                  <a:lnTo>
                    <a:pt x="684" y="88"/>
                  </a:lnTo>
                  <a:lnTo>
                    <a:pt x="682" y="92"/>
                  </a:lnTo>
                  <a:lnTo>
                    <a:pt x="680" y="98"/>
                  </a:lnTo>
                  <a:lnTo>
                    <a:pt x="678" y="100"/>
                  </a:lnTo>
                  <a:lnTo>
                    <a:pt x="674" y="104"/>
                  </a:lnTo>
                  <a:lnTo>
                    <a:pt x="662" y="110"/>
                  </a:lnTo>
                  <a:lnTo>
                    <a:pt x="654" y="112"/>
                  </a:lnTo>
                  <a:lnTo>
                    <a:pt x="646" y="112"/>
                  </a:lnTo>
                  <a:lnTo>
                    <a:pt x="638" y="112"/>
                  </a:lnTo>
                  <a:lnTo>
                    <a:pt x="630" y="108"/>
                  </a:lnTo>
                  <a:lnTo>
                    <a:pt x="622" y="102"/>
                  </a:lnTo>
                  <a:lnTo>
                    <a:pt x="616" y="94"/>
                  </a:lnTo>
                  <a:lnTo>
                    <a:pt x="612" y="88"/>
                  </a:lnTo>
                  <a:lnTo>
                    <a:pt x="608" y="86"/>
                  </a:lnTo>
                  <a:lnTo>
                    <a:pt x="602" y="84"/>
                  </a:lnTo>
                  <a:lnTo>
                    <a:pt x="594" y="84"/>
                  </a:lnTo>
                  <a:lnTo>
                    <a:pt x="580" y="86"/>
                  </a:lnTo>
                  <a:lnTo>
                    <a:pt x="564" y="90"/>
                  </a:lnTo>
                  <a:lnTo>
                    <a:pt x="548" y="94"/>
                  </a:lnTo>
                  <a:lnTo>
                    <a:pt x="536" y="94"/>
                  </a:lnTo>
                  <a:lnTo>
                    <a:pt x="530" y="92"/>
                  </a:lnTo>
                  <a:lnTo>
                    <a:pt x="526" y="90"/>
                  </a:lnTo>
                  <a:lnTo>
                    <a:pt x="524" y="84"/>
                  </a:lnTo>
                  <a:lnTo>
                    <a:pt x="522" y="78"/>
                  </a:lnTo>
                  <a:lnTo>
                    <a:pt x="520" y="64"/>
                  </a:lnTo>
                  <a:lnTo>
                    <a:pt x="516" y="56"/>
                  </a:lnTo>
                  <a:lnTo>
                    <a:pt x="508" y="50"/>
                  </a:lnTo>
                  <a:lnTo>
                    <a:pt x="500" y="46"/>
                  </a:lnTo>
                  <a:lnTo>
                    <a:pt x="490" y="44"/>
                  </a:lnTo>
                  <a:lnTo>
                    <a:pt x="482" y="40"/>
                  </a:lnTo>
                  <a:lnTo>
                    <a:pt x="474" y="32"/>
                  </a:lnTo>
                  <a:lnTo>
                    <a:pt x="468" y="22"/>
                  </a:lnTo>
                  <a:lnTo>
                    <a:pt x="464" y="12"/>
                  </a:lnTo>
                  <a:lnTo>
                    <a:pt x="458" y="8"/>
                  </a:lnTo>
                  <a:lnTo>
                    <a:pt x="454" y="8"/>
                  </a:lnTo>
                  <a:lnTo>
                    <a:pt x="450" y="10"/>
                  </a:lnTo>
                  <a:lnTo>
                    <a:pt x="446" y="16"/>
                  </a:lnTo>
                  <a:lnTo>
                    <a:pt x="444" y="22"/>
                  </a:lnTo>
                  <a:lnTo>
                    <a:pt x="444" y="28"/>
                  </a:lnTo>
                  <a:lnTo>
                    <a:pt x="444" y="34"/>
                  </a:lnTo>
                  <a:lnTo>
                    <a:pt x="448" y="40"/>
                  </a:lnTo>
                  <a:lnTo>
                    <a:pt x="452" y="48"/>
                  </a:lnTo>
                  <a:lnTo>
                    <a:pt x="452" y="50"/>
                  </a:lnTo>
                  <a:lnTo>
                    <a:pt x="448" y="52"/>
                  </a:lnTo>
                  <a:lnTo>
                    <a:pt x="430" y="56"/>
                  </a:lnTo>
                  <a:lnTo>
                    <a:pt x="420" y="60"/>
                  </a:lnTo>
                  <a:lnTo>
                    <a:pt x="410" y="64"/>
                  </a:lnTo>
                  <a:lnTo>
                    <a:pt x="402" y="70"/>
                  </a:lnTo>
                  <a:lnTo>
                    <a:pt x="398" y="74"/>
                  </a:lnTo>
                  <a:lnTo>
                    <a:pt x="392" y="80"/>
                  </a:lnTo>
                  <a:lnTo>
                    <a:pt x="390" y="78"/>
                  </a:lnTo>
                  <a:lnTo>
                    <a:pt x="388" y="72"/>
                  </a:lnTo>
                  <a:lnTo>
                    <a:pt x="386" y="64"/>
                  </a:lnTo>
                  <a:lnTo>
                    <a:pt x="380" y="56"/>
                  </a:lnTo>
                  <a:lnTo>
                    <a:pt x="376" y="52"/>
                  </a:lnTo>
                  <a:lnTo>
                    <a:pt x="376" y="48"/>
                  </a:lnTo>
                  <a:lnTo>
                    <a:pt x="378" y="44"/>
                  </a:lnTo>
                  <a:lnTo>
                    <a:pt x="382" y="40"/>
                  </a:lnTo>
                  <a:lnTo>
                    <a:pt x="392" y="32"/>
                  </a:lnTo>
                  <a:lnTo>
                    <a:pt x="402" y="26"/>
                  </a:lnTo>
                  <a:lnTo>
                    <a:pt x="406" y="24"/>
                  </a:lnTo>
                  <a:lnTo>
                    <a:pt x="410" y="20"/>
                  </a:lnTo>
                  <a:lnTo>
                    <a:pt x="410" y="14"/>
                  </a:lnTo>
                  <a:lnTo>
                    <a:pt x="410" y="10"/>
                  </a:lnTo>
                  <a:lnTo>
                    <a:pt x="408" y="6"/>
                  </a:lnTo>
                  <a:lnTo>
                    <a:pt x="404" y="2"/>
                  </a:lnTo>
                  <a:lnTo>
                    <a:pt x="398" y="0"/>
                  </a:lnTo>
                  <a:lnTo>
                    <a:pt x="390" y="0"/>
                  </a:lnTo>
                  <a:lnTo>
                    <a:pt x="378" y="4"/>
                  </a:lnTo>
                  <a:lnTo>
                    <a:pt x="374" y="6"/>
                  </a:lnTo>
                  <a:lnTo>
                    <a:pt x="370" y="10"/>
                  </a:lnTo>
                  <a:lnTo>
                    <a:pt x="362" y="20"/>
                  </a:lnTo>
                  <a:lnTo>
                    <a:pt x="354" y="26"/>
                  </a:lnTo>
                  <a:lnTo>
                    <a:pt x="344" y="36"/>
                  </a:lnTo>
                  <a:lnTo>
                    <a:pt x="328" y="46"/>
                  </a:lnTo>
                  <a:lnTo>
                    <a:pt x="316" y="50"/>
                  </a:lnTo>
                  <a:lnTo>
                    <a:pt x="306" y="52"/>
                  </a:lnTo>
                  <a:lnTo>
                    <a:pt x="298" y="52"/>
                  </a:lnTo>
                  <a:lnTo>
                    <a:pt x="294" y="50"/>
                  </a:lnTo>
                  <a:lnTo>
                    <a:pt x="290" y="50"/>
                  </a:lnTo>
                  <a:lnTo>
                    <a:pt x="286" y="52"/>
                  </a:lnTo>
                  <a:lnTo>
                    <a:pt x="284" y="58"/>
                  </a:lnTo>
                  <a:lnTo>
                    <a:pt x="280" y="66"/>
                  </a:lnTo>
                  <a:lnTo>
                    <a:pt x="276" y="68"/>
                  </a:lnTo>
                  <a:lnTo>
                    <a:pt x="270" y="68"/>
                  </a:lnTo>
                  <a:lnTo>
                    <a:pt x="266" y="66"/>
                  </a:lnTo>
                  <a:lnTo>
                    <a:pt x="256" y="62"/>
                  </a:lnTo>
                  <a:lnTo>
                    <a:pt x="252" y="64"/>
                  </a:lnTo>
                  <a:lnTo>
                    <a:pt x="250" y="68"/>
                  </a:lnTo>
                  <a:lnTo>
                    <a:pt x="248" y="72"/>
                  </a:lnTo>
                  <a:lnTo>
                    <a:pt x="244" y="78"/>
                  </a:lnTo>
                  <a:lnTo>
                    <a:pt x="238" y="86"/>
                  </a:lnTo>
                  <a:lnTo>
                    <a:pt x="234" y="92"/>
                  </a:lnTo>
                  <a:lnTo>
                    <a:pt x="232" y="100"/>
                  </a:lnTo>
                  <a:lnTo>
                    <a:pt x="230" y="110"/>
                  </a:lnTo>
                  <a:lnTo>
                    <a:pt x="230" y="122"/>
                  </a:lnTo>
                  <a:lnTo>
                    <a:pt x="230" y="134"/>
                  </a:lnTo>
                  <a:lnTo>
                    <a:pt x="226" y="142"/>
                  </a:lnTo>
                  <a:lnTo>
                    <a:pt x="224" y="144"/>
                  </a:lnTo>
                  <a:lnTo>
                    <a:pt x="220" y="146"/>
                  </a:lnTo>
                  <a:lnTo>
                    <a:pt x="214" y="146"/>
                  </a:lnTo>
                  <a:lnTo>
                    <a:pt x="210" y="148"/>
                  </a:lnTo>
                  <a:lnTo>
                    <a:pt x="208" y="150"/>
                  </a:lnTo>
                  <a:lnTo>
                    <a:pt x="206" y="158"/>
                  </a:lnTo>
                  <a:lnTo>
                    <a:pt x="202" y="166"/>
                  </a:lnTo>
                  <a:lnTo>
                    <a:pt x="198" y="170"/>
                  </a:lnTo>
                  <a:lnTo>
                    <a:pt x="180" y="202"/>
                  </a:lnTo>
                  <a:lnTo>
                    <a:pt x="182" y="212"/>
                  </a:lnTo>
                  <a:lnTo>
                    <a:pt x="182" y="214"/>
                  </a:lnTo>
                  <a:lnTo>
                    <a:pt x="180" y="214"/>
                  </a:lnTo>
                  <a:lnTo>
                    <a:pt x="176" y="210"/>
                  </a:lnTo>
                  <a:lnTo>
                    <a:pt x="144" y="264"/>
                  </a:lnTo>
                  <a:lnTo>
                    <a:pt x="146" y="274"/>
                  </a:lnTo>
                  <a:lnTo>
                    <a:pt x="148" y="278"/>
                  </a:lnTo>
                  <a:lnTo>
                    <a:pt x="152" y="280"/>
                  </a:lnTo>
                  <a:lnTo>
                    <a:pt x="156" y="284"/>
                  </a:lnTo>
                  <a:lnTo>
                    <a:pt x="158" y="286"/>
                  </a:lnTo>
                  <a:lnTo>
                    <a:pt x="158" y="290"/>
                  </a:lnTo>
                  <a:lnTo>
                    <a:pt x="156" y="296"/>
                  </a:lnTo>
                  <a:lnTo>
                    <a:pt x="154" y="304"/>
                  </a:lnTo>
                  <a:lnTo>
                    <a:pt x="154" y="310"/>
                  </a:lnTo>
                  <a:lnTo>
                    <a:pt x="156" y="314"/>
                  </a:lnTo>
                  <a:lnTo>
                    <a:pt x="162" y="320"/>
                  </a:lnTo>
                  <a:lnTo>
                    <a:pt x="162" y="324"/>
                  </a:lnTo>
                  <a:lnTo>
                    <a:pt x="160" y="328"/>
                  </a:lnTo>
                  <a:lnTo>
                    <a:pt x="158" y="330"/>
                  </a:lnTo>
                  <a:lnTo>
                    <a:pt x="154" y="334"/>
                  </a:lnTo>
                  <a:lnTo>
                    <a:pt x="152" y="338"/>
                  </a:lnTo>
                  <a:lnTo>
                    <a:pt x="150" y="348"/>
                  </a:lnTo>
                  <a:lnTo>
                    <a:pt x="152" y="360"/>
                  </a:lnTo>
                  <a:lnTo>
                    <a:pt x="154" y="374"/>
                  </a:lnTo>
                  <a:lnTo>
                    <a:pt x="154" y="386"/>
                  </a:lnTo>
                  <a:lnTo>
                    <a:pt x="152" y="406"/>
                  </a:lnTo>
                  <a:lnTo>
                    <a:pt x="152" y="418"/>
                  </a:lnTo>
                  <a:lnTo>
                    <a:pt x="152" y="422"/>
                  </a:lnTo>
                  <a:lnTo>
                    <a:pt x="156" y="424"/>
                  </a:lnTo>
                  <a:lnTo>
                    <a:pt x="158" y="428"/>
                  </a:lnTo>
                  <a:lnTo>
                    <a:pt x="158" y="434"/>
                  </a:lnTo>
                  <a:lnTo>
                    <a:pt x="158" y="444"/>
                  </a:lnTo>
                  <a:lnTo>
                    <a:pt x="154" y="454"/>
                  </a:lnTo>
                  <a:lnTo>
                    <a:pt x="150" y="464"/>
                  </a:lnTo>
                  <a:lnTo>
                    <a:pt x="144" y="472"/>
                  </a:lnTo>
                  <a:lnTo>
                    <a:pt x="138" y="478"/>
                  </a:lnTo>
                  <a:lnTo>
                    <a:pt x="132" y="480"/>
                  </a:lnTo>
                  <a:lnTo>
                    <a:pt x="118" y="482"/>
                  </a:lnTo>
                  <a:lnTo>
                    <a:pt x="110" y="486"/>
                  </a:lnTo>
                  <a:lnTo>
                    <a:pt x="106" y="490"/>
                  </a:lnTo>
                  <a:lnTo>
                    <a:pt x="104" y="494"/>
                  </a:lnTo>
                  <a:lnTo>
                    <a:pt x="104" y="498"/>
                  </a:lnTo>
                  <a:lnTo>
                    <a:pt x="104" y="504"/>
                  </a:lnTo>
                  <a:lnTo>
                    <a:pt x="104" y="510"/>
                  </a:lnTo>
                  <a:lnTo>
                    <a:pt x="102" y="512"/>
                  </a:lnTo>
                  <a:lnTo>
                    <a:pt x="96" y="516"/>
                  </a:lnTo>
                  <a:lnTo>
                    <a:pt x="92" y="518"/>
                  </a:lnTo>
                  <a:lnTo>
                    <a:pt x="92" y="520"/>
                  </a:lnTo>
                  <a:lnTo>
                    <a:pt x="94" y="526"/>
                  </a:lnTo>
                  <a:lnTo>
                    <a:pt x="98" y="536"/>
                  </a:lnTo>
                  <a:lnTo>
                    <a:pt x="98" y="540"/>
                  </a:lnTo>
                  <a:lnTo>
                    <a:pt x="98" y="542"/>
                  </a:lnTo>
                  <a:lnTo>
                    <a:pt x="92" y="548"/>
                  </a:lnTo>
                  <a:lnTo>
                    <a:pt x="84" y="552"/>
                  </a:lnTo>
                  <a:lnTo>
                    <a:pt x="74" y="554"/>
                  </a:lnTo>
                  <a:lnTo>
                    <a:pt x="64" y="558"/>
                  </a:lnTo>
                  <a:lnTo>
                    <a:pt x="56" y="562"/>
                  </a:lnTo>
                  <a:lnTo>
                    <a:pt x="50" y="570"/>
                  </a:lnTo>
                  <a:lnTo>
                    <a:pt x="50" y="574"/>
                  </a:lnTo>
                  <a:lnTo>
                    <a:pt x="50" y="578"/>
                  </a:lnTo>
                  <a:lnTo>
                    <a:pt x="50" y="592"/>
                  </a:lnTo>
                  <a:lnTo>
                    <a:pt x="48" y="600"/>
                  </a:lnTo>
                  <a:lnTo>
                    <a:pt x="46" y="606"/>
                  </a:lnTo>
                  <a:lnTo>
                    <a:pt x="42" y="610"/>
                  </a:lnTo>
                  <a:lnTo>
                    <a:pt x="36" y="618"/>
                  </a:lnTo>
                  <a:lnTo>
                    <a:pt x="34" y="624"/>
                  </a:lnTo>
                  <a:lnTo>
                    <a:pt x="34" y="632"/>
                  </a:lnTo>
                  <a:lnTo>
                    <a:pt x="34" y="642"/>
                  </a:lnTo>
                  <a:lnTo>
                    <a:pt x="30" y="646"/>
                  </a:lnTo>
                  <a:lnTo>
                    <a:pt x="28" y="648"/>
                  </a:lnTo>
                  <a:lnTo>
                    <a:pt x="22" y="650"/>
                  </a:lnTo>
                  <a:lnTo>
                    <a:pt x="18" y="652"/>
                  </a:lnTo>
                  <a:lnTo>
                    <a:pt x="16" y="654"/>
                  </a:lnTo>
                  <a:lnTo>
                    <a:pt x="14" y="660"/>
                  </a:lnTo>
                  <a:lnTo>
                    <a:pt x="16" y="670"/>
                  </a:lnTo>
                  <a:lnTo>
                    <a:pt x="18" y="688"/>
                  </a:lnTo>
                  <a:lnTo>
                    <a:pt x="20" y="698"/>
                  </a:lnTo>
                  <a:lnTo>
                    <a:pt x="18" y="706"/>
                  </a:lnTo>
                  <a:lnTo>
                    <a:pt x="18" y="710"/>
                  </a:lnTo>
                  <a:lnTo>
                    <a:pt x="16" y="714"/>
                  </a:lnTo>
                  <a:lnTo>
                    <a:pt x="18" y="716"/>
                  </a:lnTo>
                  <a:lnTo>
                    <a:pt x="28" y="728"/>
                  </a:lnTo>
                  <a:lnTo>
                    <a:pt x="34" y="734"/>
                  </a:lnTo>
                  <a:lnTo>
                    <a:pt x="42" y="736"/>
                  </a:lnTo>
                  <a:lnTo>
                    <a:pt x="46" y="736"/>
                  </a:lnTo>
                  <a:lnTo>
                    <a:pt x="50" y="732"/>
                  </a:lnTo>
                  <a:lnTo>
                    <a:pt x="54" y="726"/>
                  </a:lnTo>
                  <a:lnTo>
                    <a:pt x="56" y="726"/>
                  </a:lnTo>
                  <a:lnTo>
                    <a:pt x="56" y="730"/>
                  </a:lnTo>
                  <a:lnTo>
                    <a:pt x="56" y="744"/>
                  </a:lnTo>
                  <a:lnTo>
                    <a:pt x="54" y="756"/>
                  </a:lnTo>
                  <a:lnTo>
                    <a:pt x="52" y="760"/>
                  </a:lnTo>
                  <a:lnTo>
                    <a:pt x="48" y="766"/>
                  </a:lnTo>
                  <a:lnTo>
                    <a:pt x="44" y="768"/>
                  </a:lnTo>
                  <a:lnTo>
                    <a:pt x="38" y="770"/>
                  </a:lnTo>
                  <a:lnTo>
                    <a:pt x="22" y="786"/>
                  </a:lnTo>
                  <a:lnTo>
                    <a:pt x="12" y="800"/>
                  </a:lnTo>
                  <a:lnTo>
                    <a:pt x="6" y="812"/>
                  </a:lnTo>
                  <a:lnTo>
                    <a:pt x="2" y="824"/>
                  </a:lnTo>
                  <a:lnTo>
                    <a:pt x="0" y="836"/>
                  </a:lnTo>
                  <a:lnTo>
                    <a:pt x="0" y="844"/>
                  </a:lnTo>
                  <a:lnTo>
                    <a:pt x="2" y="860"/>
                  </a:lnTo>
                  <a:lnTo>
                    <a:pt x="4" y="866"/>
                  </a:lnTo>
                  <a:lnTo>
                    <a:pt x="8" y="870"/>
                  </a:lnTo>
                  <a:lnTo>
                    <a:pt x="16" y="876"/>
                  </a:lnTo>
                  <a:lnTo>
                    <a:pt x="18" y="878"/>
                  </a:lnTo>
                  <a:lnTo>
                    <a:pt x="18" y="882"/>
                  </a:lnTo>
                  <a:lnTo>
                    <a:pt x="18" y="884"/>
                  </a:lnTo>
                  <a:lnTo>
                    <a:pt x="12" y="888"/>
                  </a:lnTo>
                  <a:lnTo>
                    <a:pt x="8" y="892"/>
                  </a:lnTo>
                  <a:lnTo>
                    <a:pt x="6" y="896"/>
                  </a:lnTo>
                  <a:lnTo>
                    <a:pt x="6" y="900"/>
                  </a:lnTo>
                  <a:lnTo>
                    <a:pt x="6" y="902"/>
                  </a:lnTo>
                  <a:lnTo>
                    <a:pt x="12" y="908"/>
                  </a:lnTo>
                  <a:lnTo>
                    <a:pt x="22" y="914"/>
                  </a:lnTo>
                  <a:lnTo>
                    <a:pt x="44" y="926"/>
                  </a:lnTo>
                  <a:lnTo>
                    <a:pt x="54" y="934"/>
                  </a:lnTo>
                  <a:lnTo>
                    <a:pt x="56" y="938"/>
                  </a:lnTo>
                  <a:lnTo>
                    <a:pt x="58" y="944"/>
                  </a:lnTo>
                  <a:lnTo>
                    <a:pt x="62" y="960"/>
                  </a:lnTo>
                  <a:lnTo>
                    <a:pt x="68" y="972"/>
                  </a:lnTo>
                  <a:lnTo>
                    <a:pt x="74" y="980"/>
                  </a:lnTo>
                  <a:lnTo>
                    <a:pt x="80" y="988"/>
                  </a:lnTo>
                  <a:lnTo>
                    <a:pt x="92" y="1004"/>
                  </a:lnTo>
                  <a:lnTo>
                    <a:pt x="96" y="1014"/>
                  </a:lnTo>
                  <a:lnTo>
                    <a:pt x="100" y="1026"/>
                  </a:lnTo>
                  <a:lnTo>
                    <a:pt x="104" y="1040"/>
                  </a:lnTo>
                  <a:lnTo>
                    <a:pt x="108" y="1056"/>
                  </a:lnTo>
                  <a:lnTo>
                    <a:pt x="122" y="1086"/>
                  </a:lnTo>
                  <a:lnTo>
                    <a:pt x="136" y="1114"/>
                  </a:lnTo>
                  <a:lnTo>
                    <a:pt x="142" y="1128"/>
                  </a:lnTo>
                  <a:lnTo>
                    <a:pt x="146" y="1142"/>
                  </a:lnTo>
                  <a:lnTo>
                    <a:pt x="148" y="1152"/>
                  </a:lnTo>
                  <a:lnTo>
                    <a:pt x="152" y="1160"/>
                  </a:lnTo>
                  <a:lnTo>
                    <a:pt x="158" y="1172"/>
                  </a:lnTo>
                  <a:lnTo>
                    <a:pt x="162" y="1180"/>
                  </a:lnTo>
                  <a:lnTo>
                    <a:pt x="164" y="1186"/>
                  </a:lnTo>
                  <a:lnTo>
                    <a:pt x="164" y="1194"/>
                  </a:lnTo>
                  <a:lnTo>
                    <a:pt x="166" y="1202"/>
                  </a:lnTo>
                  <a:lnTo>
                    <a:pt x="172" y="1210"/>
                  </a:lnTo>
                  <a:lnTo>
                    <a:pt x="184" y="1228"/>
                  </a:lnTo>
                  <a:lnTo>
                    <a:pt x="192" y="1238"/>
                  </a:lnTo>
                  <a:lnTo>
                    <a:pt x="198" y="1248"/>
                  </a:lnTo>
                  <a:lnTo>
                    <a:pt x="200" y="1260"/>
                  </a:lnTo>
                  <a:lnTo>
                    <a:pt x="200" y="1274"/>
                  </a:lnTo>
                  <a:lnTo>
                    <a:pt x="200" y="1286"/>
                  </a:lnTo>
                  <a:lnTo>
                    <a:pt x="204" y="1298"/>
                  </a:lnTo>
                  <a:lnTo>
                    <a:pt x="208" y="1308"/>
                  </a:lnTo>
                  <a:lnTo>
                    <a:pt x="214" y="1316"/>
                  </a:lnTo>
                  <a:lnTo>
                    <a:pt x="228" y="1330"/>
                  </a:lnTo>
                  <a:lnTo>
                    <a:pt x="234" y="1338"/>
                  </a:lnTo>
                  <a:lnTo>
                    <a:pt x="238" y="1344"/>
                  </a:lnTo>
                  <a:lnTo>
                    <a:pt x="246" y="1356"/>
                  </a:lnTo>
                  <a:lnTo>
                    <a:pt x="256" y="1368"/>
                  </a:lnTo>
                  <a:lnTo>
                    <a:pt x="278" y="1384"/>
                  </a:lnTo>
                  <a:lnTo>
                    <a:pt x="318" y="1406"/>
                  </a:lnTo>
                  <a:lnTo>
                    <a:pt x="358" y="1428"/>
                  </a:lnTo>
                  <a:lnTo>
                    <a:pt x="380" y="1442"/>
                  </a:lnTo>
                  <a:lnTo>
                    <a:pt x="388" y="1448"/>
                  </a:lnTo>
                  <a:lnTo>
                    <a:pt x="392" y="1454"/>
                  </a:lnTo>
                  <a:lnTo>
                    <a:pt x="396" y="1460"/>
                  </a:lnTo>
                  <a:lnTo>
                    <a:pt x="398" y="1468"/>
                  </a:lnTo>
                  <a:lnTo>
                    <a:pt x="400" y="1474"/>
                  </a:lnTo>
                  <a:lnTo>
                    <a:pt x="404" y="1480"/>
                  </a:lnTo>
                  <a:lnTo>
                    <a:pt x="408" y="1486"/>
                  </a:lnTo>
                  <a:lnTo>
                    <a:pt x="414" y="1490"/>
                  </a:lnTo>
                  <a:lnTo>
                    <a:pt x="426" y="1496"/>
                  </a:lnTo>
                  <a:lnTo>
                    <a:pt x="434" y="1500"/>
                  </a:lnTo>
                  <a:lnTo>
                    <a:pt x="440" y="1506"/>
                  </a:lnTo>
                  <a:lnTo>
                    <a:pt x="438" y="1532"/>
                  </a:lnTo>
                  <a:lnTo>
                    <a:pt x="440" y="1542"/>
                  </a:lnTo>
                  <a:lnTo>
                    <a:pt x="442" y="1546"/>
                  </a:lnTo>
                  <a:lnTo>
                    <a:pt x="442" y="1552"/>
                  </a:lnTo>
                  <a:lnTo>
                    <a:pt x="444" y="1564"/>
                  </a:lnTo>
                  <a:lnTo>
                    <a:pt x="446" y="1574"/>
                  </a:lnTo>
                  <a:lnTo>
                    <a:pt x="448" y="1586"/>
                  </a:lnTo>
                  <a:lnTo>
                    <a:pt x="448" y="1594"/>
                  </a:lnTo>
                  <a:lnTo>
                    <a:pt x="448" y="1604"/>
                  </a:lnTo>
                  <a:lnTo>
                    <a:pt x="446" y="1614"/>
                  </a:lnTo>
                  <a:lnTo>
                    <a:pt x="446" y="1624"/>
                  </a:lnTo>
                  <a:lnTo>
                    <a:pt x="450" y="1640"/>
                  </a:lnTo>
                  <a:lnTo>
                    <a:pt x="452" y="1658"/>
                  </a:lnTo>
                  <a:lnTo>
                    <a:pt x="452" y="1670"/>
                  </a:lnTo>
                  <a:lnTo>
                    <a:pt x="448" y="1686"/>
                  </a:lnTo>
                  <a:lnTo>
                    <a:pt x="444" y="1716"/>
                  </a:lnTo>
                  <a:lnTo>
                    <a:pt x="442" y="1732"/>
                  </a:lnTo>
                  <a:lnTo>
                    <a:pt x="440" y="1742"/>
                  </a:lnTo>
                  <a:lnTo>
                    <a:pt x="440" y="1744"/>
                  </a:lnTo>
                  <a:lnTo>
                    <a:pt x="438" y="1744"/>
                  </a:lnTo>
                  <a:lnTo>
                    <a:pt x="436" y="1744"/>
                  </a:lnTo>
                  <a:lnTo>
                    <a:pt x="434" y="1746"/>
                  </a:lnTo>
                  <a:lnTo>
                    <a:pt x="430" y="1752"/>
                  </a:lnTo>
                  <a:lnTo>
                    <a:pt x="430" y="1760"/>
                  </a:lnTo>
                  <a:lnTo>
                    <a:pt x="430" y="1762"/>
                  </a:lnTo>
                  <a:lnTo>
                    <a:pt x="434" y="1764"/>
                  </a:lnTo>
                  <a:lnTo>
                    <a:pt x="436" y="1768"/>
                  </a:lnTo>
                  <a:lnTo>
                    <a:pt x="436" y="1772"/>
                  </a:lnTo>
                  <a:lnTo>
                    <a:pt x="434" y="1788"/>
                  </a:lnTo>
                  <a:lnTo>
                    <a:pt x="430" y="1808"/>
                  </a:lnTo>
                  <a:lnTo>
                    <a:pt x="432" y="1820"/>
                  </a:lnTo>
                  <a:lnTo>
                    <a:pt x="434" y="1834"/>
                  </a:lnTo>
                  <a:lnTo>
                    <a:pt x="436" y="1846"/>
                  </a:lnTo>
                  <a:lnTo>
                    <a:pt x="436" y="1856"/>
                  </a:lnTo>
                  <a:lnTo>
                    <a:pt x="434" y="1864"/>
                  </a:lnTo>
                  <a:lnTo>
                    <a:pt x="432" y="1870"/>
                  </a:lnTo>
                  <a:lnTo>
                    <a:pt x="428" y="1882"/>
                  </a:lnTo>
                  <a:lnTo>
                    <a:pt x="428" y="1888"/>
                  </a:lnTo>
                  <a:lnTo>
                    <a:pt x="430" y="1894"/>
                  </a:lnTo>
                  <a:lnTo>
                    <a:pt x="432" y="1900"/>
                  </a:lnTo>
                  <a:lnTo>
                    <a:pt x="430" y="1908"/>
                  </a:lnTo>
                  <a:lnTo>
                    <a:pt x="424" y="1928"/>
                  </a:lnTo>
                  <a:lnTo>
                    <a:pt x="418" y="1946"/>
                  </a:lnTo>
                  <a:lnTo>
                    <a:pt x="416" y="1956"/>
                  </a:lnTo>
                  <a:lnTo>
                    <a:pt x="416" y="1964"/>
                  </a:lnTo>
                  <a:lnTo>
                    <a:pt x="416" y="1974"/>
                  </a:lnTo>
                  <a:lnTo>
                    <a:pt x="414" y="1978"/>
                  </a:lnTo>
                  <a:lnTo>
                    <a:pt x="410" y="1986"/>
                  </a:lnTo>
                  <a:lnTo>
                    <a:pt x="408" y="2004"/>
                  </a:lnTo>
                  <a:lnTo>
                    <a:pt x="408" y="2016"/>
                  </a:lnTo>
                  <a:lnTo>
                    <a:pt x="404" y="2024"/>
                  </a:lnTo>
                  <a:lnTo>
                    <a:pt x="400" y="2030"/>
                  </a:lnTo>
                  <a:lnTo>
                    <a:pt x="398" y="2036"/>
                  </a:lnTo>
                  <a:lnTo>
                    <a:pt x="394" y="2040"/>
                  </a:lnTo>
                  <a:lnTo>
                    <a:pt x="392" y="2044"/>
                  </a:lnTo>
                  <a:lnTo>
                    <a:pt x="392" y="2048"/>
                  </a:lnTo>
                  <a:lnTo>
                    <a:pt x="394" y="2056"/>
                  </a:lnTo>
                  <a:lnTo>
                    <a:pt x="400" y="2072"/>
                  </a:lnTo>
                  <a:lnTo>
                    <a:pt x="402" y="2086"/>
                  </a:lnTo>
                  <a:lnTo>
                    <a:pt x="402" y="2098"/>
                  </a:lnTo>
                  <a:lnTo>
                    <a:pt x="400" y="2104"/>
                  </a:lnTo>
                  <a:lnTo>
                    <a:pt x="398" y="2108"/>
                  </a:lnTo>
                  <a:lnTo>
                    <a:pt x="390" y="2116"/>
                  </a:lnTo>
                  <a:lnTo>
                    <a:pt x="386" y="2124"/>
                  </a:lnTo>
                  <a:lnTo>
                    <a:pt x="384" y="2130"/>
                  </a:lnTo>
                  <a:lnTo>
                    <a:pt x="384" y="2138"/>
                  </a:lnTo>
                  <a:lnTo>
                    <a:pt x="388" y="2162"/>
                  </a:lnTo>
                  <a:lnTo>
                    <a:pt x="392" y="2186"/>
                  </a:lnTo>
                  <a:lnTo>
                    <a:pt x="392" y="2200"/>
                  </a:lnTo>
                  <a:lnTo>
                    <a:pt x="392" y="2212"/>
                  </a:lnTo>
                  <a:lnTo>
                    <a:pt x="396" y="2224"/>
                  </a:lnTo>
                  <a:lnTo>
                    <a:pt x="398" y="2230"/>
                  </a:lnTo>
                  <a:lnTo>
                    <a:pt x="398" y="2236"/>
                  </a:lnTo>
                  <a:lnTo>
                    <a:pt x="392" y="2248"/>
                  </a:lnTo>
                  <a:lnTo>
                    <a:pt x="386" y="2262"/>
                  </a:lnTo>
                  <a:lnTo>
                    <a:pt x="386" y="2270"/>
                  </a:lnTo>
                  <a:lnTo>
                    <a:pt x="386" y="2280"/>
                  </a:lnTo>
                  <a:lnTo>
                    <a:pt x="388" y="2288"/>
                  </a:lnTo>
                  <a:lnTo>
                    <a:pt x="388" y="2292"/>
                  </a:lnTo>
                  <a:lnTo>
                    <a:pt x="386" y="2294"/>
                  </a:lnTo>
                  <a:lnTo>
                    <a:pt x="384" y="2298"/>
                  </a:lnTo>
                  <a:lnTo>
                    <a:pt x="380" y="2300"/>
                  </a:lnTo>
                  <a:lnTo>
                    <a:pt x="378" y="2306"/>
                  </a:lnTo>
                  <a:lnTo>
                    <a:pt x="376" y="2314"/>
                  </a:lnTo>
                  <a:lnTo>
                    <a:pt x="374" y="2328"/>
                  </a:lnTo>
                  <a:lnTo>
                    <a:pt x="372" y="2342"/>
                  </a:lnTo>
                  <a:lnTo>
                    <a:pt x="370" y="2354"/>
                  </a:lnTo>
                  <a:lnTo>
                    <a:pt x="362" y="2376"/>
                  </a:lnTo>
                  <a:lnTo>
                    <a:pt x="354" y="2390"/>
                  </a:lnTo>
                  <a:lnTo>
                    <a:pt x="350" y="2402"/>
                  </a:lnTo>
                  <a:lnTo>
                    <a:pt x="348" y="2412"/>
                  </a:lnTo>
                  <a:lnTo>
                    <a:pt x="344" y="2414"/>
                  </a:lnTo>
                  <a:lnTo>
                    <a:pt x="342" y="2420"/>
                  </a:lnTo>
                  <a:lnTo>
                    <a:pt x="338" y="2434"/>
                  </a:lnTo>
                  <a:lnTo>
                    <a:pt x="336" y="2446"/>
                  </a:lnTo>
                  <a:lnTo>
                    <a:pt x="334" y="2452"/>
                  </a:lnTo>
                  <a:lnTo>
                    <a:pt x="334" y="2454"/>
                  </a:lnTo>
                  <a:lnTo>
                    <a:pt x="332" y="2454"/>
                  </a:lnTo>
                  <a:lnTo>
                    <a:pt x="330" y="2452"/>
                  </a:lnTo>
                  <a:lnTo>
                    <a:pt x="328" y="2462"/>
                  </a:lnTo>
                  <a:lnTo>
                    <a:pt x="326" y="2474"/>
                  </a:lnTo>
                  <a:lnTo>
                    <a:pt x="324" y="2480"/>
                  </a:lnTo>
                  <a:lnTo>
                    <a:pt x="320" y="2482"/>
                  </a:lnTo>
                  <a:lnTo>
                    <a:pt x="318" y="2482"/>
                  </a:lnTo>
                  <a:lnTo>
                    <a:pt x="310" y="2480"/>
                  </a:lnTo>
                  <a:lnTo>
                    <a:pt x="308" y="2482"/>
                  </a:lnTo>
                  <a:lnTo>
                    <a:pt x="306" y="2486"/>
                  </a:lnTo>
                  <a:lnTo>
                    <a:pt x="306" y="2498"/>
                  </a:lnTo>
                  <a:lnTo>
                    <a:pt x="306" y="2506"/>
                  </a:lnTo>
                  <a:lnTo>
                    <a:pt x="310" y="2514"/>
                  </a:lnTo>
                  <a:lnTo>
                    <a:pt x="314" y="2522"/>
                  </a:lnTo>
                  <a:lnTo>
                    <a:pt x="314" y="2530"/>
                  </a:lnTo>
                  <a:lnTo>
                    <a:pt x="314" y="2540"/>
                  </a:lnTo>
                  <a:lnTo>
                    <a:pt x="312" y="2552"/>
                  </a:lnTo>
                  <a:lnTo>
                    <a:pt x="314" y="2560"/>
                  </a:lnTo>
                  <a:lnTo>
                    <a:pt x="318" y="2572"/>
                  </a:lnTo>
                  <a:lnTo>
                    <a:pt x="320" y="2576"/>
                  </a:lnTo>
                  <a:lnTo>
                    <a:pt x="322" y="2584"/>
                  </a:lnTo>
                  <a:lnTo>
                    <a:pt x="324" y="2594"/>
                  </a:lnTo>
                  <a:lnTo>
                    <a:pt x="322" y="2606"/>
                  </a:lnTo>
                  <a:lnTo>
                    <a:pt x="320" y="2618"/>
                  </a:lnTo>
                  <a:lnTo>
                    <a:pt x="316" y="2624"/>
                  </a:lnTo>
                  <a:lnTo>
                    <a:pt x="314" y="2626"/>
                  </a:lnTo>
                  <a:lnTo>
                    <a:pt x="310" y="2626"/>
                  </a:lnTo>
                  <a:lnTo>
                    <a:pt x="308" y="2626"/>
                  </a:lnTo>
                  <a:lnTo>
                    <a:pt x="306" y="2628"/>
                  </a:lnTo>
                  <a:lnTo>
                    <a:pt x="304" y="2632"/>
                  </a:lnTo>
                  <a:lnTo>
                    <a:pt x="304" y="2642"/>
                  </a:lnTo>
                  <a:lnTo>
                    <a:pt x="302" y="2658"/>
                  </a:lnTo>
                  <a:lnTo>
                    <a:pt x="298" y="2670"/>
                  </a:lnTo>
                  <a:lnTo>
                    <a:pt x="294" y="2686"/>
                  </a:lnTo>
                  <a:lnTo>
                    <a:pt x="292" y="2692"/>
                  </a:lnTo>
                  <a:lnTo>
                    <a:pt x="292" y="2696"/>
                  </a:lnTo>
                  <a:lnTo>
                    <a:pt x="294" y="2704"/>
                  </a:lnTo>
                  <a:lnTo>
                    <a:pt x="298" y="2712"/>
                  </a:lnTo>
                  <a:lnTo>
                    <a:pt x="302" y="2722"/>
                  </a:lnTo>
                  <a:lnTo>
                    <a:pt x="308" y="2728"/>
                  </a:lnTo>
                  <a:lnTo>
                    <a:pt x="312" y="2732"/>
                  </a:lnTo>
                  <a:lnTo>
                    <a:pt x="316" y="2734"/>
                  </a:lnTo>
                  <a:lnTo>
                    <a:pt x="320" y="2734"/>
                  </a:lnTo>
                  <a:lnTo>
                    <a:pt x="324" y="2732"/>
                  </a:lnTo>
                  <a:lnTo>
                    <a:pt x="328" y="2728"/>
                  </a:lnTo>
                  <a:lnTo>
                    <a:pt x="330" y="2724"/>
                  </a:lnTo>
                  <a:lnTo>
                    <a:pt x="334" y="2716"/>
                  </a:lnTo>
                  <a:lnTo>
                    <a:pt x="336" y="2716"/>
                  </a:lnTo>
                  <a:lnTo>
                    <a:pt x="338" y="2718"/>
                  </a:lnTo>
                  <a:lnTo>
                    <a:pt x="342" y="2722"/>
                  </a:lnTo>
                  <a:lnTo>
                    <a:pt x="346" y="2726"/>
                  </a:lnTo>
                  <a:lnTo>
                    <a:pt x="348" y="2728"/>
                  </a:lnTo>
                  <a:lnTo>
                    <a:pt x="350" y="2730"/>
                  </a:lnTo>
                  <a:lnTo>
                    <a:pt x="350" y="2732"/>
                  </a:lnTo>
                  <a:lnTo>
                    <a:pt x="344" y="2738"/>
                  </a:lnTo>
                  <a:lnTo>
                    <a:pt x="340" y="2744"/>
                  </a:lnTo>
                  <a:lnTo>
                    <a:pt x="340" y="2746"/>
                  </a:lnTo>
                  <a:lnTo>
                    <a:pt x="344" y="2746"/>
                  </a:lnTo>
                  <a:lnTo>
                    <a:pt x="350" y="2748"/>
                  </a:lnTo>
                  <a:lnTo>
                    <a:pt x="354" y="2752"/>
                  </a:lnTo>
                  <a:lnTo>
                    <a:pt x="356" y="2754"/>
                  </a:lnTo>
                  <a:lnTo>
                    <a:pt x="356" y="2760"/>
                  </a:lnTo>
                  <a:lnTo>
                    <a:pt x="356" y="2766"/>
                  </a:lnTo>
                  <a:lnTo>
                    <a:pt x="354" y="2766"/>
                  </a:lnTo>
                  <a:lnTo>
                    <a:pt x="352" y="2764"/>
                  </a:lnTo>
                  <a:lnTo>
                    <a:pt x="348" y="2758"/>
                  </a:lnTo>
                  <a:lnTo>
                    <a:pt x="344" y="2758"/>
                  </a:lnTo>
                  <a:lnTo>
                    <a:pt x="342" y="2760"/>
                  </a:lnTo>
                  <a:lnTo>
                    <a:pt x="342" y="2766"/>
                  </a:lnTo>
                  <a:lnTo>
                    <a:pt x="342" y="2774"/>
                  </a:lnTo>
                  <a:lnTo>
                    <a:pt x="342" y="2778"/>
                  </a:lnTo>
                  <a:lnTo>
                    <a:pt x="340" y="2782"/>
                  </a:lnTo>
                  <a:lnTo>
                    <a:pt x="342" y="2792"/>
                  </a:lnTo>
                  <a:lnTo>
                    <a:pt x="342" y="2798"/>
                  </a:lnTo>
                  <a:lnTo>
                    <a:pt x="342" y="2804"/>
                  </a:lnTo>
                  <a:lnTo>
                    <a:pt x="336" y="2812"/>
                  </a:lnTo>
                  <a:lnTo>
                    <a:pt x="330" y="2820"/>
                  </a:lnTo>
                  <a:lnTo>
                    <a:pt x="330" y="2824"/>
                  </a:lnTo>
                  <a:lnTo>
                    <a:pt x="330" y="2830"/>
                  </a:lnTo>
                  <a:lnTo>
                    <a:pt x="334" y="2840"/>
                  </a:lnTo>
                  <a:lnTo>
                    <a:pt x="332" y="2852"/>
                  </a:lnTo>
                  <a:lnTo>
                    <a:pt x="330" y="2860"/>
                  </a:lnTo>
                  <a:lnTo>
                    <a:pt x="326" y="2864"/>
                  </a:lnTo>
                  <a:lnTo>
                    <a:pt x="324" y="2866"/>
                  </a:lnTo>
                  <a:lnTo>
                    <a:pt x="324" y="2870"/>
                  </a:lnTo>
                  <a:lnTo>
                    <a:pt x="330" y="2872"/>
                  </a:lnTo>
                  <a:lnTo>
                    <a:pt x="336" y="2874"/>
                  </a:lnTo>
                  <a:lnTo>
                    <a:pt x="344" y="2878"/>
                  </a:lnTo>
                  <a:lnTo>
                    <a:pt x="346" y="2882"/>
                  </a:lnTo>
                  <a:lnTo>
                    <a:pt x="348" y="2890"/>
                  </a:lnTo>
                  <a:lnTo>
                    <a:pt x="346" y="2896"/>
                  </a:lnTo>
                  <a:lnTo>
                    <a:pt x="342" y="2904"/>
                  </a:lnTo>
                  <a:lnTo>
                    <a:pt x="338" y="2908"/>
                  </a:lnTo>
                  <a:lnTo>
                    <a:pt x="332" y="2912"/>
                  </a:lnTo>
                  <a:lnTo>
                    <a:pt x="326" y="2916"/>
                  </a:lnTo>
                  <a:lnTo>
                    <a:pt x="320" y="2918"/>
                  </a:lnTo>
                  <a:lnTo>
                    <a:pt x="318" y="2922"/>
                  </a:lnTo>
                  <a:lnTo>
                    <a:pt x="320" y="2926"/>
                  </a:lnTo>
                  <a:lnTo>
                    <a:pt x="322" y="2930"/>
                  </a:lnTo>
                  <a:lnTo>
                    <a:pt x="322" y="2932"/>
                  </a:lnTo>
                  <a:lnTo>
                    <a:pt x="320" y="2936"/>
                  </a:lnTo>
                  <a:lnTo>
                    <a:pt x="316" y="2940"/>
                  </a:lnTo>
                  <a:lnTo>
                    <a:pt x="312" y="2946"/>
                  </a:lnTo>
                  <a:lnTo>
                    <a:pt x="312" y="2954"/>
                  </a:lnTo>
                  <a:lnTo>
                    <a:pt x="312" y="2956"/>
                  </a:lnTo>
                  <a:lnTo>
                    <a:pt x="312" y="2962"/>
                  </a:lnTo>
                  <a:lnTo>
                    <a:pt x="310" y="2974"/>
                  </a:lnTo>
                  <a:lnTo>
                    <a:pt x="308" y="2986"/>
                  </a:lnTo>
                  <a:lnTo>
                    <a:pt x="308" y="2994"/>
                  </a:lnTo>
                  <a:lnTo>
                    <a:pt x="306" y="3000"/>
                  </a:lnTo>
                  <a:lnTo>
                    <a:pt x="300" y="3006"/>
                  </a:lnTo>
                  <a:lnTo>
                    <a:pt x="298" y="3006"/>
                  </a:lnTo>
                  <a:lnTo>
                    <a:pt x="296" y="3006"/>
                  </a:lnTo>
                  <a:lnTo>
                    <a:pt x="298" y="2998"/>
                  </a:lnTo>
                  <a:lnTo>
                    <a:pt x="300" y="2988"/>
                  </a:lnTo>
                  <a:lnTo>
                    <a:pt x="300" y="2984"/>
                  </a:lnTo>
                  <a:lnTo>
                    <a:pt x="296" y="2980"/>
                  </a:lnTo>
                  <a:lnTo>
                    <a:pt x="292" y="2978"/>
                  </a:lnTo>
                  <a:lnTo>
                    <a:pt x="290" y="2974"/>
                  </a:lnTo>
                  <a:lnTo>
                    <a:pt x="290" y="2968"/>
                  </a:lnTo>
                  <a:lnTo>
                    <a:pt x="290" y="2964"/>
                  </a:lnTo>
                  <a:lnTo>
                    <a:pt x="288" y="2962"/>
                  </a:lnTo>
                  <a:lnTo>
                    <a:pt x="282" y="2962"/>
                  </a:lnTo>
                  <a:lnTo>
                    <a:pt x="276" y="2962"/>
                  </a:lnTo>
                  <a:lnTo>
                    <a:pt x="274" y="2964"/>
                  </a:lnTo>
                  <a:lnTo>
                    <a:pt x="274" y="2966"/>
                  </a:lnTo>
                  <a:lnTo>
                    <a:pt x="270" y="2964"/>
                  </a:lnTo>
                  <a:lnTo>
                    <a:pt x="268" y="2964"/>
                  </a:lnTo>
                  <a:lnTo>
                    <a:pt x="266" y="2964"/>
                  </a:lnTo>
                  <a:lnTo>
                    <a:pt x="266" y="2968"/>
                  </a:lnTo>
                  <a:lnTo>
                    <a:pt x="266" y="2972"/>
                  </a:lnTo>
                  <a:lnTo>
                    <a:pt x="264" y="2976"/>
                  </a:lnTo>
                  <a:lnTo>
                    <a:pt x="260" y="2980"/>
                  </a:lnTo>
                  <a:lnTo>
                    <a:pt x="254" y="2986"/>
                  </a:lnTo>
                  <a:lnTo>
                    <a:pt x="238" y="2994"/>
                  </a:lnTo>
                  <a:lnTo>
                    <a:pt x="228" y="3004"/>
                  </a:lnTo>
                  <a:lnTo>
                    <a:pt x="226" y="3008"/>
                  </a:lnTo>
                  <a:lnTo>
                    <a:pt x="224" y="3012"/>
                  </a:lnTo>
                  <a:lnTo>
                    <a:pt x="224" y="3016"/>
                  </a:lnTo>
                  <a:lnTo>
                    <a:pt x="226" y="3020"/>
                  </a:lnTo>
                  <a:lnTo>
                    <a:pt x="232" y="3026"/>
                  </a:lnTo>
                  <a:lnTo>
                    <a:pt x="236" y="3026"/>
                  </a:lnTo>
                  <a:lnTo>
                    <a:pt x="236" y="3024"/>
                  </a:lnTo>
                  <a:lnTo>
                    <a:pt x="238" y="3016"/>
                  </a:lnTo>
                  <a:lnTo>
                    <a:pt x="238" y="3010"/>
                  </a:lnTo>
                  <a:lnTo>
                    <a:pt x="242" y="3006"/>
                  </a:lnTo>
                  <a:lnTo>
                    <a:pt x="244" y="3006"/>
                  </a:lnTo>
                  <a:lnTo>
                    <a:pt x="248" y="3006"/>
                  </a:lnTo>
                  <a:lnTo>
                    <a:pt x="252" y="3012"/>
                  </a:lnTo>
                  <a:lnTo>
                    <a:pt x="256" y="3018"/>
                  </a:lnTo>
                  <a:lnTo>
                    <a:pt x="264" y="3022"/>
                  </a:lnTo>
                  <a:lnTo>
                    <a:pt x="272" y="3024"/>
                  </a:lnTo>
                  <a:lnTo>
                    <a:pt x="274" y="3022"/>
                  </a:lnTo>
                  <a:lnTo>
                    <a:pt x="274" y="3020"/>
                  </a:lnTo>
                  <a:lnTo>
                    <a:pt x="276" y="3016"/>
                  </a:lnTo>
                  <a:lnTo>
                    <a:pt x="278" y="3016"/>
                  </a:lnTo>
                  <a:lnTo>
                    <a:pt x="282" y="3018"/>
                  </a:lnTo>
                  <a:lnTo>
                    <a:pt x="286" y="3024"/>
                  </a:lnTo>
                  <a:lnTo>
                    <a:pt x="290" y="3026"/>
                  </a:lnTo>
                  <a:lnTo>
                    <a:pt x="292" y="3028"/>
                  </a:lnTo>
                  <a:lnTo>
                    <a:pt x="296" y="3030"/>
                  </a:lnTo>
                  <a:lnTo>
                    <a:pt x="296" y="3036"/>
                  </a:lnTo>
                  <a:lnTo>
                    <a:pt x="294" y="3040"/>
                  </a:lnTo>
                  <a:lnTo>
                    <a:pt x="292" y="3040"/>
                  </a:lnTo>
                  <a:lnTo>
                    <a:pt x="286" y="3042"/>
                  </a:lnTo>
                  <a:lnTo>
                    <a:pt x="280" y="3042"/>
                  </a:lnTo>
                  <a:lnTo>
                    <a:pt x="278" y="3044"/>
                  </a:lnTo>
                  <a:lnTo>
                    <a:pt x="276" y="3048"/>
                  </a:lnTo>
                  <a:lnTo>
                    <a:pt x="274" y="3054"/>
                  </a:lnTo>
                  <a:lnTo>
                    <a:pt x="274" y="3056"/>
                  </a:lnTo>
                  <a:lnTo>
                    <a:pt x="280" y="3062"/>
                  </a:lnTo>
                  <a:lnTo>
                    <a:pt x="284" y="3064"/>
                  </a:lnTo>
                  <a:lnTo>
                    <a:pt x="282" y="3064"/>
                  </a:lnTo>
                  <a:lnTo>
                    <a:pt x="272" y="3062"/>
                  </a:lnTo>
                  <a:lnTo>
                    <a:pt x="270" y="3062"/>
                  </a:lnTo>
                  <a:lnTo>
                    <a:pt x="268" y="3066"/>
                  </a:lnTo>
                  <a:lnTo>
                    <a:pt x="266" y="3072"/>
                  </a:lnTo>
                  <a:lnTo>
                    <a:pt x="268" y="3074"/>
                  </a:lnTo>
                  <a:lnTo>
                    <a:pt x="272" y="3074"/>
                  </a:lnTo>
                  <a:lnTo>
                    <a:pt x="282" y="3074"/>
                  </a:lnTo>
                  <a:lnTo>
                    <a:pt x="290" y="3074"/>
                  </a:lnTo>
                  <a:lnTo>
                    <a:pt x="296" y="3076"/>
                  </a:lnTo>
                  <a:lnTo>
                    <a:pt x="300" y="3078"/>
                  </a:lnTo>
                  <a:lnTo>
                    <a:pt x="302" y="3078"/>
                  </a:lnTo>
                  <a:lnTo>
                    <a:pt x="302" y="3074"/>
                  </a:lnTo>
                  <a:lnTo>
                    <a:pt x="304" y="3072"/>
                  </a:lnTo>
                  <a:lnTo>
                    <a:pt x="306" y="3072"/>
                  </a:lnTo>
                  <a:lnTo>
                    <a:pt x="310" y="3076"/>
                  </a:lnTo>
                  <a:lnTo>
                    <a:pt x="312" y="3080"/>
                  </a:lnTo>
                  <a:lnTo>
                    <a:pt x="312" y="3082"/>
                  </a:lnTo>
                  <a:lnTo>
                    <a:pt x="310" y="3084"/>
                  </a:lnTo>
                  <a:lnTo>
                    <a:pt x="308" y="3086"/>
                  </a:lnTo>
                  <a:lnTo>
                    <a:pt x="310" y="3088"/>
                  </a:lnTo>
                  <a:lnTo>
                    <a:pt x="314" y="3096"/>
                  </a:lnTo>
                  <a:lnTo>
                    <a:pt x="318" y="3100"/>
                  </a:lnTo>
                  <a:lnTo>
                    <a:pt x="318" y="3102"/>
                  </a:lnTo>
                  <a:lnTo>
                    <a:pt x="314" y="3100"/>
                  </a:lnTo>
                  <a:lnTo>
                    <a:pt x="300" y="3090"/>
                  </a:lnTo>
                  <a:lnTo>
                    <a:pt x="294" y="3088"/>
                  </a:lnTo>
                  <a:lnTo>
                    <a:pt x="286" y="3088"/>
                  </a:lnTo>
                  <a:lnTo>
                    <a:pt x="272" y="3086"/>
                  </a:lnTo>
                  <a:lnTo>
                    <a:pt x="268" y="3088"/>
                  </a:lnTo>
                  <a:lnTo>
                    <a:pt x="266" y="3088"/>
                  </a:lnTo>
                  <a:lnTo>
                    <a:pt x="268" y="3090"/>
                  </a:lnTo>
                  <a:lnTo>
                    <a:pt x="270" y="3092"/>
                  </a:lnTo>
                  <a:lnTo>
                    <a:pt x="272" y="3092"/>
                  </a:lnTo>
                  <a:lnTo>
                    <a:pt x="274" y="3092"/>
                  </a:lnTo>
                  <a:lnTo>
                    <a:pt x="276" y="3096"/>
                  </a:lnTo>
                  <a:lnTo>
                    <a:pt x="278" y="3100"/>
                  </a:lnTo>
                  <a:lnTo>
                    <a:pt x="282" y="3104"/>
                  </a:lnTo>
                  <a:lnTo>
                    <a:pt x="292" y="3110"/>
                  </a:lnTo>
                  <a:lnTo>
                    <a:pt x="294" y="3112"/>
                  </a:lnTo>
                  <a:lnTo>
                    <a:pt x="294" y="3114"/>
                  </a:lnTo>
                  <a:lnTo>
                    <a:pt x="294" y="3116"/>
                  </a:lnTo>
                  <a:lnTo>
                    <a:pt x="294" y="3120"/>
                  </a:lnTo>
                  <a:lnTo>
                    <a:pt x="292" y="3120"/>
                  </a:lnTo>
                  <a:lnTo>
                    <a:pt x="288" y="3118"/>
                  </a:lnTo>
                  <a:lnTo>
                    <a:pt x="284" y="3116"/>
                  </a:lnTo>
                  <a:lnTo>
                    <a:pt x="280" y="3116"/>
                  </a:lnTo>
                  <a:lnTo>
                    <a:pt x="280" y="3120"/>
                  </a:lnTo>
                  <a:lnTo>
                    <a:pt x="276" y="3132"/>
                  </a:lnTo>
                  <a:lnTo>
                    <a:pt x="276" y="3138"/>
                  </a:lnTo>
                  <a:lnTo>
                    <a:pt x="276" y="3148"/>
                  </a:lnTo>
                  <a:lnTo>
                    <a:pt x="278" y="3168"/>
                  </a:lnTo>
                  <a:lnTo>
                    <a:pt x="280" y="3174"/>
                  </a:lnTo>
                  <a:lnTo>
                    <a:pt x="282" y="3178"/>
                  </a:lnTo>
                  <a:lnTo>
                    <a:pt x="284" y="3178"/>
                  </a:lnTo>
                  <a:lnTo>
                    <a:pt x="284" y="3176"/>
                  </a:lnTo>
                  <a:lnTo>
                    <a:pt x="286" y="3168"/>
                  </a:lnTo>
                  <a:lnTo>
                    <a:pt x="288" y="3160"/>
                  </a:lnTo>
                  <a:lnTo>
                    <a:pt x="290" y="3156"/>
                  </a:lnTo>
                  <a:lnTo>
                    <a:pt x="292" y="3154"/>
                  </a:lnTo>
                  <a:lnTo>
                    <a:pt x="292" y="3158"/>
                  </a:lnTo>
                  <a:lnTo>
                    <a:pt x="292" y="3164"/>
                  </a:lnTo>
                  <a:lnTo>
                    <a:pt x="292" y="3170"/>
                  </a:lnTo>
                  <a:lnTo>
                    <a:pt x="294" y="3176"/>
                  </a:lnTo>
                  <a:lnTo>
                    <a:pt x="298" y="3182"/>
                  </a:lnTo>
                  <a:lnTo>
                    <a:pt x="300" y="3184"/>
                  </a:lnTo>
                  <a:lnTo>
                    <a:pt x="296" y="3182"/>
                  </a:lnTo>
                  <a:lnTo>
                    <a:pt x="290" y="3180"/>
                  </a:lnTo>
                  <a:lnTo>
                    <a:pt x="284" y="3182"/>
                  </a:lnTo>
                  <a:lnTo>
                    <a:pt x="280" y="3184"/>
                  </a:lnTo>
                  <a:lnTo>
                    <a:pt x="280" y="3186"/>
                  </a:lnTo>
                  <a:lnTo>
                    <a:pt x="282" y="3188"/>
                  </a:lnTo>
                  <a:lnTo>
                    <a:pt x="282" y="3190"/>
                  </a:lnTo>
                  <a:lnTo>
                    <a:pt x="280" y="3192"/>
                  </a:lnTo>
                  <a:lnTo>
                    <a:pt x="280" y="3194"/>
                  </a:lnTo>
                  <a:lnTo>
                    <a:pt x="284" y="3198"/>
                  </a:lnTo>
                  <a:lnTo>
                    <a:pt x="296" y="3206"/>
                  </a:lnTo>
                  <a:lnTo>
                    <a:pt x="294" y="3206"/>
                  </a:lnTo>
                  <a:lnTo>
                    <a:pt x="288" y="3206"/>
                  </a:lnTo>
                  <a:lnTo>
                    <a:pt x="280" y="3204"/>
                  </a:lnTo>
                  <a:lnTo>
                    <a:pt x="278" y="3204"/>
                  </a:lnTo>
                  <a:lnTo>
                    <a:pt x="280" y="3206"/>
                  </a:lnTo>
                  <a:lnTo>
                    <a:pt x="288" y="3216"/>
                  </a:lnTo>
                  <a:lnTo>
                    <a:pt x="290" y="3220"/>
                  </a:lnTo>
                  <a:lnTo>
                    <a:pt x="280" y="3214"/>
                  </a:lnTo>
                  <a:lnTo>
                    <a:pt x="274" y="3212"/>
                  </a:lnTo>
                  <a:lnTo>
                    <a:pt x="268" y="3212"/>
                  </a:lnTo>
                  <a:lnTo>
                    <a:pt x="264" y="3214"/>
                  </a:lnTo>
                  <a:lnTo>
                    <a:pt x="264" y="3216"/>
                  </a:lnTo>
                  <a:lnTo>
                    <a:pt x="268" y="3218"/>
                  </a:lnTo>
                  <a:lnTo>
                    <a:pt x="272" y="3220"/>
                  </a:lnTo>
                  <a:lnTo>
                    <a:pt x="274" y="3224"/>
                  </a:lnTo>
                  <a:lnTo>
                    <a:pt x="274" y="3226"/>
                  </a:lnTo>
                  <a:lnTo>
                    <a:pt x="278" y="3228"/>
                  </a:lnTo>
                  <a:lnTo>
                    <a:pt x="282" y="3230"/>
                  </a:lnTo>
                  <a:lnTo>
                    <a:pt x="284" y="3230"/>
                  </a:lnTo>
                  <a:lnTo>
                    <a:pt x="288" y="3230"/>
                  </a:lnTo>
                  <a:lnTo>
                    <a:pt x="292" y="3234"/>
                  </a:lnTo>
                  <a:lnTo>
                    <a:pt x="296" y="3236"/>
                  </a:lnTo>
                  <a:lnTo>
                    <a:pt x="296" y="3238"/>
                  </a:lnTo>
                  <a:lnTo>
                    <a:pt x="288" y="3236"/>
                  </a:lnTo>
                  <a:lnTo>
                    <a:pt x="284" y="3236"/>
                  </a:lnTo>
                  <a:lnTo>
                    <a:pt x="284" y="3238"/>
                  </a:lnTo>
                  <a:lnTo>
                    <a:pt x="288" y="3248"/>
                  </a:lnTo>
                  <a:lnTo>
                    <a:pt x="290" y="3252"/>
                  </a:lnTo>
                  <a:lnTo>
                    <a:pt x="294" y="3252"/>
                  </a:lnTo>
                  <a:lnTo>
                    <a:pt x="298" y="3250"/>
                  </a:lnTo>
                  <a:lnTo>
                    <a:pt x="302" y="3240"/>
                  </a:lnTo>
                  <a:lnTo>
                    <a:pt x="306" y="3234"/>
                  </a:lnTo>
                  <a:lnTo>
                    <a:pt x="308" y="3232"/>
                  </a:lnTo>
                  <a:lnTo>
                    <a:pt x="308" y="3234"/>
                  </a:lnTo>
                  <a:lnTo>
                    <a:pt x="306" y="3242"/>
                  </a:lnTo>
                  <a:lnTo>
                    <a:pt x="300" y="3256"/>
                  </a:lnTo>
                  <a:lnTo>
                    <a:pt x="296" y="3258"/>
                  </a:lnTo>
                  <a:lnTo>
                    <a:pt x="292" y="3258"/>
                  </a:lnTo>
                  <a:lnTo>
                    <a:pt x="288" y="3258"/>
                  </a:lnTo>
                  <a:lnTo>
                    <a:pt x="286" y="3258"/>
                  </a:lnTo>
                  <a:lnTo>
                    <a:pt x="284" y="3260"/>
                  </a:lnTo>
                  <a:lnTo>
                    <a:pt x="284" y="3264"/>
                  </a:lnTo>
                  <a:lnTo>
                    <a:pt x="286" y="3266"/>
                  </a:lnTo>
                  <a:lnTo>
                    <a:pt x="288" y="3268"/>
                  </a:lnTo>
                  <a:lnTo>
                    <a:pt x="288" y="3272"/>
                  </a:lnTo>
                  <a:lnTo>
                    <a:pt x="288" y="3276"/>
                  </a:lnTo>
                  <a:lnTo>
                    <a:pt x="290" y="3276"/>
                  </a:lnTo>
                  <a:lnTo>
                    <a:pt x="292" y="3276"/>
                  </a:lnTo>
                  <a:lnTo>
                    <a:pt x="296" y="3276"/>
                  </a:lnTo>
                  <a:lnTo>
                    <a:pt x="302" y="3278"/>
                  </a:lnTo>
                  <a:lnTo>
                    <a:pt x="306" y="3286"/>
                  </a:lnTo>
                  <a:lnTo>
                    <a:pt x="308" y="3294"/>
                  </a:lnTo>
                  <a:lnTo>
                    <a:pt x="308" y="3298"/>
                  </a:lnTo>
                  <a:lnTo>
                    <a:pt x="306" y="3298"/>
                  </a:lnTo>
                  <a:lnTo>
                    <a:pt x="302" y="3294"/>
                  </a:lnTo>
                  <a:lnTo>
                    <a:pt x="298" y="3288"/>
                  </a:lnTo>
                  <a:lnTo>
                    <a:pt x="296" y="3288"/>
                  </a:lnTo>
                  <a:lnTo>
                    <a:pt x="296" y="3290"/>
                  </a:lnTo>
                  <a:lnTo>
                    <a:pt x="296" y="3294"/>
                  </a:lnTo>
                  <a:lnTo>
                    <a:pt x="298" y="3298"/>
                  </a:lnTo>
                  <a:lnTo>
                    <a:pt x="298" y="3302"/>
                  </a:lnTo>
                  <a:lnTo>
                    <a:pt x="298" y="3304"/>
                  </a:lnTo>
                  <a:lnTo>
                    <a:pt x="300" y="3308"/>
                  </a:lnTo>
                  <a:lnTo>
                    <a:pt x="302" y="3310"/>
                  </a:lnTo>
                  <a:lnTo>
                    <a:pt x="306" y="3308"/>
                  </a:lnTo>
                  <a:lnTo>
                    <a:pt x="308" y="3306"/>
                  </a:lnTo>
                  <a:lnTo>
                    <a:pt x="310" y="3308"/>
                  </a:lnTo>
                  <a:lnTo>
                    <a:pt x="312" y="3310"/>
                  </a:lnTo>
                  <a:lnTo>
                    <a:pt x="314" y="3318"/>
                  </a:lnTo>
                  <a:lnTo>
                    <a:pt x="310" y="3316"/>
                  </a:lnTo>
                  <a:lnTo>
                    <a:pt x="308" y="3316"/>
                  </a:lnTo>
                  <a:lnTo>
                    <a:pt x="308" y="3318"/>
                  </a:lnTo>
                  <a:lnTo>
                    <a:pt x="312" y="3326"/>
                  </a:lnTo>
                  <a:lnTo>
                    <a:pt x="318" y="3332"/>
                  </a:lnTo>
                  <a:lnTo>
                    <a:pt x="322" y="3332"/>
                  </a:lnTo>
                  <a:lnTo>
                    <a:pt x="324" y="3332"/>
                  </a:lnTo>
                  <a:lnTo>
                    <a:pt x="326" y="3322"/>
                  </a:lnTo>
                  <a:lnTo>
                    <a:pt x="330" y="3318"/>
                  </a:lnTo>
                  <a:lnTo>
                    <a:pt x="332" y="3316"/>
                  </a:lnTo>
                  <a:lnTo>
                    <a:pt x="334" y="3314"/>
                  </a:lnTo>
                  <a:lnTo>
                    <a:pt x="334" y="3312"/>
                  </a:lnTo>
                  <a:lnTo>
                    <a:pt x="334" y="3310"/>
                  </a:lnTo>
                  <a:lnTo>
                    <a:pt x="342" y="3312"/>
                  </a:lnTo>
                  <a:lnTo>
                    <a:pt x="348" y="3312"/>
                  </a:lnTo>
                  <a:lnTo>
                    <a:pt x="350" y="3312"/>
                  </a:lnTo>
                  <a:lnTo>
                    <a:pt x="350" y="3310"/>
                  </a:lnTo>
                  <a:lnTo>
                    <a:pt x="344" y="3304"/>
                  </a:lnTo>
                  <a:lnTo>
                    <a:pt x="334" y="3300"/>
                  </a:lnTo>
                  <a:lnTo>
                    <a:pt x="326" y="3294"/>
                  </a:lnTo>
                  <a:lnTo>
                    <a:pt x="324" y="3292"/>
                  </a:lnTo>
                  <a:lnTo>
                    <a:pt x="328" y="3290"/>
                  </a:lnTo>
                  <a:lnTo>
                    <a:pt x="336" y="3294"/>
                  </a:lnTo>
                  <a:lnTo>
                    <a:pt x="350" y="3302"/>
                  </a:lnTo>
                  <a:lnTo>
                    <a:pt x="354" y="3308"/>
                  </a:lnTo>
                  <a:lnTo>
                    <a:pt x="354" y="3314"/>
                  </a:lnTo>
                  <a:lnTo>
                    <a:pt x="352" y="3320"/>
                  </a:lnTo>
                  <a:lnTo>
                    <a:pt x="350" y="3322"/>
                  </a:lnTo>
                  <a:lnTo>
                    <a:pt x="348" y="3324"/>
                  </a:lnTo>
                  <a:lnTo>
                    <a:pt x="350" y="3330"/>
                  </a:lnTo>
                  <a:lnTo>
                    <a:pt x="352" y="3332"/>
                  </a:lnTo>
                  <a:lnTo>
                    <a:pt x="348" y="3328"/>
                  </a:lnTo>
                  <a:lnTo>
                    <a:pt x="342" y="3322"/>
                  </a:lnTo>
                  <a:lnTo>
                    <a:pt x="340" y="3322"/>
                  </a:lnTo>
                  <a:lnTo>
                    <a:pt x="338" y="3326"/>
                  </a:lnTo>
                  <a:lnTo>
                    <a:pt x="334" y="3336"/>
                  </a:lnTo>
                  <a:lnTo>
                    <a:pt x="332" y="3334"/>
                  </a:lnTo>
                  <a:lnTo>
                    <a:pt x="332" y="3330"/>
                  </a:lnTo>
                  <a:lnTo>
                    <a:pt x="330" y="3332"/>
                  </a:lnTo>
                  <a:lnTo>
                    <a:pt x="324" y="3338"/>
                  </a:lnTo>
                  <a:lnTo>
                    <a:pt x="322" y="3340"/>
                  </a:lnTo>
                  <a:lnTo>
                    <a:pt x="320" y="3340"/>
                  </a:lnTo>
                  <a:lnTo>
                    <a:pt x="316" y="3336"/>
                  </a:lnTo>
                  <a:lnTo>
                    <a:pt x="310" y="3330"/>
                  </a:lnTo>
                  <a:lnTo>
                    <a:pt x="306" y="3328"/>
                  </a:lnTo>
                  <a:lnTo>
                    <a:pt x="304" y="3328"/>
                  </a:lnTo>
                  <a:lnTo>
                    <a:pt x="306" y="3332"/>
                  </a:lnTo>
                  <a:lnTo>
                    <a:pt x="310" y="3336"/>
                  </a:lnTo>
                  <a:lnTo>
                    <a:pt x="310" y="3340"/>
                  </a:lnTo>
                  <a:lnTo>
                    <a:pt x="308" y="3344"/>
                  </a:lnTo>
                  <a:lnTo>
                    <a:pt x="306" y="3350"/>
                  </a:lnTo>
                  <a:lnTo>
                    <a:pt x="308" y="3350"/>
                  </a:lnTo>
                  <a:lnTo>
                    <a:pt x="312" y="3352"/>
                  </a:lnTo>
                  <a:lnTo>
                    <a:pt x="310" y="3356"/>
                  </a:lnTo>
                  <a:lnTo>
                    <a:pt x="306" y="3364"/>
                  </a:lnTo>
                  <a:lnTo>
                    <a:pt x="306" y="3368"/>
                  </a:lnTo>
                  <a:lnTo>
                    <a:pt x="306" y="3370"/>
                  </a:lnTo>
                  <a:lnTo>
                    <a:pt x="308" y="3370"/>
                  </a:lnTo>
                  <a:lnTo>
                    <a:pt x="314" y="3366"/>
                  </a:lnTo>
                  <a:lnTo>
                    <a:pt x="316" y="3364"/>
                  </a:lnTo>
                  <a:lnTo>
                    <a:pt x="320" y="3364"/>
                  </a:lnTo>
                  <a:lnTo>
                    <a:pt x="322" y="3366"/>
                  </a:lnTo>
                  <a:lnTo>
                    <a:pt x="324" y="3372"/>
                  </a:lnTo>
                  <a:lnTo>
                    <a:pt x="322" y="3374"/>
                  </a:lnTo>
                  <a:lnTo>
                    <a:pt x="320" y="3374"/>
                  </a:lnTo>
                  <a:lnTo>
                    <a:pt x="316" y="3374"/>
                  </a:lnTo>
                  <a:lnTo>
                    <a:pt x="322" y="3380"/>
                  </a:lnTo>
                  <a:lnTo>
                    <a:pt x="322" y="3382"/>
                  </a:lnTo>
                  <a:lnTo>
                    <a:pt x="318" y="3384"/>
                  </a:lnTo>
                  <a:lnTo>
                    <a:pt x="316" y="3386"/>
                  </a:lnTo>
                  <a:lnTo>
                    <a:pt x="320" y="3388"/>
                  </a:lnTo>
                  <a:lnTo>
                    <a:pt x="328" y="3390"/>
                  </a:lnTo>
                  <a:lnTo>
                    <a:pt x="332" y="3388"/>
                  </a:lnTo>
                  <a:lnTo>
                    <a:pt x="334" y="3384"/>
                  </a:lnTo>
                  <a:lnTo>
                    <a:pt x="334" y="3378"/>
                  </a:lnTo>
                  <a:lnTo>
                    <a:pt x="334" y="3376"/>
                  </a:lnTo>
                  <a:lnTo>
                    <a:pt x="336" y="3374"/>
                  </a:lnTo>
                  <a:lnTo>
                    <a:pt x="340" y="3370"/>
                  </a:lnTo>
                  <a:lnTo>
                    <a:pt x="344" y="3368"/>
                  </a:lnTo>
                  <a:lnTo>
                    <a:pt x="346" y="3366"/>
                  </a:lnTo>
                  <a:lnTo>
                    <a:pt x="346" y="3364"/>
                  </a:lnTo>
                  <a:lnTo>
                    <a:pt x="344" y="3362"/>
                  </a:lnTo>
                  <a:lnTo>
                    <a:pt x="340" y="3360"/>
                  </a:lnTo>
                  <a:lnTo>
                    <a:pt x="340" y="3358"/>
                  </a:lnTo>
                  <a:lnTo>
                    <a:pt x="344" y="3358"/>
                  </a:lnTo>
                  <a:lnTo>
                    <a:pt x="352" y="3358"/>
                  </a:lnTo>
                  <a:lnTo>
                    <a:pt x="354" y="3362"/>
                  </a:lnTo>
                  <a:lnTo>
                    <a:pt x="356" y="3362"/>
                  </a:lnTo>
                  <a:lnTo>
                    <a:pt x="360" y="3360"/>
                  </a:lnTo>
                  <a:lnTo>
                    <a:pt x="364" y="3358"/>
                  </a:lnTo>
                  <a:lnTo>
                    <a:pt x="368" y="3356"/>
                  </a:lnTo>
                  <a:lnTo>
                    <a:pt x="382" y="3356"/>
                  </a:lnTo>
                  <a:lnTo>
                    <a:pt x="392" y="3358"/>
                  </a:lnTo>
                  <a:lnTo>
                    <a:pt x="394" y="3360"/>
                  </a:lnTo>
                  <a:lnTo>
                    <a:pt x="396" y="3362"/>
                  </a:lnTo>
                  <a:lnTo>
                    <a:pt x="392" y="3366"/>
                  </a:lnTo>
                  <a:lnTo>
                    <a:pt x="386" y="3368"/>
                  </a:lnTo>
                  <a:lnTo>
                    <a:pt x="380" y="3366"/>
                  </a:lnTo>
                  <a:lnTo>
                    <a:pt x="372" y="3364"/>
                  </a:lnTo>
                  <a:lnTo>
                    <a:pt x="368" y="3364"/>
                  </a:lnTo>
                  <a:lnTo>
                    <a:pt x="366" y="3366"/>
                  </a:lnTo>
                  <a:lnTo>
                    <a:pt x="362" y="3370"/>
                  </a:lnTo>
                  <a:lnTo>
                    <a:pt x="358" y="3376"/>
                  </a:lnTo>
                  <a:lnTo>
                    <a:pt x="356" y="3376"/>
                  </a:lnTo>
                  <a:lnTo>
                    <a:pt x="354" y="3376"/>
                  </a:lnTo>
                  <a:lnTo>
                    <a:pt x="348" y="3372"/>
                  </a:lnTo>
                  <a:lnTo>
                    <a:pt x="342" y="3374"/>
                  </a:lnTo>
                  <a:lnTo>
                    <a:pt x="338" y="3378"/>
                  </a:lnTo>
                  <a:lnTo>
                    <a:pt x="338" y="3384"/>
                  </a:lnTo>
                  <a:lnTo>
                    <a:pt x="340" y="3388"/>
                  </a:lnTo>
                  <a:lnTo>
                    <a:pt x="338" y="3390"/>
                  </a:lnTo>
                  <a:lnTo>
                    <a:pt x="338" y="3392"/>
                  </a:lnTo>
                  <a:lnTo>
                    <a:pt x="340" y="3396"/>
                  </a:lnTo>
                  <a:lnTo>
                    <a:pt x="342" y="3398"/>
                  </a:lnTo>
                  <a:lnTo>
                    <a:pt x="340" y="3398"/>
                  </a:lnTo>
                  <a:lnTo>
                    <a:pt x="334" y="3396"/>
                  </a:lnTo>
                  <a:lnTo>
                    <a:pt x="326" y="3396"/>
                  </a:lnTo>
                  <a:lnTo>
                    <a:pt x="324" y="3396"/>
                  </a:lnTo>
                  <a:lnTo>
                    <a:pt x="324" y="3398"/>
                  </a:lnTo>
                  <a:lnTo>
                    <a:pt x="326" y="3402"/>
                  </a:lnTo>
                  <a:lnTo>
                    <a:pt x="342" y="3412"/>
                  </a:lnTo>
                  <a:lnTo>
                    <a:pt x="354" y="3418"/>
                  </a:lnTo>
                  <a:lnTo>
                    <a:pt x="356" y="3418"/>
                  </a:lnTo>
                  <a:lnTo>
                    <a:pt x="354" y="3412"/>
                  </a:lnTo>
                  <a:lnTo>
                    <a:pt x="352" y="3406"/>
                  </a:lnTo>
                  <a:lnTo>
                    <a:pt x="352" y="3402"/>
                  </a:lnTo>
                  <a:lnTo>
                    <a:pt x="358" y="3400"/>
                  </a:lnTo>
                  <a:lnTo>
                    <a:pt x="362" y="3398"/>
                  </a:lnTo>
                  <a:lnTo>
                    <a:pt x="364" y="3396"/>
                  </a:lnTo>
                  <a:lnTo>
                    <a:pt x="364" y="3394"/>
                  </a:lnTo>
                  <a:lnTo>
                    <a:pt x="360" y="3390"/>
                  </a:lnTo>
                  <a:lnTo>
                    <a:pt x="356" y="3388"/>
                  </a:lnTo>
                  <a:lnTo>
                    <a:pt x="362" y="3390"/>
                  </a:lnTo>
                  <a:lnTo>
                    <a:pt x="370" y="3392"/>
                  </a:lnTo>
                  <a:lnTo>
                    <a:pt x="374" y="3390"/>
                  </a:lnTo>
                  <a:lnTo>
                    <a:pt x="378" y="3386"/>
                  </a:lnTo>
                  <a:lnTo>
                    <a:pt x="384" y="3382"/>
                  </a:lnTo>
                  <a:lnTo>
                    <a:pt x="392" y="3378"/>
                  </a:lnTo>
                  <a:lnTo>
                    <a:pt x="396" y="3374"/>
                  </a:lnTo>
                  <a:lnTo>
                    <a:pt x="402" y="3372"/>
                  </a:lnTo>
                  <a:lnTo>
                    <a:pt x="406" y="3374"/>
                  </a:lnTo>
                  <a:lnTo>
                    <a:pt x="408" y="3376"/>
                  </a:lnTo>
                  <a:lnTo>
                    <a:pt x="408" y="3378"/>
                  </a:lnTo>
                  <a:lnTo>
                    <a:pt x="406" y="3384"/>
                  </a:lnTo>
                  <a:lnTo>
                    <a:pt x="398" y="3392"/>
                  </a:lnTo>
                  <a:lnTo>
                    <a:pt x="390" y="3396"/>
                  </a:lnTo>
                  <a:lnTo>
                    <a:pt x="384" y="3400"/>
                  </a:lnTo>
                  <a:lnTo>
                    <a:pt x="384" y="3402"/>
                  </a:lnTo>
                  <a:lnTo>
                    <a:pt x="382" y="3404"/>
                  </a:lnTo>
                  <a:lnTo>
                    <a:pt x="380" y="3402"/>
                  </a:lnTo>
                  <a:lnTo>
                    <a:pt x="376" y="3400"/>
                  </a:lnTo>
                  <a:lnTo>
                    <a:pt x="374" y="3402"/>
                  </a:lnTo>
                  <a:lnTo>
                    <a:pt x="374" y="3404"/>
                  </a:lnTo>
                  <a:lnTo>
                    <a:pt x="370" y="3402"/>
                  </a:lnTo>
                  <a:lnTo>
                    <a:pt x="362" y="3404"/>
                  </a:lnTo>
                  <a:lnTo>
                    <a:pt x="358" y="3406"/>
                  </a:lnTo>
                  <a:lnTo>
                    <a:pt x="356" y="3408"/>
                  </a:lnTo>
                  <a:lnTo>
                    <a:pt x="360" y="3414"/>
                  </a:lnTo>
                  <a:lnTo>
                    <a:pt x="366" y="3420"/>
                  </a:lnTo>
                  <a:lnTo>
                    <a:pt x="372" y="3426"/>
                  </a:lnTo>
                  <a:lnTo>
                    <a:pt x="378" y="3430"/>
                  </a:lnTo>
                  <a:lnTo>
                    <a:pt x="382" y="3432"/>
                  </a:lnTo>
                  <a:lnTo>
                    <a:pt x="386" y="3434"/>
                  </a:lnTo>
                  <a:lnTo>
                    <a:pt x="392" y="3438"/>
                  </a:lnTo>
                  <a:lnTo>
                    <a:pt x="402" y="3438"/>
                  </a:lnTo>
                  <a:lnTo>
                    <a:pt x="410" y="3436"/>
                  </a:lnTo>
                  <a:lnTo>
                    <a:pt x="414" y="3434"/>
                  </a:lnTo>
                  <a:lnTo>
                    <a:pt x="416" y="3426"/>
                  </a:lnTo>
                  <a:lnTo>
                    <a:pt x="416" y="3412"/>
                  </a:lnTo>
                  <a:lnTo>
                    <a:pt x="418" y="3400"/>
                  </a:lnTo>
                  <a:lnTo>
                    <a:pt x="420" y="3394"/>
                  </a:lnTo>
                  <a:lnTo>
                    <a:pt x="422" y="3388"/>
                  </a:lnTo>
                  <a:lnTo>
                    <a:pt x="424" y="3378"/>
                  </a:lnTo>
                  <a:lnTo>
                    <a:pt x="424" y="3372"/>
                  </a:lnTo>
                  <a:lnTo>
                    <a:pt x="426" y="3368"/>
                  </a:lnTo>
                  <a:lnTo>
                    <a:pt x="428" y="3366"/>
                  </a:lnTo>
                  <a:lnTo>
                    <a:pt x="432" y="3366"/>
                  </a:lnTo>
                  <a:lnTo>
                    <a:pt x="440" y="3364"/>
                  </a:lnTo>
                  <a:lnTo>
                    <a:pt x="444" y="3362"/>
                  </a:lnTo>
                  <a:lnTo>
                    <a:pt x="450" y="3358"/>
                  </a:lnTo>
                  <a:lnTo>
                    <a:pt x="454" y="3354"/>
                  </a:lnTo>
                  <a:lnTo>
                    <a:pt x="458" y="3354"/>
                  </a:lnTo>
                  <a:lnTo>
                    <a:pt x="462" y="3354"/>
                  </a:lnTo>
                  <a:lnTo>
                    <a:pt x="466" y="3356"/>
                  </a:lnTo>
                  <a:lnTo>
                    <a:pt x="470" y="3350"/>
                  </a:lnTo>
                  <a:lnTo>
                    <a:pt x="476" y="3342"/>
                  </a:lnTo>
                  <a:lnTo>
                    <a:pt x="480" y="3340"/>
                  </a:lnTo>
                  <a:lnTo>
                    <a:pt x="486" y="3340"/>
                  </a:lnTo>
                  <a:lnTo>
                    <a:pt x="496" y="3342"/>
                  </a:lnTo>
                  <a:lnTo>
                    <a:pt x="510" y="3344"/>
                  </a:lnTo>
                  <a:lnTo>
                    <a:pt x="518" y="3348"/>
                  </a:lnTo>
                  <a:lnTo>
                    <a:pt x="520" y="3346"/>
                  </a:lnTo>
                  <a:lnTo>
                    <a:pt x="518" y="3342"/>
                  </a:lnTo>
                  <a:lnTo>
                    <a:pt x="510" y="3328"/>
                  </a:lnTo>
                  <a:lnTo>
                    <a:pt x="500" y="3308"/>
                  </a:lnTo>
                  <a:lnTo>
                    <a:pt x="496" y="3296"/>
                  </a:lnTo>
                  <a:lnTo>
                    <a:pt x="492" y="3282"/>
                  </a:lnTo>
                  <a:lnTo>
                    <a:pt x="490" y="3266"/>
                  </a:lnTo>
                  <a:lnTo>
                    <a:pt x="490" y="3256"/>
                  </a:lnTo>
                  <a:lnTo>
                    <a:pt x="490" y="3246"/>
                  </a:lnTo>
                  <a:lnTo>
                    <a:pt x="494" y="3238"/>
                  </a:lnTo>
                  <a:lnTo>
                    <a:pt x="498" y="3228"/>
                  </a:lnTo>
                  <a:lnTo>
                    <a:pt x="506" y="3222"/>
                  </a:lnTo>
                  <a:lnTo>
                    <a:pt x="518" y="3216"/>
                  </a:lnTo>
                  <a:lnTo>
                    <a:pt x="528" y="3212"/>
                  </a:lnTo>
                  <a:lnTo>
                    <a:pt x="536" y="3208"/>
                  </a:lnTo>
                  <a:lnTo>
                    <a:pt x="542" y="3202"/>
                  </a:lnTo>
                  <a:lnTo>
                    <a:pt x="546" y="3196"/>
                  </a:lnTo>
                  <a:lnTo>
                    <a:pt x="550" y="3180"/>
                  </a:lnTo>
                  <a:lnTo>
                    <a:pt x="552" y="3156"/>
                  </a:lnTo>
                  <a:lnTo>
                    <a:pt x="556" y="3144"/>
                  </a:lnTo>
                  <a:lnTo>
                    <a:pt x="564" y="3134"/>
                  </a:lnTo>
                  <a:lnTo>
                    <a:pt x="572" y="3126"/>
                  </a:lnTo>
                  <a:lnTo>
                    <a:pt x="580" y="3122"/>
                  </a:lnTo>
                  <a:lnTo>
                    <a:pt x="596" y="3112"/>
                  </a:lnTo>
                  <a:lnTo>
                    <a:pt x="602" y="3108"/>
                  </a:lnTo>
                  <a:lnTo>
                    <a:pt x="604" y="3104"/>
                  </a:lnTo>
                  <a:lnTo>
                    <a:pt x="606" y="3100"/>
                  </a:lnTo>
                  <a:lnTo>
                    <a:pt x="610" y="3096"/>
                  </a:lnTo>
                  <a:lnTo>
                    <a:pt x="616" y="3092"/>
                  </a:lnTo>
                  <a:lnTo>
                    <a:pt x="622" y="3086"/>
                  </a:lnTo>
                  <a:lnTo>
                    <a:pt x="624" y="3082"/>
                  </a:lnTo>
                  <a:lnTo>
                    <a:pt x="622" y="3078"/>
                  </a:lnTo>
                  <a:lnTo>
                    <a:pt x="620" y="3074"/>
                  </a:lnTo>
                  <a:lnTo>
                    <a:pt x="620" y="3072"/>
                  </a:lnTo>
                  <a:lnTo>
                    <a:pt x="624" y="3066"/>
                  </a:lnTo>
                  <a:lnTo>
                    <a:pt x="626" y="3060"/>
                  </a:lnTo>
                  <a:lnTo>
                    <a:pt x="626" y="3054"/>
                  </a:lnTo>
                  <a:lnTo>
                    <a:pt x="626" y="3044"/>
                  </a:lnTo>
                  <a:lnTo>
                    <a:pt x="624" y="3038"/>
                  </a:lnTo>
                  <a:lnTo>
                    <a:pt x="620" y="3036"/>
                  </a:lnTo>
                  <a:lnTo>
                    <a:pt x="608" y="3036"/>
                  </a:lnTo>
                  <a:lnTo>
                    <a:pt x="600" y="3034"/>
                  </a:lnTo>
                  <a:lnTo>
                    <a:pt x="590" y="3032"/>
                  </a:lnTo>
                  <a:lnTo>
                    <a:pt x="580" y="3026"/>
                  </a:lnTo>
                  <a:lnTo>
                    <a:pt x="570" y="3016"/>
                  </a:lnTo>
                  <a:lnTo>
                    <a:pt x="554" y="2996"/>
                  </a:lnTo>
                  <a:lnTo>
                    <a:pt x="550" y="2988"/>
                  </a:lnTo>
                  <a:lnTo>
                    <a:pt x="550" y="2982"/>
                  </a:lnTo>
                  <a:lnTo>
                    <a:pt x="550" y="2976"/>
                  </a:lnTo>
                  <a:lnTo>
                    <a:pt x="554" y="2968"/>
                  </a:lnTo>
                  <a:lnTo>
                    <a:pt x="564" y="2948"/>
                  </a:lnTo>
                  <a:lnTo>
                    <a:pt x="570" y="2938"/>
                  </a:lnTo>
                  <a:lnTo>
                    <a:pt x="576" y="2930"/>
                  </a:lnTo>
                  <a:lnTo>
                    <a:pt x="580" y="2928"/>
                  </a:lnTo>
                  <a:lnTo>
                    <a:pt x="584" y="2926"/>
                  </a:lnTo>
                  <a:lnTo>
                    <a:pt x="592" y="2926"/>
                  </a:lnTo>
                  <a:lnTo>
                    <a:pt x="594" y="2924"/>
                  </a:lnTo>
                  <a:lnTo>
                    <a:pt x="598" y="2922"/>
                  </a:lnTo>
                  <a:lnTo>
                    <a:pt x="602" y="2918"/>
                  </a:lnTo>
                  <a:lnTo>
                    <a:pt x="608" y="2916"/>
                  </a:lnTo>
                  <a:lnTo>
                    <a:pt x="622" y="2916"/>
                  </a:lnTo>
                  <a:lnTo>
                    <a:pt x="628" y="2916"/>
                  </a:lnTo>
                  <a:lnTo>
                    <a:pt x="632" y="2914"/>
                  </a:lnTo>
                  <a:lnTo>
                    <a:pt x="634" y="2912"/>
                  </a:lnTo>
                  <a:lnTo>
                    <a:pt x="630" y="2908"/>
                  </a:lnTo>
                  <a:lnTo>
                    <a:pt x="628" y="2902"/>
                  </a:lnTo>
                  <a:lnTo>
                    <a:pt x="630" y="2898"/>
                  </a:lnTo>
                  <a:lnTo>
                    <a:pt x="638" y="2890"/>
                  </a:lnTo>
                  <a:lnTo>
                    <a:pt x="642" y="2886"/>
                  </a:lnTo>
                  <a:lnTo>
                    <a:pt x="646" y="2878"/>
                  </a:lnTo>
                  <a:lnTo>
                    <a:pt x="648" y="2868"/>
                  </a:lnTo>
                  <a:lnTo>
                    <a:pt x="644" y="2856"/>
                  </a:lnTo>
                  <a:lnTo>
                    <a:pt x="644" y="2850"/>
                  </a:lnTo>
                  <a:lnTo>
                    <a:pt x="644" y="2844"/>
                  </a:lnTo>
                  <a:lnTo>
                    <a:pt x="646" y="2836"/>
                  </a:lnTo>
                  <a:lnTo>
                    <a:pt x="648" y="2830"/>
                  </a:lnTo>
                  <a:lnTo>
                    <a:pt x="652" y="2822"/>
                  </a:lnTo>
                  <a:lnTo>
                    <a:pt x="660" y="2816"/>
                  </a:lnTo>
                  <a:lnTo>
                    <a:pt x="668" y="2810"/>
                  </a:lnTo>
                  <a:lnTo>
                    <a:pt x="678" y="2806"/>
                  </a:lnTo>
                  <a:lnTo>
                    <a:pt x="684" y="2802"/>
                  </a:lnTo>
                  <a:lnTo>
                    <a:pt x="682" y="2800"/>
                  </a:lnTo>
                  <a:lnTo>
                    <a:pt x="674" y="2798"/>
                  </a:lnTo>
                  <a:lnTo>
                    <a:pt x="662" y="2794"/>
                  </a:lnTo>
                  <a:lnTo>
                    <a:pt x="658" y="2790"/>
                  </a:lnTo>
                  <a:lnTo>
                    <a:pt x="658" y="2786"/>
                  </a:lnTo>
                  <a:lnTo>
                    <a:pt x="660" y="2782"/>
                  </a:lnTo>
                  <a:lnTo>
                    <a:pt x="664" y="2780"/>
                  </a:lnTo>
                  <a:lnTo>
                    <a:pt x="670" y="2780"/>
                  </a:lnTo>
                  <a:lnTo>
                    <a:pt x="676" y="2780"/>
                  </a:lnTo>
                  <a:lnTo>
                    <a:pt x="682" y="2782"/>
                  </a:lnTo>
                  <a:lnTo>
                    <a:pt x="686" y="2788"/>
                  </a:lnTo>
                  <a:lnTo>
                    <a:pt x="690" y="2792"/>
                  </a:lnTo>
                  <a:lnTo>
                    <a:pt x="692" y="2796"/>
                  </a:lnTo>
                  <a:lnTo>
                    <a:pt x="696" y="2798"/>
                  </a:lnTo>
                  <a:lnTo>
                    <a:pt x="700" y="2798"/>
                  </a:lnTo>
                  <a:lnTo>
                    <a:pt x="704" y="2796"/>
                  </a:lnTo>
                  <a:lnTo>
                    <a:pt x="708" y="2792"/>
                  </a:lnTo>
                  <a:lnTo>
                    <a:pt x="712" y="2786"/>
                  </a:lnTo>
                  <a:lnTo>
                    <a:pt x="714" y="2778"/>
                  </a:lnTo>
                  <a:lnTo>
                    <a:pt x="716" y="2770"/>
                  </a:lnTo>
                  <a:lnTo>
                    <a:pt x="714" y="2762"/>
                  </a:lnTo>
                  <a:lnTo>
                    <a:pt x="708" y="2754"/>
                  </a:lnTo>
                  <a:lnTo>
                    <a:pt x="706" y="2752"/>
                  </a:lnTo>
                  <a:lnTo>
                    <a:pt x="702" y="2752"/>
                  </a:lnTo>
                  <a:lnTo>
                    <a:pt x="678" y="2758"/>
                  </a:lnTo>
                  <a:lnTo>
                    <a:pt x="670" y="2760"/>
                  </a:lnTo>
                  <a:lnTo>
                    <a:pt x="662" y="2758"/>
                  </a:lnTo>
                  <a:lnTo>
                    <a:pt x="658" y="2756"/>
                  </a:lnTo>
                  <a:lnTo>
                    <a:pt x="656" y="2750"/>
                  </a:lnTo>
                  <a:lnTo>
                    <a:pt x="654" y="2744"/>
                  </a:lnTo>
                  <a:lnTo>
                    <a:pt x="656" y="2734"/>
                  </a:lnTo>
                  <a:lnTo>
                    <a:pt x="656" y="2726"/>
                  </a:lnTo>
                  <a:lnTo>
                    <a:pt x="654" y="2716"/>
                  </a:lnTo>
                  <a:lnTo>
                    <a:pt x="650" y="2700"/>
                  </a:lnTo>
                  <a:lnTo>
                    <a:pt x="648" y="2694"/>
                  </a:lnTo>
                  <a:lnTo>
                    <a:pt x="646" y="2690"/>
                  </a:lnTo>
                  <a:lnTo>
                    <a:pt x="648" y="2684"/>
                  </a:lnTo>
                  <a:lnTo>
                    <a:pt x="654" y="2682"/>
                  </a:lnTo>
                  <a:lnTo>
                    <a:pt x="662" y="2680"/>
                  </a:lnTo>
                  <a:lnTo>
                    <a:pt x="668" y="2682"/>
                  </a:lnTo>
                  <a:lnTo>
                    <a:pt x="684" y="2688"/>
                  </a:lnTo>
                  <a:lnTo>
                    <a:pt x="700" y="2696"/>
                  </a:lnTo>
                  <a:lnTo>
                    <a:pt x="708" y="2698"/>
                  </a:lnTo>
                  <a:lnTo>
                    <a:pt x="714" y="2700"/>
                  </a:lnTo>
                  <a:lnTo>
                    <a:pt x="724" y="2700"/>
                  </a:lnTo>
                  <a:lnTo>
                    <a:pt x="728" y="2700"/>
                  </a:lnTo>
                  <a:lnTo>
                    <a:pt x="734" y="2700"/>
                  </a:lnTo>
                  <a:lnTo>
                    <a:pt x="748" y="2694"/>
                  </a:lnTo>
                  <a:lnTo>
                    <a:pt x="762" y="2684"/>
                  </a:lnTo>
                  <a:lnTo>
                    <a:pt x="768" y="2680"/>
                  </a:lnTo>
                  <a:lnTo>
                    <a:pt x="770" y="2676"/>
                  </a:lnTo>
                  <a:lnTo>
                    <a:pt x="770" y="2672"/>
                  </a:lnTo>
                  <a:lnTo>
                    <a:pt x="770" y="2670"/>
                  </a:lnTo>
                  <a:lnTo>
                    <a:pt x="764" y="2664"/>
                  </a:lnTo>
                  <a:lnTo>
                    <a:pt x="762" y="2660"/>
                  </a:lnTo>
                  <a:lnTo>
                    <a:pt x="760" y="2658"/>
                  </a:lnTo>
                  <a:lnTo>
                    <a:pt x="758" y="2650"/>
                  </a:lnTo>
                  <a:lnTo>
                    <a:pt x="762" y="2642"/>
                  </a:lnTo>
                  <a:lnTo>
                    <a:pt x="770" y="2632"/>
                  </a:lnTo>
                  <a:lnTo>
                    <a:pt x="776" y="2622"/>
                  </a:lnTo>
                  <a:lnTo>
                    <a:pt x="778" y="2612"/>
                  </a:lnTo>
                  <a:lnTo>
                    <a:pt x="776" y="2602"/>
                  </a:lnTo>
                  <a:lnTo>
                    <a:pt x="772" y="2598"/>
                  </a:lnTo>
                  <a:lnTo>
                    <a:pt x="770" y="2596"/>
                  </a:lnTo>
                  <a:lnTo>
                    <a:pt x="766" y="2592"/>
                  </a:lnTo>
                  <a:lnTo>
                    <a:pt x="762" y="2588"/>
                  </a:lnTo>
                  <a:lnTo>
                    <a:pt x="760" y="2578"/>
                  </a:lnTo>
                  <a:lnTo>
                    <a:pt x="760" y="2574"/>
                  </a:lnTo>
                  <a:lnTo>
                    <a:pt x="762" y="2572"/>
                  </a:lnTo>
                  <a:lnTo>
                    <a:pt x="768" y="2572"/>
                  </a:lnTo>
                  <a:lnTo>
                    <a:pt x="774" y="2576"/>
                  </a:lnTo>
                  <a:lnTo>
                    <a:pt x="784" y="2582"/>
                  </a:lnTo>
                  <a:lnTo>
                    <a:pt x="792" y="2582"/>
                  </a:lnTo>
                  <a:lnTo>
                    <a:pt x="824" y="2578"/>
                  </a:lnTo>
                  <a:lnTo>
                    <a:pt x="856" y="2574"/>
                  </a:lnTo>
                  <a:lnTo>
                    <a:pt x="890" y="2566"/>
                  </a:lnTo>
                  <a:lnTo>
                    <a:pt x="920" y="2556"/>
                  </a:lnTo>
                  <a:lnTo>
                    <a:pt x="934" y="2550"/>
                  </a:lnTo>
                  <a:lnTo>
                    <a:pt x="944" y="2544"/>
                  </a:lnTo>
                  <a:lnTo>
                    <a:pt x="952" y="2538"/>
                  </a:lnTo>
                  <a:lnTo>
                    <a:pt x="956" y="2534"/>
                  </a:lnTo>
                  <a:lnTo>
                    <a:pt x="958" y="2528"/>
                  </a:lnTo>
                  <a:lnTo>
                    <a:pt x="960" y="2524"/>
                  </a:lnTo>
                  <a:lnTo>
                    <a:pt x="962" y="2516"/>
                  </a:lnTo>
                  <a:lnTo>
                    <a:pt x="966" y="2510"/>
                  </a:lnTo>
                  <a:lnTo>
                    <a:pt x="970" y="2504"/>
                  </a:lnTo>
                  <a:lnTo>
                    <a:pt x="980" y="2492"/>
                  </a:lnTo>
                  <a:lnTo>
                    <a:pt x="986" y="2478"/>
                  </a:lnTo>
                  <a:lnTo>
                    <a:pt x="990" y="2464"/>
                  </a:lnTo>
                  <a:lnTo>
                    <a:pt x="990" y="2444"/>
                  </a:lnTo>
                  <a:lnTo>
                    <a:pt x="990" y="2436"/>
                  </a:lnTo>
                  <a:lnTo>
                    <a:pt x="990" y="2432"/>
                  </a:lnTo>
                  <a:lnTo>
                    <a:pt x="986" y="2432"/>
                  </a:lnTo>
                  <a:lnTo>
                    <a:pt x="984" y="2432"/>
                  </a:lnTo>
                  <a:lnTo>
                    <a:pt x="980" y="2432"/>
                  </a:lnTo>
                  <a:lnTo>
                    <a:pt x="976" y="2432"/>
                  </a:lnTo>
                  <a:lnTo>
                    <a:pt x="970" y="2428"/>
                  </a:lnTo>
                  <a:lnTo>
                    <a:pt x="964" y="2420"/>
                  </a:lnTo>
                  <a:lnTo>
                    <a:pt x="962" y="2410"/>
                  </a:lnTo>
                  <a:lnTo>
                    <a:pt x="962" y="2404"/>
                  </a:lnTo>
                  <a:lnTo>
                    <a:pt x="964" y="2400"/>
                  </a:lnTo>
                  <a:lnTo>
                    <a:pt x="968" y="2396"/>
                  </a:lnTo>
                  <a:lnTo>
                    <a:pt x="970" y="2392"/>
                  </a:lnTo>
                  <a:lnTo>
                    <a:pt x="970" y="2388"/>
                  </a:lnTo>
                  <a:lnTo>
                    <a:pt x="968" y="2380"/>
                  </a:lnTo>
                  <a:lnTo>
                    <a:pt x="962" y="2368"/>
                  </a:lnTo>
                  <a:lnTo>
                    <a:pt x="954" y="2360"/>
                  </a:lnTo>
                  <a:lnTo>
                    <a:pt x="946" y="2354"/>
                  </a:lnTo>
                  <a:lnTo>
                    <a:pt x="928" y="2344"/>
                  </a:lnTo>
                  <a:lnTo>
                    <a:pt x="922" y="2338"/>
                  </a:lnTo>
                  <a:lnTo>
                    <a:pt x="918" y="2332"/>
                  </a:lnTo>
                  <a:lnTo>
                    <a:pt x="918" y="2330"/>
                  </a:lnTo>
                  <a:lnTo>
                    <a:pt x="920" y="2326"/>
                  </a:lnTo>
                  <a:lnTo>
                    <a:pt x="926" y="2316"/>
                  </a:lnTo>
                  <a:lnTo>
                    <a:pt x="928" y="2320"/>
                  </a:lnTo>
                  <a:lnTo>
                    <a:pt x="934" y="2326"/>
                  </a:lnTo>
                  <a:lnTo>
                    <a:pt x="946" y="2332"/>
                  </a:lnTo>
                  <a:lnTo>
                    <a:pt x="952" y="2334"/>
                  </a:lnTo>
                  <a:lnTo>
                    <a:pt x="958" y="2334"/>
                  </a:lnTo>
                  <a:lnTo>
                    <a:pt x="966" y="2336"/>
                  </a:lnTo>
                  <a:lnTo>
                    <a:pt x="976" y="2338"/>
                  </a:lnTo>
                  <a:lnTo>
                    <a:pt x="992" y="2348"/>
                  </a:lnTo>
                  <a:lnTo>
                    <a:pt x="1002" y="2352"/>
                  </a:lnTo>
                  <a:lnTo>
                    <a:pt x="1010" y="2356"/>
                  </a:lnTo>
                  <a:lnTo>
                    <a:pt x="1018" y="2358"/>
                  </a:lnTo>
                  <a:lnTo>
                    <a:pt x="1026" y="2356"/>
                  </a:lnTo>
                  <a:lnTo>
                    <a:pt x="1032" y="2354"/>
                  </a:lnTo>
                  <a:lnTo>
                    <a:pt x="1038" y="2352"/>
                  </a:lnTo>
                  <a:lnTo>
                    <a:pt x="1050" y="2356"/>
                  </a:lnTo>
                  <a:lnTo>
                    <a:pt x="1056" y="2358"/>
                  </a:lnTo>
                  <a:lnTo>
                    <a:pt x="1062" y="2358"/>
                  </a:lnTo>
                  <a:lnTo>
                    <a:pt x="1068" y="2358"/>
                  </a:lnTo>
                  <a:lnTo>
                    <a:pt x="1076" y="2354"/>
                  </a:lnTo>
                  <a:lnTo>
                    <a:pt x="1090" y="2344"/>
                  </a:lnTo>
                  <a:lnTo>
                    <a:pt x="1100" y="2334"/>
                  </a:lnTo>
                  <a:lnTo>
                    <a:pt x="1110" y="2320"/>
                  </a:lnTo>
                  <a:lnTo>
                    <a:pt x="1122" y="2300"/>
                  </a:lnTo>
                  <a:lnTo>
                    <a:pt x="1120" y="2294"/>
                  </a:lnTo>
                  <a:lnTo>
                    <a:pt x="1124" y="2288"/>
                  </a:lnTo>
                  <a:lnTo>
                    <a:pt x="1130" y="2282"/>
                  </a:lnTo>
                  <a:lnTo>
                    <a:pt x="1140" y="2276"/>
                  </a:lnTo>
                  <a:lnTo>
                    <a:pt x="1150" y="2270"/>
                  </a:lnTo>
                  <a:lnTo>
                    <a:pt x="1154" y="2264"/>
                  </a:lnTo>
                  <a:lnTo>
                    <a:pt x="1158" y="2256"/>
                  </a:lnTo>
                  <a:lnTo>
                    <a:pt x="1166" y="2232"/>
                  </a:lnTo>
                  <a:lnTo>
                    <a:pt x="1170" y="2224"/>
                  </a:lnTo>
                  <a:lnTo>
                    <a:pt x="1174" y="2218"/>
                  </a:lnTo>
                  <a:lnTo>
                    <a:pt x="1188" y="2204"/>
                  </a:lnTo>
                  <a:lnTo>
                    <a:pt x="1210" y="2184"/>
                  </a:lnTo>
                  <a:lnTo>
                    <a:pt x="1220" y="2174"/>
                  </a:lnTo>
                  <a:lnTo>
                    <a:pt x="1228" y="2164"/>
                  </a:lnTo>
                  <a:lnTo>
                    <a:pt x="1240" y="2140"/>
                  </a:lnTo>
                  <a:lnTo>
                    <a:pt x="1254" y="2110"/>
                  </a:lnTo>
                  <a:lnTo>
                    <a:pt x="1270" y="2074"/>
                  </a:lnTo>
                  <a:lnTo>
                    <a:pt x="1278" y="2058"/>
                  </a:lnTo>
                  <a:lnTo>
                    <a:pt x="1284" y="2048"/>
                  </a:lnTo>
                  <a:lnTo>
                    <a:pt x="1290" y="2042"/>
                  </a:lnTo>
                  <a:lnTo>
                    <a:pt x="1294" y="2038"/>
                  </a:lnTo>
                  <a:lnTo>
                    <a:pt x="1304" y="2030"/>
                  </a:lnTo>
                  <a:lnTo>
                    <a:pt x="1308" y="2022"/>
                  </a:lnTo>
                  <a:lnTo>
                    <a:pt x="1314" y="2012"/>
                  </a:lnTo>
                  <a:lnTo>
                    <a:pt x="1320" y="1998"/>
                  </a:lnTo>
                  <a:lnTo>
                    <a:pt x="1322" y="1984"/>
                  </a:lnTo>
                  <a:lnTo>
                    <a:pt x="1322" y="1970"/>
                  </a:lnTo>
                  <a:lnTo>
                    <a:pt x="1322" y="1956"/>
                  </a:lnTo>
                  <a:lnTo>
                    <a:pt x="1322" y="1926"/>
                  </a:lnTo>
                  <a:lnTo>
                    <a:pt x="1320" y="1910"/>
                  </a:lnTo>
                  <a:lnTo>
                    <a:pt x="1322" y="1894"/>
                  </a:lnTo>
                  <a:lnTo>
                    <a:pt x="1324" y="1878"/>
                  </a:lnTo>
                  <a:lnTo>
                    <a:pt x="1332" y="1862"/>
                  </a:lnTo>
                  <a:lnTo>
                    <a:pt x="1340" y="1848"/>
                  </a:lnTo>
                  <a:lnTo>
                    <a:pt x="1352" y="1836"/>
                  </a:lnTo>
                  <a:lnTo>
                    <a:pt x="1364" y="1824"/>
                  </a:lnTo>
                  <a:lnTo>
                    <a:pt x="1376" y="1816"/>
                  </a:lnTo>
                  <a:lnTo>
                    <a:pt x="1388" y="1808"/>
                  </a:lnTo>
                  <a:lnTo>
                    <a:pt x="1398" y="1802"/>
                  </a:lnTo>
                  <a:lnTo>
                    <a:pt x="1422" y="1792"/>
                  </a:lnTo>
                  <a:lnTo>
                    <a:pt x="1438" y="1782"/>
                  </a:lnTo>
                  <a:lnTo>
                    <a:pt x="1452" y="1772"/>
                  </a:lnTo>
                  <a:lnTo>
                    <a:pt x="1462" y="1764"/>
                  </a:lnTo>
                  <a:lnTo>
                    <a:pt x="1476" y="1750"/>
                  </a:lnTo>
                  <a:lnTo>
                    <a:pt x="1482" y="1744"/>
                  </a:lnTo>
                  <a:lnTo>
                    <a:pt x="1490" y="1740"/>
                  </a:lnTo>
                  <a:lnTo>
                    <a:pt x="1498" y="1738"/>
                  </a:lnTo>
                  <a:lnTo>
                    <a:pt x="1502" y="1738"/>
                  </a:lnTo>
                  <a:lnTo>
                    <a:pt x="1506" y="1740"/>
                  </a:lnTo>
                  <a:lnTo>
                    <a:pt x="1508" y="1742"/>
                  </a:lnTo>
                  <a:lnTo>
                    <a:pt x="1514" y="1742"/>
                  </a:lnTo>
                  <a:lnTo>
                    <a:pt x="1520" y="1742"/>
                  </a:lnTo>
                  <a:lnTo>
                    <a:pt x="1530" y="1740"/>
                  </a:lnTo>
                  <a:lnTo>
                    <a:pt x="1544" y="1738"/>
                  </a:lnTo>
                  <a:lnTo>
                    <a:pt x="1556" y="1738"/>
                  </a:lnTo>
                  <a:lnTo>
                    <a:pt x="1576" y="1738"/>
                  </a:lnTo>
                  <a:lnTo>
                    <a:pt x="1584" y="1738"/>
                  </a:lnTo>
                  <a:lnTo>
                    <a:pt x="1588" y="1736"/>
                  </a:lnTo>
                  <a:lnTo>
                    <a:pt x="1592" y="1734"/>
                  </a:lnTo>
                  <a:lnTo>
                    <a:pt x="1590" y="1728"/>
                  </a:lnTo>
                  <a:lnTo>
                    <a:pt x="1590" y="1724"/>
                  </a:lnTo>
                  <a:lnTo>
                    <a:pt x="1590" y="1722"/>
                  </a:lnTo>
                  <a:lnTo>
                    <a:pt x="1594" y="1716"/>
                  </a:lnTo>
                  <a:lnTo>
                    <a:pt x="1608" y="1702"/>
                  </a:lnTo>
                  <a:lnTo>
                    <a:pt x="1616" y="1696"/>
                  </a:lnTo>
                  <a:lnTo>
                    <a:pt x="1622" y="1690"/>
                  </a:lnTo>
                  <a:lnTo>
                    <a:pt x="1626" y="1682"/>
                  </a:lnTo>
                  <a:lnTo>
                    <a:pt x="1626" y="1676"/>
                  </a:lnTo>
                  <a:lnTo>
                    <a:pt x="1624" y="1672"/>
                  </a:lnTo>
                  <a:lnTo>
                    <a:pt x="1622" y="1662"/>
                  </a:lnTo>
                  <a:lnTo>
                    <a:pt x="1624" y="1654"/>
                  </a:lnTo>
                  <a:lnTo>
                    <a:pt x="1628" y="1644"/>
                  </a:lnTo>
                  <a:lnTo>
                    <a:pt x="1634" y="1634"/>
                  </a:lnTo>
                  <a:lnTo>
                    <a:pt x="1650" y="1610"/>
                  </a:lnTo>
                  <a:lnTo>
                    <a:pt x="1668" y="1580"/>
                  </a:lnTo>
                  <a:lnTo>
                    <a:pt x="1674" y="1564"/>
                  </a:lnTo>
                  <a:lnTo>
                    <a:pt x="1678" y="1550"/>
                  </a:lnTo>
                  <a:lnTo>
                    <a:pt x="1678" y="1536"/>
                  </a:lnTo>
                  <a:lnTo>
                    <a:pt x="1678" y="1524"/>
                  </a:lnTo>
                  <a:lnTo>
                    <a:pt x="1678" y="1514"/>
                  </a:lnTo>
                  <a:lnTo>
                    <a:pt x="1680" y="1506"/>
                  </a:lnTo>
                  <a:lnTo>
                    <a:pt x="1682" y="1498"/>
                  </a:lnTo>
                  <a:lnTo>
                    <a:pt x="1688" y="1494"/>
                  </a:lnTo>
                  <a:lnTo>
                    <a:pt x="1694" y="1488"/>
                  </a:lnTo>
                  <a:lnTo>
                    <a:pt x="1698" y="1480"/>
                  </a:lnTo>
                  <a:lnTo>
                    <a:pt x="1698" y="1470"/>
                  </a:lnTo>
                  <a:lnTo>
                    <a:pt x="1700" y="1460"/>
                  </a:lnTo>
                  <a:lnTo>
                    <a:pt x="1700" y="1434"/>
                  </a:lnTo>
                  <a:lnTo>
                    <a:pt x="1702" y="1418"/>
                  </a:lnTo>
                  <a:lnTo>
                    <a:pt x="1704" y="1404"/>
                  </a:lnTo>
                  <a:lnTo>
                    <a:pt x="1708" y="1390"/>
                  </a:lnTo>
                  <a:lnTo>
                    <a:pt x="1708" y="1378"/>
                  </a:lnTo>
                  <a:lnTo>
                    <a:pt x="1708" y="1368"/>
                  </a:lnTo>
                  <a:lnTo>
                    <a:pt x="1706" y="1360"/>
                  </a:lnTo>
                  <a:lnTo>
                    <a:pt x="1702" y="1342"/>
                  </a:lnTo>
                  <a:lnTo>
                    <a:pt x="1702" y="1334"/>
                  </a:lnTo>
                  <a:lnTo>
                    <a:pt x="1702" y="1324"/>
                  </a:lnTo>
                  <a:lnTo>
                    <a:pt x="1706" y="1252"/>
                  </a:lnTo>
                  <a:lnTo>
                    <a:pt x="1708" y="1234"/>
                  </a:lnTo>
                  <a:lnTo>
                    <a:pt x="1710" y="1224"/>
                  </a:lnTo>
                  <a:lnTo>
                    <a:pt x="1712" y="1220"/>
                  </a:lnTo>
                  <a:lnTo>
                    <a:pt x="1714" y="1220"/>
                  </a:lnTo>
                  <a:lnTo>
                    <a:pt x="1718" y="1222"/>
                  </a:lnTo>
                  <a:lnTo>
                    <a:pt x="1720" y="1226"/>
                  </a:lnTo>
                  <a:lnTo>
                    <a:pt x="1726" y="1234"/>
                  </a:lnTo>
                  <a:lnTo>
                    <a:pt x="1730" y="1238"/>
                  </a:lnTo>
                  <a:lnTo>
                    <a:pt x="1736" y="1238"/>
                  </a:lnTo>
                  <a:lnTo>
                    <a:pt x="1740" y="1234"/>
                  </a:lnTo>
                  <a:lnTo>
                    <a:pt x="1746" y="1224"/>
                  </a:lnTo>
                  <a:lnTo>
                    <a:pt x="1752" y="1212"/>
                  </a:lnTo>
                  <a:lnTo>
                    <a:pt x="1766" y="1176"/>
                  </a:lnTo>
                  <a:lnTo>
                    <a:pt x="1774" y="1158"/>
                  </a:lnTo>
                  <a:lnTo>
                    <a:pt x="1780" y="1146"/>
                  </a:lnTo>
                  <a:lnTo>
                    <a:pt x="1788" y="1136"/>
                  </a:lnTo>
                  <a:lnTo>
                    <a:pt x="1794" y="1128"/>
                  </a:lnTo>
                  <a:lnTo>
                    <a:pt x="1810" y="1112"/>
                  </a:lnTo>
                  <a:lnTo>
                    <a:pt x="1820" y="1100"/>
                  </a:lnTo>
                  <a:lnTo>
                    <a:pt x="1830" y="1082"/>
                  </a:lnTo>
                  <a:lnTo>
                    <a:pt x="1852" y="1044"/>
                  </a:lnTo>
                  <a:lnTo>
                    <a:pt x="1860" y="1030"/>
                  </a:lnTo>
                  <a:lnTo>
                    <a:pt x="1866" y="1016"/>
                  </a:lnTo>
                  <a:lnTo>
                    <a:pt x="1872" y="1002"/>
                  </a:lnTo>
                  <a:lnTo>
                    <a:pt x="1874" y="988"/>
                  </a:lnTo>
                  <a:lnTo>
                    <a:pt x="1874" y="972"/>
                  </a:lnTo>
                  <a:lnTo>
                    <a:pt x="1872" y="956"/>
                  </a:lnTo>
                  <a:close/>
                  <a:moveTo>
                    <a:pt x="1128" y="2234"/>
                  </a:moveTo>
                  <a:lnTo>
                    <a:pt x="1128" y="2234"/>
                  </a:lnTo>
                  <a:lnTo>
                    <a:pt x="1132" y="2242"/>
                  </a:lnTo>
                  <a:lnTo>
                    <a:pt x="1128" y="2234"/>
                  </a:lnTo>
                  <a:close/>
                  <a:moveTo>
                    <a:pt x="698" y="3490"/>
                  </a:moveTo>
                  <a:lnTo>
                    <a:pt x="698" y="3490"/>
                  </a:lnTo>
                  <a:lnTo>
                    <a:pt x="692" y="3492"/>
                  </a:lnTo>
                  <a:lnTo>
                    <a:pt x="688" y="3490"/>
                  </a:lnTo>
                  <a:lnTo>
                    <a:pt x="684" y="3490"/>
                  </a:lnTo>
                  <a:lnTo>
                    <a:pt x="678" y="3492"/>
                  </a:lnTo>
                  <a:lnTo>
                    <a:pt x="670" y="3496"/>
                  </a:lnTo>
                  <a:lnTo>
                    <a:pt x="666" y="3498"/>
                  </a:lnTo>
                  <a:lnTo>
                    <a:pt x="670" y="3500"/>
                  </a:lnTo>
                  <a:lnTo>
                    <a:pt x="672" y="3500"/>
                  </a:lnTo>
                  <a:lnTo>
                    <a:pt x="678" y="3498"/>
                  </a:lnTo>
                  <a:lnTo>
                    <a:pt x="682" y="3494"/>
                  </a:lnTo>
                  <a:lnTo>
                    <a:pt x="684" y="3496"/>
                  </a:lnTo>
                  <a:lnTo>
                    <a:pt x="686" y="3498"/>
                  </a:lnTo>
                  <a:lnTo>
                    <a:pt x="690" y="3496"/>
                  </a:lnTo>
                  <a:lnTo>
                    <a:pt x="694" y="3496"/>
                  </a:lnTo>
                  <a:lnTo>
                    <a:pt x="696" y="3496"/>
                  </a:lnTo>
                  <a:lnTo>
                    <a:pt x="700" y="3496"/>
                  </a:lnTo>
                  <a:lnTo>
                    <a:pt x="702" y="3494"/>
                  </a:lnTo>
                  <a:lnTo>
                    <a:pt x="704" y="3492"/>
                  </a:lnTo>
                  <a:lnTo>
                    <a:pt x="702" y="3490"/>
                  </a:lnTo>
                  <a:lnTo>
                    <a:pt x="698" y="3490"/>
                  </a:lnTo>
                  <a:close/>
                  <a:moveTo>
                    <a:pt x="294" y="3084"/>
                  </a:moveTo>
                  <a:lnTo>
                    <a:pt x="294" y="3084"/>
                  </a:lnTo>
                  <a:lnTo>
                    <a:pt x="298" y="3086"/>
                  </a:lnTo>
                  <a:lnTo>
                    <a:pt x="300" y="3084"/>
                  </a:lnTo>
                  <a:lnTo>
                    <a:pt x="300" y="3082"/>
                  </a:lnTo>
                  <a:lnTo>
                    <a:pt x="298" y="3080"/>
                  </a:lnTo>
                  <a:lnTo>
                    <a:pt x="292" y="3078"/>
                  </a:lnTo>
                  <a:lnTo>
                    <a:pt x="286" y="3078"/>
                  </a:lnTo>
                  <a:lnTo>
                    <a:pt x="282" y="3078"/>
                  </a:lnTo>
                  <a:lnTo>
                    <a:pt x="276" y="3080"/>
                  </a:lnTo>
                  <a:lnTo>
                    <a:pt x="274" y="3082"/>
                  </a:lnTo>
                  <a:lnTo>
                    <a:pt x="274" y="3084"/>
                  </a:lnTo>
                  <a:lnTo>
                    <a:pt x="280" y="3084"/>
                  </a:lnTo>
                  <a:lnTo>
                    <a:pt x="288" y="3084"/>
                  </a:lnTo>
                  <a:lnTo>
                    <a:pt x="294" y="3084"/>
                  </a:lnTo>
                  <a:close/>
                  <a:moveTo>
                    <a:pt x="338" y="3318"/>
                  </a:moveTo>
                  <a:lnTo>
                    <a:pt x="338" y="3318"/>
                  </a:lnTo>
                  <a:lnTo>
                    <a:pt x="330" y="3322"/>
                  </a:lnTo>
                  <a:lnTo>
                    <a:pt x="328" y="3324"/>
                  </a:lnTo>
                  <a:lnTo>
                    <a:pt x="330" y="3326"/>
                  </a:lnTo>
                  <a:lnTo>
                    <a:pt x="334" y="3326"/>
                  </a:lnTo>
                  <a:lnTo>
                    <a:pt x="338" y="3322"/>
                  </a:lnTo>
                  <a:lnTo>
                    <a:pt x="338" y="3318"/>
                  </a:lnTo>
                  <a:close/>
                  <a:moveTo>
                    <a:pt x="292" y="3034"/>
                  </a:moveTo>
                  <a:lnTo>
                    <a:pt x="292" y="3034"/>
                  </a:lnTo>
                  <a:lnTo>
                    <a:pt x="290" y="3032"/>
                  </a:lnTo>
                  <a:lnTo>
                    <a:pt x="288" y="3030"/>
                  </a:lnTo>
                  <a:lnTo>
                    <a:pt x="284" y="3030"/>
                  </a:lnTo>
                  <a:lnTo>
                    <a:pt x="282" y="3034"/>
                  </a:lnTo>
                  <a:lnTo>
                    <a:pt x="284" y="3036"/>
                  </a:lnTo>
                  <a:lnTo>
                    <a:pt x="286" y="3038"/>
                  </a:lnTo>
                  <a:lnTo>
                    <a:pt x="290" y="3036"/>
                  </a:lnTo>
                  <a:lnTo>
                    <a:pt x="292" y="3034"/>
                  </a:lnTo>
                  <a:close/>
                  <a:moveTo>
                    <a:pt x="420" y="3442"/>
                  </a:moveTo>
                  <a:lnTo>
                    <a:pt x="420" y="3442"/>
                  </a:lnTo>
                  <a:lnTo>
                    <a:pt x="420" y="3446"/>
                  </a:lnTo>
                  <a:lnTo>
                    <a:pt x="424" y="3452"/>
                  </a:lnTo>
                  <a:lnTo>
                    <a:pt x="440" y="3462"/>
                  </a:lnTo>
                  <a:lnTo>
                    <a:pt x="444" y="3464"/>
                  </a:lnTo>
                  <a:lnTo>
                    <a:pt x="444" y="3462"/>
                  </a:lnTo>
                  <a:lnTo>
                    <a:pt x="442" y="3458"/>
                  </a:lnTo>
                  <a:lnTo>
                    <a:pt x="438" y="3454"/>
                  </a:lnTo>
                  <a:lnTo>
                    <a:pt x="430" y="3446"/>
                  </a:lnTo>
                  <a:lnTo>
                    <a:pt x="434" y="3448"/>
                  </a:lnTo>
                  <a:lnTo>
                    <a:pt x="438" y="3450"/>
                  </a:lnTo>
                  <a:lnTo>
                    <a:pt x="442" y="3450"/>
                  </a:lnTo>
                  <a:lnTo>
                    <a:pt x="442" y="3448"/>
                  </a:lnTo>
                  <a:lnTo>
                    <a:pt x="440" y="3444"/>
                  </a:lnTo>
                  <a:lnTo>
                    <a:pt x="436" y="3438"/>
                  </a:lnTo>
                  <a:lnTo>
                    <a:pt x="434" y="3432"/>
                  </a:lnTo>
                  <a:lnTo>
                    <a:pt x="434" y="3420"/>
                  </a:lnTo>
                  <a:lnTo>
                    <a:pt x="434" y="3418"/>
                  </a:lnTo>
                  <a:lnTo>
                    <a:pt x="434" y="3420"/>
                  </a:lnTo>
                  <a:lnTo>
                    <a:pt x="430" y="3422"/>
                  </a:lnTo>
                  <a:lnTo>
                    <a:pt x="426" y="3428"/>
                  </a:lnTo>
                  <a:lnTo>
                    <a:pt x="426" y="3432"/>
                  </a:lnTo>
                  <a:lnTo>
                    <a:pt x="426" y="3436"/>
                  </a:lnTo>
                  <a:lnTo>
                    <a:pt x="424" y="3436"/>
                  </a:lnTo>
                  <a:lnTo>
                    <a:pt x="422" y="3436"/>
                  </a:lnTo>
                  <a:lnTo>
                    <a:pt x="420" y="3442"/>
                  </a:lnTo>
                  <a:close/>
                  <a:moveTo>
                    <a:pt x="272" y="3186"/>
                  </a:moveTo>
                  <a:lnTo>
                    <a:pt x="272" y="3186"/>
                  </a:lnTo>
                  <a:lnTo>
                    <a:pt x="270" y="3186"/>
                  </a:lnTo>
                  <a:lnTo>
                    <a:pt x="272" y="3180"/>
                  </a:lnTo>
                  <a:lnTo>
                    <a:pt x="274" y="3174"/>
                  </a:lnTo>
                  <a:lnTo>
                    <a:pt x="274" y="3168"/>
                  </a:lnTo>
                  <a:lnTo>
                    <a:pt x="274" y="3150"/>
                  </a:lnTo>
                  <a:lnTo>
                    <a:pt x="272" y="3136"/>
                  </a:lnTo>
                  <a:lnTo>
                    <a:pt x="272" y="3132"/>
                  </a:lnTo>
                  <a:lnTo>
                    <a:pt x="270" y="3132"/>
                  </a:lnTo>
                  <a:lnTo>
                    <a:pt x="266" y="3132"/>
                  </a:lnTo>
                  <a:lnTo>
                    <a:pt x="264" y="3130"/>
                  </a:lnTo>
                  <a:lnTo>
                    <a:pt x="262" y="3130"/>
                  </a:lnTo>
                  <a:lnTo>
                    <a:pt x="258" y="3132"/>
                  </a:lnTo>
                  <a:lnTo>
                    <a:pt x="252" y="3136"/>
                  </a:lnTo>
                  <a:lnTo>
                    <a:pt x="250" y="3138"/>
                  </a:lnTo>
                  <a:lnTo>
                    <a:pt x="252" y="3140"/>
                  </a:lnTo>
                  <a:lnTo>
                    <a:pt x="254" y="3142"/>
                  </a:lnTo>
                  <a:lnTo>
                    <a:pt x="254" y="3144"/>
                  </a:lnTo>
                  <a:lnTo>
                    <a:pt x="254" y="3146"/>
                  </a:lnTo>
                  <a:lnTo>
                    <a:pt x="256" y="3148"/>
                  </a:lnTo>
                  <a:lnTo>
                    <a:pt x="258" y="3150"/>
                  </a:lnTo>
                  <a:lnTo>
                    <a:pt x="260" y="3154"/>
                  </a:lnTo>
                  <a:lnTo>
                    <a:pt x="258" y="3164"/>
                  </a:lnTo>
                  <a:lnTo>
                    <a:pt x="256" y="3166"/>
                  </a:lnTo>
                  <a:lnTo>
                    <a:pt x="252" y="3164"/>
                  </a:lnTo>
                  <a:lnTo>
                    <a:pt x="250" y="3162"/>
                  </a:lnTo>
                  <a:lnTo>
                    <a:pt x="246" y="3162"/>
                  </a:lnTo>
                  <a:lnTo>
                    <a:pt x="244" y="3164"/>
                  </a:lnTo>
                  <a:lnTo>
                    <a:pt x="242" y="3162"/>
                  </a:lnTo>
                  <a:lnTo>
                    <a:pt x="238" y="3162"/>
                  </a:lnTo>
                  <a:lnTo>
                    <a:pt x="236" y="3164"/>
                  </a:lnTo>
                  <a:lnTo>
                    <a:pt x="234" y="3168"/>
                  </a:lnTo>
                  <a:lnTo>
                    <a:pt x="236" y="3172"/>
                  </a:lnTo>
                  <a:lnTo>
                    <a:pt x="238" y="3178"/>
                  </a:lnTo>
                  <a:lnTo>
                    <a:pt x="242" y="3184"/>
                  </a:lnTo>
                  <a:lnTo>
                    <a:pt x="244" y="3190"/>
                  </a:lnTo>
                  <a:lnTo>
                    <a:pt x="246" y="3194"/>
                  </a:lnTo>
                  <a:lnTo>
                    <a:pt x="248" y="3200"/>
                  </a:lnTo>
                  <a:lnTo>
                    <a:pt x="250" y="3200"/>
                  </a:lnTo>
                  <a:lnTo>
                    <a:pt x="252" y="3200"/>
                  </a:lnTo>
                  <a:lnTo>
                    <a:pt x="254" y="3196"/>
                  </a:lnTo>
                  <a:lnTo>
                    <a:pt x="254" y="3190"/>
                  </a:lnTo>
                  <a:lnTo>
                    <a:pt x="252" y="3184"/>
                  </a:lnTo>
                  <a:lnTo>
                    <a:pt x="250" y="3180"/>
                  </a:lnTo>
                  <a:lnTo>
                    <a:pt x="252" y="3178"/>
                  </a:lnTo>
                  <a:lnTo>
                    <a:pt x="254" y="3178"/>
                  </a:lnTo>
                  <a:lnTo>
                    <a:pt x="258" y="3182"/>
                  </a:lnTo>
                  <a:lnTo>
                    <a:pt x="262" y="3184"/>
                  </a:lnTo>
                  <a:lnTo>
                    <a:pt x="262" y="3186"/>
                  </a:lnTo>
                  <a:lnTo>
                    <a:pt x="260" y="3186"/>
                  </a:lnTo>
                  <a:lnTo>
                    <a:pt x="258" y="3190"/>
                  </a:lnTo>
                  <a:lnTo>
                    <a:pt x="258" y="3192"/>
                  </a:lnTo>
                  <a:lnTo>
                    <a:pt x="258" y="3194"/>
                  </a:lnTo>
                  <a:lnTo>
                    <a:pt x="258" y="3198"/>
                  </a:lnTo>
                  <a:lnTo>
                    <a:pt x="258" y="3202"/>
                  </a:lnTo>
                  <a:lnTo>
                    <a:pt x="258" y="3206"/>
                  </a:lnTo>
                  <a:lnTo>
                    <a:pt x="260" y="3208"/>
                  </a:lnTo>
                  <a:lnTo>
                    <a:pt x="266" y="3208"/>
                  </a:lnTo>
                  <a:lnTo>
                    <a:pt x="270" y="3208"/>
                  </a:lnTo>
                  <a:lnTo>
                    <a:pt x="272" y="3206"/>
                  </a:lnTo>
                  <a:lnTo>
                    <a:pt x="274" y="3200"/>
                  </a:lnTo>
                  <a:lnTo>
                    <a:pt x="274" y="3194"/>
                  </a:lnTo>
                  <a:lnTo>
                    <a:pt x="276" y="3192"/>
                  </a:lnTo>
                  <a:lnTo>
                    <a:pt x="276" y="3190"/>
                  </a:lnTo>
                  <a:lnTo>
                    <a:pt x="276" y="3188"/>
                  </a:lnTo>
                  <a:lnTo>
                    <a:pt x="276" y="3186"/>
                  </a:lnTo>
                  <a:lnTo>
                    <a:pt x="272" y="3186"/>
                  </a:lnTo>
                  <a:close/>
                </a:path>
              </a:pathLst>
            </a:custGeom>
            <a:grpFill/>
            <a:ln w="6350">
              <a:noFill/>
              <a:round/>
              <a:headEnd/>
              <a:tailEnd/>
            </a:ln>
          </p:spPr>
          <p:txBody>
            <a:bodyPr/>
            <a:lstStyle/>
            <a:p>
              <a:endParaRPr lang="en-US" b="1" dirty="0"/>
            </a:p>
          </p:txBody>
        </p:sp>
        <p:sp>
          <p:nvSpPr>
            <p:cNvPr id="4" name="Freeform 6151">
              <a:extLst>
                <a:ext uri="{FF2B5EF4-FFF2-40B4-BE49-F238E27FC236}">
                  <a16:creationId xmlns:a16="http://schemas.microsoft.com/office/drawing/2014/main" id="{FA1C427F-26D4-4D08-93A2-370ABFDC61BC}"/>
                </a:ext>
              </a:extLst>
            </p:cNvPr>
            <p:cNvSpPr>
              <a:spLocks noEditPoints="1"/>
            </p:cNvSpPr>
            <p:nvPr/>
          </p:nvSpPr>
          <p:spPr bwMode="auto">
            <a:xfrm>
              <a:off x="6266439" y="4430998"/>
              <a:ext cx="1201064" cy="968402"/>
            </a:xfrm>
            <a:custGeom>
              <a:avLst/>
              <a:gdLst>
                <a:gd name="T0" fmla="*/ 441960 w 2690"/>
                <a:gd name="T1" fmla="*/ 349032 h 2404"/>
                <a:gd name="T2" fmla="*/ 1037590 w 2690"/>
                <a:gd name="T3" fmla="*/ 357917 h 2404"/>
                <a:gd name="T4" fmla="*/ 979170 w 2690"/>
                <a:gd name="T5" fmla="*/ 750102 h 2404"/>
                <a:gd name="T6" fmla="*/ 911860 w 2690"/>
                <a:gd name="T7" fmla="*/ 630796 h 2404"/>
                <a:gd name="T8" fmla="*/ 789940 w 2690"/>
                <a:gd name="T9" fmla="*/ 445492 h 2404"/>
                <a:gd name="T10" fmla="*/ 726440 w 2690"/>
                <a:gd name="T11" fmla="*/ 403608 h 2404"/>
                <a:gd name="T12" fmla="*/ 579120 w 2690"/>
                <a:gd name="T13" fmla="*/ 472145 h 2404"/>
                <a:gd name="T14" fmla="*/ 584200 w 2690"/>
                <a:gd name="T15" fmla="*/ 383301 h 2404"/>
                <a:gd name="T16" fmla="*/ 478790 w 2690"/>
                <a:gd name="T17" fmla="*/ 352840 h 2404"/>
                <a:gd name="T18" fmla="*/ 388620 w 2690"/>
                <a:gd name="T19" fmla="*/ 458184 h 2404"/>
                <a:gd name="T20" fmla="*/ 262890 w 2690"/>
                <a:gd name="T21" fmla="*/ 533067 h 2404"/>
                <a:gd name="T22" fmla="*/ 69850 w 2690"/>
                <a:gd name="T23" fmla="*/ 656181 h 2404"/>
                <a:gd name="T24" fmla="*/ 5080 w 2690"/>
                <a:gd name="T25" fmla="*/ 802139 h 2404"/>
                <a:gd name="T26" fmla="*/ 60960 w 2690"/>
                <a:gd name="T27" fmla="*/ 1055981 h 2404"/>
                <a:gd name="T28" fmla="*/ 218440 w 2690"/>
                <a:gd name="T29" fmla="*/ 1077558 h 2404"/>
                <a:gd name="T30" fmla="*/ 490220 w 2690"/>
                <a:gd name="T31" fmla="*/ 1012828 h 2404"/>
                <a:gd name="T32" fmla="*/ 628650 w 2690"/>
                <a:gd name="T33" fmla="*/ 1040751 h 2404"/>
                <a:gd name="T34" fmla="*/ 647700 w 2690"/>
                <a:gd name="T35" fmla="*/ 1137210 h 2404"/>
                <a:gd name="T36" fmla="*/ 810260 w 2690"/>
                <a:gd name="T37" fmla="*/ 1215901 h 2404"/>
                <a:gd name="T38" fmla="*/ 938530 w 2690"/>
                <a:gd name="T39" fmla="*/ 1189248 h 2404"/>
                <a:gd name="T40" fmla="*/ 1033780 w 2690"/>
                <a:gd name="T41" fmla="*/ 896061 h 2404"/>
                <a:gd name="T42" fmla="*/ 1059180 w 2690"/>
                <a:gd name="T43" fmla="*/ 154843 h 2404"/>
                <a:gd name="T44" fmla="*/ 788670 w 2690"/>
                <a:gd name="T45" fmla="*/ 1289515 h 2404"/>
                <a:gd name="T46" fmla="*/ 810260 w 2690"/>
                <a:gd name="T47" fmla="*/ 1344091 h 2404"/>
                <a:gd name="T48" fmla="*/ 881380 w 2690"/>
                <a:gd name="T49" fmla="*/ 1394860 h 2404"/>
                <a:gd name="T50" fmla="*/ 623570 w 2690"/>
                <a:gd name="T51" fmla="*/ 1148633 h 2404"/>
                <a:gd name="T52" fmla="*/ 1405890 w 2690"/>
                <a:gd name="T53" fmla="*/ 516568 h 2404"/>
                <a:gd name="T54" fmla="*/ 1370330 w 2690"/>
                <a:gd name="T55" fmla="*/ 696795 h 2404"/>
                <a:gd name="T56" fmla="*/ 1367790 w 2690"/>
                <a:gd name="T57" fmla="*/ 455646 h 2404"/>
                <a:gd name="T58" fmla="*/ 1125220 w 2690"/>
                <a:gd name="T59" fmla="*/ 244957 h 2404"/>
                <a:gd name="T60" fmla="*/ 1106170 w 2690"/>
                <a:gd name="T61" fmla="*/ 201804 h 2404"/>
                <a:gd name="T62" fmla="*/ 1162050 w 2690"/>
                <a:gd name="T63" fmla="*/ 242419 h 2404"/>
                <a:gd name="T64" fmla="*/ 1210310 w 2690"/>
                <a:gd name="T65" fmla="*/ 365532 h 2404"/>
                <a:gd name="T66" fmla="*/ 1394460 w 2690"/>
                <a:gd name="T67" fmla="*/ 512760 h 2404"/>
                <a:gd name="T68" fmla="*/ 1545590 w 2690"/>
                <a:gd name="T69" fmla="*/ 1325053 h 2404"/>
                <a:gd name="T70" fmla="*/ 1426210 w 2690"/>
                <a:gd name="T71" fmla="*/ 1426590 h 2404"/>
                <a:gd name="T72" fmla="*/ 1432560 w 2690"/>
                <a:gd name="T73" fmla="*/ 1525588 h 2404"/>
                <a:gd name="T74" fmla="*/ 1534160 w 2690"/>
                <a:gd name="T75" fmla="*/ 1393590 h 2404"/>
                <a:gd name="T76" fmla="*/ 1692910 w 2690"/>
                <a:gd name="T77" fmla="*/ 521644 h 2404"/>
                <a:gd name="T78" fmla="*/ 1576070 w 2690"/>
                <a:gd name="T79" fmla="*/ 1165133 h 2404"/>
                <a:gd name="T80" fmla="*/ 1564640 w 2690"/>
                <a:gd name="T81" fmla="*/ 1161325 h 2404"/>
                <a:gd name="T82" fmla="*/ 1588770 w 2690"/>
                <a:gd name="T83" fmla="*/ 1345360 h 2404"/>
                <a:gd name="T84" fmla="*/ 1651000 w 2690"/>
                <a:gd name="T85" fmla="*/ 1208286 h 2404"/>
                <a:gd name="T86" fmla="*/ 1428750 w 2690"/>
                <a:gd name="T87" fmla="*/ 587643 h 2404"/>
                <a:gd name="T88" fmla="*/ 966470 w 2690"/>
                <a:gd name="T89" fmla="*/ 312225 h 2404"/>
                <a:gd name="T90" fmla="*/ 867410 w 2690"/>
                <a:gd name="T91" fmla="*/ 159920 h 2404"/>
                <a:gd name="T92" fmla="*/ 584200 w 2690"/>
                <a:gd name="T93" fmla="*/ 49499 h 2404"/>
                <a:gd name="T94" fmla="*/ 539750 w 2690"/>
                <a:gd name="T95" fmla="*/ 182766 h 2404"/>
                <a:gd name="T96" fmla="*/ 631190 w 2690"/>
                <a:gd name="T97" fmla="*/ 243688 h 2404"/>
                <a:gd name="T98" fmla="*/ 673100 w 2690"/>
                <a:gd name="T99" fmla="*/ 510222 h 2404"/>
                <a:gd name="T100" fmla="*/ 769620 w 2690"/>
                <a:gd name="T101" fmla="*/ 279226 h 2404"/>
                <a:gd name="T102" fmla="*/ 889000 w 2690"/>
                <a:gd name="T103" fmla="*/ 312225 h 2404"/>
                <a:gd name="T104" fmla="*/ 885190 w 2690"/>
                <a:gd name="T105" fmla="*/ 244957 h 2404"/>
                <a:gd name="T106" fmla="*/ 774700 w 2690"/>
                <a:gd name="T107" fmla="*/ 107883 h 2404"/>
                <a:gd name="T108" fmla="*/ 922020 w 2690"/>
                <a:gd name="T109" fmla="*/ 187843 h 2404"/>
                <a:gd name="T110" fmla="*/ 971550 w 2690"/>
                <a:gd name="T111" fmla="*/ 153574 h 2404"/>
                <a:gd name="T112" fmla="*/ 1008380 w 2690"/>
                <a:gd name="T113" fmla="*/ 128190 h 2404"/>
                <a:gd name="T114" fmla="*/ 952500 w 2690"/>
                <a:gd name="T115" fmla="*/ 81229 h 2404"/>
                <a:gd name="T116" fmla="*/ 487680 w 2690"/>
                <a:gd name="T117" fmla="*/ 92652 h 2404"/>
                <a:gd name="T118" fmla="*/ 637540 w 2690"/>
                <a:gd name="T119" fmla="*/ 180228 h 2404"/>
                <a:gd name="T120" fmla="*/ 613410 w 2690"/>
                <a:gd name="T121" fmla="*/ 60922 h 2404"/>
                <a:gd name="T122" fmla="*/ 499110 w 2690"/>
                <a:gd name="T123" fmla="*/ 11423 h 2404"/>
                <a:gd name="T124" fmla="*/ 1026160 w 2690"/>
                <a:gd name="T125" fmla="*/ 776755 h 240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690"/>
                <a:gd name="T190" fmla="*/ 0 h 2404"/>
                <a:gd name="T191" fmla="*/ 2690 w 2690"/>
                <a:gd name="T192" fmla="*/ 2404 h 240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690" h="2404">
                  <a:moveTo>
                    <a:pt x="692" y="12"/>
                  </a:moveTo>
                  <a:lnTo>
                    <a:pt x="692" y="12"/>
                  </a:lnTo>
                  <a:lnTo>
                    <a:pt x="698" y="14"/>
                  </a:lnTo>
                  <a:lnTo>
                    <a:pt x="702" y="18"/>
                  </a:lnTo>
                  <a:lnTo>
                    <a:pt x="708" y="20"/>
                  </a:lnTo>
                  <a:lnTo>
                    <a:pt x="714" y="20"/>
                  </a:lnTo>
                  <a:lnTo>
                    <a:pt x="716" y="20"/>
                  </a:lnTo>
                  <a:lnTo>
                    <a:pt x="714" y="18"/>
                  </a:lnTo>
                  <a:lnTo>
                    <a:pt x="712" y="16"/>
                  </a:lnTo>
                  <a:lnTo>
                    <a:pt x="710" y="12"/>
                  </a:lnTo>
                  <a:lnTo>
                    <a:pt x="708" y="12"/>
                  </a:lnTo>
                  <a:lnTo>
                    <a:pt x="710" y="12"/>
                  </a:lnTo>
                  <a:lnTo>
                    <a:pt x="714" y="12"/>
                  </a:lnTo>
                  <a:lnTo>
                    <a:pt x="718" y="16"/>
                  </a:lnTo>
                  <a:lnTo>
                    <a:pt x="722" y="18"/>
                  </a:lnTo>
                  <a:lnTo>
                    <a:pt x="728" y="18"/>
                  </a:lnTo>
                  <a:lnTo>
                    <a:pt x="730" y="16"/>
                  </a:lnTo>
                  <a:lnTo>
                    <a:pt x="730" y="12"/>
                  </a:lnTo>
                  <a:lnTo>
                    <a:pt x="724" y="6"/>
                  </a:lnTo>
                  <a:lnTo>
                    <a:pt x="714" y="2"/>
                  </a:lnTo>
                  <a:lnTo>
                    <a:pt x="708" y="0"/>
                  </a:lnTo>
                  <a:lnTo>
                    <a:pt x="702" y="2"/>
                  </a:lnTo>
                  <a:lnTo>
                    <a:pt x="694" y="4"/>
                  </a:lnTo>
                  <a:lnTo>
                    <a:pt x="688" y="8"/>
                  </a:lnTo>
                  <a:lnTo>
                    <a:pt x="688" y="10"/>
                  </a:lnTo>
                  <a:lnTo>
                    <a:pt x="692" y="12"/>
                  </a:lnTo>
                  <a:close/>
                  <a:moveTo>
                    <a:pt x="742" y="352"/>
                  </a:moveTo>
                  <a:lnTo>
                    <a:pt x="742" y="352"/>
                  </a:lnTo>
                  <a:lnTo>
                    <a:pt x="740" y="350"/>
                  </a:lnTo>
                  <a:lnTo>
                    <a:pt x="736" y="352"/>
                  </a:lnTo>
                  <a:lnTo>
                    <a:pt x="732" y="358"/>
                  </a:lnTo>
                  <a:lnTo>
                    <a:pt x="728" y="366"/>
                  </a:lnTo>
                  <a:lnTo>
                    <a:pt x="724" y="382"/>
                  </a:lnTo>
                  <a:lnTo>
                    <a:pt x="724" y="386"/>
                  </a:lnTo>
                  <a:lnTo>
                    <a:pt x="724" y="388"/>
                  </a:lnTo>
                  <a:lnTo>
                    <a:pt x="726" y="388"/>
                  </a:lnTo>
                  <a:lnTo>
                    <a:pt x="736" y="382"/>
                  </a:lnTo>
                  <a:lnTo>
                    <a:pt x="742" y="374"/>
                  </a:lnTo>
                  <a:lnTo>
                    <a:pt x="744" y="364"/>
                  </a:lnTo>
                  <a:lnTo>
                    <a:pt x="742" y="352"/>
                  </a:lnTo>
                  <a:close/>
                  <a:moveTo>
                    <a:pt x="696" y="550"/>
                  </a:moveTo>
                  <a:lnTo>
                    <a:pt x="696" y="550"/>
                  </a:lnTo>
                  <a:lnTo>
                    <a:pt x="692" y="548"/>
                  </a:lnTo>
                  <a:lnTo>
                    <a:pt x="690" y="548"/>
                  </a:lnTo>
                  <a:lnTo>
                    <a:pt x="690" y="552"/>
                  </a:lnTo>
                  <a:lnTo>
                    <a:pt x="692" y="556"/>
                  </a:lnTo>
                  <a:lnTo>
                    <a:pt x="700" y="566"/>
                  </a:lnTo>
                  <a:lnTo>
                    <a:pt x="710" y="578"/>
                  </a:lnTo>
                  <a:lnTo>
                    <a:pt x="714" y="580"/>
                  </a:lnTo>
                  <a:lnTo>
                    <a:pt x="718" y="578"/>
                  </a:lnTo>
                  <a:lnTo>
                    <a:pt x="724" y="576"/>
                  </a:lnTo>
                  <a:lnTo>
                    <a:pt x="728" y="574"/>
                  </a:lnTo>
                  <a:lnTo>
                    <a:pt x="734" y="568"/>
                  </a:lnTo>
                  <a:lnTo>
                    <a:pt x="736" y="564"/>
                  </a:lnTo>
                  <a:lnTo>
                    <a:pt x="738" y="558"/>
                  </a:lnTo>
                  <a:lnTo>
                    <a:pt x="736" y="552"/>
                  </a:lnTo>
                  <a:lnTo>
                    <a:pt x="730" y="546"/>
                  </a:lnTo>
                  <a:lnTo>
                    <a:pt x="728" y="544"/>
                  </a:lnTo>
                  <a:lnTo>
                    <a:pt x="724" y="546"/>
                  </a:lnTo>
                  <a:lnTo>
                    <a:pt x="722" y="548"/>
                  </a:lnTo>
                  <a:lnTo>
                    <a:pt x="718" y="552"/>
                  </a:lnTo>
                  <a:lnTo>
                    <a:pt x="712" y="554"/>
                  </a:lnTo>
                  <a:lnTo>
                    <a:pt x="706" y="554"/>
                  </a:lnTo>
                  <a:lnTo>
                    <a:pt x="696" y="550"/>
                  </a:lnTo>
                  <a:close/>
                  <a:moveTo>
                    <a:pt x="936" y="688"/>
                  </a:moveTo>
                  <a:lnTo>
                    <a:pt x="936" y="688"/>
                  </a:lnTo>
                  <a:lnTo>
                    <a:pt x="938" y="696"/>
                  </a:lnTo>
                  <a:lnTo>
                    <a:pt x="940" y="696"/>
                  </a:lnTo>
                  <a:lnTo>
                    <a:pt x="942" y="696"/>
                  </a:lnTo>
                  <a:lnTo>
                    <a:pt x="946" y="692"/>
                  </a:lnTo>
                  <a:lnTo>
                    <a:pt x="950" y="684"/>
                  </a:lnTo>
                  <a:lnTo>
                    <a:pt x="950" y="680"/>
                  </a:lnTo>
                  <a:lnTo>
                    <a:pt x="950" y="678"/>
                  </a:lnTo>
                  <a:lnTo>
                    <a:pt x="946" y="676"/>
                  </a:lnTo>
                  <a:lnTo>
                    <a:pt x="942" y="676"/>
                  </a:lnTo>
                  <a:lnTo>
                    <a:pt x="940" y="676"/>
                  </a:lnTo>
                  <a:lnTo>
                    <a:pt x="936" y="680"/>
                  </a:lnTo>
                  <a:lnTo>
                    <a:pt x="934" y="684"/>
                  </a:lnTo>
                  <a:lnTo>
                    <a:pt x="936" y="688"/>
                  </a:lnTo>
                  <a:close/>
                  <a:moveTo>
                    <a:pt x="1610" y="556"/>
                  </a:moveTo>
                  <a:lnTo>
                    <a:pt x="1610" y="556"/>
                  </a:lnTo>
                  <a:lnTo>
                    <a:pt x="1616" y="560"/>
                  </a:lnTo>
                  <a:lnTo>
                    <a:pt x="1624" y="562"/>
                  </a:lnTo>
                  <a:lnTo>
                    <a:pt x="1632" y="564"/>
                  </a:lnTo>
                  <a:lnTo>
                    <a:pt x="1634" y="564"/>
                  </a:lnTo>
                  <a:lnTo>
                    <a:pt x="1634" y="562"/>
                  </a:lnTo>
                  <a:lnTo>
                    <a:pt x="1628" y="558"/>
                  </a:lnTo>
                  <a:lnTo>
                    <a:pt x="1618" y="552"/>
                  </a:lnTo>
                  <a:lnTo>
                    <a:pt x="1610" y="550"/>
                  </a:lnTo>
                  <a:lnTo>
                    <a:pt x="1610" y="552"/>
                  </a:lnTo>
                  <a:lnTo>
                    <a:pt x="1610" y="556"/>
                  </a:lnTo>
                  <a:close/>
                  <a:moveTo>
                    <a:pt x="1402" y="2052"/>
                  </a:moveTo>
                  <a:lnTo>
                    <a:pt x="1402" y="2052"/>
                  </a:lnTo>
                  <a:lnTo>
                    <a:pt x="1404" y="2054"/>
                  </a:lnTo>
                  <a:lnTo>
                    <a:pt x="1410" y="2056"/>
                  </a:lnTo>
                  <a:lnTo>
                    <a:pt x="1416" y="2056"/>
                  </a:lnTo>
                  <a:lnTo>
                    <a:pt x="1420" y="2054"/>
                  </a:lnTo>
                  <a:lnTo>
                    <a:pt x="1420" y="2052"/>
                  </a:lnTo>
                  <a:lnTo>
                    <a:pt x="1418" y="2048"/>
                  </a:lnTo>
                  <a:lnTo>
                    <a:pt x="1412" y="2048"/>
                  </a:lnTo>
                  <a:lnTo>
                    <a:pt x="1404" y="2048"/>
                  </a:lnTo>
                  <a:lnTo>
                    <a:pt x="1402" y="2050"/>
                  </a:lnTo>
                  <a:lnTo>
                    <a:pt x="1402" y="2052"/>
                  </a:lnTo>
                  <a:close/>
                  <a:moveTo>
                    <a:pt x="1610" y="1344"/>
                  </a:moveTo>
                  <a:lnTo>
                    <a:pt x="1610" y="1344"/>
                  </a:lnTo>
                  <a:lnTo>
                    <a:pt x="1612" y="1338"/>
                  </a:lnTo>
                  <a:lnTo>
                    <a:pt x="1614" y="1334"/>
                  </a:lnTo>
                  <a:lnTo>
                    <a:pt x="1612" y="1324"/>
                  </a:lnTo>
                  <a:lnTo>
                    <a:pt x="1610" y="1312"/>
                  </a:lnTo>
                  <a:lnTo>
                    <a:pt x="1608" y="1304"/>
                  </a:lnTo>
                  <a:lnTo>
                    <a:pt x="1610" y="1294"/>
                  </a:lnTo>
                  <a:lnTo>
                    <a:pt x="1610" y="1280"/>
                  </a:lnTo>
                  <a:lnTo>
                    <a:pt x="1608" y="1276"/>
                  </a:lnTo>
                  <a:lnTo>
                    <a:pt x="1606" y="1276"/>
                  </a:lnTo>
                  <a:lnTo>
                    <a:pt x="1604" y="1274"/>
                  </a:lnTo>
                  <a:lnTo>
                    <a:pt x="1600" y="1270"/>
                  </a:lnTo>
                  <a:lnTo>
                    <a:pt x="1598" y="1266"/>
                  </a:lnTo>
                  <a:lnTo>
                    <a:pt x="1596" y="1256"/>
                  </a:lnTo>
                  <a:lnTo>
                    <a:pt x="1594" y="1246"/>
                  </a:lnTo>
                  <a:lnTo>
                    <a:pt x="1590" y="1238"/>
                  </a:lnTo>
                  <a:lnTo>
                    <a:pt x="1582" y="1226"/>
                  </a:lnTo>
                  <a:lnTo>
                    <a:pt x="1570" y="1214"/>
                  </a:lnTo>
                  <a:lnTo>
                    <a:pt x="1560" y="1198"/>
                  </a:lnTo>
                  <a:lnTo>
                    <a:pt x="1550" y="1184"/>
                  </a:lnTo>
                  <a:lnTo>
                    <a:pt x="1548" y="1182"/>
                  </a:lnTo>
                  <a:lnTo>
                    <a:pt x="1546" y="1182"/>
                  </a:lnTo>
                  <a:lnTo>
                    <a:pt x="1542" y="1182"/>
                  </a:lnTo>
                  <a:lnTo>
                    <a:pt x="1538" y="1180"/>
                  </a:lnTo>
                  <a:lnTo>
                    <a:pt x="1534" y="1176"/>
                  </a:lnTo>
                  <a:lnTo>
                    <a:pt x="1526" y="1166"/>
                  </a:lnTo>
                  <a:lnTo>
                    <a:pt x="1518" y="1156"/>
                  </a:lnTo>
                  <a:lnTo>
                    <a:pt x="1514" y="1146"/>
                  </a:lnTo>
                  <a:lnTo>
                    <a:pt x="1514" y="1136"/>
                  </a:lnTo>
                  <a:lnTo>
                    <a:pt x="1514" y="1126"/>
                  </a:lnTo>
                  <a:lnTo>
                    <a:pt x="1514" y="1110"/>
                  </a:lnTo>
                  <a:lnTo>
                    <a:pt x="1514" y="1104"/>
                  </a:lnTo>
                  <a:lnTo>
                    <a:pt x="1510" y="1098"/>
                  </a:lnTo>
                  <a:lnTo>
                    <a:pt x="1508" y="1096"/>
                  </a:lnTo>
                  <a:lnTo>
                    <a:pt x="1506" y="1096"/>
                  </a:lnTo>
                  <a:lnTo>
                    <a:pt x="1502" y="1102"/>
                  </a:lnTo>
                  <a:lnTo>
                    <a:pt x="1502" y="1104"/>
                  </a:lnTo>
                  <a:lnTo>
                    <a:pt x="1498" y="1104"/>
                  </a:lnTo>
                  <a:lnTo>
                    <a:pt x="1494" y="1102"/>
                  </a:lnTo>
                  <a:lnTo>
                    <a:pt x="1490" y="1096"/>
                  </a:lnTo>
                  <a:lnTo>
                    <a:pt x="1484" y="1090"/>
                  </a:lnTo>
                  <a:lnTo>
                    <a:pt x="1480" y="1090"/>
                  </a:lnTo>
                  <a:lnTo>
                    <a:pt x="1480" y="1092"/>
                  </a:lnTo>
                  <a:lnTo>
                    <a:pt x="1480" y="1098"/>
                  </a:lnTo>
                  <a:lnTo>
                    <a:pt x="1478" y="1102"/>
                  </a:lnTo>
                  <a:lnTo>
                    <a:pt x="1478" y="1106"/>
                  </a:lnTo>
                  <a:lnTo>
                    <a:pt x="1474" y="1104"/>
                  </a:lnTo>
                  <a:lnTo>
                    <a:pt x="1470" y="1100"/>
                  </a:lnTo>
                  <a:lnTo>
                    <a:pt x="1464" y="1092"/>
                  </a:lnTo>
                  <a:lnTo>
                    <a:pt x="1462" y="1086"/>
                  </a:lnTo>
                  <a:lnTo>
                    <a:pt x="1462" y="1080"/>
                  </a:lnTo>
                  <a:lnTo>
                    <a:pt x="1462" y="1076"/>
                  </a:lnTo>
                  <a:lnTo>
                    <a:pt x="1464" y="1066"/>
                  </a:lnTo>
                  <a:lnTo>
                    <a:pt x="1462" y="1060"/>
                  </a:lnTo>
                  <a:lnTo>
                    <a:pt x="1462" y="1054"/>
                  </a:lnTo>
                  <a:lnTo>
                    <a:pt x="1458" y="1046"/>
                  </a:lnTo>
                  <a:lnTo>
                    <a:pt x="1452" y="1038"/>
                  </a:lnTo>
                  <a:lnTo>
                    <a:pt x="1440" y="1022"/>
                  </a:lnTo>
                  <a:lnTo>
                    <a:pt x="1430" y="1012"/>
                  </a:lnTo>
                  <a:lnTo>
                    <a:pt x="1428" y="1008"/>
                  </a:lnTo>
                  <a:lnTo>
                    <a:pt x="1432" y="1008"/>
                  </a:lnTo>
                  <a:lnTo>
                    <a:pt x="1436" y="1008"/>
                  </a:lnTo>
                  <a:lnTo>
                    <a:pt x="1438" y="1006"/>
                  </a:lnTo>
                  <a:lnTo>
                    <a:pt x="1440" y="1002"/>
                  </a:lnTo>
                  <a:lnTo>
                    <a:pt x="1438" y="998"/>
                  </a:lnTo>
                  <a:lnTo>
                    <a:pt x="1436" y="994"/>
                  </a:lnTo>
                  <a:lnTo>
                    <a:pt x="1430" y="988"/>
                  </a:lnTo>
                  <a:lnTo>
                    <a:pt x="1422" y="984"/>
                  </a:lnTo>
                  <a:lnTo>
                    <a:pt x="1410" y="978"/>
                  </a:lnTo>
                  <a:lnTo>
                    <a:pt x="1398" y="974"/>
                  </a:lnTo>
                  <a:lnTo>
                    <a:pt x="1392" y="968"/>
                  </a:lnTo>
                  <a:lnTo>
                    <a:pt x="1388" y="964"/>
                  </a:lnTo>
                  <a:lnTo>
                    <a:pt x="1386" y="960"/>
                  </a:lnTo>
                  <a:lnTo>
                    <a:pt x="1384" y="956"/>
                  </a:lnTo>
                  <a:lnTo>
                    <a:pt x="1380" y="952"/>
                  </a:lnTo>
                  <a:lnTo>
                    <a:pt x="1374" y="950"/>
                  </a:lnTo>
                  <a:lnTo>
                    <a:pt x="1364" y="946"/>
                  </a:lnTo>
                  <a:lnTo>
                    <a:pt x="1354" y="942"/>
                  </a:lnTo>
                  <a:lnTo>
                    <a:pt x="1346" y="938"/>
                  </a:lnTo>
                  <a:lnTo>
                    <a:pt x="1340" y="934"/>
                  </a:lnTo>
                  <a:lnTo>
                    <a:pt x="1338" y="928"/>
                  </a:lnTo>
                  <a:lnTo>
                    <a:pt x="1334" y="916"/>
                  </a:lnTo>
                  <a:lnTo>
                    <a:pt x="1332" y="908"/>
                  </a:lnTo>
                  <a:lnTo>
                    <a:pt x="1328" y="902"/>
                  </a:lnTo>
                  <a:lnTo>
                    <a:pt x="1324" y="896"/>
                  </a:lnTo>
                  <a:lnTo>
                    <a:pt x="1324" y="886"/>
                  </a:lnTo>
                  <a:lnTo>
                    <a:pt x="1322" y="864"/>
                  </a:lnTo>
                  <a:lnTo>
                    <a:pt x="1322" y="852"/>
                  </a:lnTo>
                  <a:lnTo>
                    <a:pt x="1320" y="840"/>
                  </a:lnTo>
                  <a:lnTo>
                    <a:pt x="1316" y="828"/>
                  </a:lnTo>
                  <a:lnTo>
                    <a:pt x="1308" y="818"/>
                  </a:lnTo>
                  <a:lnTo>
                    <a:pt x="1304" y="812"/>
                  </a:lnTo>
                  <a:lnTo>
                    <a:pt x="1302" y="806"/>
                  </a:lnTo>
                  <a:lnTo>
                    <a:pt x="1298" y="794"/>
                  </a:lnTo>
                  <a:lnTo>
                    <a:pt x="1296" y="780"/>
                  </a:lnTo>
                  <a:lnTo>
                    <a:pt x="1296" y="764"/>
                  </a:lnTo>
                  <a:lnTo>
                    <a:pt x="1296" y="750"/>
                  </a:lnTo>
                  <a:lnTo>
                    <a:pt x="1294" y="736"/>
                  </a:lnTo>
                  <a:lnTo>
                    <a:pt x="1290" y="726"/>
                  </a:lnTo>
                  <a:lnTo>
                    <a:pt x="1286" y="722"/>
                  </a:lnTo>
                  <a:lnTo>
                    <a:pt x="1282" y="718"/>
                  </a:lnTo>
                  <a:lnTo>
                    <a:pt x="1274" y="712"/>
                  </a:lnTo>
                  <a:lnTo>
                    <a:pt x="1268" y="704"/>
                  </a:lnTo>
                  <a:lnTo>
                    <a:pt x="1262" y="692"/>
                  </a:lnTo>
                  <a:lnTo>
                    <a:pt x="1258" y="690"/>
                  </a:lnTo>
                  <a:lnTo>
                    <a:pt x="1256" y="688"/>
                  </a:lnTo>
                  <a:lnTo>
                    <a:pt x="1254" y="690"/>
                  </a:lnTo>
                  <a:lnTo>
                    <a:pt x="1250" y="698"/>
                  </a:lnTo>
                  <a:lnTo>
                    <a:pt x="1244" y="702"/>
                  </a:lnTo>
                  <a:lnTo>
                    <a:pt x="1240" y="704"/>
                  </a:lnTo>
                  <a:lnTo>
                    <a:pt x="1236" y="702"/>
                  </a:lnTo>
                  <a:lnTo>
                    <a:pt x="1232" y="696"/>
                  </a:lnTo>
                  <a:lnTo>
                    <a:pt x="1228" y="690"/>
                  </a:lnTo>
                  <a:lnTo>
                    <a:pt x="1226" y="682"/>
                  </a:lnTo>
                  <a:lnTo>
                    <a:pt x="1224" y="664"/>
                  </a:lnTo>
                  <a:lnTo>
                    <a:pt x="1224" y="650"/>
                  </a:lnTo>
                  <a:lnTo>
                    <a:pt x="1224" y="634"/>
                  </a:lnTo>
                  <a:lnTo>
                    <a:pt x="1220" y="620"/>
                  </a:lnTo>
                  <a:lnTo>
                    <a:pt x="1216" y="614"/>
                  </a:lnTo>
                  <a:lnTo>
                    <a:pt x="1212" y="606"/>
                  </a:lnTo>
                  <a:lnTo>
                    <a:pt x="1208" y="600"/>
                  </a:lnTo>
                  <a:lnTo>
                    <a:pt x="1206" y="596"/>
                  </a:lnTo>
                  <a:lnTo>
                    <a:pt x="1206" y="588"/>
                  </a:lnTo>
                  <a:lnTo>
                    <a:pt x="1208" y="584"/>
                  </a:lnTo>
                  <a:lnTo>
                    <a:pt x="1206" y="582"/>
                  </a:lnTo>
                  <a:lnTo>
                    <a:pt x="1204" y="578"/>
                  </a:lnTo>
                  <a:lnTo>
                    <a:pt x="1200" y="576"/>
                  </a:lnTo>
                  <a:lnTo>
                    <a:pt x="1196" y="572"/>
                  </a:lnTo>
                  <a:lnTo>
                    <a:pt x="1194" y="562"/>
                  </a:lnTo>
                  <a:lnTo>
                    <a:pt x="1192" y="548"/>
                  </a:lnTo>
                  <a:lnTo>
                    <a:pt x="1190" y="534"/>
                  </a:lnTo>
                  <a:lnTo>
                    <a:pt x="1188" y="526"/>
                  </a:lnTo>
                  <a:lnTo>
                    <a:pt x="1184" y="522"/>
                  </a:lnTo>
                  <a:lnTo>
                    <a:pt x="1180" y="520"/>
                  </a:lnTo>
                  <a:lnTo>
                    <a:pt x="1176" y="520"/>
                  </a:lnTo>
                  <a:lnTo>
                    <a:pt x="1172" y="522"/>
                  </a:lnTo>
                  <a:lnTo>
                    <a:pt x="1170" y="526"/>
                  </a:lnTo>
                  <a:lnTo>
                    <a:pt x="1166" y="532"/>
                  </a:lnTo>
                  <a:lnTo>
                    <a:pt x="1166" y="538"/>
                  </a:lnTo>
                  <a:lnTo>
                    <a:pt x="1164" y="552"/>
                  </a:lnTo>
                  <a:lnTo>
                    <a:pt x="1162" y="564"/>
                  </a:lnTo>
                  <a:lnTo>
                    <a:pt x="1150" y="594"/>
                  </a:lnTo>
                  <a:lnTo>
                    <a:pt x="1146" y="602"/>
                  </a:lnTo>
                  <a:lnTo>
                    <a:pt x="1146" y="608"/>
                  </a:lnTo>
                  <a:lnTo>
                    <a:pt x="1146" y="612"/>
                  </a:lnTo>
                  <a:lnTo>
                    <a:pt x="1150" y="614"/>
                  </a:lnTo>
                  <a:lnTo>
                    <a:pt x="1152" y="616"/>
                  </a:lnTo>
                  <a:lnTo>
                    <a:pt x="1152" y="618"/>
                  </a:lnTo>
                  <a:lnTo>
                    <a:pt x="1150" y="622"/>
                  </a:lnTo>
                  <a:lnTo>
                    <a:pt x="1144" y="630"/>
                  </a:lnTo>
                  <a:lnTo>
                    <a:pt x="1144" y="636"/>
                  </a:lnTo>
                  <a:lnTo>
                    <a:pt x="1144" y="646"/>
                  </a:lnTo>
                  <a:lnTo>
                    <a:pt x="1138" y="658"/>
                  </a:lnTo>
                  <a:lnTo>
                    <a:pt x="1136" y="668"/>
                  </a:lnTo>
                  <a:lnTo>
                    <a:pt x="1136" y="676"/>
                  </a:lnTo>
                  <a:lnTo>
                    <a:pt x="1140" y="700"/>
                  </a:lnTo>
                  <a:lnTo>
                    <a:pt x="1144" y="724"/>
                  </a:lnTo>
                  <a:lnTo>
                    <a:pt x="1144" y="736"/>
                  </a:lnTo>
                  <a:lnTo>
                    <a:pt x="1142" y="748"/>
                  </a:lnTo>
                  <a:lnTo>
                    <a:pt x="1136" y="768"/>
                  </a:lnTo>
                  <a:lnTo>
                    <a:pt x="1136" y="780"/>
                  </a:lnTo>
                  <a:lnTo>
                    <a:pt x="1136" y="792"/>
                  </a:lnTo>
                  <a:lnTo>
                    <a:pt x="1130" y="806"/>
                  </a:lnTo>
                  <a:lnTo>
                    <a:pt x="1124" y="816"/>
                  </a:lnTo>
                  <a:lnTo>
                    <a:pt x="1120" y="826"/>
                  </a:lnTo>
                  <a:lnTo>
                    <a:pt x="1116" y="840"/>
                  </a:lnTo>
                  <a:lnTo>
                    <a:pt x="1114" y="850"/>
                  </a:lnTo>
                  <a:lnTo>
                    <a:pt x="1110" y="856"/>
                  </a:lnTo>
                  <a:lnTo>
                    <a:pt x="1102" y="862"/>
                  </a:lnTo>
                  <a:lnTo>
                    <a:pt x="1096" y="866"/>
                  </a:lnTo>
                  <a:lnTo>
                    <a:pt x="1088" y="866"/>
                  </a:lnTo>
                  <a:lnTo>
                    <a:pt x="1078" y="864"/>
                  </a:lnTo>
                  <a:lnTo>
                    <a:pt x="1068" y="860"/>
                  </a:lnTo>
                  <a:lnTo>
                    <a:pt x="1060" y="854"/>
                  </a:lnTo>
                  <a:lnTo>
                    <a:pt x="1052" y="848"/>
                  </a:lnTo>
                  <a:lnTo>
                    <a:pt x="1046" y="842"/>
                  </a:lnTo>
                  <a:lnTo>
                    <a:pt x="1044" y="836"/>
                  </a:lnTo>
                  <a:lnTo>
                    <a:pt x="1040" y="830"/>
                  </a:lnTo>
                  <a:lnTo>
                    <a:pt x="1036" y="826"/>
                  </a:lnTo>
                  <a:lnTo>
                    <a:pt x="1028" y="824"/>
                  </a:lnTo>
                  <a:lnTo>
                    <a:pt x="1022" y="822"/>
                  </a:lnTo>
                  <a:lnTo>
                    <a:pt x="1014" y="818"/>
                  </a:lnTo>
                  <a:lnTo>
                    <a:pt x="1004" y="812"/>
                  </a:lnTo>
                  <a:lnTo>
                    <a:pt x="990" y="800"/>
                  </a:lnTo>
                  <a:lnTo>
                    <a:pt x="978" y="788"/>
                  </a:lnTo>
                  <a:lnTo>
                    <a:pt x="968" y="782"/>
                  </a:lnTo>
                  <a:lnTo>
                    <a:pt x="962" y="780"/>
                  </a:lnTo>
                  <a:lnTo>
                    <a:pt x="956" y="778"/>
                  </a:lnTo>
                  <a:lnTo>
                    <a:pt x="948" y="776"/>
                  </a:lnTo>
                  <a:lnTo>
                    <a:pt x="942" y="772"/>
                  </a:lnTo>
                  <a:lnTo>
                    <a:pt x="934" y="764"/>
                  </a:lnTo>
                  <a:lnTo>
                    <a:pt x="922" y="752"/>
                  </a:lnTo>
                  <a:lnTo>
                    <a:pt x="912" y="744"/>
                  </a:lnTo>
                  <a:lnTo>
                    <a:pt x="898" y="732"/>
                  </a:lnTo>
                  <a:lnTo>
                    <a:pt x="896" y="728"/>
                  </a:lnTo>
                  <a:lnTo>
                    <a:pt x="896" y="722"/>
                  </a:lnTo>
                  <a:lnTo>
                    <a:pt x="900" y="712"/>
                  </a:lnTo>
                  <a:lnTo>
                    <a:pt x="908" y="700"/>
                  </a:lnTo>
                  <a:lnTo>
                    <a:pt x="916" y="684"/>
                  </a:lnTo>
                  <a:lnTo>
                    <a:pt x="920" y="674"/>
                  </a:lnTo>
                  <a:lnTo>
                    <a:pt x="920" y="670"/>
                  </a:lnTo>
                  <a:lnTo>
                    <a:pt x="918" y="670"/>
                  </a:lnTo>
                  <a:lnTo>
                    <a:pt x="916" y="668"/>
                  </a:lnTo>
                  <a:lnTo>
                    <a:pt x="914" y="666"/>
                  </a:lnTo>
                  <a:lnTo>
                    <a:pt x="914" y="662"/>
                  </a:lnTo>
                  <a:lnTo>
                    <a:pt x="918" y="652"/>
                  </a:lnTo>
                  <a:lnTo>
                    <a:pt x="924" y="644"/>
                  </a:lnTo>
                  <a:lnTo>
                    <a:pt x="928" y="640"/>
                  </a:lnTo>
                  <a:lnTo>
                    <a:pt x="930" y="642"/>
                  </a:lnTo>
                  <a:lnTo>
                    <a:pt x="934" y="646"/>
                  </a:lnTo>
                  <a:lnTo>
                    <a:pt x="936" y="648"/>
                  </a:lnTo>
                  <a:lnTo>
                    <a:pt x="936" y="650"/>
                  </a:lnTo>
                  <a:lnTo>
                    <a:pt x="938" y="646"/>
                  </a:lnTo>
                  <a:lnTo>
                    <a:pt x="940" y="638"/>
                  </a:lnTo>
                  <a:lnTo>
                    <a:pt x="942" y="626"/>
                  </a:lnTo>
                  <a:lnTo>
                    <a:pt x="946" y="618"/>
                  </a:lnTo>
                  <a:lnTo>
                    <a:pt x="950" y="612"/>
                  </a:lnTo>
                  <a:lnTo>
                    <a:pt x="956" y="606"/>
                  </a:lnTo>
                  <a:lnTo>
                    <a:pt x="958" y="604"/>
                  </a:lnTo>
                  <a:lnTo>
                    <a:pt x="960" y="602"/>
                  </a:lnTo>
                  <a:lnTo>
                    <a:pt x="960" y="598"/>
                  </a:lnTo>
                  <a:lnTo>
                    <a:pt x="956" y="596"/>
                  </a:lnTo>
                  <a:lnTo>
                    <a:pt x="950" y="590"/>
                  </a:lnTo>
                  <a:lnTo>
                    <a:pt x="946" y="586"/>
                  </a:lnTo>
                  <a:lnTo>
                    <a:pt x="942" y="580"/>
                  </a:lnTo>
                  <a:lnTo>
                    <a:pt x="942" y="578"/>
                  </a:lnTo>
                  <a:lnTo>
                    <a:pt x="940" y="578"/>
                  </a:lnTo>
                  <a:lnTo>
                    <a:pt x="934" y="582"/>
                  </a:lnTo>
                  <a:lnTo>
                    <a:pt x="930" y="584"/>
                  </a:lnTo>
                  <a:lnTo>
                    <a:pt x="928" y="588"/>
                  </a:lnTo>
                  <a:lnTo>
                    <a:pt x="928" y="594"/>
                  </a:lnTo>
                  <a:lnTo>
                    <a:pt x="930" y="598"/>
                  </a:lnTo>
                  <a:lnTo>
                    <a:pt x="928" y="600"/>
                  </a:lnTo>
                  <a:lnTo>
                    <a:pt x="926" y="602"/>
                  </a:lnTo>
                  <a:lnTo>
                    <a:pt x="922" y="604"/>
                  </a:lnTo>
                  <a:lnTo>
                    <a:pt x="920" y="604"/>
                  </a:lnTo>
                  <a:lnTo>
                    <a:pt x="918" y="598"/>
                  </a:lnTo>
                  <a:lnTo>
                    <a:pt x="918" y="592"/>
                  </a:lnTo>
                  <a:lnTo>
                    <a:pt x="918" y="590"/>
                  </a:lnTo>
                  <a:lnTo>
                    <a:pt x="916" y="590"/>
                  </a:lnTo>
                  <a:lnTo>
                    <a:pt x="914" y="588"/>
                  </a:lnTo>
                  <a:lnTo>
                    <a:pt x="914" y="586"/>
                  </a:lnTo>
                  <a:lnTo>
                    <a:pt x="914" y="578"/>
                  </a:lnTo>
                  <a:lnTo>
                    <a:pt x="914" y="574"/>
                  </a:lnTo>
                  <a:lnTo>
                    <a:pt x="912" y="574"/>
                  </a:lnTo>
                  <a:lnTo>
                    <a:pt x="906" y="576"/>
                  </a:lnTo>
                  <a:lnTo>
                    <a:pt x="898" y="584"/>
                  </a:lnTo>
                  <a:lnTo>
                    <a:pt x="888" y="590"/>
                  </a:lnTo>
                  <a:lnTo>
                    <a:pt x="882" y="594"/>
                  </a:lnTo>
                  <a:lnTo>
                    <a:pt x="878" y="594"/>
                  </a:lnTo>
                  <a:lnTo>
                    <a:pt x="874" y="592"/>
                  </a:lnTo>
                  <a:lnTo>
                    <a:pt x="870" y="586"/>
                  </a:lnTo>
                  <a:lnTo>
                    <a:pt x="866" y="584"/>
                  </a:lnTo>
                  <a:lnTo>
                    <a:pt x="860" y="584"/>
                  </a:lnTo>
                  <a:lnTo>
                    <a:pt x="854" y="586"/>
                  </a:lnTo>
                  <a:lnTo>
                    <a:pt x="848" y="586"/>
                  </a:lnTo>
                  <a:lnTo>
                    <a:pt x="844" y="584"/>
                  </a:lnTo>
                  <a:lnTo>
                    <a:pt x="842" y="580"/>
                  </a:lnTo>
                  <a:lnTo>
                    <a:pt x="834" y="572"/>
                  </a:lnTo>
                  <a:lnTo>
                    <a:pt x="830" y="570"/>
                  </a:lnTo>
                  <a:lnTo>
                    <a:pt x="822" y="570"/>
                  </a:lnTo>
                  <a:lnTo>
                    <a:pt x="814" y="570"/>
                  </a:lnTo>
                  <a:lnTo>
                    <a:pt x="808" y="568"/>
                  </a:lnTo>
                  <a:lnTo>
                    <a:pt x="804" y="564"/>
                  </a:lnTo>
                  <a:lnTo>
                    <a:pt x="802" y="560"/>
                  </a:lnTo>
                  <a:lnTo>
                    <a:pt x="798" y="554"/>
                  </a:lnTo>
                  <a:lnTo>
                    <a:pt x="796" y="554"/>
                  </a:lnTo>
                  <a:lnTo>
                    <a:pt x="792" y="554"/>
                  </a:lnTo>
                  <a:lnTo>
                    <a:pt x="788" y="554"/>
                  </a:lnTo>
                  <a:lnTo>
                    <a:pt x="784" y="554"/>
                  </a:lnTo>
                  <a:lnTo>
                    <a:pt x="782" y="550"/>
                  </a:lnTo>
                  <a:lnTo>
                    <a:pt x="776" y="546"/>
                  </a:lnTo>
                  <a:lnTo>
                    <a:pt x="774" y="544"/>
                  </a:lnTo>
                  <a:lnTo>
                    <a:pt x="768" y="542"/>
                  </a:lnTo>
                  <a:lnTo>
                    <a:pt x="758" y="542"/>
                  </a:lnTo>
                  <a:lnTo>
                    <a:pt x="752" y="544"/>
                  </a:lnTo>
                  <a:lnTo>
                    <a:pt x="750" y="546"/>
                  </a:lnTo>
                  <a:lnTo>
                    <a:pt x="750" y="548"/>
                  </a:lnTo>
                  <a:lnTo>
                    <a:pt x="754" y="556"/>
                  </a:lnTo>
                  <a:lnTo>
                    <a:pt x="756" y="558"/>
                  </a:lnTo>
                  <a:lnTo>
                    <a:pt x="762" y="560"/>
                  </a:lnTo>
                  <a:lnTo>
                    <a:pt x="774" y="560"/>
                  </a:lnTo>
                  <a:lnTo>
                    <a:pt x="778" y="560"/>
                  </a:lnTo>
                  <a:lnTo>
                    <a:pt x="782" y="564"/>
                  </a:lnTo>
                  <a:lnTo>
                    <a:pt x="784" y="570"/>
                  </a:lnTo>
                  <a:lnTo>
                    <a:pt x="782" y="580"/>
                  </a:lnTo>
                  <a:lnTo>
                    <a:pt x="778" y="594"/>
                  </a:lnTo>
                  <a:lnTo>
                    <a:pt x="778" y="596"/>
                  </a:lnTo>
                  <a:lnTo>
                    <a:pt x="776" y="596"/>
                  </a:lnTo>
                  <a:lnTo>
                    <a:pt x="768" y="594"/>
                  </a:lnTo>
                  <a:lnTo>
                    <a:pt x="760" y="594"/>
                  </a:lnTo>
                  <a:lnTo>
                    <a:pt x="750" y="596"/>
                  </a:lnTo>
                  <a:lnTo>
                    <a:pt x="742" y="596"/>
                  </a:lnTo>
                  <a:lnTo>
                    <a:pt x="736" y="596"/>
                  </a:lnTo>
                  <a:lnTo>
                    <a:pt x="728" y="592"/>
                  </a:lnTo>
                  <a:lnTo>
                    <a:pt x="726" y="592"/>
                  </a:lnTo>
                  <a:lnTo>
                    <a:pt x="720" y="594"/>
                  </a:lnTo>
                  <a:lnTo>
                    <a:pt x="700" y="608"/>
                  </a:lnTo>
                  <a:lnTo>
                    <a:pt x="688" y="620"/>
                  </a:lnTo>
                  <a:lnTo>
                    <a:pt x="680" y="628"/>
                  </a:lnTo>
                  <a:lnTo>
                    <a:pt x="678" y="634"/>
                  </a:lnTo>
                  <a:lnTo>
                    <a:pt x="676" y="638"/>
                  </a:lnTo>
                  <a:lnTo>
                    <a:pt x="676" y="644"/>
                  </a:lnTo>
                  <a:lnTo>
                    <a:pt x="674" y="652"/>
                  </a:lnTo>
                  <a:lnTo>
                    <a:pt x="670" y="662"/>
                  </a:lnTo>
                  <a:lnTo>
                    <a:pt x="662" y="674"/>
                  </a:lnTo>
                  <a:lnTo>
                    <a:pt x="654" y="688"/>
                  </a:lnTo>
                  <a:lnTo>
                    <a:pt x="650" y="698"/>
                  </a:lnTo>
                  <a:lnTo>
                    <a:pt x="652" y="706"/>
                  </a:lnTo>
                  <a:lnTo>
                    <a:pt x="654" y="710"/>
                  </a:lnTo>
                  <a:lnTo>
                    <a:pt x="662" y="716"/>
                  </a:lnTo>
                  <a:lnTo>
                    <a:pt x="662" y="720"/>
                  </a:lnTo>
                  <a:lnTo>
                    <a:pt x="658" y="724"/>
                  </a:lnTo>
                  <a:lnTo>
                    <a:pt x="652" y="728"/>
                  </a:lnTo>
                  <a:lnTo>
                    <a:pt x="648" y="730"/>
                  </a:lnTo>
                  <a:lnTo>
                    <a:pt x="644" y="730"/>
                  </a:lnTo>
                  <a:lnTo>
                    <a:pt x="640" y="728"/>
                  </a:lnTo>
                  <a:lnTo>
                    <a:pt x="630" y="722"/>
                  </a:lnTo>
                  <a:lnTo>
                    <a:pt x="626" y="722"/>
                  </a:lnTo>
                  <a:lnTo>
                    <a:pt x="618" y="722"/>
                  </a:lnTo>
                  <a:lnTo>
                    <a:pt x="612" y="722"/>
                  </a:lnTo>
                  <a:lnTo>
                    <a:pt x="608" y="718"/>
                  </a:lnTo>
                  <a:lnTo>
                    <a:pt x="596" y="712"/>
                  </a:lnTo>
                  <a:lnTo>
                    <a:pt x="574" y="688"/>
                  </a:lnTo>
                  <a:lnTo>
                    <a:pt x="562" y="676"/>
                  </a:lnTo>
                  <a:lnTo>
                    <a:pt x="554" y="670"/>
                  </a:lnTo>
                  <a:lnTo>
                    <a:pt x="550" y="668"/>
                  </a:lnTo>
                  <a:lnTo>
                    <a:pt x="548" y="668"/>
                  </a:lnTo>
                  <a:lnTo>
                    <a:pt x="546" y="670"/>
                  </a:lnTo>
                  <a:lnTo>
                    <a:pt x="544" y="674"/>
                  </a:lnTo>
                  <a:lnTo>
                    <a:pt x="542" y="682"/>
                  </a:lnTo>
                  <a:lnTo>
                    <a:pt x="540" y="684"/>
                  </a:lnTo>
                  <a:lnTo>
                    <a:pt x="536" y="684"/>
                  </a:lnTo>
                  <a:lnTo>
                    <a:pt x="532" y="682"/>
                  </a:lnTo>
                  <a:lnTo>
                    <a:pt x="526" y="678"/>
                  </a:lnTo>
                  <a:lnTo>
                    <a:pt x="522" y="678"/>
                  </a:lnTo>
                  <a:lnTo>
                    <a:pt x="518" y="682"/>
                  </a:lnTo>
                  <a:lnTo>
                    <a:pt x="516" y="690"/>
                  </a:lnTo>
                  <a:lnTo>
                    <a:pt x="516" y="698"/>
                  </a:lnTo>
                  <a:lnTo>
                    <a:pt x="514" y="700"/>
                  </a:lnTo>
                  <a:lnTo>
                    <a:pt x="510" y="700"/>
                  </a:lnTo>
                  <a:lnTo>
                    <a:pt x="508" y="698"/>
                  </a:lnTo>
                  <a:lnTo>
                    <a:pt x="502" y="696"/>
                  </a:lnTo>
                  <a:lnTo>
                    <a:pt x="498" y="698"/>
                  </a:lnTo>
                  <a:lnTo>
                    <a:pt x="490" y="704"/>
                  </a:lnTo>
                  <a:lnTo>
                    <a:pt x="482" y="718"/>
                  </a:lnTo>
                  <a:lnTo>
                    <a:pt x="474" y="732"/>
                  </a:lnTo>
                  <a:lnTo>
                    <a:pt x="468" y="742"/>
                  </a:lnTo>
                  <a:lnTo>
                    <a:pt x="458" y="752"/>
                  </a:lnTo>
                  <a:lnTo>
                    <a:pt x="454" y="756"/>
                  </a:lnTo>
                  <a:lnTo>
                    <a:pt x="452" y="762"/>
                  </a:lnTo>
                  <a:lnTo>
                    <a:pt x="450" y="768"/>
                  </a:lnTo>
                  <a:lnTo>
                    <a:pt x="448" y="780"/>
                  </a:lnTo>
                  <a:lnTo>
                    <a:pt x="448" y="794"/>
                  </a:lnTo>
                  <a:lnTo>
                    <a:pt x="446" y="798"/>
                  </a:lnTo>
                  <a:lnTo>
                    <a:pt x="444" y="800"/>
                  </a:lnTo>
                  <a:lnTo>
                    <a:pt x="440" y="798"/>
                  </a:lnTo>
                  <a:lnTo>
                    <a:pt x="434" y="794"/>
                  </a:lnTo>
                  <a:lnTo>
                    <a:pt x="428" y="792"/>
                  </a:lnTo>
                  <a:lnTo>
                    <a:pt x="426" y="792"/>
                  </a:lnTo>
                  <a:lnTo>
                    <a:pt x="422" y="794"/>
                  </a:lnTo>
                  <a:lnTo>
                    <a:pt x="420" y="798"/>
                  </a:lnTo>
                  <a:lnTo>
                    <a:pt x="418" y="804"/>
                  </a:lnTo>
                  <a:lnTo>
                    <a:pt x="416" y="824"/>
                  </a:lnTo>
                  <a:lnTo>
                    <a:pt x="414" y="840"/>
                  </a:lnTo>
                  <a:lnTo>
                    <a:pt x="414" y="842"/>
                  </a:lnTo>
                  <a:lnTo>
                    <a:pt x="412" y="842"/>
                  </a:lnTo>
                  <a:lnTo>
                    <a:pt x="408" y="828"/>
                  </a:lnTo>
                  <a:lnTo>
                    <a:pt x="402" y="818"/>
                  </a:lnTo>
                  <a:lnTo>
                    <a:pt x="400" y="812"/>
                  </a:lnTo>
                  <a:lnTo>
                    <a:pt x="396" y="810"/>
                  </a:lnTo>
                  <a:lnTo>
                    <a:pt x="392" y="810"/>
                  </a:lnTo>
                  <a:lnTo>
                    <a:pt x="386" y="812"/>
                  </a:lnTo>
                  <a:lnTo>
                    <a:pt x="382" y="816"/>
                  </a:lnTo>
                  <a:lnTo>
                    <a:pt x="376" y="822"/>
                  </a:lnTo>
                  <a:lnTo>
                    <a:pt x="366" y="840"/>
                  </a:lnTo>
                  <a:lnTo>
                    <a:pt x="360" y="852"/>
                  </a:lnTo>
                  <a:lnTo>
                    <a:pt x="360" y="864"/>
                  </a:lnTo>
                  <a:lnTo>
                    <a:pt x="362" y="872"/>
                  </a:lnTo>
                  <a:lnTo>
                    <a:pt x="362" y="880"/>
                  </a:lnTo>
                  <a:lnTo>
                    <a:pt x="362" y="886"/>
                  </a:lnTo>
                  <a:lnTo>
                    <a:pt x="358" y="894"/>
                  </a:lnTo>
                  <a:lnTo>
                    <a:pt x="350" y="902"/>
                  </a:lnTo>
                  <a:lnTo>
                    <a:pt x="344" y="908"/>
                  </a:lnTo>
                  <a:lnTo>
                    <a:pt x="338" y="916"/>
                  </a:lnTo>
                  <a:lnTo>
                    <a:pt x="334" y="930"/>
                  </a:lnTo>
                  <a:lnTo>
                    <a:pt x="330" y="940"/>
                  </a:lnTo>
                  <a:lnTo>
                    <a:pt x="324" y="948"/>
                  </a:lnTo>
                  <a:lnTo>
                    <a:pt x="316" y="958"/>
                  </a:lnTo>
                  <a:lnTo>
                    <a:pt x="304" y="968"/>
                  </a:lnTo>
                  <a:lnTo>
                    <a:pt x="290" y="976"/>
                  </a:lnTo>
                  <a:lnTo>
                    <a:pt x="276" y="980"/>
                  </a:lnTo>
                  <a:lnTo>
                    <a:pt x="266" y="982"/>
                  </a:lnTo>
                  <a:lnTo>
                    <a:pt x="256" y="980"/>
                  </a:lnTo>
                  <a:lnTo>
                    <a:pt x="240" y="980"/>
                  </a:lnTo>
                  <a:lnTo>
                    <a:pt x="234" y="982"/>
                  </a:lnTo>
                  <a:lnTo>
                    <a:pt x="232" y="986"/>
                  </a:lnTo>
                  <a:lnTo>
                    <a:pt x="228" y="990"/>
                  </a:lnTo>
                  <a:lnTo>
                    <a:pt x="224" y="994"/>
                  </a:lnTo>
                  <a:lnTo>
                    <a:pt x="212" y="998"/>
                  </a:lnTo>
                  <a:lnTo>
                    <a:pt x="198" y="1002"/>
                  </a:lnTo>
                  <a:lnTo>
                    <a:pt x="180" y="1012"/>
                  </a:lnTo>
                  <a:lnTo>
                    <a:pt x="170" y="1016"/>
                  </a:lnTo>
                  <a:lnTo>
                    <a:pt x="162" y="1016"/>
                  </a:lnTo>
                  <a:lnTo>
                    <a:pt x="150" y="1012"/>
                  </a:lnTo>
                  <a:lnTo>
                    <a:pt x="142" y="1012"/>
                  </a:lnTo>
                  <a:lnTo>
                    <a:pt x="134" y="1014"/>
                  </a:lnTo>
                  <a:lnTo>
                    <a:pt x="124" y="1020"/>
                  </a:lnTo>
                  <a:lnTo>
                    <a:pt x="110" y="1034"/>
                  </a:lnTo>
                  <a:lnTo>
                    <a:pt x="98" y="1048"/>
                  </a:lnTo>
                  <a:lnTo>
                    <a:pt x="86" y="1058"/>
                  </a:lnTo>
                  <a:lnTo>
                    <a:pt x="78" y="1062"/>
                  </a:lnTo>
                  <a:lnTo>
                    <a:pt x="72" y="1066"/>
                  </a:lnTo>
                  <a:lnTo>
                    <a:pt x="66" y="1068"/>
                  </a:lnTo>
                  <a:lnTo>
                    <a:pt x="60" y="1074"/>
                  </a:lnTo>
                  <a:lnTo>
                    <a:pt x="54" y="1082"/>
                  </a:lnTo>
                  <a:lnTo>
                    <a:pt x="50" y="1094"/>
                  </a:lnTo>
                  <a:lnTo>
                    <a:pt x="44" y="1104"/>
                  </a:lnTo>
                  <a:lnTo>
                    <a:pt x="42" y="1106"/>
                  </a:lnTo>
                  <a:lnTo>
                    <a:pt x="42" y="1104"/>
                  </a:lnTo>
                  <a:lnTo>
                    <a:pt x="40" y="1100"/>
                  </a:lnTo>
                  <a:lnTo>
                    <a:pt x="38" y="1092"/>
                  </a:lnTo>
                  <a:lnTo>
                    <a:pt x="38" y="1084"/>
                  </a:lnTo>
                  <a:lnTo>
                    <a:pt x="36" y="1078"/>
                  </a:lnTo>
                  <a:lnTo>
                    <a:pt x="34" y="1078"/>
                  </a:lnTo>
                  <a:lnTo>
                    <a:pt x="30" y="1078"/>
                  </a:lnTo>
                  <a:lnTo>
                    <a:pt x="24" y="1088"/>
                  </a:lnTo>
                  <a:lnTo>
                    <a:pt x="18" y="1100"/>
                  </a:lnTo>
                  <a:lnTo>
                    <a:pt x="16" y="1110"/>
                  </a:lnTo>
                  <a:lnTo>
                    <a:pt x="18" y="1118"/>
                  </a:lnTo>
                  <a:lnTo>
                    <a:pt x="20" y="1126"/>
                  </a:lnTo>
                  <a:lnTo>
                    <a:pt x="22" y="1134"/>
                  </a:lnTo>
                  <a:lnTo>
                    <a:pt x="22" y="1144"/>
                  </a:lnTo>
                  <a:lnTo>
                    <a:pt x="20" y="1154"/>
                  </a:lnTo>
                  <a:lnTo>
                    <a:pt x="12" y="1170"/>
                  </a:lnTo>
                  <a:lnTo>
                    <a:pt x="8" y="1180"/>
                  </a:lnTo>
                  <a:lnTo>
                    <a:pt x="4" y="1188"/>
                  </a:lnTo>
                  <a:lnTo>
                    <a:pt x="4" y="1196"/>
                  </a:lnTo>
                  <a:lnTo>
                    <a:pt x="4" y="1204"/>
                  </a:lnTo>
                  <a:lnTo>
                    <a:pt x="8" y="1220"/>
                  </a:lnTo>
                  <a:lnTo>
                    <a:pt x="16" y="1236"/>
                  </a:lnTo>
                  <a:lnTo>
                    <a:pt x="34" y="1266"/>
                  </a:lnTo>
                  <a:lnTo>
                    <a:pt x="40" y="1280"/>
                  </a:lnTo>
                  <a:lnTo>
                    <a:pt x="40" y="1288"/>
                  </a:lnTo>
                  <a:lnTo>
                    <a:pt x="42" y="1294"/>
                  </a:lnTo>
                  <a:lnTo>
                    <a:pt x="40" y="1304"/>
                  </a:lnTo>
                  <a:lnTo>
                    <a:pt x="38" y="1304"/>
                  </a:lnTo>
                  <a:lnTo>
                    <a:pt x="36" y="1304"/>
                  </a:lnTo>
                  <a:lnTo>
                    <a:pt x="32" y="1298"/>
                  </a:lnTo>
                  <a:lnTo>
                    <a:pt x="26" y="1288"/>
                  </a:lnTo>
                  <a:lnTo>
                    <a:pt x="14" y="1268"/>
                  </a:lnTo>
                  <a:lnTo>
                    <a:pt x="10" y="1264"/>
                  </a:lnTo>
                  <a:lnTo>
                    <a:pt x="8" y="1264"/>
                  </a:lnTo>
                  <a:lnTo>
                    <a:pt x="6" y="1270"/>
                  </a:lnTo>
                  <a:lnTo>
                    <a:pt x="8" y="1276"/>
                  </a:lnTo>
                  <a:lnTo>
                    <a:pt x="14" y="1290"/>
                  </a:lnTo>
                  <a:lnTo>
                    <a:pt x="20" y="1304"/>
                  </a:lnTo>
                  <a:lnTo>
                    <a:pt x="22" y="1310"/>
                  </a:lnTo>
                  <a:lnTo>
                    <a:pt x="22" y="1316"/>
                  </a:lnTo>
                  <a:lnTo>
                    <a:pt x="20" y="1316"/>
                  </a:lnTo>
                  <a:lnTo>
                    <a:pt x="16" y="1312"/>
                  </a:lnTo>
                  <a:lnTo>
                    <a:pt x="10" y="1298"/>
                  </a:lnTo>
                  <a:lnTo>
                    <a:pt x="6" y="1292"/>
                  </a:lnTo>
                  <a:lnTo>
                    <a:pt x="2" y="1288"/>
                  </a:lnTo>
                  <a:lnTo>
                    <a:pt x="0" y="1290"/>
                  </a:lnTo>
                  <a:lnTo>
                    <a:pt x="0" y="1298"/>
                  </a:lnTo>
                  <a:lnTo>
                    <a:pt x="0" y="1306"/>
                  </a:lnTo>
                  <a:lnTo>
                    <a:pt x="4" y="1316"/>
                  </a:lnTo>
                  <a:lnTo>
                    <a:pt x="18" y="1334"/>
                  </a:lnTo>
                  <a:lnTo>
                    <a:pt x="30" y="1354"/>
                  </a:lnTo>
                  <a:lnTo>
                    <a:pt x="34" y="1364"/>
                  </a:lnTo>
                  <a:lnTo>
                    <a:pt x="36" y="1374"/>
                  </a:lnTo>
                  <a:lnTo>
                    <a:pt x="36" y="1390"/>
                  </a:lnTo>
                  <a:lnTo>
                    <a:pt x="40" y="1402"/>
                  </a:lnTo>
                  <a:lnTo>
                    <a:pt x="48" y="1414"/>
                  </a:lnTo>
                  <a:lnTo>
                    <a:pt x="60" y="1438"/>
                  </a:lnTo>
                  <a:lnTo>
                    <a:pt x="66" y="1452"/>
                  </a:lnTo>
                  <a:lnTo>
                    <a:pt x="68" y="1462"/>
                  </a:lnTo>
                  <a:lnTo>
                    <a:pt x="68" y="1482"/>
                  </a:lnTo>
                  <a:lnTo>
                    <a:pt x="70" y="1494"/>
                  </a:lnTo>
                  <a:lnTo>
                    <a:pt x="72" y="1510"/>
                  </a:lnTo>
                  <a:lnTo>
                    <a:pt x="76" y="1530"/>
                  </a:lnTo>
                  <a:lnTo>
                    <a:pt x="86" y="1556"/>
                  </a:lnTo>
                  <a:lnTo>
                    <a:pt x="96" y="1580"/>
                  </a:lnTo>
                  <a:lnTo>
                    <a:pt x="100" y="1598"/>
                  </a:lnTo>
                  <a:lnTo>
                    <a:pt x="102" y="1610"/>
                  </a:lnTo>
                  <a:lnTo>
                    <a:pt x="100" y="1620"/>
                  </a:lnTo>
                  <a:lnTo>
                    <a:pt x="96" y="1632"/>
                  </a:lnTo>
                  <a:lnTo>
                    <a:pt x="94" y="1638"/>
                  </a:lnTo>
                  <a:lnTo>
                    <a:pt x="94" y="1646"/>
                  </a:lnTo>
                  <a:lnTo>
                    <a:pt x="96" y="1656"/>
                  </a:lnTo>
                  <a:lnTo>
                    <a:pt x="96" y="1664"/>
                  </a:lnTo>
                  <a:lnTo>
                    <a:pt x="94" y="1672"/>
                  </a:lnTo>
                  <a:lnTo>
                    <a:pt x="92" y="1678"/>
                  </a:lnTo>
                  <a:lnTo>
                    <a:pt x="88" y="1682"/>
                  </a:lnTo>
                  <a:lnTo>
                    <a:pt x="84" y="1684"/>
                  </a:lnTo>
                  <a:lnTo>
                    <a:pt x="80" y="1684"/>
                  </a:lnTo>
                  <a:lnTo>
                    <a:pt x="74" y="1684"/>
                  </a:lnTo>
                  <a:lnTo>
                    <a:pt x="70" y="1684"/>
                  </a:lnTo>
                  <a:lnTo>
                    <a:pt x="68" y="1688"/>
                  </a:lnTo>
                  <a:lnTo>
                    <a:pt x="66" y="1694"/>
                  </a:lnTo>
                  <a:lnTo>
                    <a:pt x="66" y="1702"/>
                  </a:lnTo>
                  <a:lnTo>
                    <a:pt x="68" y="1710"/>
                  </a:lnTo>
                  <a:lnTo>
                    <a:pt x="70" y="1716"/>
                  </a:lnTo>
                  <a:lnTo>
                    <a:pt x="76" y="1722"/>
                  </a:lnTo>
                  <a:lnTo>
                    <a:pt x="82" y="1722"/>
                  </a:lnTo>
                  <a:lnTo>
                    <a:pt x="88" y="1722"/>
                  </a:lnTo>
                  <a:lnTo>
                    <a:pt x="92" y="1726"/>
                  </a:lnTo>
                  <a:lnTo>
                    <a:pt x="104" y="1738"/>
                  </a:lnTo>
                  <a:lnTo>
                    <a:pt x="114" y="1746"/>
                  </a:lnTo>
                  <a:lnTo>
                    <a:pt x="124" y="1754"/>
                  </a:lnTo>
                  <a:lnTo>
                    <a:pt x="138" y="1760"/>
                  </a:lnTo>
                  <a:lnTo>
                    <a:pt x="156" y="1762"/>
                  </a:lnTo>
                  <a:lnTo>
                    <a:pt x="174" y="1764"/>
                  </a:lnTo>
                  <a:lnTo>
                    <a:pt x="188" y="1760"/>
                  </a:lnTo>
                  <a:lnTo>
                    <a:pt x="200" y="1756"/>
                  </a:lnTo>
                  <a:lnTo>
                    <a:pt x="208" y="1750"/>
                  </a:lnTo>
                  <a:lnTo>
                    <a:pt x="222" y="1736"/>
                  </a:lnTo>
                  <a:lnTo>
                    <a:pt x="230" y="1732"/>
                  </a:lnTo>
                  <a:lnTo>
                    <a:pt x="238" y="1730"/>
                  </a:lnTo>
                  <a:lnTo>
                    <a:pt x="246" y="1728"/>
                  </a:lnTo>
                  <a:lnTo>
                    <a:pt x="252" y="1724"/>
                  </a:lnTo>
                  <a:lnTo>
                    <a:pt x="254" y="1720"/>
                  </a:lnTo>
                  <a:lnTo>
                    <a:pt x="258" y="1714"/>
                  </a:lnTo>
                  <a:lnTo>
                    <a:pt x="260" y="1708"/>
                  </a:lnTo>
                  <a:lnTo>
                    <a:pt x="264" y="1704"/>
                  </a:lnTo>
                  <a:lnTo>
                    <a:pt x="270" y="1702"/>
                  </a:lnTo>
                  <a:lnTo>
                    <a:pt x="278" y="1700"/>
                  </a:lnTo>
                  <a:lnTo>
                    <a:pt x="290" y="1700"/>
                  </a:lnTo>
                  <a:lnTo>
                    <a:pt x="300" y="1700"/>
                  </a:lnTo>
                  <a:lnTo>
                    <a:pt x="316" y="1696"/>
                  </a:lnTo>
                  <a:lnTo>
                    <a:pt x="322" y="1694"/>
                  </a:lnTo>
                  <a:lnTo>
                    <a:pt x="328" y="1694"/>
                  </a:lnTo>
                  <a:lnTo>
                    <a:pt x="336" y="1694"/>
                  </a:lnTo>
                  <a:lnTo>
                    <a:pt x="344" y="1698"/>
                  </a:lnTo>
                  <a:lnTo>
                    <a:pt x="354" y="1702"/>
                  </a:lnTo>
                  <a:lnTo>
                    <a:pt x="360" y="1704"/>
                  </a:lnTo>
                  <a:lnTo>
                    <a:pt x="364" y="1704"/>
                  </a:lnTo>
                  <a:lnTo>
                    <a:pt x="368" y="1702"/>
                  </a:lnTo>
                  <a:lnTo>
                    <a:pt x="372" y="1698"/>
                  </a:lnTo>
                  <a:lnTo>
                    <a:pt x="378" y="1698"/>
                  </a:lnTo>
                  <a:lnTo>
                    <a:pt x="386" y="1698"/>
                  </a:lnTo>
                  <a:lnTo>
                    <a:pt x="398" y="1702"/>
                  </a:lnTo>
                  <a:lnTo>
                    <a:pt x="406" y="1702"/>
                  </a:lnTo>
                  <a:lnTo>
                    <a:pt x="410" y="1702"/>
                  </a:lnTo>
                  <a:lnTo>
                    <a:pt x="416" y="1702"/>
                  </a:lnTo>
                  <a:lnTo>
                    <a:pt x="420" y="1698"/>
                  </a:lnTo>
                  <a:lnTo>
                    <a:pt x="426" y="1690"/>
                  </a:lnTo>
                  <a:lnTo>
                    <a:pt x="430" y="1678"/>
                  </a:lnTo>
                  <a:lnTo>
                    <a:pt x="434" y="1668"/>
                  </a:lnTo>
                  <a:lnTo>
                    <a:pt x="438" y="1656"/>
                  </a:lnTo>
                  <a:lnTo>
                    <a:pt x="446" y="1650"/>
                  </a:lnTo>
                  <a:lnTo>
                    <a:pt x="450" y="1646"/>
                  </a:lnTo>
                  <a:lnTo>
                    <a:pt x="454" y="1646"/>
                  </a:lnTo>
                  <a:lnTo>
                    <a:pt x="464" y="1644"/>
                  </a:lnTo>
                  <a:lnTo>
                    <a:pt x="472" y="1640"/>
                  </a:lnTo>
                  <a:lnTo>
                    <a:pt x="484" y="1628"/>
                  </a:lnTo>
                  <a:lnTo>
                    <a:pt x="492" y="1622"/>
                  </a:lnTo>
                  <a:lnTo>
                    <a:pt x="502" y="1616"/>
                  </a:lnTo>
                  <a:lnTo>
                    <a:pt x="514" y="1614"/>
                  </a:lnTo>
                  <a:lnTo>
                    <a:pt x="530" y="1614"/>
                  </a:lnTo>
                  <a:lnTo>
                    <a:pt x="544" y="1614"/>
                  </a:lnTo>
                  <a:lnTo>
                    <a:pt x="556" y="1614"/>
                  </a:lnTo>
                  <a:lnTo>
                    <a:pt x="578" y="1610"/>
                  </a:lnTo>
                  <a:lnTo>
                    <a:pt x="596" y="1602"/>
                  </a:lnTo>
                  <a:lnTo>
                    <a:pt x="614" y="1594"/>
                  </a:lnTo>
                  <a:lnTo>
                    <a:pt x="630" y="1586"/>
                  </a:lnTo>
                  <a:lnTo>
                    <a:pt x="644" y="1580"/>
                  </a:lnTo>
                  <a:lnTo>
                    <a:pt x="660" y="1574"/>
                  </a:lnTo>
                  <a:lnTo>
                    <a:pt x="668" y="1574"/>
                  </a:lnTo>
                  <a:lnTo>
                    <a:pt x="676" y="1574"/>
                  </a:lnTo>
                  <a:lnTo>
                    <a:pt x="696" y="1578"/>
                  </a:lnTo>
                  <a:lnTo>
                    <a:pt x="706" y="1576"/>
                  </a:lnTo>
                  <a:lnTo>
                    <a:pt x="712" y="1574"/>
                  </a:lnTo>
                  <a:lnTo>
                    <a:pt x="716" y="1572"/>
                  </a:lnTo>
                  <a:lnTo>
                    <a:pt x="718" y="1570"/>
                  </a:lnTo>
                  <a:lnTo>
                    <a:pt x="724" y="1572"/>
                  </a:lnTo>
                  <a:lnTo>
                    <a:pt x="752" y="1586"/>
                  </a:lnTo>
                  <a:lnTo>
                    <a:pt x="772" y="1596"/>
                  </a:lnTo>
                  <a:lnTo>
                    <a:pt x="786" y="1602"/>
                  </a:lnTo>
                  <a:lnTo>
                    <a:pt x="798" y="1606"/>
                  </a:lnTo>
                  <a:lnTo>
                    <a:pt x="806" y="1606"/>
                  </a:lnTo>
                  <a:lnTo>
                    <a:pt x="822" y="1608"/>
                  </a:lnTo>
                  <a:lnTo>
                    <a:pt x="828" y="1612"/>
                  </a:lnTo>
                  <a:lnTo>
                    <a:pt x="838" y="1618"/>
                  </a:lnTo>
                  <a:lnTo>
                    <a:pt x="846" y="1626"/>
                  </a:lnTo>
                  <a:lnTo>
                    <a:pt x="848" y="1632"/>
                  </a:lnTo>
                  <a:lnTo>
                    <a:pt x="848" y="1636"/>
                  </a:lnTo>
                  <a:lnTo>
                    <a:pt x="846" y="1642"/>
                  </a:lnTo>
                  <a:lnTo>
                    <a:pt x="844" y="1646"/>
                  </a:lnTo>
                  <a:lnTo>
                    <a:pt x="844" y="1650"/>
                  </a:lnTo>
                  <a:lnTo>
                    <a:pt x="848" y="1656"/>
                  </a:lnTo>
                  <a:lnTo>
                    <a:pt x="860" y="1662"/>
                  </a:lnTo>
                  <a:lnTo>
                    <a:pt x="866" y="1666"/>
                  </a:lnTo>
                  <a:lnTo>
                    <a:pt x="870" y="1672"/>
                  </a:lnTo>
                  <a:lnTo>
                    <a:pt x="876" y="1682"/>
                  </a:lnTo>
                  <a:lnTo>
                    <a:pt x="880" y="1694"/>
                  </a:lnTo>
                  <a:lnTo>
                    <a:pt x="882" y="1708"/>
                  </a:lnTo>
                  <a:lnTo>
                    <a:pt x="884" y="1722"/>
                  </a:lnTo>
                  <a:lnTo>
                    <a:pt x="886" y="1732"/>
                  </a:lnTo>
                  <a:lnTo>
                    <a:pt x="892" y="1742"/>
                  </a:lnTo>
                  <a:lnTo>
                    <a:pt x="894" y="1746"/>
                  </a:lnTo>
                  <a:lnTo>
                    <a:pt x="900" y="1748"/>
                  </a:lnTo>
                  <a:lnTo>
                    <a:pt x="914" y="1756"/>
                  </a:lnTo>
                  <a:lnTo>
                    <a:pt x="914" y="1758"/>
                  </a:lnTo>
                  <a:lnTo>
                    <a:pt x="914" y="1756"/>
                  </a:lnTo>
                  <a:lnTo>
                    <a:pt x="914" y="1750"/>
                  </a:lnTo>
                  <a:lnTo>
                    <a:pt x="916" y="1742"/>
                  </a:lnTo>
                  <a:lnTo>
                    <a:pt x="920" y="1730"/>
                  </a:lnTo>
                  <a:lnTo>
                    <a:pt x="932" y="1716"/>
                  </a:lnTo>
                  <a:lnTo>
                    <a:pt x="944" y="1702"/>
                  </a:lnTo>
                  <a:lnTo>
                    <a:pt x="952" y="1694"/>
                  </a:lnTo>
                  <a:lnTo>
                    <a:pt x="958" y="1690"/>
                  </a:lnTo>
                  <a:lnTo>
                    <a:pt x="962" y="1690"/>
                  </a:lnTo>
                  <a:lnTo>
                    <a:pt x="964" y="1690"/>
                  </a:lnTo>
                  <a:lnTo>
                    <a:pt x="966" y="1680"/>
                  </a:lnTo>
                  <a:lnTo>
                    <a:pt x="968" y="1672"/>
                  </a:lnTo>
                  <a:lnTo>
                    <a:pt x="972" y="1666"/>
                  </a:lnTo>
                  <a:lnTo>
                    <a:pt x="980" y="1658"/>
                  </a:lnTo>
                  <a:lnTo>
                    <a:pt x="986" y="1650"/>
                  </a:lnTo>
                  <a:lnTo>
                    <a:pt x="988" y="1646"/>
                  </a:lnTo>
                  <a:lnTo>
                    <a:pt x="990" y="1640"/>
                  </a:lnTo>
                  <a:lnTo>
                    <a:pt x="990" y="1632"/>
                  </a:lnTo>
                  <a:lnTo>
                    <a:pt x="990" y="1630"/>
                  </a:lnTo>
                  <a:lnTo>
                    <a:pt x="990" y="1632"/>
                  </a:lnTo>
                  <a:lnTo>
                    <a:pt x="998" y="1646"/>
                  </a:lnTo>
                  <a:lnTo>
                    <a:pt x="998" y="1654"/>
                  </a:lnTo>
                  <a:lnTo>
                    <a:pt x="996" y="1664"/>
                  </a:lnTo>
                  <a:lnTo>
                    <a:pt x="988" y="1686"/>
                  </a:lnTo>
                  <a:lnTo>
                    <a:pt x="980" y="1710"/>
                  </a:lnTo>
                  <a:lnTo>
                    <a:pt x="978" y="1718"/>
                  </a:lnTo>
                  <a:lnTo>
                    <a:pt x="978" y="1726"/>
                  </a:lnTo>
                  <a:lnTo>
                    <a:pt x="980" y="1736"/>
                  </a:lnTo>
                  <a:lnTo>
                    <a:pt x="980" y="1746"/>
                  </a:lnTo>
                  <a:lnTo>
                    <a:pt x="976" y="1750"/>
                  </a:lnTo>
                  <a:lnTo>
                    <a:pt x="972" y="1752"/>
                  </a:lnTo>
                  <a:lnTo>
                    <a:pt x="968" y="1752"/>
                  </a:lnTo>
                  <a:lnTo>
                    <a:pt x="964" y="1754"/>
                  </a:lnTo>
                  <a:lnTo>
                    <a:pt x="960" y="1756"/>
                  </a:lnTo>
                  <a:lnTo>
                    <a:pt x="956" y="1758"/>
                  </a:lnTo>
                  <a:lnTo>
                    <a:pt x="954" y="1762"/>
                  </a:lnTo>
                  <a:lnTo>
                    <a:pt x="954" y="1766"/>
                  </a:lnTo>
                  <a:lnTo>
                    <a:pt x="958" y="1770"/>
                  </a:lnTo>
                  <a:lnTo>
                    <a:pt x="962" y="1770"/>
                  </a:lnTo>
                  <a:lnTo>
                    <a:pt x="972" y="1770"/>
                  </a:lnTo>
                  <a:lnTo>
                    <a:pt x="978" y="1770"/>
                  </a:lnTo>
                  <a:lnTo>
                    <a:pt x="982" y="1766"/>
                  </a:lnTo>
                  <a:lnTo>
                    <a:pt x="990" y="1758"/>
                  </a:lnTo>
                  <a:lnTo>
                    <a:pt x="994" y="1750"/>
                  </a:lnTo>
                  <a:lnTo>
                    <a:pt x="996" y="1740"/>
                  </a:lnTo>
                  <a:lnTo>
                    <a:pt x="1000" y="1730"/>
                  </a:lnTo>
                  <a:lnTo>
                    <a:pt x="1002" y="1726"/>
                  </a:lnTo>
                  <a:lnTo>
                    <a:pt x="1004" y="1726"/>
                  </a:lnTo>
                  <a:lnTo>
                    <a:pt x="1006" y="1726"/>
                  </a:lnTo>
                  <a:lnTo>
                    <a:pt x="1012" y="1734"/>
                  </a:lnTo>
                  <a:lnTo>
                    <a:pt x="1016" y="1744"/>
                  </a:lnTo>
                  <a:lnTo>
                    <a:pt x="1018" y="1754"/>
                  </a:lnTo>
                  <a:lnTo>
                    <a:pt x="1016" y="1762"/>
                  </a:lnTo>
                  <a:lnTo>
                    <a:pt x="1014" y="1770"/>
                  </a:lnTo>
                  <a:lnTo>
                    <a:pt x="1006" y="1784"/>
                  </a:lnTo>
                  <a:lnTo>
                    <a:pt x="1004" y="1788"/>
                  </a:lnTo>
                  <a:lnTo>
                    <a:pt x="1006" y="1792"/>
                  </a:lnTo>
                  <a:lnTo>
                    <a:pt x="1008" y="1794"/>
                  </a:lnTo>
                  <a:lnTo>
                    <a:pt x="1012" y="1794"/>
                  </a:lnTo>
                  <a:lnTo>
                    <a:pt x="1020" y="1792"/>
                  </a:lnTo>
                  <a:lnTo>
                    <a:pt x="1030" y="1792"/>
                  </a:lnTo>
                  <a:lnTo>
                    <a:pt x="1036" y="1792"/>
                  </a:lnTo>
                  <a:lnTo>
                    <a:pt x="1042" y="1794"/>
                  </a:lnTo>
                  <a:lnTo>
                    <a:pt x="1048" y="1800"/>
                  </a:lnTo>
                  <a:lnTo>
                    <a:pt x="1054" y="1806"/>
                  </a:lnTo>
                  <a:lnTo>
                    <a:pt x="1060" y="1814"/>
                  </a:lnTo>
                  <a:lnTo>
                    <a:pt x="1066" y="1824"/>
                  </a:lnTo>
                  <a:lnTo>
                    <a:pt x="1070" y="1832"/>
                  </a:lnTo>
                  <a:lnTo>
                    <a:pt x="1072" y="1842"/>
                  </a:lnTo>
                  <a:lnTo>
                    <a:pt x="1072" y="1850"/>
                  </a:lnTo>
                  <a:lnTo>
                    <a:pt x="1070" y="1858"/>
                  </a:lnTo>
                  <a:lnTo>
                    <a:pt x="1068" y="1866"/>
                  </a:lnTo>
                  <a:lnTo>
                    <a:pt x="1068" y="1874"/>
                  </a:lnTo>
                  <a:lnTo>
                    <a:pt x="1074" y="1886"/>
                  </a:lnTo>
                  <a:lnTo>
                    <a:pt x="1080" y="1896"/>
                  </a:lnTo>
                  <a:lnTo>
                    <a:pt x="1088" y="1904"/>
                  </a:lnTo>
                  <a:lnTo>
                    <a:pt x="1098" y="1914"/>
                  </a:lnTo>
                  <a:lnTo>
                    <a:pt x="1106" y="1920"/>
                  </a:lnTo>
                  <a:lnTo>
                    <a:pt x="1114" y="1924"/>
                  </a:lnTo>
                  <a:lnTo>
                    <a:pt x="1120" y="1926"/>
                  </a:lnTo>
                  <a:lnTo>
                    <a:pt x="1126" y="1930"/>
                  </a:lnTo>
                  <a:lnTo>
                    <a:pt x="1134" y="1938"/>
                  </a:lnTo>
                  <a:lnTo>
                    <a:pt x="1138" y="1944"/>
                  </a:lnTo>
                  <a:lnTo>
                    <a:pt x="1142" y="1944"/>
                  </a:lnTo>
                  <a:lnTo>
                    <a:pt x="1146" y="1942"/>
                  </a:lnTo>
                  <a:lnTo>
                    <a:pt x="1152" y="1936"/>
                  </a:lnTo>
                  <a:lnTo>
                    <a:pt x="1156" y="1936"/>
                  </a:lnTo>
                  <a:lnTo>
                    <a:pt x="1160" y="1936"/>
                  </a:lnTo>
                  <a:lnTo>
                    <a:pt x="1176" y="1942"/>
                  </a:lnTo>
                  <a:lnTo>
                    <a:pt x="1198" y="1956"/>
                  </a:lnTo>
                  <a:lnTo>
                    <a:pt x="1210" y="1962"/>
                  </a:lnTo>
                  <a:lnTo>
                    <a:pt x="1218" y="1964"/>
                  </a:lnTo>
                  <a:lnTo>
                    <a:pt x="1224" y="1964"/>
                  </a:lnTo>
                  <a:lnTo>
                    <a:pt x="1230" y="1960"/>
                  </a:lnTo>
                  <a:lnTo>
                    <a:pt x="1238" y="1952"/>
                  </a:lnTo>
                  <a:lnTo>
                    <a:pt x="1244" y="1946"/>
                  </a:lnTo>
                  <a:lnTo>
                    <a:pt x="1252" y="1940"/>
                  </a:lnTo>
                  <a:lnTo>
                    <a:pt x="1260" y="1936"/>
                  </a:lnTo>
                  <a:lnTo>
                    <a:pt x="1264" y="1930"/>
                  </a:lnTo>
                  <a:lnTo>
                    <a:pt x="1270" y="1920"/>
                  </a:lnTo>
                  <a:lnTo>
                    <a:pt x="1270" y="1918"/>
                  </a:lnTo>
                  <a:lnTo>
                    <a:pt x="1272" y="1916"/>
                  </a:lnTo>
                  <a:lnTo>
                    <a:pt x="1276" y="1916"/>
                  </a:lnTo>
                  <a:lnTo>
                    <a:pt x="1282" y="1918"/>
                  </a:lnTo>
                  <a:lnTo>
                    <a:pt x="1286" y="1924"/>
                  </a:lnTo>
                  <a:lnTo>
                    <a:pt x="1288" y="1928"/>
                  </a:lnTo>
                  <a:lnTo>
                    <a:pt x="1284" y="1930"/>
                  </a:lnTo>
                  <a:lnTo>
                    <a:pt x="1280" y="1934"/>
                  </a:lnTo>
                  <a:lnTo>
                    <a:pt x="1274" y="1940"/>
                  </a:lnTo>
                  <a:lnTo>
                    <a:pt x="1274" y="1944"/>
                  </a:lnTo>
                  <a:lnTo>
                    <a:pt x="1278" y="1946"/>
                  </a:lnTo>
                  <a:lnTo>
                    <a:pt x="1282" y="1948"/>
                  </a:lnTo>
                  <a:lnTo>
                    <a:pt x="1288" y="1948"/>
                  </a:lnTo>
                  <a:lnTo>
                    <a:pt x="1290" y="1944"/>
                  </a:lnTo>
                  <a:lnTo>
                    <a:pt x="1292" y="1942"/>
                  </a:lnTo>
                  <a:lnTo>
                    <a:pt x="1296" y="1936"/>
                  </a:lnTo>
                  <a:lnTo>
                    <a:pt x="1296" y="1942"/>
                  </a:lnTo>
                  <a:lnTo>
                    <a:pt x="1298" y="1948"/>
                  </a:lnTo>
                  <a:lnTo>
                    <a:pt x="1300" y="1952"/>
                  </a:lnTo>
                  <a:lnTo>
                    <a:pt x="1306" y="1956"/>
                  </a:lnTo>
                  <a:lnTo>
                    <a:pt x="1316" y="1964"/>
                  </a:lnTo>
                  <a:lnTo>
                    <a:pt x="1324" y="1970"/>
                  </a:lnTo>
                  <a:lnTo>
                    <a:pt x="1334" y="1982"/>
                  </a:lnTo>
                  <a:lnTo>
                    <a:pt x="1338" y="1988"/>
                  </a:lnTo>
                  <a:lnTo>
                    <a:pt x="1340" y="1988"/>
                  </a:lnTo>
                  <a:lnTo>
                    <a:pt x="1340" y="1980"/>
                  </a:lnTo>
                  <a:lnTo>
                    <a:pt x="1340" y="1974"/>
                  </a:lnTo>
                  <a:lnTo>
                    <a:pt x="1340" y="1968"/>
                  </a:lnTo>
                  <a:lnTo>
                    <a:pt x="1342" y="1962"/>
                  </a:lnTo>
                  <a:lnTo>
                    <a:pt x="1346" y="1960"/>
                  </a:lnTo>
                  <a:lnTo>
                    <a:pt x="1354" y="1956"/>
                  </a:lnTo>
                  <a:lnTo>
                    <a:pt x="1362" y="1950"/>
                  </a:lnTo>
                  <a:lnTo>
                    <a:pt x="1386" y="1930"/>
                  </a:lnTo>
                  <a:lnTo>
                    <a:pt x="1398" y="1920"/>
                  </a:lnTo>
                  <a:lnTo>
                    <a:pt x="1412" y="1912"/>
                  </a:lnTo>
                  <a:lnTo>
                    <a:pt x="1428" y="1908"/>
                  </a:lnTo>
                  <a:lnTo>
                    <a:pt x="1434" y="1908"/>
                  </a:lnTo>
                  <a:lnTo>
                    <a:pt x="1442" y="1908"/>
                  </a:lnTo>
                  <a:lnTo>
                    <a:pt x="1456" y="1910"/>
                  </a:lnTo>
                  <a:lnTo>
                    <a:pt x="1466" y="1906"/>
                  </a:lnTo>
                  <a:lnTo>
                    <a:pt x="1474" y="1902"/>
                  </a:lnTo>
                  <a:lnTo>
                    <a:pt x="1478" y="1896"/>
                  </a:lnTo>
                  <a:lnTo>
                    <a:pt x="1482" y="1890"/>
                  </a:lnTo>
                  <a:lnTo>
                    <a:pt x="1482" y="1884"/>
                  </a:lnTo>
                  <a:lnTo>
                    <a:pt x="1482" y="1878"/>
                  </a:lnTo>
                  <a:lnTo>
                    <a:pt x="1478" y="1874"/>
                  </a:lnTo>
                  <a:lnTo>
                    <a:pt x="1476" y="1870"/>
                  </a:lnTo>
                  <a:lnTo>
                    <a:pt x="1476" y="1866"/>
                  </a:lnTo>
                  <a:lnTo>
                    <a:pt x="1480" y="1856"/>
                  </a:lnTo>
                  <a:lnTo>
                    <a:pt x="1486" y="1842"/>
                  </a:lnTo>
                  <a:lnTo>
                    <a:pt x="1488" y="1836"/>
                  </a:lnTo>
                  <a:lnTo>
                    <a:pt x="1488" y="1828"/>
                  </a:lnTo>
                  <a:lnTo>
                    <a:pt x="1490" y="1812"/>
                  </a:lnTo>
                  <a:lnTo>
                    <a:pt x="1494" y="1794"/>
                  </a:lnTo>
                  <a:lnTo>
                    <a:pt x="1502" y="1776"/>
                  </a:lnTo>
                  <a:lnTo>
                    <a:pt x="1506" y="1770"/>
                  </a:lnTo>
                  <a:lnTo>
                    <a:pt x="1510" y="1766"/>
                  </a:lnTo>
                  <a:lnTo>
                    <a:pt x="1514" y="1760"/>
                  </a:lnTo>
                  <a:lnTo>
                    <a:pt x="1518" y="1750"/>
                  </a:lnTo>
                  <a:lnTo>
                    <a:pt x="1526" y="1718"/>
                  </a:lnTo>
                  <a:lnTo>
                    <a:pt x="1530" y="1700"/>
                  </a:lnTo>
                  <a:lnTo>
                    <a:pt x="1538" y="1680"/>
                  </a:lnTo>
                  <a:lnTo>
                    <a:pt x="1548" y="1662"/>
                  </a:lnTo>
                  <a:lnTo>
                    <a:pt x="1554" y="1654"/>
                  </a:lnTo>
                  <a:lnTo>
                    <a:pt x="1562" y="1646"/>
                  </a:lnTo>
                  <a:lnTo>
                    <a:pt x="1574" y="1634"/>
                  </a:lnTo>
                  <a:lnTo>
                    <a:pt x="1582" y="1626"/>
                  </a:lnTo>
                  <a:lnTo>
                    <a:pt x="1586" y="1618"/>
                  </a:lnTo>
                  <a:lnTo>
                    <a:pt x="1588" y="1612"/>
                  </a:lnTo>
                  <a:lnTo>
                    <a:pt x="1588" y="1604"/>
                  </a:lnTo>
                  <a:lnTo>
                    <a:pt x="1590" y="1598"/>
                  </a:lnTo>
                  <a:lnTo>
                    <a:pt x="1594" y="1590"/>
                  </a:lnTo>
                  <a:lnTo>
                    <a:pt x="1598" y="1576"/>
                  </a:lnTo>
                  <a:lnTo>
                    <a:pt x="1602" y="1566"/>
                  </a:lnTo>
                  <a:lnTo>
                    <a:pt x="1602" y="1556"/>
                  </a:lnTo>
                  <a:lnTo>
                    <a:pt x="1602" y="1546"/>
                  </a:lnTo>
                  <a:lnTo>
                    <a:pt x="1602" y="1532"/>
                  </a:lnTo>
                  <a:lnTo>
                    <a:pt x="1604" y="1524"/>
                  </a:lnTo>
                  <a:lnTo>
                    <a:pt x="1606" y="1516"/>
                  </a:lnTo>
                  <a:lnTo>
                    <a:pt x="1612" y="1504"/>
                  </a:lnTo>
                  <a:lnTo>
                    <a:pt x="1614" y="1494"/>
                  </a:lnTo>
                  <a:lnTo>
                    <a:pt x="1616" y="1476"/>
                  </a:lnTo>
                  <a:lnTo>
                    <a:pt x="1618" y="1458"/>
                  </a:lnTo>
                  <a:lnTo>
                    <a:pt x="1620" y="1448"/>
                  </a:lnTo>
                  <a:lnTo>
                    <a:pt x="1626" y="1438"/>
                  </a:lnTo>
                  <a:lnTo>
                    <a:pt x="1628" y="1432"/>
                  </a:lnTo>
                  <a:lnTo>
                    <a:pt x="1630" y="1426"/>
                  </a:lnTo>
                  <a:lnTo>
                    <a:pt x="1628" y="1412"/>
                  </a:lnTo>
                  <a:lnTo>
                    <a:pt x="1626" y="1398"/>
                  </a:lnTo>
                  <a:lnTo>
                    <a:pt x="1622" y="1384"/>
                  </a:lnTo>
                  <a:lnTo>
                    <a:pt x="1612" y="1358"/>
                  </a:lnTo>
                  <a:lnTo>
                    <a:pt x="1610" y="1350"/>
                  </a:lnTo>
                  <a:lnTo>
                    <a:pt x="1610" y="1344"/>
                  </a:lnTo>
                  <a:close/>
                  <a:moveTo>
                    <a:pt x="1412" y="2026"/>
                  </a:moveTo>
                  <a:lnTo>
                    <a:pt x="1412" y="2026"/>
                  </a:lnTo>
                  <a:lnTo>
                    <a:pt x="1408" y="2024"/>
                  </a:lnTo>
                  <a:lnTo>
                    <a:pt x="1406" y="2020"/>
                  </a:lnTo>
                  <a:lnTo>
                    <a:pt x="1404" y="2016"/>
                  </a:lnTo>
                  <a:lnTo>
                    <a:pt x="1402" y="2014"/>
                  </a:lnTo>
                  <a:lnTo>
                    <a:pt x="1400" y="2014"/>
                  </a:lnTo>
                  <a:lnTo>
                    <a:pt x="1396" y="2018"/>
                  </a:lnTo>
                  <a:lnTo>
                    <a:pt x="1392" y="2022"/>
                  </a:lnTo>
                  <a:lnTo>
                    <a:pt x="1392" y="2024"/>
                  </a:lnTo>
                  <a:lnTo>
                    <a:pt x="1394" y="2024"/>
                  </a:lnTo>
                  <a:lnTo>
                    <a:pt x="1396" y="2026"/>
                  </a:lnTo>
                  <a:lnTo>
                    <a:pt x="1398" y="2028"/>
                  </a:lnTo>
                  <a:lnTo>
                    <a:pt x="1400" y="2038"/>
                  </a:lnTo>
                  <a:lnTo>
                    <a:pt x="1402" y="2040"/>
                  </a:lnTo>
                  <a:lnTo>
                    <a:pt x="1404" y="2042"/>
                  </a:lnTo>
                  <a:lnTo>
                    <a:pt x="1410" y="2044"/>
                  </a:lnTo>
                  <a:lnTo>
                    <a:pt x="1414" y="2042"/>
                  </a:lnTo>
                  <a:lnTo>
                    <a:pt x="1414" y="2040"/>
                  </a:lnTo>
                  <a:lnTo>
                    <a:pt x="1414" y="2036"/>
                  </a:lnTo>
                  <a:lnTo>
                    <a:pt x="1412" y="2034"/>
                  </a:lnTo>
                  <a:lnTo>
                    <a:pt x="1412" y="2032"/>
                  </a:lnTo>
                  <a:lnTo>
                    <a:pt x="1414" y="2030"/>
                  </a:lnTo>
                  <a:lnTo>
                    <a:pt x="1416" y="2028"/>
                  </a:lnTo>
                  <a:lnTo>
                    <a:pt x="1412" y="2026"/>
                  </a:lnTo>
                  <a:close/>
                  <a:moveTo>
                    <a:pt x="1708" y="300"/>
                  </a:moveTo>
                  <a:lnTo>
                    <a:pt x="1708" y="300"/>
                  </a:lnTo>
                  <a:lnTo>
                    <a:pt x="1704" y="298"/>
                  </a:lnTo>
                  <a:lnTo>
                    <a:pt x="1700" y="294"/>
                  </a:lnTo>
                  <a:lnTo>
                    <a:pt x="1694" y="284"/>
                  </a:lnTo>
                  <a:lnTo>
                    <a:pt x="1688" y="274"/>
                  </a:lnTo>
                  <a:lnTo>
                    <a:pt x="1686" y="272"/>
                  </a:lnTo>
                  <a:lnTo>
                    <a:pt x="1682" y="268"/>
                  </a:lnTo>
                  <a:lnTo>
                    <a:pt x="1678" y="266"/>
                  </a:lnTo>
                  <a:lnTo>
                    <a:pt x="1676" y="262"/>
                  </a:lnTo>
                  <a:lnTo>
                    <a:pt x="1672" y="252"/>
                  </a:lnTo>
                  <a:lnTo>
                    <a:pt x="1668" y="244"/>
                  </a:lnTo>
                  <a:lnTo>
                    <a:pt x="1668" y="242"/>
                  </a:lnTo>
                  <a:lnTo>
                    <a:pt x="1664" y="244"/>
                  </a:lnTo>
                  <a:lnTo>
                    <a:pt x="1662" y="248"/>
                  </a:lnTo>
                  <a:lnTo>
                    <a:pt x="1662" y="250"/>
                  </a:lnTo>
                  <a:lnTo>
                    <a:pt x="1666" y="256"/>
                  </a:lnTo>
                  <a:lnTo>
                    <a:pt x="1670" y="264"/>
                  </a:lnTo>
                  <a:lnTo>
                    <a:pt x="1672" y="268"/>
                  </a:lnTo>
                  <a:lnTo>
                    <a:pt x="1672" y="276"/>
                  </a:lnTo>
                  <a:lnTo>
                    <a:pt x="1672" y="282"/>
                  </a:lnTo>
                  <a:lnTo>
                    <a:pt x="1672" y="288"/>
                  </a:lnTo>
                  <a:lnTo>
                    <a:pt x="1680" y="298"/>
                  </a:lnTo>
                  <a:lnTo>
                    <a:pt x="1688" y="306"/>
                  </a:lnTo>
                  <a:lnTo>
                    <a:pt x="1690" y="310"/>
                  </a:lnTo>
                  <a:lnTo>
                    <a:pt x="1692" y="316"/>
                  </a:lnTo>
                  <a:lnTo>
                    <a:pt x="1694" y="324"/>
                  </a:lnTo>
                  <a:lnTo>
                    <a:pt x="1700" y="330"/>
                  </a:lnTo>
                  <a:lnTo>
                    <a:pt x="1708" y="332"/>
                  </a:lnTo>
                  <a:lnTo>
                    <a:pt x="1716" y="330"/>
                  </a:lnTo>
                  <a:lnTo>
                    <a:pt x="1720" y="328"/>
                  </a:lnTo>
                  <a:lnTo>
                    <a:pt x="1722" y="326"/>
                  </a:lnTo>
                  <a:lnTo>
                    <a:pt x="1722" y="322"/>
                  </a:lnTo>
                  <a:lnTo>
                    <a:pt x="1720" y="316"/>
                  </a:lnTo>
                  <a:lnTo>
                    <a:pt x="1716" y="306"/>
                  </a:lnTo>
                  <a:lnTo>
                    <a:pt x="1712" y="304"/>
                  </a:lnTo>
                  <a:lnTo>
                    <a:pt x="1708" y="300"/>
                  </a:lnTo>
                  <a:close/>
                  <a:moveTo>
                    <a:pt x="1712" y="342"/>
                  </a:moveTo>
                  <a:lnTo>
                    <a:pt x="1712" y="342"/>
                  </a:lnTo>
                  <a:lnTo>
                    <a:pt x="1712" y="346"/>
                  </a:lnTo>
                  <a:lnTo>
                    <a:pt x="1716" y="346"/>
                  </a:lnTo>
                  <a:lnTo>
                    <a:pt x="1718" y="346"/>
                  </a:lnTo>
                  <a:lnTo>
                    <a:pt x="1720" y="344"/>
                  </a:lnTo>
                  <a:lnTo>
                    <a:pt x="1718" y="340"/>
                  </a:lnTo>
                  <a:lnTo>
                    <a:pt x="1716" y="338"/>
                  </a:lnTo>
                  <a:lnTo>
                    <a:pt x="1712" y="340"/>
                  </a:lnTo>
                  <a:lnTo>
                    <a:pt x="1712" y="342"/>
                  </a:lnTo>
                  <a:close/>
                  <a:moveTo>
                    <a:pt x="1238" y="2006"/>
                  </a:moveTo>
                  <a:lnTo>
                    <a:pt x="1238" y="2006"/>
                  </a:lnTo>
                  <a:lnTo>
                    <a:pt x="1236" y="2012"/>
                  </a:lnTo>
                  <a:lnTo>
                    <a:pt x="1234" y="2024"/>
                  </a:lnTo>
                  <a:lnTo>
                    <a:pt x="1236" y="2032"/>
                  </a:lnTo>
                  <a:lnTo>
                    <a:pt x="1240" y="2034"/>
                  </a:lnTo>
                  <a:lnTo>
                    <a:pt x="1242" y="2032"/>
                  </a:lnTo>
                  <a:lnTo>
                    <a:pt x="1244" y="2028"/>
                  </a:lnTo>
                  <a:lnTo>
                    <a:pt x="1246" y="2024"/>
                  </a:lnTo>
                  <a:lnTo>
                    <a:pt x="1246" y="2014"/>
                  </a:lnTo>
                  <a:lnTo>
                    <a:pt x="1242" y="2006"/>
                  </a:lnTo>
                  <a:lnTo>
                    <a:pt x="1240" y="2004"/>
                  </a:lnTo>
                  <a:lnTo>
                    <a:pt x="1238" y="2006"/>
                  </a:lnTo>
                  <a:close/>
                  <a:moveTo>
                    <a:pt x="1414" y="2116"/>
                  </a:moveTo>
                  <a:lnTo>
                    <a:pt x="1414" y="2116"/>
                  </a:lnTo>
                  <a:lnTo>
                    <a:pt x="1414" y="2106"/>
                  </a:lnTo>
                  <a:lnTo>
                    <a:pt x="1414" y="2096"/>
                  </a:lnTo>
                  <a:lnTo>
                    <a:pt x="1414" y="2088"/>
                  </a:lnTo>
                  <a:lnTo>
                    <a:pt x="1412" y="2082"/>
                  </a:lnTo>
                  <a:lnTo>
                    <a:pt x="1408" y="2076"/>
                  </a:lnTo>
                  <a:lnTo>
                    <a:pt x="1406" y="2072"/>
                  </a:lnTo>
                  <a:lnTo>
                    <a:pt x="1402" y="2072"/>
                  </a:lnTo>
                  <a:lnTo>
                    <a:pt x="1400" y="2074"/>
                  </a:lnTo>
                  <a:lnTo>
                    <a:pt x="1398" y="2078"/>
                  </a:lnTo>
                  <a:lnTo>
                    <a:pt x="1396" y="2078"/>
                  </a:lnTo>
                  <a:lnTo>
                    <a:pt x="1392" y="2076"/>
                  </a:lnTo>
                  <a:lnTo>
                    <a:pt x="1388" y="2076"/>
                  </a:lnTo>
                  <a:lnTo>
                    <a:pt x="1386" y="2078"/>
                  </a:lnTo>
                  <a:lnTo>
                    <a:pt x="1382" y="2080"/>
                  </a:lnTo>
                  <a:lnTo>
                    <a:pt x="1380" y="2082"/>
                  </a:lnTo>
                  <a:lnTo>
                    <a:pt x="1378" y="2082"/>
                  </a:lnTo>
                  <a:lnTo>
                    <a:pt x="1370" y="2082"/>
                  </a:lnTo>
                  <a:lnTo>
                    <a:pt x="1352" y="2088"/>
                  </a:lnTo>
                  <a:lnTo>
                    <a:pt x="1340" y="2092"/>
                  </a:lnTo>
                  <a:lnTo>
                    <a:pt x="1332" y="2094"/>
                  </a:lnTo>
                  <a:lnTo>
                    <a:pt x="1324" y="2092"/>
                  </a:lnTo>
                  <a:lnTo>
                    <a:pt x="1320" y="2088"/>
                  </a:lnTo>
                  <a:lnTo>
                    <a:pt x="1310" y="2080"/>
                  </a:lnTo>
                  <a:lnTo>
                    <a:pt x="1304" y="2076"/>
                  </a:lnTo>
                  <a:lnTo>
                    <a:pt x="1296" y="2076"/>
                  </a:lnTo>
                  <a:lnTo>
                    <a:pt x="1288" y="2074"/>
                  </a:lnTo>
                  <a:lnTo>
                    <a:pt x="1282" y="2072"/>
                  </a:lnTo>
                  <a:lnTo>
                    <a:pt x="1274" y="2066"/>
                  </a:lnTo>
                  <a:lnTo>
                    <a:pt x="1272" y="2064"/>
                  </a:lnTo>
                  <a:lnTo>
                    <a:pt x="1270" y="2064"/>
                  </a:lnTo>
                  <a:lnTo>
                    <a:pt x="1266" y="2078"/>
                  </a:lnTo>
                  <a:lnTo>
                    <a:pt x="1264" y="2086"/>
                  </a:lnTo>
                  <a:lnTo>
                    <a:pt x="1266" y="2094"/>
                  </a:lnTo>
                  <a:lnTo>
                    <a:pt x="1276" y="2118"/>
                  </a:lnTo>
                  <a:lnTo>
                    <a:pt x="1280" y="2130"/>
                  </a:lnTo>
                  <a:lnTo>
                    <a:pt x="1284" y="2134"/>
                  </a:lnTo>
                  <a:lnTo>
                    <a:pt x="1288" y="2136"/>
                  </a:lnTo>
                  <a:lnTo>
                    <a:pt x="1288" y="2144"/>
                  </a:lnTo>
                  <a:lnTo>
                    <a:pt x="1288" y="2158"/>
                  </a:lnTo>
                  <a:lnTo>
                    <a:pt x="1292" y="2174"/>
                  </a:lnTo>
                  <a:lnTo>
                    <a:pt x="1296" y="2186"/>
                  </a:lnTo>
                  <a:lnTo>
                    <a:pt x="1300" y="2192"/>
                  </a:lnTo>
                  <a:lnTo>
                    <a:pt x="1304" y="2198"/>
                  </a:lnTo>
                  <a:lnTo>
                    <a:pt x="1310" y="2202"/>
                  </a:lnTo>
                  <a:lnTo>
                    <a:pt x="1312" y="2206"/>
                  </a:lnTo>
                  <a:lnTo>
                    <a:pt x="1318" y="2216"/>
                  </a:lnTo>
                  <a:lnTo>
                    <a:pt x="1322" y="2224"/>
                  </a:lnTo>
                  <a:lnTo>
                    <a:pt x="1324" y="2226"/>
                  </a:lnTo>
                  <a:lnTo>
                    <a:pt x="1328" y="2226"/>
                  </a:lnTo>
                  <a:lnTo>
                    <a:pt x="1332" y="2226"/>
                  </a:lnTo>
                  <a:lnTo>
                    <a:pt x="1338" y="2226"/>
                  </a:lnTo>
                  <a:lnTo>
                    <a:pt x="1352" y="2230"/>
                  </a:lnTo>
                  <a:lnTo>
                    <a:pt x="1356" y="2232"/>
                  </a:lnTo>
                  <a:lnTo>
                    <a:pt x="1358" y="2230"/>
                  </a:lnTo>
                  <a:lnTo>
                    <a:pt x="1360" y="2226"/>
                  </a:lnTo>
                  <a:lnTo>
                    <a:pt x="1362" y="2220"/>
                  </a:lnTo>
                  <a:lnTo>
                    <a:pt x="1366" y="2214"/>
                  </a:lnTo>
                  <a:lnTo>
                    <a:pt x="1370" y="2212"/>
                  </a:lnTo>
                  <a:lnTo>
                    <a:pt x="1372" y="2208"/>
                  </a:lnTo>
                  <a:lnTo>
                    <a:pt x="1374" y="2200"/>
                  </a:lnTo>
                  <a:lnTo>
                    <a:pt x="1376" y="2194"/>
                  </a:lnTo>
                  <a:lnTo>
                    <a:pt x="1378" y="2194"/>
                  </a:lnTo>
                  <a:lnTo>
                    <a:pt x="1378" y="2196"/>
                  </a:lnTo>
                  <a:lnTo>
                    <a:pt x="1380" y="2198"/>
                  </a:lnTo>
                  <a:lnTo>
                    <a:pt x="1382" y="2198"/>
                  </a:lnTo>
                  <a:lnTo>
                    <a:pt x="1382" y="2194"/>
                  </a:lnTo>
                  <a:lnTo>
                    <a:pt x="1384" y="2190"/>
                  </a:lnTo>
                  <a:lnTo>
                    <a:pt x="1386" y="2188"/>
                  </a:lnTo>
                  <a:lnTo>
                    <a:pt x="1388" y="2188"/>
                  </a:lnTo>
                  <a:lnTo>
                    <a:pt x="1392" y="2192"/>
                  </a:lnTo>
                  <a:lnTo>
                    <a:pt x="1394" y="2194"/>
                  </a:lnTo>
                  <a:lnTo>
                    <a:pt x="1394" y="2196"/>
                  </a:lnTo>
                  <a:lnTo>
                    <a:pt x="1392" y="2196"/>
                  </a:lnTo>
                  <a:lnTo>
                    <a:pt x="1388" y="2198"/>
                  </a:lnTo>
                  <a:lnTo>
                    <a:pt x="1388" y="2202"/>
                  </a:lnTo>
                  <a:lnTo>
                    <a:pt x="1390" y="2206"/>
                  </a:lnTo>
                  <a:lnTo>
                    <a:pt x="1398" y="2210"/>
                  </a:lnTo>
                  <a:lnTo>
                    <a:pt x="1402" y="2208"/>
                  </a:lnTo>
                  <a:lnTo>
                    <a:pt x="1404" y="2206"/>
                  </a:lnTo>
                  <a:lnTo>
                    <a:pt x="1402" y="2194"/>
                  </a:lnTo>
                  <a:lnTo>
                    <a:pt x="1400" y="2180"/>
                  </a:lnTo>
                  <a:lnTo>
                    <a:pt x="1400" y="2174"/>
                  </a:lnTo>
                  <a:lnTo>
                    <a:pt x="1402" y="2170"/>
                  </a:lnTo>
                  <a:lnTo>
                    <a:pt x="1404" y="2168"/>
                  </a:lnTo>
                  <a:lnTo>
                    <a:pt x="1404" y="2166"/>
                  </a:lnTo>
                  <a:lnTo>
                    <a:pt x="1402" y="2160"/>
                  </a:lnTo>
                  <a:lnTo>
                    <a:pt x="1402" y="2152"/>
                  </a:lnTo>
                  <a:lnTo>
                    <a:pt x="1402" y="2150"/>
                  </a:lnTo>
                  <a:lnTo>
                    <a:pt x="1404" y="2146"/>
                  </a:lnTo>
                  <a:lnTo>
                    <a:pt x="1408" y="2144"/>
                  </a:lnTo>
                  <a:lnTo>
                    <a:pt x="1410" y="2144"/>
                  </a:lnTo>
                  <a:lnTo>
                    <a:pt x="1410" y="2150"/>
                  </a:lnTo>
                  <a:lnTo>
                    <a:pt x="1412" y="2154"/>
                  </a:lnTo>
                  <a:lnTo>
                    <a:pt x="1414" y="2152"/>
                  </a:lnTo>
                  <a:lnTo>
                    <a:pt x="1416" y="2148"/>
                  </a:lnTo>
                  <a:lnTo>
                    <a:pt x="1416" y="2146"/>
                  </a:lnTo>
                  <a:lnTo>
                    <a:pt x="1414" y="2140"/>
                  </a:lnTo>
                  <a:lnTo>
                    <a:pt x="1412" y="2132"/>
                  </a:lnTo>
                  <a:lnTo>
                    <a:pt x="1412" y="2124"/>
                  </a:lnTo>
                  <a:lnTo>
                    <a:pt x="1414" y="2116"/>
                  </a:lnTo>
                  <a:close/>
                  <a:moveTo>
                    <a:pt x="984" y="1792"/>
                  </a:moveTo>
                  <a:lnTo>
                    <a:pt x="984" y="1792"/>
                  </a:lnTo>
                  <a:lnTo>
                    <a:pt x="980" y="1788"/>
                  </a:lnTo>
                  <a:lnTo>
                    <a:pt x="974" y="1788"/>
                  </a:lnTo>
                  <a:lnTo>
                    <a:pt x="966" y="1788"/>
                  </a:lnTo>
                  <a:lnTo>
                    <a:pt x="958" y="1792"/>
                  </a:lnTo>
                  <a:lnTo>
                    <a:pt x="950" y="1794"/>
                  </a:lnTo>
                  <a:lnTo>
                    <a:pt x="944" y="1798"/>
                  </a:lnTo>
                  <a:lnTo>
                    <a:pt x="942" y="1804"/>
                  </a:lnTo>
                  <a:lnTo>
                    <a:pt x="940" y="1808"/>
                  </a:lnTo>
                  <a:lnTo>
                    <a:pt x="942" y="1810"/>
                  </a:lnTo>
                  <a:lnTo>
                    <a:pt x="948" y="1812"/>
                  </a:lnTo>
                  <a:lnTo>
                    <a:pt x="960" y="1814"/>
                  </a:lnTo>
                  <a:lnTo>
                    <a:pt x="974" y="1812"/>
                  </a:lnTo>
                  <a:lnTo>
                    <a:pt x="982" y="1810"/>
                  </a:lnTo>
                  <a:lnTo>
                    <a:pt x="990" y="1808"/>
                  </a:lnTo>
                  <a:lnTo>
                    <a:pt x="998" y="1808"/>
                  </a:lnTo>
                  <a:lnTo>
                    <a:pt x="1004" y="1806"/>
                  </a:lnTo>
                  <a:lnTo>
                    <a:pt x="1004" y="1804"/>
                  </a:lnTo>
                  <a:lnTo>
                    <a:pt x="1002" y="1800"/>
                  </a:lnTo>
                  <a:lnTo>
                    <a:pt x="1000" y="1798"/>
                  </a:lnTo>
                  <a:lnTo>
                    <a:pt x="994" y="1798"/>
                  </a:lnTo>
                  <a:lnTo>
                    <a:pt x="990" y="1796"/>
                  </a:lnTo>
                  <a:lnTo>
                    <a:pt x="984" y="1792"/>
                  </a:lnTo>
                  <a:close/>
                  <a:moveTo>
                    <a:pt x="2204" y="1064"/>
                  </a:moveTo>
                  <a:lnTo>
                    <a:pt x="2204" y="1064"/>
                  </a:lnTo>
                  <a:lnTo>
                    <a:pt x="2206" y="1066"/>
                  </a:lnTo>
                  <a:lnTo>
                    <a:pt x="2208" y="1066"/>
                  </a:lnTo>
                  <a:lnTo>
                    <a:pt x="2212" y="1066"/>
                  </a:lnTo>
                  <a:lnTo>
                    <a:pt x="2214" y="1060"/>
                  </a:lnTo>
                  <a:lnTo>
                    <a:pt x="2214" y="1058"/>
                  </a:lnTo>
                  <a:lnTo>
                    <a:pt x="2212" y="1054"/>
                  </a:lnTo>
                  <a:lnTo>
                    <a:pt x="2210" y="1050"/>
                  </a:lnTo>
                  <a:lnTo>
                    <a:pt x="2208" y="1048"/>
                  </a:lnTo>
                  <a:lnTo>
                    <a:pt x="2206" y="1048"/>
                  </a:lnTo>
                  <a:lnTo>
                    <a:pt x="2204" y="1050"/>
                  </a:lnTo>
                  <a:lnTo>
                    <a:pt x="2202" y="1054"/>
                  </a:lnTo>
                  <a:lnTo>
                    <a:pt x="2204" y="1064"/>
                  </a:lnTo>
                  <a:close/>
                  <a:moveTo>
                    <a:pt x="2218" y="862"/>
                  </a:moveTo>
                  <a:lnTo>
                    <a:pt x="2218" y="862"/>
                  </a:lnTo>
                  <a:lnTo>
                    <a:pt x="2216" y="866"/>
                  </a:lnTo>
                  <a:lnTo>
                    <a:pt x="2218" y="870"/>
                  </a:lnTo>
                  <a:lnTo>
                    <a:pt x="2222" y="872"/>
                  </a:lnTo>
                  <a:lnTo>
                    <a:pt x="2228" y="874"/>
                  </a:lnTo>
                  <a:lnTo>
                    <a:pt x="2230" y="872"/>
                  </a:lnTo>
                  <a:lnTo>
                    <a:pt x="2230" y="870"/>
                  </a:lnTo>
                  <a:lnTo>
                    <a:pt x="2228" y="864"/>
                  </a:lnTo>
                  <a:lnTo>
                    <a:pt x="2222" y="860"/>
                  </a:lnTo>
                  <a:lnTo>
                    <a:pt x="2220" y="860"/>
                  </a:lnTo>
                  <a:lnTo>
                    <a:pt x="2218" y="862"/>
                  </a:lnTo>
                  <a:close/>
                  <a:moveTo>
                    <a:pt x="2220" y="824"/>
                  </a:moveTo>
                  <a:lnTo>
                    <a:pt x="2220" y="824"/>
                  </a:lnTo>
                  <a:lnTo>
                    <a:pt x="2222" y="824"/>
                  </a:lnTo>
                  <a:lnTo>
                    <a:pt x="2222" y="822"/>
                  </a:lnTo>
                  <a:lnTo>
                    <a:pt x="2216" y="814"/>
                  </a:lnTo>
                  <a:lnTo>
                    <a:pt x="2216" y="812"/>
                  </a:lnTo>
                  <a:lnTo>
                    <a:pt x="2214" y="814"/>
                  </a:lnTo>
                  <a:lnTo>
                    <a:pt x="2212" y="816"/>
                  </a:lnTo>
                  <a:lnTo>
                    <a:pt x="2214" y="822"/>
                  </a:lnTo>
                  <a:lnTo>
                    <a:pt x="2216" y="822"/>
                  </a:lnTo>
                  <a:lnTo>
                    <a:pt x="2220" y="824"/>
                  </a:lnTo>
                  <a:close/>
                  <a:moveTo>
                    <a:pt x="2124" y="1064"/>
                  </a:moveTo>
                  <a:lnTo>
                    <a:pt x="2124" y="1064"/>
                  </a:lnTo>
                  <a:lnTo>
                    <a:pt x="2118" y="1060"/>
                  </a:lnTo>
                  <a:lnTo>
                    <a:pt x="2116" y="1060"/>
                  </a:lnTo>
                  <a:lnTo>
                    <a:pt x="2114" y="1062"/>
                  </a:lnTo>
                  <a:lnTo>
                    <a:pt x="2096" y="1042"/>
                  </a:lnTo>
                  <a:lnTo>
                    <a:pt x="2094" y="1038"/>
                  </a:lnTo>
                  <a:lnTo>
                    <a:pt x="2090" y="1032"/>
                  </a:lnTo>
                  <a:lnTo>
                    <a:pt x="2076" y="1018"/>
                  </a:lnTo>
                  <a:lnTo>
                    <a:pt x="2060" y="1008"/>
                  </a:lnTo>
                  <a:lnTo>
                    <a:pt x="2050" y="1000"/>
                  </a:lnTo>
                  <a:lnTo>
                    <a:pt x="2050" y="1004"/>
                  </a:lnTo>
                  <a:lnTo>
                    <a:pt x="2044" y="998"/>
                  </a:lnTo>
                  <a:lnTo>
                    <a:pt x="2040" y="994"/>
                  </a:lnTo>
                  <a:lnTo>
                    <a:pt x="2036" y="992"/>
                  </a:lnTo>
                  <a:lnTo>
                    <a:pt x="2040" y="1000"/>
                  </a:lnTo>
                  <a:lnTo>
                    <a:pt x="2050" y="1020"/>
                  </a:lnTo>
                  <a:lnTo>
                    <a:pt x="2052" y="1024"/>
                  </a:lnTo>
                  <a:lnTo>
                    <a:pt x="2052" y="1026"/>
                  </a:lnTo>
                  <a:lnTo>
                    <a:pt x="2064" y="1036"/>
                  </a:lnTo>
                  <a:lnTo>
                    <a:pt x="2070" y="1042"/>
                  </a:lnTo>
                  <a:lnTo>
                    <a:pt x="2076" y="1056"/>
                  </a:lnTo>
                  <a:lnTo>
                    <a:pt x="2076" y="1054"/>
                  </a:lnTo>
                  <a:lnTo>
                    <a:pt x="2078" y="1058"/>
                  </a:lnTo>
                  <a:lnTo>
                    <a:pt x="2082" y="1058"/>
                  </a:lnTo>
                  <a:lnTo>
                    <a:pt x="2088" y="1064"/>
                  </a:lnTo>
                  <a:lnTo>
                    <a:pt x="2094" y="1070"/>
                  </a:lnTo>
                  <a:lnTo>
                    <a:pt x="2102" y="1074"/>
                  </a:lnTo>
                  <a:lnTo>
                    <a:pt x="2110" y="1080"/>
                  </a:lnTo>
                  <a:lnTo>
                    <a:pt x="2116" y="1086"/>
                  </a:lnTo>
                  <a:lnTo>
                    <a:pt x="2136" y="1098"/>
                  </a:lnTo>
                  <a:lnTo>
                    <a:pt x="2136" y="1102"/>
                  </a:lnTo>
                  <a:lnTo>
                    <a:pt x="2136" y="1104"/>
                  </a:lnTo>
                  <a:lnTo>
                    <a:pt x="2154" y="1100"/>
                  </a:lnTo>
                  <a:lnTo>
                    <a:pt x="2158" y="1098"/>
                  </a:lnTo>
                  <a:lnTo>
                    <a:pt x="2158" y="1096"/>
                  </a:lnTo>
                  <a:lnTo>
                    <a:pt x="2148" y="1086"/>
                  </a:lnTo>
                  <a:lnTo>
                    <a:pt x="2124" y="1064"/>
                  </a:lnTo>
                  <a:close/>
                  <a:moveTo>
                    <a:pt x="2172" y="1036"/>
                  </a:moveTo>
                  <a:lnTo>
                    <a:pt x="2172" y="1036"/>
                  </a:lnTo>
                  <a:lnTo>
                    <a:pt x="2178" y="1038"/>
                  </a:lnTo>
                  <a:lnTo>
                    <a:pt x="2182" y="1040"/>
                  </a:lnTo>
                  <a:lnTo>
                    <a:pt x="2184" y="1038"/>
                  </a:lnTo>
                  <a:lnTo>
                    <a:pt x="2186" y="1036"/>
                  </a:lnTo>
                  <a:lnTo>
                    <a:pt x="2186" y="1030"/>
                  </a:lnTo>
                  <a:lnTo>
                    <a:pt x="2182" y="1024"/>
                  </a:lnTo>
                  <a:lnTo>
                    <a:pt x="2176" y="1018"/>
                  </a:lnTo>
                  <a:lnTo>
                    <a:pt x="2172" y="1016"/>
                  </a:lnTo>
                  <a:lnTo>
                    <a:pt x="2168" y="1018"/>
                  </a:lnTo>
                  <a:lnTo>
                    <a:pt x="2168" y="1020"/>
                  </a:lnTo>
                  <a:lnTo>
                    <a:pt x="2170" y="1020"/>
                  </a:lnTo>
                  <a:lnTo>
                    <a:pt x="2172" y="1022"/>
                  </a:lnTo>
                  <a:lnTo>
                    <a:pt x="2172" y="1024"/>
                  </a:lnTo>
                  <a:lnTo>
                    <a:pt x="2170" y="1028"/>
                  </a:lnTo>
                  <a:lnTo>
                    <a:pt x="2168" y="1032"/>
                  </a:lnTo>
                  <a:lnTo>
                    <a:pt x="2170" y="1034"/>
                  </a:lnTo>
                  <a:lnTo>
                    <a:pt x="2172" y="1036"/>
                  </a:lnTo>
                  <a:close/>
                  <a:moveTo>
                    <a:pt x="2152" y="752"/>
                  </a:moveTo>
                  <a:lnTo>
                    <a:pt x="2152" y="752"/>
                  </a:lnTo>
                  <a:lnTo>
                    <a:pt x="2154" y="760"/>
                  </a:lnTo>
                  <a:lnTo>
                    <a:pt x="2156" y="764"/>
                  </a:lnTo>
                  <a:lnTo>
                    <a:pt x="2160" y="766"/>
                  </a:lnTo>
                  <a:lnTo>
                    <a:pt x="2168" y="764"/>
                  </a:lnTo>
                  <a:lnTo>
                    <a:pt x="2172" y="762"/>
                  </a:lnTo>
                  <a:lnTo>
                    <a:pt x="2174" y="760"/>
                  </a:lnTo>
                  <a:lnTo>
                    <a:pt x="2176" y="758"/>
                  </a:lnTo>
                  <a:lnTo>
                    <a:pt x="2176" y="754"/>
                  </a:lnTo>
                  <a:lnTo>
                    <a:pt x="2174" y="746"/>
                  </a:lnTo>
                  <a:lnTo>
                    <a:pt x="2170" y="736"/>
                  </a:lnTo>
                  <a:lnTo>
                    <a:pt x="2168" y="732"/>
                  </a:lnTo>
                  <a:lnTo>
                    <a:pt x="2166" y="732"/>
                  </a:lnTo>
                  <a:lnTo>
                    <a:pt x="2164" y="734"/>
                  </a:lnTo>
                  <a:lnTo>
                    <a:pt x="2162" y="736"/>
                  </a:lnTo>
                  <a:lnTo>
                    <a:pt x="2158" y="730"/>
                  </a:lnTo>
                  <a:lnTo>
                    <a:pt x="2156" y="724"/>
                  </a:lnTo>
                  <a:lnTo>
                    <a:pt x="2154" y="718"/>
                  </a:lnTo>
                  <a:lnTo>
                    <a:pt x="2152" y="716"/>
                  </a:lnTo>
                  <a:lnTo>
                    <a:pt x="2148" y="716"/>
                  </a:lnTo>
                  <a:lnTo>
                    <a:pt x="2146" y="718"/>
                  </a:lnTo>
                  <a:lnTo>
                    <a:pt x="2146" y="722"/>
                  </a:lnTo>
                  <a:lnTo>
                    <a:pt x="2148" y="726"/>
                  </a:lnTo>
                  <a:lnTo>
                    <a:pt x="2152" y="736"/>
                  </a:lnTo>
                  <a:lnTo>
                    <a:pt x="2152" y="742"/>
                  </a:lnTo>
                  <a:lnTo>
                    <a:pt x="2152" y="746"/>
                  </a:lnTo>
                  <a:lnTo>
                    <a:pt x="2152" y="752"/>
                  </a:lnTo>
                  <a:close/>
                  <a:moveTo>
                    <a:pt x="2196" y="758"/>
                  </a:moveTo>
                  <a:lnTo>
                    <a:pt x="2196" y="758"/>
                  </a:lnTo>
                  <a:lnTo>
                    <a:pt x="2202" y="754"/>
                  </a:lnTo>
                  <a:lnTo>
                    <a:pt x="2206" y="750"/>
                  </a:lnTo>
                  <a:lnTo>
                    <a:pt x="2208" y="748"/>
                  </a:lnTo>
                  <a:lnTo>
                    <a:pt x="2206" y="746"/>
                  </a:lnTo>
                  <a:lnTo>
                    <a:pt x="2202" y="746"/>
                  </a:lnTo>
                  <a:lnTo>
                    <a:pt x="2198" y="748"/>
                  </a:lnTo>
                  <a:lnTo>
                    <a:pt x="2194" y="752"/>
                  </a:lnTo>
                  <a:lnTo>
                    <a:pt x="2194" y="754"/>
                  </a:lnTo>
                  <a:lnTo>
                    <a:pt x="2196" y="758"/>
                  </a:lnTo>
                  <a:close/>
                  <a:moveTo>
                    <a:pt x="2206" y="798"/>
                  </a:moveTo>
                  <a:lnTo>
                    <a:pt x="2206" y="798"/>
                  </a:lnTo>
                  <a:lnTo>
                    <a:pt x="2210" y="800"/>
                  </a:lnTo>
                  <a:lnTo>
                    <a:pt x="2214" y="800"/>
                  </a:lnTo>
                  <a:lnTo>
                    <a:pt x="2216" y="798"/>
                  </a:lnTo>
                  <a:lnTo>
                    <a:pt x="2216" y="792"/>
                  </a:lnTo>
                  <a:lnTo>
                    <a:pt x="2216" y="790"/>
                  </a:lnTo>
                  <a:lnTo>
                    <a:pt x="2214" y="788"/>
                  </a:lnTo>
                  <a:lnTo>
                    <a:pt x="2208" y="790"/>
                  </a:lnTo>
                  <a:lnTo>
                    <a:pt x="2204" y="794"/>
                  </a:lnTo>
                  <a:lnTo>
                    <a:pt x="2204" y="796"/>
                  </a:lnTo>
                  <a:lnTo>
                    <a:pt x="2206" y="798"/>
                  </a:lnTo>
                  <a:close/>
                  <a:moveTo>
                    <a:pt x="1762" y="382"/>
                  </a:moveTo>
                  <a:lnTo>
                    <a:pt x="1762" y="382"/>
                  </a:lnTo>
                  <a:lnTo>
                    <a:pt x="1762" y="386"/>
                  </a:lnTo>
                  <a:lnTo>
                    <a:pt x="1764" y="392"/>
                  </a:lnTo>
                  <a:lnTo>
                    <a:pt x="1768" y="394"/>
                  </a:lnTo>
                  <a:lnTo>
                    <a:pt x="1770" y="394"/>
                  </a:lnTo>
                  <a:lnTo>
                    <a:pt x="1772" y="392"/>
                  </a:lnTo>
                  <a:lnTo>
                    <a:pt x="1774" y="390"/>
                  </a:lnTo>
                  <a:lnTo>
                    <a:pt x="1772" y="386"/>
                  </a:lnTo>
                  <a:lnTo>
                    <a:pt x="1770" y="382"/>
                  </a:lnTo>
                  <a:lnTo>
                    <a:pt x="1766" y="378"/>
                  </a:lnTo>
                  <a:lnTo>
                    <a:pt x="1764" y="380"/>
                  </a:lnTo>
                  <a:lnTo>
                    <a:pt x="1762" y="382"/>
                  </a:lnTo>
                  <a:close/>
                  <a:moveTo>
                    <a:pt x="1786" y="386"/>
                  </a:moveTo>
                  <a:lnTo>
                    <a:pt x="1786" y="386"/>
                  </a:lnTo>
                  <a:lnTo>
                    <a:pt x="1784" y="386"/>
                  </a:lnTo>
                  <a:lnTo>
                    <a:pt x="1780" y="388"/>
                  </a:lnTo>
                  <a:lnTo>
                    <a:pt x="1776" y="396"/>
                  </a:lnTo>
                  <a:lnTo>
                    <a:pt x="1776" y="402"/>
                  </a:lnTo>
                  <a:lnTo>
                    <a:pt x="1778" y="404"/>
                  </a:lnTo>
                  <a:lnTo>
                    <a:pt x="1780" y="404"/>
                  </a:lnTo>
                  <a:lnTo>
                    <a:pt x="1784" y="402"/>
                  </a:lnTo>
                  <a:lnTo>
                    <a:pt x="1788" y="404"/>
                  </a:lnTo>
                  <a:lnTo>
                    <a:pt x="1790" y="410"/>
                  </a:lnTo>
                  <a:lnTo>
                    <a:pt x="1794" y="414"/>
                  </a:lnTo>
                  <a:lnTo>
                    <a:pt x="1796" y="416"/>
                  </a:lnTo>
                  <a:lnTo>
                    <a:pt x="1800" y="412"/>
                  </a:lnTo>
                  <a:lnTo>
                    <a:pt x="1798" y="408"/>
                  </a:lnTo>
                  <a:lnTo>
                    <a:pt x="1794" y="402"/>
                  </a:lnTo>
                  <a:lnTo>
                    <a:pt x="1790" y="396"/>
                  </a:lnTo>
                  <a:lnTo>
                    <a:pt x="1790" y="392"/>
                  </a:lnTo>
                  <a:lnTo>
                    <a:pt x="1790" y="390"/>
                  </a:lnTo>
                  <a:lnTo>
                    <a:pt x="1786" y="386"/>
                  </a:lnTo>
                  <a:close/>
                  <a:moveTo>
                    <a:pt x="1754" y="340"/>
                  </a:moveTo>
                  <a:lnTo>
                    <a:pt x="1754" y="340"/>
                  </a:lnTo>
                  <a:lnTo>
                    <a:pt x="1758" y="346"/>
                  </a:lnTo>
                  <a:lnTo>
                    <a:pt x="1766" y="354"/>
                  </a:lnTo>
                  <a:lnTo>
                    <a:pt x="1776" y="360"/>
                  </a:lnTo>
                  <a:lnTo>
                    <a:pt x="1780" y="360"/>
                  </a:lnTo>
                  <a:lnTo>
                    <a:pt x="1784" y="360"/>
                  </a:lnTo>
                  <a:lnTo>
                    <a:pt x="1788" y="358"/>
                  </a:lnTo>
                  <a:lnTo>
                    <a:pt x="1784" y="356"/>
                  </a:lnTo>
                  <a:lnTo>
                    <a:pt x="1776" y="352"/>
                  </a:lnTo>
                  <a:lnTo>
                    <a:pt x="1774" y="348"/>
                  </a:lnTo>
                  <a:lnTo>
                    <a:pt x="1772" y="344"/>
                  </a:lnTo>
                  <a:lnTo>
                    <a:pt x="1768" y="336"/>
                  </a:lnTo>
                  <a:lnTo>
                    <a:pt x="1764" y="332"/>
                  </a:lnTo>
                  <a:lnTo>
                    <a:pt x="1746" y="320"/>
                  </a:lnTo>
                  <a:lnTo>
                    <a:pt x="1742" y="318"/>
                  </a:lnTo>
                  <a:lnTo>
                    <a:pt x="1740" y="320"/>
                  </a:lnTo>
                  <a:lnTo>
                    <a:pt x="1742" y="328"/>
                  </a:lnTo>
                  <a:lnTo>
                    <a:pt x="1744" y="332"/>
                  </a:lnTo>
                  <a:lnTo>
                    <a:pt x="1748" y="334"/>
                  </a:lnTo>
                  <a:lnTo>
                    <a:pt x="1752" y="336"/>
                  </a:lnTo>
                  <a:lnTo>
                    <a:pt x="1754" y="340"/>
                  </a:lnTo>
                  <a:close/>
                  <a:moveTo>
                    <a:pt x="1744" y="368"/>
                  </a:moveTo>
                  <a:lnTo>
                    <a:pt x="1744" y="368"/>
                  </a:lnTo>
                  <a:lnTo>
                    <a:pt x="1744" y="374"/>
                  </a:lnTo>
                  <a:lnTo>
                    <a:pt x="1748" y="378"/>
                  </a:lnTo>
                  <a:lnTo>
                    <a:pt x="1752" y="382"/>
                  </a:lnTo>
                  <a:lnTo>
                    <a:pt x="1754" y="380"/>
                  </a:lnTo>
                  <a:lnTo>
                    <a:pt x="1756" y="380"/>
                  </a:lnTo>
                  <a:lnTo>
                    <a:pt x="1758" y="376"/>
                  </a:lnTo>
                  <a:lnTo>
                    <a:pt x="1758" y="374"/>
                  </a:lnTo>
                  <a:lnTo>
                    <a:pt x="1752" y="368"/>
                  </a:lnTo>
                  <a:lnTo>
                    <a:pt x="1746" y="366"/>
                  </a:lnTo>
                  <a:lnTo>
                    <a:pt x="1744" y="366"/>
                  </a:lnTo>
                  <a:lnTo>
                    <a:pt x="1744" y="368"/>
                  </a:lnTo>
                  <a:close/>
                  <a:moveTo>
                    <a:pt x="1802" y="416"/>
                  </a:moveTo>
                  <a:lnTo>
                    <a:pt x="1802" y="416"/>
                  </a:lnTo>
                  <a:lnTo>
                    <a:pt x="1800" y="420"/>
                  </a:lnTo>
                  <a:lnTo>
                    <a:pt x="1800" y="424"/>
                  </a:lnTo>
                  <a:lnTo>
                    <a:pt x="1804" y="426"/>
                  </a:lnTo>
                  <a:lnTo>
                    <a:pt x="1810" y="424"/>
                  </a:lnTo>
                  <a:lnTo>
                    <a:pt x="1810" y="422"/>
                  </a:lnTo>
                  <a:lnTo>
                    <a:pt x="1812" y="420"/>
                  </a:lnTo>
                  <a:lnTo>
                    <a:pt x="1810" y="416"/>
                  </a:lnTo>
                  <a:lnTo>
                    <a:pt x="1806" y="414"/>
                  </a:lnTo>
                  <a:lnTo>
                    <a:pt x="1804" y="414"/>
                  </a:lnTo>
                  <a:lnTo>
                    <a:pt x="1802" y="416"/>
                  </a:lnTo>
                  <a:close/>
                  <a:moveTo>
                    <a:pt x="1858" y="386"/>
                  </a:moveTo>
                  <a:lnTo>
                    <a:pt x="1858" y="386"/>
                  </a:lnTo>
                  <a:lnTo>
                    <a:pt x="1848" y="382"/>
                  </a:lnTo>
                  <a:lnTo>
                    <a:pt x="1844" y="378"/>
                  </a:lnTo>
                  <a:lnTo>
                    <a:pt x="1840" y="374"/>
                  </a:lnTo>
                  <a:lnTo>
                    <a:pt x="1832" y="368"/>
                  </a:lnTo>
                  <a:lnTo>
                    <a:pt x="1828" y="366"/>
                  </a:lnTo>
                  <a:lnTo>
                    <a:pt x="1826" y="368"/>
                  </a:lnTo>
                  <a:lnTo>
                    <a:pt x="1828" y="378"/>
                  </a:lnTo>
                  <a:lnTo>
                    <a:pt x="1830" y="382"/>
                  </a:lnTo>
                  <a:lnTo>
                    <a:pt x="1834" y="386"/>
                  </a:lnTo>
                  <a:lnTo>
                    <a:pt x="1848" y="394"/>
                  </a:lnTo>
                  <a:lnTo>
                    <a:pt x="1864" y="404"/>
                  </a:lnTo>
                  <a:lnTo>
                    <a:pt x="1878" y="414"/>
                  </a:lnTo>
                  <a:lnTo>
                    <a:pt x="1880" y="416"/>
                  </a:lnTo>
                  <a:lnTo>
                    <a:pt x="1882" y="416"/>
                  </a:lnTo>
                  <a:lnTo>
                    <a:pt x="1878" y="408"/>
                  </a:lnTo>
                  <a:lnTo>
                    <a:pt x="1870" y="396"/>
                  </a:lnTo>
                  <a:lnTo>
                    <a:pt x="1864" y="390"/>
                  </a:lnTo>
                  <a:lnTo>
                    <a:pt x="1858" y="386"/>
                  </a:lnTo>
                  <a:close/>
                  <a:moveTo>
                    <a:pt x="1882" y="456"/>
                  </a:moveTo>
                  <a:lnTo>
                    <a:pt x="1882" y="456"/>
                  </a:lnTo>
                  <a:lnTo>
                    <a:pt x="1876" y="450"/>
                  </a:lnTo>
                  <a:lnTo>
                    <a:pt x="1872" y="450"/>
                  </a:lnTo>
                  <a:lnTo>
                    <a:pt x="1870" y="454"/>
                  </a:lnTo>
                  <a:lnTo>
                    <a:pt x="1870" y="462"/>
                  </a:lnTo>
                  <a:lnTo>
                    <a:pt x="1870" y="468"/>
                  </a:lnTo>
                  <a:lnTo>
                    <a:pt x="1876" y="474"/>
                  </a:lnTo>
                  <a:lnTo>
                    <a:pt x="1882" y="478"/>
                  </a:lnTo>
                  <a:lnTo>
                    <a:pt x="1892" y="478"/>
                  </a:lnTo>
                  <a:lnTo>
                    <a:pt x="1900" y="476"/>
                  </a:lnTo>
                  <a:lnTo>
                    <a:pt x="1900" y="478"/>
                  </a:lnTo>
                  <a:lnTo>
                    <a:pt x="1902" y="480"/>
                  </a:lnTo>
                  <a:lnTo>
                    <a:pt x="1912" y="482"/>
                  </a:lnTo>
                  <a:lnTo>
                    <a:pt x="1916" y="482"/>
                  </a:lnTo>
                  <a:lnTo>
                    <a:pt x="1920" y="482"/>
                  </a:lnTo>
                  <a:lnTo>
                    <a:pt x="1920" y="480"/>
                  </a:lnTo>
                  <a:lnTo>
                    <a:pt x="1918" y="476"/>
                  </a:lnTo>
                  <a:lnTo>
                    <a:pt x="1914" y="468"/>
                  </a:lnTo>
                  <a:lnTo>
                    <a:pt x="1906" y="460"/>
                  </a:lnTo>
                  <a:lnTo>
                    <a:pt x="1902" y="458"/>
                  </a:lnTo>
                  <a:lnTo>
                    <a:pt x="1900" y="456"/>
                  </a:lnTo>
                  <a:lnTo>
                    <a:pt x="1892" y="456"/>
                  </a:lnTo>
                  <a:lnTo>
                    <a:pt x="1886" y="458"/>
                  </a:lnTo>
                  <a:lnTo>
                    <a:pt x="1884" y="456"/>
                  </a:lnTo>
                  <a:lnTo>
                    <a:pt x="1882" y="456"/>
                  </a:lnTo>
                  <a:close/>
                  <a:moveTo>
                    <a:pt x="1884" y="560"/>
                  </a:moveTo>
                  <a:lnTo>
                    <a:pt x="1884" y="560"/>
                  </a:lnTo>
                  <a:lnTo>
                    <a:pt x="1886" y="564"/>
                  </a:lnTo>
                  <a:lnTo>
                    <a:pt x="1894" y="570"/>
                  </a:lnTo>
                  <a:lnTo>
                    <a:pt x="1902" y="576"/>
                  </a:lnTo>
                  <a:lnTo>
                    <a:pt x="1906" y="576"/>
                  </a:lnTo>
                  <a:lnTo>
                    <a:pt x="1910" y="576"/>
                  </a:lnTo>
                  <a:lnTo>
                    <a:pt x="1910" y="574"/>
                  </a:lnTo>
                  <a:lnTo>
                    <a:pt x="1908" y="570"/>
                  </a:lnTo>
                  <a:lnTo>
                    <a:pt x="1900" y="562"/>
                  </a:lnTo>
                  <a:lnTo>
                    <a:pt x="1890" y="558"/>
                  </a:lnTo>
                  <a:lnTo>
                    <a:pt x="1886" y="558"/>
                  </a:lnTo>
                  <a:lnTo>
                    <a:pt x="1884" y="560"/>
                  </a:lnTo>
                  <a:close/>
                  <a:moveTo>
                    <a:pt x="1966" y="508"/>
                  </a:moveTo>
                  <a:lnTo>
                    <a:pt x="1966" y="508"/>
                  </a:lnTo>
                  <a:lnTo>
                    <a:pt x="1958" y="506"/>
                  </a:lnTo>
                  <a:lnTo>
                    <a:pt x="1950" y="502"/>
                  </a:lnTo>
                  <a:lnTo>
                    <a:pt x="1942" y="498"/>
                  </a:lnTo>
                  <a:lnTo>
                    <a:pt x="1938" y="498"/>
                  </a:lnTo>
                  <a:lnTo>
                    <a:pt x="1936" y="500"/>
                  </a:lnTo>
                  <a:lnTo>
                    <a:pt x="1934" y="500"/>
                  </a:lnTo>
                  <a:lnTo>
                    <a:pt x="1934" y="502"/>
                  </a:lnTo>
                  <a:lnTo>
                    <a:pt x="1938" y="504"/>
                  </a:lnTo>
                  <a:lnTo>
                    <a:pt x="1942" y="506"/>
                  </a:lnTo>
                  <a:lnTo>
                    <a:pt x="1944" y="510"/>
                  </a:lnTo>
                  <a:lnTo>
                    <a:pt x="1944" y="512"/>
                  </a:lnTo>
                  <a:lnTo>
                    <a:pt x="1946" y="516"/>
                  </a:lnTo>
                  <a:lnTo>
                    <a:pt x="1948" y="518"/>
                  </a:lnTo>
                  <a:lnTo>
                    <a:pt x="1956" y="524"/>
                  </a:lnTo>
                  <a:lnTo>
                    <a:pt x="1966" y="528"/>
                  </a:lnTo>
                  <a:lnTo>
                    <a:pt x="1974" y="528"/>
                  </a:lnTo>
                  <a:lnTo>
                    <a:pt x="1976" y="528"/>
                  </a:lnTo>
                  <a:lnTo>
                    <a:pt x="1978" y="526"/>
                  </a:lnTo>
                  <a:lnTo>
                    <a:pt x="1976" y="518"/>
                  </a:lnTo>
                  <a:lnTo>
                    <a:pt x="1972" y="512"/>
                  </a:lnTo>
                  <a:lnTo>
                    <a:pt x="1968" y="510"/>
                  </a:lnTo>
                  <a:lnTo>
                    <a:pt x="1966" y="508"/>
                  </a:lnTo>
                  <a:close/>
                  <a:moveTo>
                    <a:pt x="2174" y="784"/>
                  </a:moveTo>
                  <a:lnTo>
                    <a:pt x="2174" y="784"/>
                  </a:lnTo>
                  <a:lnTo>
                    <a:pt x="2174" y="788"/>
                  </a:lnTo>
                  <a:lnTo>
                    <a:pt x="2180" y="792"/>
                  </a:lnTo>
                  <a:lnTo>
                    <a:pt x="2182" y="794"/>
                  </a:lnTo>
                  <a:lnTo>
                    <a:pt x="2184" y="798"/>
                  </a:lnTo>
                  <a:lnTo>
                    <a:pt x="2186" y="804"/>
                  </a:lnTo>
                  <a:lnTo>
                    <a:pt x="2188" y="808"/>
                  </a:lnTo>
                  <a:lnTo>
                    <a:pt x="2192" y="808"/>
                  </a:lnTo>
                  <a:lnTo>
                    <a:pt x="2196" y="808"/>
                  </a:lnTo>
                  <a:lnTo>
                    <a:pt x="2198" y="806"/>
                  </a:lnTo>
                  <a:lnTo>
                    <a:pt x="2198" y="800"/>
                  </a:lnTo>
                  <a:lnTo>
                    <a:pt x="2196" y="794"/>
                  </a:lnTo>
                  <a:lnTo>
                    <a:pt x="2190" y="788"/>
                  </a:lnTo>
                  <a:lnTo>
                    <a:pt x="2186" y="784"/>
                  </a:lnTo>
                  <a:lnTo>
                    <a:pt x="2180" y="780"/>
                  </a:lnTo>
                  <a:lnTo>
                    <a:pt x="2176" y="780"/>
                  </a:lnTo>
                  <a:lnTo>
                    <a:pt x="2174" y="784"/>
                  </a:lnTo>
                  <a:close/>
                  <a:moveTo>
                    <a:pt x="1938" y="458"/>
                  </a:moveTo>
                  <a:lnTo>
                    <a:pt x="1938" y="458"/>
                  </a:lnTo>
                  <a:lnTo>
                    <a:pt x="1938" y="454"/>
                  </a:lnTo>
                  <a:lnTo>
                    <a:pt x="1938" y="448"/>
                  </a:lnTo>
                  <a:lnTo>
                    <a:pt x="1936" y="444"/>
                  </a:lnTo>
                  <a:lnTo>
                    <a:pt x="1930" y="438"/>
                  </a:lnTo>
                  <a:lnTo>
                    <a:pt x="1928" y="434"/>
                  </a:lnTo>
                  <a:lnTo>
                    <a:pt x="1926" y="428"/>
                  </a:lnTo>
                  <a:lnTo>
                    <a:pt x="1922" y="420"/>
                  </a:lnTo>
                  <a:lnTo>
                    <a:pt x="1920" y="410"/>
                  </a:lnTo>
                  <a:lnTo>
                    <a:pt x="1916" y="408"/>
                  </a:lnTo>
                  <a:lnTo>
                    <a:pt x="1910" y="406"/>
                  </a:lnTo>
                  <a:lnTo>
                    <a:pt x="1908" y="404"/>
                  </a:lnTo>
                  <a:lnTo>
                    <a:pt x="1906" y="406"/>
                  </a:lnTo>
                  <a:lnTo>
                    <a:pt x="1906" y="412"/>
                  </a:lnTo>
                  <a:lnTo>
                    <a:pt x="1912" y="422"/>
                  </a:lnTo>
                  <a:lnTo>
                    <a:pt x="1916" y="440"/>
                  </a:lnTo>
                  <a:lnTo>
                    <a:pt x="1918" y="446"/>
                  </a:lnTo>
                  <a:lnTo>
                    <a:pt x="1920" y="448"/>
                  </a:lnTo>
                  <a:lnTo>
                    <a:pt x="1926" y="452"/>
                  </a:lnTo>
                  <a:lnTo>
                    <a:pt x="1930" y="460"/>
                  </a:lnTo>
                  <a:lnTo>
                    <a:pt x="1936" y="466"/>
                  </a:lnTo>
                  <a:lnTo>
                    <a:pt x="1940" y="470"/>
                  </a:lnTo>
                  <a:lnTo>
                    <a:pt x="1942" y="468"/>
                  </a:lnTo>
                  <a:lnTo>
                    <a:pt x="1938" y="458"/>
                  </a:lnTo>
                  <a:close/>
                  <a:moveTo>
                    <a:pt x="2456" y="2102"/>
                  </a:moveTo>
                  <a:lnTo>
                    <a:pt x="2456" y="2102"/>
                  </a:lnTo>
                  <a:lnTo>
                    <a:pt x="2460" y="2096"/>
                  </a:lnTo>
                  <a:lnTo>
                    <a:pt x="2460" y="2090"/>
                  </a:lnTo>
                  <a:lnTo>
                    <a:pt x="2458" y="2084"/>
                  </a:lnTo>
                  <a:lnTo>
                    <a:pt x="2456" y="2082"/>
                  </a:lnTo>
                  <a:lnTo>
                    <a:pt x="2450" y="2082"/>
                  </a:lnTo>
                  <a:lnTo>
                    <a:pt x="2442" y="2084"/>
                  </a:lnTo>
                  <a:lnTo>
                    <a:pt x="2434" y="2088"/>
                  </a:lnTo>
                  <a:lnTo>
                    <a:pt x="2426" y="2094"/>
                  </a:lnTo>
                  <a:lnTo>
                    <a:pt x="2418" y="2100"/>
                  </a:lnTo>
                  <a:lnTo>
                    <a:pt x="2412" y="2100"/>
                  </a:lnTo>
                  <a:lnTo>
                    <a:pt x="2410" y="2098"/>
                  </a:lnTo>
                  <a:lnTo>
                    <a:pt x="2410" y="2094"/>
                  </a:lnTo>
                  <a:lnTo>
                    <a:pt x="2410" y="2080"/>
                  </a:lnTo>
                  <a:lnTo>
                    <a:pt x="2410" y="2076"/>
                  </a:lnTo>
                  <a:lnTo>
                    <a:pt x="2408" y="2074"/>
                  </a:lnTo>
                  <a:lnTo>
                    <a:pt x="2400" y="2072"/>
                  </a:lnTo>
                  <a:lnTo>
                    <a:pt x="2398" y="2070"/>
                  </a:lnTo>
                  <a:lnTo>
                    <a:pt x="2398" y="2068"/>
                  </a:lnTo>
                  <a:lnTo>
                    <a:pt x="2404" y="2064"/>
                  </a:lnTo>
                  <a:lnTo>
                    <a:pt x="2408" y="2062"/>
                  </a:lnTo>
                  <a:lnTo>
                    <a:pt x="2408" y="2058"/>
                  </a:lnTo>
                  <a:lnTo>
                    <a:pt x="2408" y="2056"/>
                  </a:lnTo>
                  <a:lnTo>
                    <a:pt x="2404" y="2054"/>
                  </a:lnTo>
                  <a:lnTo>
                    <a:pt x="2400" y="2054"/>
                  </a:lnTo>
                  <a:lnTo>
                    <a:pt x="2396" y="2056"/>
                  </a:lnTo>
                  <a:lnTo>
                    <a:pt x="2388" y="2060"/>
                  </a:lnTo>
                  <a:lnTo>
                    <a:pt x="2380" y="2068"/>
                  </a:lnTo>
                  <a:lnTo>
                    <a:pt x="2376" y="2074"/>
                  </a:lnTo>
                  <a:lnTo>
                    <a:pt x="2374" y="2080"/>
                  </a:lnTo>
                  <a:lnTo>
                    <a:pt x="2374" y="2096"/>
                  </a:lnTo>
                  <a:lnTo>
                    <a:pt x="2372" y="2104"/>
                  </a:lnTo>
                  <a:lnTo>
                    <a:pt x="2370" y="2110"/>
                  </a:lnTo>
                  <a:lnTo>
                    <a:pt x="2366" y="2116"/>
                  </a:lnTo>
                  <a:lnTo>
                    <a:pt x="2358" y="2120"/>
                  </a:lnTo>
                  <a:lnTo>
                    <a:pt x="2352" y="2126"/>
                  </a:lnTo>
                  <a:lnTo>
                    <a:pt x="2346" y="2134"/>
                  </a:lnTo>
                  <a:lnTo>
                    <a:pt x="2336" y="2156"/>
                  </a:lnTo>
                  <a:lnTo>
                    <a:pt x="2324" y="2180"/>
                  </a:lnTo>
                  <a:lnTo>
                    <a:pt x="2318" y="2190"/>
                  </a:lnTo>
                  <a:lnTo>
                    <a:pt x="2310" y="2196"/>
                  </a:lnTo>
                  <a:lnTo>
                    <a:pt x="2298" y="2206"/>
                  </a:lnTo>
                  <a:lnTo>
                    <a:pt x="2286" y="2218"/>
                  </a:lnTo>
                  <a:lnTo>
                    <a:pt x="2274" y="2228"/>
                  </a:lnTo>
                  <a:lnTo>
                    <a:pt x="2270" y="2230"/>
                  </a:lnTo>
                  <a:lnTo>
                    <a:pt x="2264" y="2232"/>
                  </a:lnTo>
                  <a:lnTo>
                    <a:pt x="2260" y="2234"/>
                  </a:lnTo>
                  <a:lnTo>
                    <a:pt x="2256" y="2236"/>
                  </a:lnTo>
                  <a:lnTo>
                    <a:pt x="2250" y="2242"/>
                  </a:lnTo>
                  <a:lnTo>
                    <a:pt x="2246" y="2248"/>
                  </a:lnTo>
                  <a:lnTo>
                    <a:pt x="2242" y="2250"/>
                  </a:lnTo>
                  <a:lnTo>
                    <a:pt x="2236" y="2250"/>
                  </a:lnTo>
                  <a:lnTo>
                    <a:pt x="2228" y="2250"/>
                  </a:lnTo>
                  <a:lnTo>
                    <a:pt x="2222" y="2254"/>
                  </a:lnTo>
                  <a:lnTo>
                    <a:pt x="2216" y="2260"/>
                  </a:lnTo>
                  <a:lnTo>
                    <a:pt x="2210" y="2266"/>
                  </a:lnTo>
                  <a:lnTo>
                    <a:pt x="2200" y="2282"/>
                  </a:lnTo>
                  <a:lnTo>
                    <a:pt x="2186" y="2298"/>
                  </a:lnTo>
                  <a:lnTo>
                    <a:pt x="2174" y="2310"/>
                  </a:lnTo>
                  <a:lnTo>
                    <a:pt x="2162" y="2322"/>
                  </a:lnTo>
                  <a:lnTo>
                    <a:pt x="2160" y="2328"/>
                  </a:lnTo>
                  <a:lnTo>
                    <a:pt x="2156" y="2334"/>
                  </a:lnTo>
                  <a:lnTo>
                    <a:pt x="2156" y="2338"/>
                  </a:lnTo>
                  <a:lnTo>
                    <a:pt x="2158" y="2344"/>
                  </a:lnTo>
                  <a:lnTo>
                    <a:pt x="2160" y="2348"/>
                  </a:lnTo>
                  <a:lnTo>
                    <a:pt x="2158" y="2352"/>
                  </a:lnTo>
                  <a:lnTo>
                    <a:pt x="2152" y="2356"/>
                  </a:lnTo>
                  <a:lnTo>
                    <a:pt x="2146" y="2360"/>
                  </a:lnTo>
                  <a:lnTo>
                    <a:pt x="2146" y="2362"/>
                  </a:lnTo>
                  <a:lnTo>
                    <a:pt x="2146" y="2368"/>
                  </a:lnTo>
                  <a:lnTo>
                    <a:pt x="2152" y="2376"/>
                  </a:lnTo>
                  <a:lnTo>
                    <a:pt x="2162" y="2382"/>
                  </a:lnTo>
                  <a:lnTo>
                    <a:pt x="2168" y="2384"/>
                  </a:lnTo>
                  <a:lnTo>
                    <a:pt x="2172" y="2384"/>
                  </a:lnTo>
                  <a:lnTo>
                    <a:pt x="2178" y="2382"/>
                  </a:lnTo>
                  <a:lnTo>
                    <a:pt x="2184" y="2378"/>
                  </a:lnTo>
                  <a:lnTo>
                    <a:pt x="2190" y="2376"/>
                  </a:lnTo>
                  <a:lnTo>
                    <a:pt x="2192" y="2374"/>
                  </a:lnTo>
                  <a:lnTo>
                    <a:pt x="2194" y="2376"/>
                  </a:lnTo>
                  <a:lnTo>
                    <a:pt x="2196" y="2378"/>
                  </a:lnTo>
                  <a:lnTo>
                    <a:pt x="2200" y="2384"/>
                  </a:lnTo>
                  <a:lnTo>
                    <a:pt x="2202" y="2386"/>
                  </a:lnTo>
                  <a:lnTo>
                    <a:pt x="2208" y="2386"/>
                  </a:lnTo>
                  <a:lnTo>
                    <a:pt x="2212" y="2386"/>
                  </a:lnTo>
                  <a:lnTo>
                    <a:pt x="2216" y="2388"/>
                  </a:lnTo>
                  <a:lnTo>
                    <a:pt x="2218" y="2392"/>
                  </a:lnTo>
                  <a:lnTo>
                    <a:pt x="2218" y="2396"/>
                  </a:lnTo>
                  <a:lnTo>
                    <a:pt x="2220" y="2398"/>
                  </a:lnTo>
                  <a:lnTo>
                    <a:pt x="2224" y="2402"/>
                  </a:lnTo>
                  <a:lnTo>
                    <a:pt x="2232" y="2402"/>
                  </a:lnTo>
                  <a:lnTo>
                    <a:pt x="2248" y="2404"/>
                  </a:lnTo>
                  <a:lnTo>
                    <a:pt x="2256" y="2404"/>
                  </a:lnTo>
                  <a:lnTo>
                    <a:pt x="2262" y="2404"/>
                  </a:lnTo>
                  <a:lnTo>
                    <a:pt x="2268" y="2402"/>
                  </a:lnTo>
                  <a:lnTo>
                    <a:pt x="2276" y="2398"/>
                  </a:lnTo>
                  <a:lnTo>
                    <a:pt x="2282" y="2390"/>
                  </a:lnTo>
                  <a:lnTo>
                    <a:pt x="2288" y="2380"/>
                  </a:lnTo>
                  <a:lnTo>
                    <a:pt x="2296" y="2372"/>
                  </a:lnTo>
                  <a:lnTo>
                    <a:pt x="2302" y="2366"/>
                  </a:lnTo>
                  <a:lnTo>
                    <a:pt x="2308" y="2362"/>
                  </a:lnTo>
                  <a:lnTo>
                    <a:pt x="2314" y="2360"/>
                  </a:lnTo>
                  <a:lnTo>
                    <a:pt x="2320" y="2358"/>
                  </a:lnTo>
                  <a:lnTo>
                    <a:pt x="2320" y="2356"/>
                  </a:lnTo>
                  <a:lnTo>
                    <a:pt x="2318" y="2352"/>
                  </a:lnTo>
                  <a:lnTo>
                    <a:pt x="2318" y="2346"/>
                  </a:lnTo>
                  <a:lnTo>
                    <a:pt x="2318" y="2340"/>
                  </a:lnTo>
                  <a:lnTo>
                    <a:pt x="2324" y="2328"/>
                  </a:lnTo>
                  <a:lnTo>
                    <a:pt x="2332" y="2312"/>
                  </a:lnTo>
                  <a:lnTo>
                    <a:pt x="2336" y="2300"/>
                  </a:lnTo>
                  <a:lnTo>
                    <a:pt x="2336" y="2288"/>
                  </a:lnTo>
                  <a:lnTo>
                    <a:pt x="2340" y="2276"/>
                  </a:lnTo>
                  <a:lnTo>
                    <a:pt x="2346" y="2266"/>
                  </a:lnTo>
                  <a:lnTo>
                    <a:pt x="2354" y="2258"/>
                  </a:lnTo>
                  <a:lnTo>
                    <a:pt x="2364" y="2252"/>
                  </a:lnTo>
                  <a:lnTo>
                    <a:pt x="2376" y="2248"/>
                  </a:lnTo>
                  <a:lnTo>
                    <a:pt x="2386" y="2246"/>
                  </a:lnTo>
                  <a:lnTo>
                    <a:pt x="2394" y="2244"/>
                  </a:lnTo>
                  <a:lnTo>
                    <a:pt x="2400" y="2246"/>
                  </a:lnTo>
                  <a:lnTo>
                    <a:pt x="2406" y="2246"/>
                  </a:lnTo>
                  <a:lnTo>
                    <a:pt x="2410" y="2246"/>
                  </a:lnTo>
                  <a:lnTo>
                    <a:pt x="2414" y="2244"/>
                  </a:lnTo>
                  <a:lnTo>
                    <a:pt x="2416" y="2242"/>
                  </a:lnTo>
                  <a:lnTo>
                    <a:pt x="2418" y="2238"/>
                  </a:lnTo>
                  <a:lnTo>
                    <a:pt x="2418" y="2236"/>
                  </a:lnTo>
                  <a:lnTo>
                    <a:pt x="2416" y="2232"/>
                  </a:lnTo>
                  <a:lnTo>
                    <a:pt x="2410" y="2230"/>
                  </a:lnTo>
                  <a:lnTo>
                    <a:pt x="2404" y="2228"/>
                  </a:lnTo>
                  <a:lnTo>
                    <a:pt x="2402" y="2224"/>
                  </a:lnTo>
                  <a:lnTo>
                    <a:pt x="2400" y="2218"/>
                  </a:lnTo>
                  <a:lnTo>
                    <a:pt x="2400" y="2214"/>
                  </a:lnTo>
                  <a:lnTo>
                    <a:pt x="2400" y="2208"/>
                  </a:lnTo>
                  <a:lnTo>
                    <a:pt x="2402" y="2204"/>
                  </a:lnTo>
                  <a:lnTo>
                    <a:pt x="2406" y="2200"/>
                  </a:lnTo>
                  <a:lnTo>
                    <a:pt x="2410" y="2198"/>
                  </a:lnTo>
                  <a:lnTo>
                    <a:pt x="2416" y="2196"/>
                  </a:lnTo>
                  <a:lnTo>
                    <a:pt x="2420" y="2192"/>
                  </a:lnTo>
                  <a:lnTo>
                    <a:pt x="2430" y="2178"/>
                  </a:lnTo>
                  <a:lnTo>
                    <a:pt x="2440" y="2160"/>
                  </a:lnTo>
                  <a:lnTo>
                    <a:pt x="2454" y="2138"/>
                  </a:lnTo>
                  <a:lnTo>
                    <a:pt x="2460" y="2130"/>
                  </a:lnTo>
                  <a:lnTo>
                    <a:pt x="2462" y="2124"/>
                  </a:lnTo>
                  <a:lnTo>
                    <a:pt x="2462" y="2120"/>
                  </a:lnTo>
                  <a:lnTo>
                    <a:pt x="2460" y="2118"/>
                  </a:lnTo>
                  <a:lnTo>
                    <a:pt x="2456" y="2116"/>
                  </a:lnTo>
                  <a:lnTo>
                    <a:pt x="2454" y="2114"/>
                  </a:lnTo>
                  <a:lnTo>
                    <a:pt x="2454" y="2110"/>
                  </a:lnTo>
                  <a:lnTo>
                    <a:pt x="2456" y="2102"/>
                  </a:lnTo>
                  <a:close/>
                  <a:moveTo>
                    <a:pt x="2684" y="808"/>
                  </a:moveTo>
                  <a:lnTo>
                    <a:pt x="2684" y="808"/>
                  </a:lnTo>
                  <a:lnTo>
                    <a:pt x="2680" y="812"/>
                  </a:lnTo>
                  <a:lnTo>
                    <a:pt x="2678" y="810"/>
                  </a:lnTo>
                  <a:lnTo>
                    <a:pt x="2682" y="802"/>
                  </a:lnTo>
                  <a:lnTo>
                    <a:pt x="2688" y="794"/>
                  </a:lnTo>
                  <a:lnTo>
                    <a:pt x="2690" y="792"/>
                  </a:lnTo>
                  <a:lnTo>
                    <a:pt x="2690" y="790"/>
                  </a:lnTo>
                  <a:lnTo>
                    <a:pt x="2688" y="788"/>
                  </a:lnTo>
                  <a:lnTo>
                    <a:pt x="2684" y="790"/>
                  </a:lnTo>
                  <a:lnTo>
                    <a:pt x="2676" y="794"/>
                  </a:lnTo>
                  <a:lnTo>
                    <a:pt x="2664" y="800"/>
                  </a:lnTo>
                  <a:lnTo>
                    <a:pt x="2658" y="804"/>
                  </a:lnTo>
                  <a:lnTo>
                    <a:pt x="2652" y="806"/>
                  </a:lnTo>
                  <a:lnTo>
                    <a:pt x="2648" y="806"/>
                  </a:lnTo>
                  <a:lnTo>
                    <a:pt x="2646" y="812"/>
                  </a:lnTo>
                  <a:lnTo>
                    <a:pt x="2644" y="814"/>
                  </a:lnTo>
                  <a:lnTo>
                    <a:pt x="2642" y="816"/>
                  </a:lnTo>
                  <a:lnTo>
                    <a:pt x="2636" y="814"/>
                  </a:lnTo>
                  <a:lnTo>
                    <a:pt x="2634" y="814"/>
                  </a:lnTo>
                  <a:lnTo>
                    <a:pt x="2634" y="816"/>
                  </a:lnTo>
                  <a:lnTo>
                    <a:pt x="2636" y="826"/>
                  </a:lnTo>
                  <a:lnTo>
                    <a:pt x="2640" y="832"/>
                  </a:lnTo>
                  <a:lnTo>
                    <a:pt x="2642" y="832"/>
                  </a:lnTo>
                  <a:lnTo>
                    <a:pt x="2656" y="822"/>
                  </a:lnTo>
                  <a:lnTo>
                    <a:pt x="2660" y="820"/>
                  </a:lnTo>
                  <a:lnTo>
                    <a:pt x="2662" y="820"/>
                  </a:lnTo>
                  <a:lnTo>
                    <a:pt x="2664" y="820"/>
                  </a:lnTo>
                  <a:lnTo>
                    <a:pt x="2666" y="822"/>
                  </a:lnTo>
                  <a:lnTo>
                    <a:pt x="2666" y="824"/>
                  </a:lnTo>
                  <a:lnTo>
                    <a:pt x="2668" y="824"/>
                  </a:lnTo>
                  <a:lnTo>
                    <a:pt x="2670" y="824"/>
                  </a:lnTo>
                  <a:lnTo>
                    <a:pt x="2678" y="820"/>
                  </a:lnTo>
                  <a:lnTo>
                    <a:pt x="2684" y="820"/>
                  </a:lnTo>
                  <a:lnTo>
                    <a:pt x="2690" y="820"/>
                  </a:lnTo>
                  <a:lnTo>
                    <a:pt x="2688" y="816"/>
                  </a:lnTo>
                  <a:lnTo>
                    <a:pt x="2688" y="810"/>
                  </a:lnTo>
                  <a:lnTo>
                    <a:pt x="2688" y="806"/>
                  </a:lnTo>
                  <a:lnTo>
                    <a:pt x="2684" y="808"/>
                  </a:lnTo>
                  <a:close/>
                  <a:moveTo>
                    <a:pt x="2600" y="1904"/>
                  </a:moveTo>
                  <a:lnTo>
                    <a:pt x="2600" y="1904"/>
                  </a:lnTo>
                  <a:lnTo>
                    <a:pt x="2596" y="1910"/>
                  </a:lnTo>
                  <a:lnTo>
                    <a:pt x="2592" y="1916"/>
                  </a:lnTo>
                  <a:lnTo>
                    <a:pt x="2586" y="1918"/>
                  </a:lnTo>
                  <a:lnTo>
                    <a:pt x="2580" y="1918"/>
                  </a:lnTo>
                  <a:lnTo>
                    <a:pt x="2574" y="1918"/>
                  </a:lnTo>
                  <a:lnTo>
                    <a:pt x="2566" y="1914"/>
                  </a:lnTo>
                  <a:lnTo>
                    <a:pt x="2548" y="1906"/>
                  </a:lnTo>
                  <a:lnTo>
                    <a:pt x="2540" y="1900"/>
                  </a:lnTo>
                  <a:lnTo>
                    <a:pt x="2534" y="1892"/>
                  </a:lnTo>
                  <a:lnTo>
                    <a:pt x="2530" y="1884"/>
                  </a:lnTo>
                  <a:lnTo>
                    <a:pt x="2528" y="1876"/>
                  </a:lnTo>
                  <a:lnTo>
                    <a:pt x="2522" y="1856"/>
                  </a:lnTo>
                  <a:lnTo>
                    <a:pt x="2518" y="1848"/>
                  </a:lnTo>
                  <a:lnTo>
                    <a:pt x="2514" y="1840"/>
                  </a:lnTo>
                  <a:lnTo>
                    <a:pt x="2508" y="1834"/>
                  </a:lnTo>
                  <a:lnTo>
                    <a:pt x="2504" y="1832"/>
                  </a:lnTo>
                  <a:lnTo>
                    <a:pt x="2504" y="1834"/>
                  </a:lnTo>
                  <a:lnTo>
                    <a:pt x="2504" y="1838"/>
                  </a:lnTo>
                  <a:lnTo>
                    <a:pt x="2506" y="1850"/>
                  </a:lnTo>
                  <a:lnTo>
                    <a:pt x="2512" y="1868"/>
                  </a:lnTo>
                  <a:lnTo>
                    <a:pt x="2514" y="1874"/>
                  </a:lnTo>
                  <a:lnTo>
                    <a:pt x="2512" y="1876"/>
                  </a:lnTo>
                  <a:lnTo>
                    <a:pt x="2506" y="1874"/>
                  </a:lnTo>
                  <a:lnTo>
                    <a:pt x="2498" y="1868"/>
                  </a:lnTo>
                  <a:lnTo>
                    <a:pt x="2490" y="1862"/>
                  </a:lnTo>
                  <a:lnTo>
                    <a:pt x="2484" y="1854"/>
                  </a:lnTo>
                  <a:lnTo>
                    <a:pt x="2482" y="1844"/>
                  </a:lnTo>
                  <a:lnTo>
                    <a:pt x="2482" y="1836"/>
                  </a:lnTo>
                  <a:lnTo>
                    <a:pt x="2482" y="1830"/>
                  </a:lnTo>
                  <a:lnTo>
                    <a:pt x="2482" y="1826"/>
                  </a:lnTo>
                  <a:lnTo>
                    <a:pt x="2478" y="1818"/>
                  </a:lnTo>
                  <a:lnTo>
                    <a:pt x="2474" y="1810"/>
                  </a:lnTo>
                  <a:lnTo>
                    <a:pt x="2472" y="1806"/>
                  </a:lnTo>
                  <a:lnTo>
                    <a:pt x="2472" y="1802"/>
                  </a:lnTo>
                  <a:lnTo>
                    <a:pt x="2472" y="1792"/>
                  </a:lnTo>
                  <a:lnTo>
                    <a:pt x="2470" y="1786"/>
                  </a:lnTo>
                  <a:lnTo>
                    <a:pt x="2466" y="1780"/>
                  </a:lnTo>
                  <a:lnTo>
                    <a:pt x="2462" y="1770"/>
                  </a:lnTo>
                  <a:lnTo>
                    <a:pt x="2454" y="1762"/>
                  </a:lnTo>
                  <a:lnTo>
                    <a:pt x="2448" y="1758"/>
                  </a:lnTo>
                  <a:lnTo>
                    <a:pt x="2440" y="1754"/>
                  </a:lnTo>
                  <a:lnTo>
                    <a:pt x="2428" y="1752"/>
                  </a:lnTo>
                  <a:lnTo>
                    <a:pt x="2424" y="1750"/>
                  </a:lnTo>
                  <a:lnTo>
                    <a:pt x="2422" y="1748"/>
                  </a:lnTo>
                  <a:lnTo>
                    <a:pt x="2418" y="1738"/>
                  </a:lnTo>
                  <a:lnTo>
                    <a:pt x="2412" y="1730"/>
                  </a:lnTo>
                  <a:lnTo>
                    <a:pt x="2408" y="1726"/>
                  </a:lnTo>
                  <a:lnTo>
                    <a:pt x="2402" y="1726"/>
                  </a:lnTo>
                  <a:lnTo>
                    <a:pt x="2394" y="1726"/>
                  </a:lnTo>
                  <a:lnTo>
                    <a:pt x="2394" y="1728"/>
                  </a:lnTo>
                  <a:lnTo>
                    <a:pt x="2394" y="1730"/>
                  </a:lnTo>
                  <a:lnTo>
                    <a:pt x="2400" y="1736"/>
                  </a:lnTo>
                  <a:lnTo>
                    <a:pt x="2410" y="1748"/>
                  </a:lnTo>
                  <a:lnTo>
                    <a:pt x="2414" y="1754"/>
                  </a:lnTo>
                  <a:lnTo>
                    <a:pt x="2416" y="1758"/>
                  </a:lnTo>
                  <a:lnTo>
                    <a:pt x="2416" y="1762"/>
                  </a:lnTo>
                  <a:lnTo>
                    <a:pt x="2416" y="1764"/>
                  </a:lnTo>
                  <a:lnTo>
                    <a:pt x="2414" y="1768"/>
                  </a:lnTo>
                  <a:lnTo>
                    <a:pt x="2420" y="1776"/>
                  </a:lnTo>
                  <a:lnTo>
                    <a:pt x="2426" y="1784"/>
                  </a:lnTo>
                  <a:lnTo>
                    <a:pt x="2430" y="1794"/>
                  </a:lnTo>
                  <a:lnTo>
                    <a:pt x="2440" y="1814"/>
                  </a:lnTo>
                  <a:lnTo>
                    <a:pt x="2444" y="1822"/>
                  </a:lnTo>
                  <a:lnTo>
                    <a:pt x="2448" y="1828"/>
                  </a:lnTo>
                  <a:lnTo>
                    <a:pt x="2452" y="1830"/>
                  </a:lnTo>
                  <a:lnTo>
                    <a:pt x="2454" y="1826"/>
                  </a:lnTo>
                  <a:lnTo>
                    <a:pt x="2456" y="1822"/>
                  </a:lnTo>
                  <a:lnTo>
                    <a:pt x="2460" y="1822"/>
                  </a:lnTo>
                  <a:lnTo>
                    <a:pt x="2464" y="1830"/>
                  </a:lnTo>
                  <a:lnTo>
                    <a:pt x="2466" y="1840"/>
                  </a:lnTo>
                  <a:lnTo>
                    <a:pt x="2466" y="1842"/>
                  </a:lnTo>
                  <a:lnTo>
                    <a:pt x="2464" y="1842"/>
                  </a:lnTo>
                  <a:lnTo>
                    <a:pt x="2458" y="1838"/>
                  </a:lnTo>
                  <a:lnTo>
                    <a:pt x="2458" y="1842"/>
                  </a:lnTo>
                  <a:lnTo>
                    <a:pt x="2474" y="1878"/>
                  </a:lnTo>
                  <a:lnTo>
                    <a:pt x="2480" y="1892"/>
                  </a:lnTo>
                  <a:lnTo>
                    <a:pt x="2482" y="1902"/>
                  </a:lnTo>
                  <a:lnTo>
                    <a:pt x="2482" y="1910"/>
                  </a:lnTo>
                  <a:lnTo>
                    <a:pt x="2482" y="1916"/>
                  </a:lnTo>
                  <a:lnTo>
                    <a:pt x="2478" y="1928"/>
                  </a:lnTo>
                  <a:lnTo>
                    <a:pt x="2476" y="1936"/>
                  </a:lnTo>
                  <a:lnTo>
                    <a:pt x="2476" y="1946"/>
                  </a:lnTo>
                  <a:lnTo>
                    <a:pt x="2476" y="1954"/>
                  </a:lnTo>
                  <a:lnTo>
                    <a:pt x="2472" y="1962"/>
                  </a:lnTo>
                  <a:lnTo>
                    <a:pt x="2466" y="1968"/>
                  </a:lnTo>
                  <a:lnTo>
                    <a:pt x="2460" y="1972"/>
                  </a:lnTo>
                  <a:lnTo>
                    <a:pt x="2446" y="1980"/>
                  </a:lnTo>
                  <a:lnTo>
                    <a:pt x="2442" y="1984"/>
                  </a:lnTo>
                  <a:lnTo>
                    <a:pt x="2440" y="1988"/>
                  </a:lnTo>
                  <a:lnTo>
                    <a:pt x="2440" y="1994"/>
                  </a:lnTo>
                  <a:lnTo>
                    <a:pt x="2444" y="2000"/>
                  </a:lnTo>
                  <a:lnTo>
                    <a:pt x="2456" y="2010"/>
                  </a:lnTo>
                  <a:lnTo>
                    <a:pt x="2474" y="2020"/>
                  </a:lnTo>
                  <a:lnTo>
                    <a:pt x="2488" y="2028"/>
                  </a:lnTo>
                  <a:lnTo>
                    <a:pt x="2494" y="2032"/>
                  </a:lnTo>
                  <a:lnTo>
                    <a:pt x="2496" y="2040"/>
                  </a:lnTo>
                  <a:lnTo>
                    <a:pt x="2498" y="2048"/>
                  </a:lnTo>
                  <a:lnTo>
                    <a:pt x="2496" y="2058"/>
                  </a:lnTo>
                  <a:lnTo>
                    <a:pt x="2492" y="2076"/>
                  </a:lnTo>
                  <a:lnTo>
                    <a:pt x="2488" y="2082"/>
                  </a:lnTo>
                  <a:lnTo>
                    <a:pt x="2484" y="2088"/>
                  </a:lnTo>
                  <a:lnTo>
                    <a:pt x="2478" y="2092"/>
                  </a:lnTo>
                  <a:lnTo>
                    <a:pt x="2474" y="2098"/>
                  </a:lnTo>
                  <a:lnTo>
                    <a:pt x="2474" y="2100"/>
                  </a:lnTo>
                  <a:lnTo>
                    <a:pt x="2476" y="2100"/>
                  </a:lnTo>
                  <a:lnTo>
                    <a:pt x="2488" y="2106"/>
                  </a:lnTo>
                  <a:lnTo>
                    <a:pt x="2492" y="2108"/>
                  </a:lnTo>
                  <a:lnTo>
                    <a:pt x="2494" y="2110"/>
                  </a:lnTo>
                  <a:lnTo>
                    <a:pt x="2498" y="2116"/>
                  </a:lnTo>
                  <a:lnTo>
                    <a:pt x="2498" y="2120"/>
                  </a:lnTo>
                  <a:lnTo>
                    <a:pt x="2502" y="2120"/>
                  </a:lnTo>
                  <a:lnTo>
                    <a:pt x="2506" y="2118"/>
                  </a:lnTo>
                  <a:lnTo>
                    <a:pt x="2512" y="2114"/>
                  </a:lnTo>
                  <a:lnTo>
                    <a:pt x="2520" y="2108"/>
                  </a:lnTo>
                  <a:lnTo>
                    <a:pt x="2530" y="2094"/>
                  </a:lnTo>
                  <a:lnTo>
                    <a:pt x="2552" y="2062"/>
                  </a:lnTo>
                  <a:lnTo>
                    <a:pt x="2560" y="2044"/>
                  </a:lnTo>
                  <a:lnTo>
                    <a:pt x="2568" y="2028"/>
                  </a:lnTo>
                  <a:lnTo>
                    <a:pt x="2570" y="2016"/>
                  </a:lnTo>
                  <a:lnTo>
                    <a:pt x="2570" y="2010"/>
                  </a:lnTo>
                  <a:lnTo>
                    <a:pt x="2568" y="2006"/>
                  </a:lnTo>
                  <a:lnTo>
                    <a:pt x="2566" y="2002"/>
                  </a:lnTo>
                  <a:lnTo>
                    <a:pt x="2568" y="1998"/>
                  </a:lnTo>
                  <a:lnTo>
                    <a:pt x="2570" y="1992"/>
                  </a:lnTo>
                  <a:lnTo>
                    <a:pt x="2574" y="1986"/>
                  </a:lnTo>
                  <a:lnTo>
                    <a:pt x="2580" y="1982"/>
                  </a:lnTo>
                  <a:lnTo>
                    <a:pt x="2586" y="1980"/>
                  </a:lnTo>
                  <a:lnTo>
                    <a:pt x="2594" y="1982"/>
                  </a:lnTo>
                  <a:lnTo>
                    <a:pt x="2602" y="1986"/>
                  </a:lnTo>
                  <a:lnTo>
                    <a:pt x="2608" y="1990"/>
                  </a:lnTo>
                  <a:lnTo>
                    <a:pt x="2610" y="1990"/>
                  </a:lnTo>
                  <a:lnTo>
                    <a:pt x="2612" y="1988"/>
                  </a:lnTo>
                  <a:lnTo>
                    <a:pt x="2612" y="1984"/>
                  </a:lnTo>
                  <a:lnTo>
                    <a:pt x="2610" y="1978"/>
                  </a:lnTo>
                  <a:lnTo>
                    <a:pt x="2608" y="1970"/>
                  </a:lnTo>
                  <a:lnTo>
                    <a:pt x="2608" y="1964"/>
                  </a:lnTo>
                  <a:lnTo>
                    <a:pt x="2610" y="1958"/>
                  </a:lnTo>
                  <a:lnTo>
                    <a:pt x="2612" y="1956"/>
                  </a:lnTo>
                  <a:lnTo>
                    <a:pt x="2614" y="1954"/>
                  </a:lnTo>
                  <a:lnTo>
                    <a:pt x="2620" y="1952"/>
                  </a:lnTo>
                  <a:lnTo>
                    <a:pt x="2624" y="1948"/>
                  </a:lnTo>
                  <a:lnTo>
                    <a:pt x="2626" y="1942"/>
                  </a:lnTo>
                  <a:lnTo>
                    <a:pt x="2626" y="1934"/>
                  </a:lnTo>
                  <a:lnTo>
                    <a:pt x="2628" y="1920"/>
                  </a:lnTo>
                  <a:lnTo>
                    <a:pt x="2628" y="1912"/>
                  </a:lnTo>
                  <a:lnTo>
                    <a:pt x="2630" y="1908"/>
                  </a:lnTo>
                  <a:lnTo>
                    <a:pt x="2632" y="1904"/>
                  </a:lnTo>
                  <a:lnTo>
                    <a:pt x="2630" y="1900"/>
                  </a:lnTo>
                  <a:lnTo>
                    <a:pt x="2626" y="1896"/>
                  </a:lnTo>
                  <a:lnTo>
                    <a:pt x="2620" y="1894"/>
                  </a:lnTo>
                  <a:lnTo>
                    <a:pt x="2614" y="1894"/>
                  </a:lnTo>
                  <a:lnTo>
                    <a:pt x="2608" y="1896"/>
                  </a:lnTo>
                  <a:lnTo>
                    <a:pt x="2604" y="1900"/>
                  </a:lnTo>
                  <a:lnTo>
                    <a:pt x="2600" y="1904"/>
                  </a:lnTo>
                  <a:close/>
                  <a:moveTo>
                    <a:pt x="2636" y="868"/>
                  </a:moveTo>
                  <a:lnTo>
                    <a:pt x="2636" y="868"/>
                  </a:lnTo>
                  <a:lnTo>
                    <a:pt x="2636" y="864"/>
                  </a:lnTo>
                  <a:lnTo>
                    <a:pt x="2634" y="860"/>
                  </a:lnTo>
                  <a:lnTo>
                    <a:pt x="2630" y="856"/>
                  </a:lnTo>
                  <a:lnTo>
                    <a:pt x="2626" y="854"/>
                  </a:lnTo>
                  <a:lnTo>
                    <a:pt x="2616" y="850"/>
                  </a:lnTo>
                  <a:lnTo>
                    <a:pt x="2606" y="852"/>
                  </a:lnTo>
                  <a:lnTo>
                    <a:pt x="2596" y="858"/>
                  </a:lnTo>
                  <a:lnTo>
                    <a:pt x="2588" y="864"/>
                  </a:lnTo>
                  <a:lnTo>
                    <a:pt x="2582" y="870"/>
                  </a:lnTo>
                  <a:lnTo>
                    <a:pt x="2580" y="876"/>
                  </a:lnTo>
                  <a:lnTo>
                    <a:pt x="2580" y="880"/>
                  </a:lnTo>
                  <a:lnTo>
                    <a:pt x="2580" y="882"/>
                  </a:lnTo>
                  <a:lnTo>
                    <a:pt x="2582" y="886"/>
                  </a:lnTo>
                  <a:lnTo>
                    <a:pt x="2586" y="888"/>
                  </a:lnTo>
                  <a:lnTo>
                    <a:pt x="2600" y="892"/>
                  </a:lnTo>
                  <a:lnTo>
                    <a:pt x="2610" y="896"/>
                  </a:lnTo>
                  <a:lnTo>
                    <a:pt x="2616" y="894"/>
                  </a:lnTo>
                  <a:lnTo>
                    <a:pt x="2620" y="890"/>
                  </a:lnTo>
                  <a:lnTo>
                    <a:pt x="2624" y="888"/>
                  </a:lnTo>
                  <a:lnTo>
                    <a:pt x="2626" y="886"/>
                  </a:lnTo>
                  <a:lnTo>
                    <a:pt x="2630" y="888"/>
                  </a:lnTo>
                  <a:lnTo>
                    <a:pt x="2636" y="890"/>
                  </a:lnTo>
                  <a:lnTo>
                    <a:pt x="2638" y="890"/>
                  </a:lnTo>
                  <a:lnTo>
                    <a:pt x="2640" y="888"/>
                  </a:lnTo>
                  <a:lnTo>
                    <a:pt x="2642" y="886"/>
                  </a:lnTo>
                  <a:lnTo>
                    <a:pt x="2640" y="882"/>
                  </a:lnTo>
                  <a:lnTo>
                    <a:pt x="2636" y="876"/>
                  </a:lnTo>
                  <a:lnTo>
                    <a:pt x="2636" y="872"/>
                  </a:lnTo>
                  <a:lnTo>
                    <a:pt x="2636" y="868"/>
                  </a:lnTo>
                  <a:close/>
                  <a:moveTo>
                    <a:pt x="2260" y="930"/>
                  </a:moveTo>
                  <a:lnTo>
                    <a:pt x="2260" y="930"/>
                  </a:lnTo>
                  <a:lnTo>
                    <a:pt x="2260" y="928"/>
                  </a:lnTo>
                  <a:lnTo>
                    <a:pt x="2262" y="924"/>
                  </a:lnTo>
                  <a:lnTo>
                    <a:pt x="2258" y="918"/>
                  </a:lnTo>
                  <a:lnTo>
                    <a:pt x="2254" y="912"/>
                  </a:lnTo>
                  <a:lnTo>
                    <a:pt x="2252" y="912"/>
                  </a:lnTo>
                  <a:lnTo>
                    <a:pt x="2248" y="914"/>
                  </a:lnTo>
                  <a:lnTo>
                    <a:pt x="2248" y="918"/>
                  </a:lnTo>
                  <a:lnTo>
                    <a:pt x="2248" y="920"/>
                  </a:lnTo>
                  <a:lnTo>
                    <a:pt x="2250" y="926"/>
                  </a:lnTo>
                  <a:lnTo>
                    <a:pt x="2256" y="930"/>
                  </a:lnTo>
                  <a:lnTo>
                    <a:pt x="2258" y="930"/>
                  </a:lnTo>
                  <a:lnTo>
                    <a:pt x="2260" y="930"/>
                  </a:lnTo>
                  <a:close/>
                  <a:moveTo>
                    <a:pt x="2258" y="948"/>
                  </a:moveTo>
                  <a:lnTo>
                    <a:pt x="2258" y="948"/>
                  </a:lnTo>
                  <a:lnTo>
                    <a:pt x="2256" y="950"/>
                  </a:lnTo>
                  <a:lnTo>
                    <a:pt x="2256" y="954"/>
                  </a:lnTo>
                  <a:lnTo>
                    <a:pt x="2258" y="960"/>
                  </a:lnTo>
                  <a:lnTo>
                    <a:pt x="2262" y="964"/>
                  </a:lnTo>
                  <a:lnTo>
                    <a:pt x="2266" y="966"/>
                  </a:lnTo>
                  <a:lnTo>
                    <a:pt x="2268" y="964"/>
                  </a:lnTo>
                  <a:lnTo>
                    <a:pt x="2268" y="962"/>
                  </a:lnTo>
                  <a:lnTo>
                    <a:pt x="2266" y="954"/>
                  </a:lnTo>
                  <a:lnTo>
                    <a:pt x="2262" y="948"/>
                  </a:lnTo>
                  <a:lnTo>
                    <a:pt x="2260" y="948"/>
                  </a:lnTo>
                  <a:lnTo>
                    <a:pt x="2258" y="948"/>
                  </a:lnTo>
                  <a:close/>
                  <a:moveTo>
                    <a:pt x="1490" y="460"/>
                  </a:moveTo>
                  <a:lnTo>
                    <a:pt x="1490" y="460"/>
                  </a:lnTo>
                  <a:lnTo>
                    <a:pt x="1492" y="462"/>
                  </a:lnTo>
                  <a:lnTo>
                    <a:pt x="1494" y="464"/>
                  </a:lnTo>
                  <a:lnTo>
                    <a:pt x="1496" y="462"/>
                  </a:lnTo>
                  <a:lnTo>
                    <a:pt x="1496" y="460"/>
                  </a:lnTo>
                  <a:lnTo>
                    <a:pt x="1496" y="454"/>
                  </a:lnTo>
                  <a:lnTo>
                    <a:pt x="1494" y="448"/>
                  </a:lnTo>
                  <a:lnTo>
                    <a:pt x="1490" y="446"/>
                  </a:lnTo>
                  <a:lnTo>
                    <a:pt x="1486" y="448"/>
                  </a:lnTo>
                  <a:lnTo>
                    <a:pt x="1486" y="452"/>
                  </a:lnTo>
                  <a:lnTo>
                    <a:pt x="1490" y="460"/>
                  </a:lnTo>
                  <a:close/>
                  <a:moveTo>
                    <a:pt x="1532" y="492"/>
                  </a:moveTo>
                  <a:lnTo>
                    <a:pt x="1532" y="492"/>
                  </a:lnTo>
                  <a:lnTo>
                    <a:pt x="1534" y="486"/>
                  </a:lnTo>
                  <a:lnTo>
                    <a:pt x="1534" y="482"/>
                  </a:lnTo>
                  <a:lnTo>
                    <a:pt x="1532" y="482"/>
                  </a:lnTo>
                  <a:lnTo>
                    <a:pt x="1530" y="482"/>
                  </a:lnTo>
                  <a:lnTo>
                    <a:pt x="1528" y="484"/>
                  </a:lnTo>
                  <a:lnTo>
                    <a:pt x="1526" y="484"/>
                  </a:lnTo>
                  <a:lnTo>
                    <a:pt x="1522" y="480"/>
                  </a:lnTo>
                  <a:lnTo>
                    <a:pt x="1518" y="478"/>
                  </a:lnTo>
                  <a:lnTo>
                    <a:pt x="1516" y="478"/>
                  </a:lnTo>
                  <a:lnTo>
                    <a:pt x="1518" y="486"/>
                  </a:lnTo>
                  <a:lnTo>
                    <a:pt x="1522" y="492"/>
                  </a:lnTo>
                  <a:lnTo>
                    <a:pt x="1528" y="496"/>
                  </a:lnTo>
                  <a:lnTo>
                    <a:pt x="1532" y="496"/>
                  </a:lnTo>
                  <a:lnTo>
                    <a:pt x="1532" y="492"/>
                  </a:lnTo>
                  <a:close/>
                  <a:moveTo>
                    <a:pt x="1520" y="466"/>
                  </a:moveTo>
                  <a:lnTo>
                    <a:pt x="1520" y="466"/>
                  </a:lnTo>
                  <a:lnTo>
                    <a:pt x="1516" y="458"/>
                  </a:lnTo>
                  <a:lnTo>
                    <a:pt x="1512" y="454"/>
                  </a:lnTo>
                  <a:lnTo>
                    <a:pt x="1508" y="454"/>
                  </a:lnTo>
                  <a:lnTo>
                    <a:pt x="1506" y="454"/>
                  </a:lnTo>
                  <a:lnTo>
                    <a:pt x="1504" y="456"/>
                  </a:lnTo>
                  <a:lnTo>
                    <a:pt x="1502" y="460"/>
                  </a:lnTo>
                  <a:lnTo>
                    <a:pt x="1500" y="468"/>
                  </a:lnTo>
                  <a:lnTo>
                    <a:pt x="1500" y="470"/>
                  </a:lnTo>
                  <a:lnTo>
                    <a:pt x="1504" y="470"/>
                  </a:lnTo>
                  <a:lnTo>
                    <a:pt x="1514" y="472"/>
                  </a:lnTo>
                  <a:lnTo>
                    <a:pt x="1518" y="470"/>
                  </a:lnTo>
                  <a:lnTo>
                    <a:pt x="1520" y="466"/>
                  </a:lnTo>
                  <a:close/>
                  <a:moveTo>
                    <a:pt x="1400" y="268"/>
                  </a:moveTo>
                  <a:lnTo>
                    <a:pt x="1400" y="268"/>
                  </a:lnTo>
                  <a:lnTo>
                    <a:pt x="1394" y="264"/>
                  </a:lnTo>
                  <a:lnTo>
                    <a:pt x="1392" y="264"/>
                  </a:lnTo>
                  <a:lnTo>
                    <a:pt x="1390" y="266"/>
                  </a:lnTo>
                  <a:lnTo>
                    <a:pt x="1392" y="272"/>
                  </a:lnTo>
                  <a:lnTo>
                    <a:pt x="1396" y="280"/>
                  </a:lnTo>
                  <a:lnTo>
                    <a:pt x="1398" y="282"/>
                  </a:lnTo>
                  <a:lnTo>
                    <a:pt x="1400" y="284"/>
                  </a:lnTo>
                  <a:lnTo>
                    <a:pt x="1402" y="282"/>
                  </a:lnTo>
                  <a:lnTo>
                    <a:pt x="1404" y="280"/>
                  </a:lnTo>
                  <a:lnTo>
                    <a:pt x="1404" y="274"/>
                  </a:lnTo>
                  <a:lnTo>
                    <a:pt x="1402" y="272"/>
                  </a:lnTo>
                  <a:lnTo>
                    <a:pt x="1400" y="268"/>
                  </a:lnTo>
                  <a:close/>
                  <a:moveTo>
                    <a:pt x="1360" y="254"/>
                  </a:moveTo>
                  <a:lnTo>
                    <a:pt x="1360" y="254"/>
                  </a:lnTo>
                  <a:lnTo>
                    <a:pt x="1360" y="256"/>
                  </a:lnTo>
                  <a:lnTo>
                    <a:pt x="1360" y="260"/>
                  </a:lnTo>
                  <a:lnTo>
                    <a:pt x="1362" y="264"/>
                  </a:lnTo>
                  <a:lnTo>
                    <a:pt x="1368" y="266"/>
                  </a:lnTo>
                  <a:lnTo>
                    <a:pt x="1372" y="264"/>
                  </a:lnTo>
                  <a:lnTo>
                    <a:pt x="1372" y="262"/>
                  </a:lnTo>
                  <a:lnTo>
                    <a:pt x="1372" y="260"/>
                  </a:lnTo>
                  <a:lnTo>
                    <a:pt x="1370" y="254"/>
                  </a:lnTo>
                  <a:lnTo>
                    <a:pt x="1366" y="252"/>
                  </a:lnTo>
                  <a:lnTo>
                    <a:pt x="1364" y="252"/>
                  </a:lnTo>
                  <a:lnTo>
                    <a:pt x="1360" y="254"/>
                  </a:lnTo>
                  <a:close/>
                  <a:moveTo>
                    <a:pt x="1320" y="218"/>
                  </a:moveTo>
                  <a:lnTo>
                    <a:pt x="1320" y="218"/>
                  </a:lnTo>
                  <a:lnTo>
                    <a:pt x="1318" y="216"/>
                  </a:lnTo>
                  <a:lnTo>
                    <a:pt x="1316" y="218"/>
                  </a:lnTo>
                  <a:lnTo>
                    <a:pt x="1314" y="220"/>
                  </a:lnTo>
                  <a:lnTo>
                    <a:pt x="1314" y="226"/>
                  </a:lnTo>
                  <a:lnTo>
                    <a:pt x="1316" y="232"/>
                  </a:lnTo>
                  <a:lnTo>
                    <a:pt x="1318" y="232"/>
                  </a:lnTo>
                  <a:lnTo>
                    <a:pt x="1320" y="232"/>
                  </a:lnTo>
                  <a:lnTo>
                    <a:pt x="1324" y="228"/>
                  </a:lnTo>
                  <a:lnTo>
                    <a:pt x="1324" y="224"/>
                  </a:lnTo>
                  <a:lnTo>
                    <a:pt x="1324" y="220"/>
                  </a:lnTo>
                  <a:lnTo>
                    <a:pt x="1320" y="218"/>
                  </a:lnTo>
                  <a:close/>
                  <a:moveTo>
                    <a:pt x="1360" y="106"/>
                  </a:moveTo>
                  <a:lnTo>
                    <a:pt x="1360" y="106"/>
                  </a:lnTo>
                  <a:lnTo>
                    <a:pt x="1370" y="106"/>
                  </a:lnTo>
                  <a:lnTo>
                    <a:pt x="1376" y="102"/>
                  </a:lnTo>
                  <a:lnTo>
                    <a:pt x="1376" y="100"/>
                  </a:lnTo>
                  <a:lnTo>
                    <a:pt x="1376" y="98"/>
                  </a:lnTo>
                  <a:lnTo>
                    <a:pt x="1374" y="98"/>
                  </a:lnTo>
                  <a:lnTo>
                    <a:pt x="1370" y="96"/>
                  </a:lnTo>
                  <a:lnTo>
                    <a:pt x="1362" y="94"/>
                  </a:lnTo>
                  <a:lnTo>
                    <a:pt x="1352" y="94"/>
                  </a:lnTo>
                  <a:lnTo>
                    <a:pt x="1344" y="96"/>
                  </a:lnTo>
                  <a:lnTo>
                    <a:pt x="1342" y="100"/>
                  </a:lnTo>
                  <a:lnTo>
                    <a:pt x="1340" y="102"/>
                  </a:lnTo>
                  <a:lnTo>
                    <a:pt x="1340" y="108"/>
                  </a:lnTo>
                  <a:lnTo>
                    <a:pt x="1344" y="108"/>
                  </a:lnTo>
                  <a:lnTo>
                    <a:pt x="1352" y="108"/>
                  </a:lnTo>
                  <a:lnTo>
                    <a:pt x="1360" y="106"/>
                  </a:lnTo>
                  <a:close/>
                  <a:moveTo>
                    <a:pt x="918" y="88"/>
                  </a:moveTo>
                  <a:lnTo>
                    <a:pt x="918" y="88"/>
                  </a:lnTo>
                  <a:lnTo>
                    <a:pt x="922" y="90"/>
                  </a:lnTo>
                  <a:lnTo>
                    <a:pt x="926" y="92"/>
                  </a:lnTo>
                  <a:lnTo>
                    <a:pt x="948" y="88"/>
                  </a:lnTo>
                  <a:lnTo>
                    <a:pt x="958" y="84"/>
                  </a:lnTo>
                  <a:lnTo>
                    <a:pt x="954" y="82"/>
                  </a:lnTo>
                  <a:lnTo>
                    <a:pt x="920" y="78"/>
                  </a:lnTo>
                  <a:lnTo>
                    <a:pt x="906" y="76"/>
                  </a:lnTo>
                  <a:lnTo>
                    <a:pt x="902" y="78"/>
                  </a:lnTo>
                  <a:lnTo>
                    <a:pt x="908" y="80"/>
                  </a:lnTo>
                  <a:lnTo>
                    <a:pt x="918" y="88"/>
                  </a:lnTo>
                  <a:close/>
                  <a:moveTo>
                    <a:pt x="910" y="44"/>
                  </a:moveTo>
                  <a:lnTo>
                    <a:pt x="910" y="44"/>
                  </a:lnTo>
                  <a:lnTo>
                    <a:pt x="912" y="46"/>
                  </a:lnTo>
                  <a:lnTo>
                    <a:pt x="914" y="48"/>
                  </a:lnTo>
                  <a:lnTo>
                    <a:pt x="914" y="54"/>
                  </a:lnTo>
                  <a:lnTo>
                    <a:pt x="916" y="56"/>
                  </a:lnTo>
                  <a:lnTo>
                    <a:pt x="918" y="56"/>
                  </a:lnTo>
                  <a:lnTo>
                    <a:pt x="922" y="58"/>
                  </a:lnTo>
                  <a:lnTo>
                    <a:pt x="930" y="56"/>
                  </a:lnTo>
                  <a:lnTo>
                    <a:pt x="936" y="54"/>
                  </a:lnTo>
                  <a:lnTo>
                    <a:pt x="938" y="52"/>
                  </a:lnTo>
                  <a:lnTo>
                    <a:pt x="936" y="50"/>
                  </a:lnTo>
                  <a:lnTo>
                    <a:pt x="928" y="46"/>
                  </a:lnTo>
                  <a:lnTo>
                    <a:pt x="924" y="44"/>
                  </a:lnTo>
                  <a:lnTo>
                    <a:pt x="920" y="38"/>
                  </a:lnTo>
                  <a:lnTo>
                    <a:pt x="916" y="34"/>
                  </a:lnTo>
                  <a:lnTo>
                    <a:pt x="906" y="30"/>
                  </a:lnTo>
                  <a:lnTo>
                    <a:pt x="896" y="30"/>
                  </a:lnTo>
                  <a:lnTo>
                    <a:pt x="894" y="30"/>
                  </a:lnTo>
                  <a:lnTo>
                    <a:pt x="896" y="32"/>
                  </a:lnTo>
                  <a:lnTo>
                    <a:pt x="902" y="38"/>
                  </a:lnTo>
                  <a:lnTo>
                    <a:pt x="910" y="44"/>
                  </a:lnTo>
                  <a:close/>
                  <a:moveTo>
                    <a:pt x="868" y="284"/>
                  </a:moveTo>
                  <a:lnTo>
                    <a:pt x="868" y="284"/>
                  </a:lnTo>
                  <a:lnTo>
                    <a:pt x="866" y="272"/>
                  </a:lnTo>
                  <a:lnTo>
                    <a:pt x="862" y="266"/>
                  </a:lnTo>
                  <a:lnTo>
                    <a:pt x="860" y="264"/>
                  </a:lnTo>
                  <a:lnTo>
                    <a:pt x="858" y="264"/>
                  </a:lnTo>
                  <a:lnTo>
                    <a:pt x="856" y="270"/>
                  </a:lnTo>
                  <a:lnTo>
                    <a:pt x="852" y="276"/>
                  </a:lnTo>
                  <a:lnTo>
                    <a:pt x="850" y="276"/>
                  </a:lnTo>
                  <a:lnTo>
                    <a:pt x="848" y="276"/>
                  </a:lnTo>
                  <a:lnTo>
                    <a:pt x="846" y="278"/>
                  </a:lnTo>
                  <a:lnTo>
                    <a:pt x="848" y="280"/>
                  </a:lnTo>
                  <a:lnTo>
                    <a:pt x="848" y="282"/>
                  </a:lnTo>
                  <a:lnTo>
                    <a:pt x="850" y="284"/>
                  </a:lnTo>
                  <a:lnTo>
                    <a:pt x="850" y="288"/>
                  </a:lnTo>
                  <a:lnTo>
                    <a:pt x="850" y="296"/>
                  </a:lnTo>
                  <a:lnTo>
                    <a:pt x="852" y="300"/>
                  </a:lnTo>
                  <a:lnTo>
                    <a:pt x="860" y="308"/>
                  </a:lnTo>
                  <a:lnTo>
                    <a:pt x="864" y="310"/>
                  </a:lnTo>
                  <a:lnTo>
                    <a:pt x="866" y="306"/>
                  </a:lnTo>
                  <a:lnTo>
                    <a:pt x="868" y="298"/>
                  </a:lnTo>
                  <a:lnTo>
                    <a:pt x="868" y="284"/>
                  </a:lnTo>
                  <a:close/>
                  <a:moveTo>
                    <a:pt x="852" y="306"/>
                  </a:moveTo>
                  <a:lnTo>
                    <a:pt x="852" y="306"/>
                  </a:lnTo>
                  <a:lnTo>
                    <a:pt x="848" y="302"/>
                  </a:lnTo>
                  <a:lnTo>
                    <a:pt x="846" y="298"/>
                  </a:lnTo>
                  <a:lnTo>
                    <a:pt x="844" y="296"/>
                  </a:lnTo>
                  <a:lnTo>
                    <a:pt x="844" y="302"/>
                  </a:lnTo>
                  <a:lnTo>
                    <a:pt x="846" y="304"/>
                  </a:lnTo>
                  <a:lnTo>
                    <a:pt x="852" y="310"/>
                  </a:lnTo>
                  <a:lnTo>
                    <a:pt x="858" y="318"/>
                  </a:lnTo>
                  <a:lnTo>
                    <a:pt x="858" y="314"/>
                  </a:lnTo>
                  <a:lnTo>
                    <a:pt x="856" y="310"/>
                  </a:lnTo>
                  <a:lnTo>
                    <a:pt x="852" y="306"/>
                  </a:lnTo>
                  <a:close/>
                  <a:moveTo>
                    <a:pt x="1028" y="396"/>
                  </a:moveTo>
                  <a:lnTo>
                    <a:pt x="1028" y="396"/>
                  </a:lnTo>
                  <a:lnTo>
                    <a:pt x="1032" y="394"/>
                  </a:lnTo>
                  <a:lnTo>
                    <a:pt x="1032" y="392"/>
                  </a:lnTo>
                  <a:lnTo>
                    <a:pt x="1036" y="380"/>
                  </a:lnTo>
                  <a:lnTo>
                    <a:pt x="1040" y="372"/>
                  </a:lnTo>
                  <a:lnTo>
                    <a:pt x="1040" y="370"/>
                  </a:lnTo>
                  <a:lnTo>
                    <a:pt x="1036" y="368"/>
                  </a:lnTo>
                  <a:lnTo>
                    <a:pt x="1034" y="366"/>
                  </a:lnTo>
                  <a:lnTo>
                    <a:pt x="1032" y="364"/>
                  </a:lnTo>
                  <a:lnTo>
                    <a:pt x="1032" y="362"/>
                  </a:lnTo>
                  <a:lnTo>
                    <a:pt x="1028" y="360"/>
                  </a:lnTo>
                  <a:lnTo>
                    <a:pt x="1024" y="358"/>
                  </a:lnTo>
                  <a:lnTo>
                    <a:pt x="1018" y="360"/>
                  </a:lnTo>
                  <a:lnTo>
                    <a:pt x="1008" y="366"/>
                  </a:lnTo>
                  <a:lnTo>
                    <a:pt x="998" y="374"/>
                  </a:lnTo>
                  <a:lnTo>
                    <a:pt x="994" y="378"/>
                  </a:lnTo>
                  <a:lnTo>
                    <a:pt x="994" y="384"/>
                  </a:lnTo>
                  <a:lnTo>
                    <a:pt x="992" y="388"/>
                  </a:lnTo>
                  <a:lnTo>
                    <a:pt x="988" y="396"/>
                  </a:lnTo>
                  <a:lnTo>
                    <a:pt x="984" y="402"/>
                  </a:lnTo>
                  <a:lnTo>
                    <a:pt x="984" y="408"/>
                  </a:lnTo>
                  <a:lnTo>
                    <a:pt x="984" y="410"/>
                  </a:lnTo>
                  <a:lnTo>
                    <a:pt x="984" y="412"/>
                  </a:lnTo>
                  <a:lnTo>
                    <a:pt x="988" y="410"/>
                  </a:lnTo>
                  <a:lnTo>
                    <a:pt x="996" y="408"/>
                  </a:lnTo>
                  <a:lnTo>
                    <a:pt x="1000" y="408"/>
                  </a:lnTo>
                  <a:lnTo>
                    <a:pt x="1006" y="410"/>
                  </a:lnTo>
                  <a:lnTo>
                    <a:pt x="1012" y="410"/>
                  </a:lnTo>
                  <a:lnTo>
                    <a:pt x="1016" y="410"/>
                  </a:lnTo>
                  <a:lnTo>
                    <a:pt x="1020" y="406"/>
                  </a:lnTo>
                  <a:lnTo>
                    <a:pt x="1024" y="400"/>
                  </a:lnTo>
                  <a:lnTo>
                    <a:pt x="1028" y="396"/>
                  </a:lnTo>
                  <a:close/>
                  <a:moveTo>
                    <a:pt x="1032" y="410"/>
                  </a:moveTo>
                  <a:lnTo>
                    <a:pt x="1032" y="410"/>
                  </a:lnTo>
                  <a:lnTo>
                    <a:pt x="1036" y="410"/>
                  </a:lnTo>
                  <a:lnTo>
                    <a:pt x="1036" y="406"/>
                  </a:lnTo>
                  <a:lnTo>
                    <a:pt x="1034" y="402"/>
                  </a:lnTo>
                  <a:lnTo>
                    <a:pt x="1032" y="400"/>
                  </a:lnTo>
                  <a:lnTo>
                    <a:pt x="1032" y="398"/>
                  </a:lnTo>
                  <a:lnTo>
                    <a:pt x="1030" y="398"/>
                  </a:lnTo>
                  <a:lnTo>
                    <a:pt x="1026" y="400"/>
                  </a:lnTo>
                  <a:lnTo>
                    <a:pt x="1024" y="404"/>
                  </a:lnTo>
                  <a:lnTo>
                    <a:pt x="1024" y="408"/>
                  </a:lnTo>
                  <a:lnTo>
                    <a:pt x="1024" y="410"/>
                  </a:lnTo>
                  <a:lnTo>
                    <a:pt x="1032" y="410"/>
                  </a:lnTo>
                  <a:close/>
                  <a:moveTo>
                    <a:pt x="1044" y="820"/>
                  </a:moveTo>
                  <a:lnTo>
                    <a:pt x="1044" y="820"/>
                  </a:lnTo>
                  <a:lnTo>
                    <a:pt x="1046" y="820"/>
                  </a:lnTo>
                  <a:lnTo>
                    <a:pt x="1050" y="820"/>
                  </a:lnTo>
                  <a:lnTo>
                    <a:pt x="1054" y="816"/>
                  </a:lnTo>
                  <a:lnTo>
                    <a:pt x="1056" y="812"/>
                  </a:lnTo>
                  <a:lnTo>
                    <a:pt x="1060" y="812"/>
                  </a:lnTo>
                  <a:lnTo>
                    <a:pt x="1064" y="810"/>
                  </a:lnTo>
                  <a:lnTo>
                    <a:pt x="1068" y="808"/>
                  </a:lnTo>
                  <a:lnTo>
                    <a:pt x="1068" y="806"/>
                  </a:lnTo>
                  <a:lnTo>
                    <a:pt x="1066" y="804"/>
                  </a:lnTo>
                  <a:lnTo>
                    <a:pt x="1064" y="802"/>
                  </a:lnTo>
                  <a:lnTo>
                    <a:pt x="1060" y="804"/>
                  </a:lnTo>
                  <a:lnTo>
                    <a:pt x="1052" y="808"/>
                  </a:lnTo>
                  <a:lnTo>
                    <a:pt x="1046" y="814"/>
                  </a:lnTo>
                  <a:lnTo>
                    <a:pt x="1044" y="818"/>
                  </a:lnTo>
                  <a:lnTo>
                    <a:pt x="1044" y="820"/>
                  </a:lnTo>
                  <a:close/>
                  <a:moveTo>
                    <a:pt x="844" y="336"/>
                  </a:moveTo>
                  <a:lnTo>
                    <a:pt x="844" y="336"/>
                  </a:lnTo>
                  <a:lnTo>
                    <a:pt x="852" y="332"/>
                  </a:lnTo>
                  <a:lnTo>
                    <a:pt x="856" y="326"/>
                  </a:lnTo>
                  <a:lnTo>
                    <a:pt x="854" y="320"/>
                  </a:lnTo>
                  <a:lnTo>
                    <a:pt x="850" y="312"/>
                  </a:lnTo>
                  <a:lnTo>
                    <a:pt x="846" y="306"/>
                  </a:lnTo>
                  <a:lnTo>
                    <a:pt x="842" y="306"/>
                  </a:lnTo>
                  <a:lnTo>
                    <a:pt x="840" y="310"/>
                  </a:lnTo>
                  <a:lnTo>
                    <a:pt x="840" y="316"/>
                  </a:lnTo>
                  <a:lnTo>
                    <a:pt x="840" y="330"/>
                  </a:lnTo>
                  <a:lnTo>
                    <a:pt x="842" y="336"/>
                  </a:lnTo>
                  <a:lnTo>
                    <a:pt x="844" y="336"/>
                  </a:lnTo>
                  <a:close/>
                  <a:moveTo>
                    <a:pt x="794" y="292"/>
                  </a:moveTo>
                  <a:lnTo>
                    <a:pt x="794" y="292"/>
                  </a:lnTo>
                  <a:lnTo>
                    <a:pt x="800" y="276"/>
                  </a:lnTo>
                  <a:lnTo>
                    <a:pt x="804" y="264"/>
                  </a:lnTo>
                  <a:lnTo>
                    <a:pt x="806" y="256"/>
                  </a:lnTo>
                  <a:lnTo>
                    <a:pt x="804" y="256"/>
                  </a:lnTo>
                  <a:lnTo>
                    <a:pt x="798" y="264"/>
                  </a:lnTo>
                  <a:lnTo>
                    <a:pt x="794" y="278"/>
                  </a:lnTo>
                  <a:lnTo>
                    <a:pt x="794" y="292"/>
                  </a:lnTo>
                  <a:close/>
                  <a:moveTo>
                    <a:pt x="1118" y="446"/>
                  </a:moveTo>
                  <a:lnTo>
                    <a:pt x="1118" y="446"/>
                  </a:lnTo>
                  <a:lnTo>
                    <a:pt x="1122" y="448"/>
                  </a:lnTo>
                  <a:lnTo>
                    <a:pt x="1128" y="450"/>
                  </a:lnTo>
                  <a:lnTo>
                    <a:pt x="1142" y="448"/>
                  </a:lnTo>
                  <a:lnTo>
                    <a:pt x="1158" y="448"/>
                  </a:lnTo>
                  <a:lnTo>
                    <a:pt x="1166" y="450"/>
                  </a:lnTo>
                  <a:lnTo>
                    <a:pt x="1172" y="452"/>
                  </a:lnTo>
                  <a:lnTo>
                    <a:pt x="1180" y="454"/>
                  </a:lnTo>
                  <a:lnTo>
                    <a:pt x="1186" y="454"/>
                  </a:lnTo>
                  <a:lnTo>
                    <a:pt x="1190" y="452"/>
                  </a:lnTo>
                  <a:lnTo>
                    <a:pt x="1194" y="450"/>
                  </a:lnTo>
                  <a:lnTo>
                    <a:pt x="1204" y="442"/>
                  </a:lnTo>
                  <a:lnTo>
                    <a:pt x="1208" y="440"/>
                  </a:lnTo>
                  <a:lnTo>
                    <a:pt x="1212" y="440"/>
                  </a:lnTo>
                  <a:lnTo>
                    <a:pt x="1216" y="440"/>
                  </a:lnTo>
                  <a:lnTo>
                    <a:pt x="1218" y="438"/>
                  </a:lnTo>
                  <a:lnTo>
                    <a:pt x="1218" y="434"/>
                  </a:lnTo>
                  <a:lnTo>
                    <a:pt x="1218" y="430"/>
                  </a:lnTo>
                  <a:lnTo>
                    <a:pt x="1214" y="420"/>
                  </a:lnTo>
                  <a:lnTo>
                    <a:pt x="1206" y="414"/>
                  </a:lnTo>
                  <a:lnTo>
                    <a:pt x="1200" y="410"/>
                  </a:lnTo>
                  <a:lnTo>
                    <a:pt x="1198" y="406"/>
                  </a:lnTo>
                  <a:lnTo>
                    <a:pt x="1200" y="406"/>
                  </a:lnTo>
                  <a:lnTo>
                    <a:pt x="1206" y="404"/>
                  </a:lnTo>
                  <a:lnTo>
                    <a:pt x="1218" y="402"/>
                  </a:lnTo>
                  <a:lnTo>
                    <a:pt x="1222" y="398"/>
                  </a:lnTo>
                  <a:lnTo>
                    <a:pt x="1222" y="394"/>
                  </a:lnTo>
                  <a:lnTo>
                    <a:pt x="1222" y="392"/>
                  </a:lnTo>
                  <a:lnTo>
                    <a:pt x="1224" y="390"/>
                  </a:lnTo>
                  <a:lnTo>
                    <a:pt x="1230" y="388"/>
                  </a:lnTo>
                  <a:lnTo>
                    <a:pt x="1232" y="388"/>
                  </a:lnTo>
                  <a:lnTo>
                    <a:pt x="1232" y="384"/>
                  </a:lnTo>
                  <a:lnTo>
                    <a:pt x="1232" y="376"/>
                  </a:lnTo>
                  <a:lnTo>
                    <a:pt x="1228" y="364"/>
                  </a:lnTo>
                  <a:lnTo>
                    <a:pt x="1234" y="372"/>
                  </a:lnTo>
                  <a:lnTo>
                    <a:pt x="1240" y="376"/>
                  </a:lnTo>
                  <a:lnTo>
                    <a:pt x="1246" y="378"/>
                  </a:lnTo>
                  <a:lnTo>
                    <a:pt x="1256" y="376"/>
                  </a:lnTo>
                  <a:lnTo>
                    <a:pt x="1268" y="372"/>
                  </a:lnTo>
                  <a:lnTo>
                    <a:pt x="1272" y="374"/>
                  </a:lnTo>
                  <a:lnTo>
                    <a:pt x="1272" y="376"/>
                  </a:lnTo>
                  <a:lnTo>
                    <a:pt x="1274" y="378"/>
                  </a:lnTo>
                  <a:lnTo>
                    <a:pt x="1278" y="382"/>
                  </a:lnTo>
                  <a:lnTo>
                    <a:pt x="1284" y="384"/>
                  </a:lnTo>
                  <a:lnTo>
                    <a:pt x="1296" y="386"/>
                  </a:lnTo>
                  <a:lnTo>
                    <a:pt x="1308" y="388"/>
                  </a:lnTo>
                  <a:lnTo>
                    <a:pt x="1316" y="392"/>
                  </a:lnTo>
                  <a:lnTo>
                    <a:pt x="1324" y="398"/>
                  </a:lnTo>
                  <a:lnTo>
                    <a:pt x="1330" y="406"/>
                  </a:lnTo>
                  <a:lnTo>
                    <a:pt x="1340" y="426"/>
                  </a:lnTo>
                  <a:lnTo>
                    <a:pt x="1348" y="438"/>
                  </a:lnTo>
                  <a:lnTo>
                    <a:pt x="1358" y="450"/>
                  </a:lnTo>
                  <a:lnTo>
                    <a:pt x="1374" y="472"/>
                  </a:lnTo>
                  <a:lnTo>
                    <a:pt x="1380" y="480"/>
                  </a:lnTo>
                  <a:lnTo>
                    <a:pt x="1384" y="486"/>
                  </a:lnTo>
                  <a:lnTo>
                    <a:pt x="1392" y="488"/>
                  </a:lnTo>
                  <a:lnTo>
                    <a:pt x="1400" y="492"/>
                  </a:lnTo>
                  <a:lnTo>
                    <a:pt x="1432" y="498"/>
                  </a:lnTo>
                  <a:lnTo>
                    <a:pt x="1450" y="502"/>
                  </a:lnTo>
                  <a:lnTo>
                    <a:pt x="1462" y="506"/>
                  </a:lnTo>
                  <a:lnTo>
                    <a:pt x="1470" y="510"/>
                  </a:lnTo>
                  <a:lnTo>
                    <a:pt x="1476" y="512"/>
                  </a:lnTo>
                  <a:lnTo>
                    <a:pt x="1482" y="518"/>
                  </a:lnTo>
                  <a:lnTo>
                    <a:pt x="1488" y="520"/>
                  </a:lnTo>
                  <a:lnTo>
                    <a:pt x="1492" y="520"/>
                  </a:lnTo>
                  <a:lnTo>
                    <a:pt x="1500" y="520"/>
                  </a:lnTo>
                  <a:lnTo>
                    <a:pt x="1506" y="518"/>
                  </a:lnTo>
                  <a:lnTo>
                    <a:pt x="1512" y="514"/>
                  </a:lnTo>
                  <a:lnTo>
                    <a:pt x="1514" y="510"/>
                  </a:lnTo>
                  <a:lnTo>
                    <a:pt x="1514" y="506"/>
                  </a:lnTo>
                  <a:lnTo>
                    <a:pt x="1512" y="502"/>
                  </a:lnTo>
                  <a:lnTo>
                    <a:pt x="1508" y="498"/>
                  </a:lnTo>
                  <a:lnTo>
                    <a:pt x="1498" y="494"/>
                  </a:lnTo>
                  <a:lnTo>
                    <a:pt x="1482" y="490"/>
                  </a:lnTo>
                  <a:lnTo>
                    <a:pt x="1474" y="484"/>
                  </a:lnTo>
                  <a:lnTo>
                    <a:pt x="1472" y="482"/>
                  </a:lnTo>
                  <a:lnTo>
                    <a:pt x="1472" y="480"/>
                  </a:lnTo>
                  <a:lnTo>
                    <a:pt x="1474" y="476"/>
                  </a:lnTo>
                  <a:lnTo>
                    <a:pt x="1478" y="472"/>
                  </a:lnTo>
                  <a:lnTo>
                    <a:pt x="1478" y="470"/>
                  </a:lnTo>
                  <a:lnTo>
                    <a:pt x="1476" y="468"/>
                  </a:lnTo>
                  <a:lnTo>
                    <a:pt x="1464" y="466"/>
                  </a:lnTo>
                  <a:lnTo>
                    <a:pt x="1454" y="464"/>
                  </a:lnTo>
                  <a:lnTo>
                    <a:pt x="1450" y="462"/>
                  </a:lnTo>
                  <a:lnTo>
                    <a:pt x="1448" y="458"/>
                  </a:lnTo>
                  <a:lnTo>
                    <a:pt x="1448" y="454"/>
                  </a:lnTo>
                  <a:lnTo>
                    <a:pt x="1450" y="448"/>
                  </a:lnTo>
                  <a:lnTo>
                    <a:pt x="1454" y="442"/>
                  </a:lnTo>
                  <a:lnTo>
                    <a:pt x="1454" y="438"/>
                  </a:lnTo>
                  <a:lnTo>
                    <a:pt x="1448" y="438"/>
                  </a:lnTo>
                  <a:lnTo>
                    <a:pt x="1436" y="440"/>
                  </a:lnTo>
                  <a:lnTo>
                    <a:pt x="1432" y="440"/>
                  </a:lnTo>
                  <a:lnTo>
                    <a:pt x="1428" y="440"/>
                  </a:lnTo>
                  <a:lnTo>
                    <a:pt x="1422" y="436"/>
                  </a:lnTo>
                  <a:lnTo>
                    <a:pt x="1416" y="428"/>
                  </a:lnTo>
                  <a:lnTo>
                    <a:pt x="1412" y="420"/>
                  </a:lnTo>
                  <a:lnTo>
                    <a:pt x="1408" y="400"/>
                  </a:lnTo>
                  <a:lnTo>
                    <a:pt x="1404" y="394"/>
                  </a:lnTo>
                  <a:lnTo>
                    <a:pt x="1400" y="390"/>
                  </a:lnTo>
                  <a:lnTo>
                    <a:pt x="1394" y="386"/>
                  </a:lnTo>
                  <a:lnTo>
                    <a:pt x="1386" y="378"/>
                  </a:lnTo>
                  <a:lnTo>
                    <a:pt x="1370" y="360"/>
                  </a:lnTo>
                  <a:lnTo>
                    <a:pt x="1364" y="350"/>
                  </a:lnTo>
                  <a:lnTo>
                    <a:pt x="1358" y="340"/>
                  </a:lnTo>
                  <a:lnTo>
                    <a:pt x="1356" y="334"/>
                  </a:lnTo>
                  <a:lnTo>
                    <a:pt x="1356" y="332"/>
                  </a:lnTo>
                  <a:lnTo>
                    <a:pt x="1358" y="330"/>
                  </a:lnTo>
                  <a:lnTo>
                    <a:pt x="1362" y="328"/>
                  </a:lnTo>
                  <a:lnTo>
                    <a:pt x="1366" y="326"/>
                  </a:lnTo>
                  <a:lnTo>
                    <a:pt x="1376" y="328"/>
                  </a:lnTo>
                  <a:lnTo>
                    <a:pt x="1388" y="328"/>
                  </a:lnTo>
                  <a:lnTo>
                    <a:pt x="1392" y="326"/>
                  </a:lnTo>
                  <a:lnTo>
                    <a:pt x="1394" y="324"/>
                  </a:lnTo>
                  <a:lnTo>
                    <a:pt x="1396" y="320"/>
                  </a:lnTo>
                  <a:lnTo>
                    <a:pt x="1396" y="314"/>
                  </a:lnTo>
                  <a:lnTo>
                    <a:pt x="1390" y="302"/>
                  </a:lnTo>
                  <a:lnTo>
                    <a:pt x="1386" y="296"/>
                  </a:lnTo>
                  <a:lnTo>
                    <a:pt x="1380" y="292"/>
                  </a:lnTo>
                  <a:lnTo>
                    <a:pt x="1374" y="290"/>
                  </a:lnTo>
                  <a:lnTo>
                    <a:pt x="1370" y="290"/>
                  </a:lnTo>
                  <a:lnTo>
                    <a:pt x="1364" y="290"/>
                  </a:lnTo>
                  <a:lnTo>
                    <a:pt x="1360" y="290"/>
                  </a:lnTo>
                  <a:lnTo>
                    <a:pt x="1354" y="284"/>
                  </a:lnTo>
                  <a:lnTo>
                    <a:pt x="1344" y="276"/>
                  </a:lnTo>
                  <a:lnTo>
                    <a:pt x="1338" y="272"/>
                  </a:lnTo>
                  <a:lnTo>
                    <a:pt x="1328" y="270"/>
                  </a:lnTo>
                  <a:lnTo>
                    <a:pt x="1312" y="264"/>
                  </a:lnTo>
                  <a:lnTo>
                    <a:pt x="1310" y="262"/>
                  </a:lnTo>
                  <a:lnTo>
                    <a:pt x="1308" y="260"/>
                  </a:lnTo>
                  <a:lnTo>
                    <a:pt x="1310" y="256"/>
                  </a:lnTo>
                  <a:lnTo>
                    <a:pt x="1312" y="246"/>
                  </a:lnTo>
                  <a:lnTo>
                    <a:pt x="1312" y="238"/>
                  </a:lnTo>
                  <a:lnTo>
                    <a:pt x="1306" y="230"/>
                  </a:lnTo>
                  <a:lnTo>
                    <a:pt x="1298" y="220"/>
                  </a:lnTo>
                  <a:lnTo>
                    <a:pt x="1288" y="210"/>
                  </a:lnTo>
                  <a:lnTo>
                    <a:pt x="1278" y="200"/>
                  </a:lnTo>
                  <a:lnTo>
                    <a:pt x="1266" y="192"/>
                  </a:lnTo>
                  <a:lnTo>
                    <a:pt x="1256" y="188"/>
                  </a:lnTo>
                  <a:lnTo>
                    <a:pt x="1248" y="186"/>
                  </a:lnTo>
                  <a:lnTo>
                    <a:pt x="1242" y="186"/>
                  </a:lnTo>
                  <a:lnTo>
                    <a:pt x="1238" y="184"/>
                  </a:lnTo>
                  <a:lnTo>
                    <a:pt x="1230" y="178"/>
                  </a:lnTo>
                  <a:lnTo>
                    <a:pt x="1220" y="170"/>
                  </a:lnTo>
                  <a:lnTo>
                    <a:pt x="1214" y="166"/>
                  </a:lnTo>
                  <a:lnTo>
                    <a:pt x="1202" y="162"/>
                  </a:lnTo>
                  <a:lnTo>
                    <a:pt x="1190" y="158"/>
                  </a:lnTo>
                  <a:lnTo>
                    <a:pt x="1174" y="152"/>
                  </a:lnTo>
                  <a:lnTo>
                    <a:pt x="1140" y="134"/>
                  </a:lnTo>
                  <a:lnTo>
                    <a:pt x="1106" y="120"/>
                  </a:lnTo>
                  <a:lnTo>
                    <a:pt x="1092" y="116"/>
                  </a:lnTo>
                  <a:lnTo>
                    <a:pt x="1078" y="116"/>
                  </a:lnTo>
                  <a:lnTo>
                    <a:pt x="1080" y="404"/>
                  </a:lnTo>
                  <a:lnTo>
                    <a:pt x="1094" y="414"/>
                  </a:lnTo>
                  <a:lnTo>
                    <a:pt x="1104" y="426"/>
                  </a:lnTo>
                  <a:lnTo>
                    <a:pt x="1118" y="446"/>
                  </a:lnTo>
                  <a:close/>
                  <a:moveTo>
                    <a:pt x="784" y="288"/>
                  </a:moveTo>
                  <a:lnTo>
                    <a:pt x="784" y="288"/>
                  </a:lnTo>
                  <a:lnTo>
                    <a:pt x="786" y="290"/>
                  </a:lnTo>
                  <a:lnTo>
                    <a:pt x="788" y="288"/>
                  </a:lnTo>
                  <a:lnTo>
                    <a:pt x="790" y="286"/>
                  </a:lnTo>
                  <a:lnTo>
                    <a:pt x="790" y="282"/>
                  </a:lnTo>
                  <a:lnTo>
                    <a:pt x="788" y="278"/>
                  </a:lnTo>
                  <a:lnTo>
                    <a:pt x="784" y="274"/>
                  </a:lnTo>
                  <a:lnTo>
                    <a:pt x="782" y="276"/>
                  </a:lnTo>
                  <a:lnTo>
                    <a:pt x="784" y="288"/>
                  </a:lnTo>
                  <a:close/>
                  <a:moveTo>
                    <a:pt x="1474" y="80"/>
                  </a:moveTo>
                  <a:lnTo>
                    <a:pt x="1474" y="80"/>
                  </a:lnTo>
                  <a:lnTo>
                    <a:pt x="1476" y="80"/>
                  </a:lnTo>
                  <a:lnTo>
                    <a:pt x="1476" y="78"/>
                  </a:lnTo>
                  <a:lnTo>
                    <a:pt x="1474" y="72"/>
                  </a:lnTo>
                  <a:lnTo>
                    <a:pt x="1468" y="68"/>
                  </a:lnTo>
                  <a:lnTo>
                    <a:pt x="1466" y="68"/>
                  </a:lnTo>
                  <a:lnTo>
                    <a:pt x="1464" y="68"/>
                  </a:lnTo>
                  <a:lnTo>
                    <a:pt x="1464" y="72"/>
                  </a:lnTo>
                  <a:lnTo>
                    <a:pt x="1464" y="76"/>
                  </a:lnTo>
                  <a:lnTo>
                    <a:pt x="1468" y="78"/>
                  </a:lnTo>
                  <a:lnTo>
                    <a:pt x="1474" y="80"/>
                  </a:lnTo>
                  <a:close/>
                  <a:moveTo>
                    <a:pt x="1436" y="292"/>
                  </a:moveTo>
                  <a:lnTo>
                    <a:pt x="1436" y="292"/>
                  </a:lnTo>
                  <a:lnTo>
                    <a:pt x="1442" y="296"/>
                  </a:lnTo>
                  <a:lnTo>
                    <a:pt x="1446" y="298"/>
                  </a:lnTo>
                  <a:lnTo>
                    <a:pt x="1448" y="298"/>
                  </a:lnTo>
                  <a:lnTo>
                    <a:pt x="1450" y="298"/>
                  </a:lnTo>
                  <a:lnTo>
                    <a:pt x="1452" y="296"/>
                  </a:lnTo>
                  <a:lnTo>
                    <a:pt x="1454" y="296"/>
                  </a:lnTo>
                  <a:lnTo>
                    <a:pt x="1458" y="298"/>
                  </a:lnTo>
                  <a:lnTo>
                    <a:pt x="1462" y="302"/>
                  </a:lnTo>
                  <a:lnTo>
                    <a:pt x="1468" y="306"/>
                  </a:lnTo>
                  <a:lnTo>
                    <a:pt x="1478" y="308"/>
                  </a:lnTo>
                  <a:lnTo>
                    <a:pt x="1490" y="306"/>
                  </a:lnTo>
                  <a:lnTo>
                    <a:pt x="1502" y="302"/>
                  </a:lnTo>
                  <a:lnTo>
                    <a:pt x="1514" y="298"/>
                  </a:lnTo>
                  <a:lnTo>
                    <a:pt x="1524" y="292"/>
                  </a:lnTo>
                  <a:lnTo>
                    <a:pt x="1534" y="284"/>
                  </a:lnTo>
                  <a:lnTo>
                    <a:pt x="1538" y="278"/>
                  </a:lnTo>
                  <a:lnTo>
                    <a:pt x="1542" y="272"/>
                  </a:lnTo>
                  <a:lnTo>
                    <a:pt x="1544" y="270"/>
                  </a:lnTo>
                  <a:lnTo>
                    <a:pt x="1548" y="270"/>
                  </a:lnTo>
                  <a:lnTo>
                    <a:pt x="1550" y="270"/>
                  </a:lnTo>
                  <a:lnTo>
                    <a:pt x="1556" y="272"/>
                  </a:lnTo>
                  <a:lnTo>
                    <a:pt x="1560" y="270"/>
                  </a:lnTo>
                  <a:lnTo>
                    <a:pt x="1566" y="268"/>
                  </a:lnTo>
                  <a:lnTo>
                    <a:pt x="1568" y="264"/>
                  </a:lnTo>
                  <a:lnTo>
                    <a:pt x="1570" y="260"/>
                  </a:lnTo>
                  <a:lnTo>
                    <a:pt x="1566" y="252"/>
                  </a:lnTo>
                  <a:lnTo>
                    <a:pt x="1564" y="246"/>
                  </a:lnTo>
                  <a:lnTo>
                    <a:pt x="1564" y="244"/>
                  </a:lnTo>
                  <a:lnTo>
                    <a:pt x="1566" y="242"/>
                  </a:lnTo>
                  <a:lnTo>
                    <a:pt x="1572" y="240"/>
                  </a:lnTo>
                  <a:lnTo>
                    <a:pt x="1574" y="238"/>
                  </a:lnTo>
                  <a:lnTo>
                    <a:pt x="1580" y="228"/>
                  </a:lnTo>
                  <a:lnTo>
                    <a:pt x="1580" y="216"/>
                  </a:lnTo>
                  <a:lnTo>
                    <a:pt x="1578" y="212"/>
                  </a:lnTo>
                  <a:lnTo>
                    <a:pt x="1576" y="208"/>
                  </a:lnTo>
                  <a:lnTo>
                    <a:pt x="1572" y="202"/>
                  </a:lnTo>
                  <a:lnTo>
                    <a:pt x="1566" y="202"/>
                  </a:lnTo>
                  <a:lnTo>
                    <a:pt x="1548" y="202"/>
                  </a:lnTo>
                  <a:lnTo>
                    <a:pt x="1546" y="204"/>
                  </a:lnTo>
                  <a:lnTo>
                    <a:pt x="1544" y="206"/>
                  </a:lnTo>
                  <a:lnTo>
                    <a:pt x="1542" y="210"/>
                  </a:lnTo>
                  <a:lnTo>
                    <a:pt x="1546" y="224"/>
                  </a:lnTo>
                  <a:lnTo>
                    <a:pt x="1550" y="236"/>
                  </a:lnTo>
                  <a:lnTo>
                    <a:pt x="1548" y="240"/>
                  </a:lnTo>
                  <a:lnTo>
                    <a:pt x="1542" y="240"/>
                  </a:lnTo>
                  <a:lnTo>
                    <a:pt x="1536" y="238"/>
                  </a:lnTo>
                  <a:lnTo>
                    <a:pt x="1530" y="242"/>
                  </a:lnTo>
                  <a:lnTo>
                    <a:pt x="1526" y="248"/>
                  </a:lnTo>
                  <a:lnTo>
                    <a:pt x="1522" y="254"/>
                  </a:lnTo>
                  <a:lnTo>
                    <a:pt x="1518" y="262"/>
                  </a:lnTo>
                  <a:lnTo>
                    <a:pt x="1514" y="266"/>
                  </a:lnTo>
                  <a:lnTo>
                    <a:pt x="1510" y="268"/>
                  </a:lnTo>
                  <a:lnTo>
                    <a:pt x="1504" y="266"/>
                  </a:lnTo>
                  <a:lnTo>
                    <a:pt x="1500" y="264"/>
                  </a:lnTo>
                  <a:lnTo>
                    <a:pt x="1498" y="264"/>
                  </a:lnTo>
                  <a:lnTo>
                    <a:pt x="1494" y="268"/>
                  </a:lnTo>
                  <a:lnTo>
                    <a:pt x="1490" y="270"/>
                  </a:lnTo>
                  <a:lnTo>
                    <a:pt x="1488" y="264"/>
                  </a:lnTo>
                  <a:lnTo>
                    <a:pt x="1486" y="256"/>
                  </a:lnTo>
                  <a:lnTo>
                    <a:pt x="1488" y="250"/>
                  </a:lnTo>
                  <a:lnTo>
                    <a:pt x="1490" y="248"/>
                  </a:lnTo>
                  <a:lnTo>
                    <a:pt x="1490" y="244"/>
                  </a:lnTo>
                  <a:lnTo>
                    <a:pt x="1488" y="242"/>
                  </a:lnTo>
                  <a:lnTo>
                    <a:pt x="1484" y="244"/>
                  </a:lnTo>
                  <a:lnTo>
                    <a:pt x="1480" y="250"/>
                  </a:lnTo>
                  <a:lnTo>
                    <a:pt x="1480" y="262"/>
                  </a:lnTo>
                  <a:lnTo>
                    <a:pt x="1478" y="266"/>
                  </a:lnTo>
                  <a:lnTo>
                    <a:pt x="1476" y="268"/>
                  </a:lnTo>
                  <a:lnTo>
                    <a:pt x="1470" y="270"/>
                  </a:lnTo>
                  <a:lnTo>
                    <a:pt x="1460" y="268"/>
                  </a:lnTo>
                  <a:lnTo>
                    <a:pt x="1448" y="266"/>
                  </a:lnTo>
                  <a:lnTo>
                    <a:pt x="1434" y="266"/>
                  </a:lnTo>
                  <a:lnTo>
                    <a:pt x="1424" y="264"/>
                  </a:lnTo>
                  <a:lnTo>
                    <a:pt x="1416" y="266"/>
                  </a:lnTo>
                  <a:lnTo>
                    <a:pt x="1414" y="268"/>
                  </a:lnTo>
                  <a:lnTo>
                    <a:pt x="1414" y="270"/>
                  </a:lnTo>
                  <a:lnTo>
                    <a:pt x="1416" y="278"/>
                  </a:lnTo>
                  <a:lnTo>
                    <a:pt x="1420" y="280"/>
                  </a:lnTo>
                  <a:lnTo>
                    <a:pt x="1428" y="284"/>
                  </a:lnTo>
                  <a:lnTo>
                    <a:pt x="1436" y="292"/>
                  </a:lnTo>
                  <a:close/>
                  <a:moveTo>
                    <a:pt x="1546" y="156"/>
                  </a:moveTo>
                  <a:lnTo>
                    <a:pt x="1546" y="156"/>
                  </a:lnTo>
                  <a:lnTo>
                    <a:pt x="1552" y="162"/>
                  </a:lnTo>
                  <a:lnTo>
                    <a:pt x="1562" y="170"/>
                  </a:lnTo>
                  <a:lnTo>
                    <a:pt x="1572" y="178"/>
                  </a:lnTo>
                  <a:lnTo>
                    <a:pt x="1582" y="190"/>
                  </a:lnTo>
                  <a:lnTo>
                    <a:pt x="1586" y="196"/>
                  </a:lnTo>
                  <a:lnTo>
                    <a:pt x="1588" y="202"/>
                  </a:lnTo>
                  <a:lnTo>
                    <a:pt x="1590" y="210"/>
                  </a:lnTo>
                  <a:lnTo>
                    <a:pt x="1590" y="220"/>
                  </a:lnTo>
                  <a:lnTo>
                    <a:pt x="1592" y="224"/>
                  </a:lnTo>
                  <a:lnTo>
                    <a:pt x="1594" y="232"/>
                  </a:lnTo>
                  <a:lnTo>
                    <a:pt x="1598" y="236"/>
                  </a:lnTo>
                  <a:lnTo>
                    <a:pt x="1602" y="234"/>
                  </a:lnTo>
                  <a:lnTo>
                    <a:pt x="1604" y="230"/>
                  </a:lnTo>
                  <a:lnTo>
                    <a:pt x="1608" y="222"/>
                  </a:lnTo>
                  <a:lnTo>
                    <a:pt x="1608" y="214"/>
                  </a:lnTo>
                  <a:lnTo>
                    <a:pt x="1608" y="206"/>
                  </a:lnTo>
                  <a:lnTo>
                    <a:pt x="1604" y="196"/>
                  </a:lnTo>
                  <a:lnTo>
                    <a:pt x="1596" y="190"/>
                  </a:lnTo>
                  <a:lnTo>
                    <a:pt x="1582" y="178"/>
                  </a:lnTo>
                  <a:lnTo>
                    <a:pt x="1574" y="168"/>
                  </a:lnTo>
                  <a:lnTo>
                    <a:pt x="1566" y="160"/>
                  </a:lnTo>
                  <a:lnTo>
                    <a:pt x="1556" y="154"/>
                  </a:lnTo>
                  <a:lnTo>
                    <a:pt x="1538" y="142"/>
                  </a:lnTo>
                  <a:lnTo>
                    <a:pt x="1526" y="132"/>
                  </a:lnTo>
                  <a:lnTo>
                    <a:pt x="1518" y="126"/>
                  </a:lnTo>
                  <a:lnTo>
                    <a:pt x="1516" y="126"/>
                  </a:lnTo>
                  <a:lnTo>
                    <a:pt x="1514" y="128"/>
                  </a:lnTo>
                  <a:lnTo>
                    <a:pt x="1510" y="132"/>
                  </a:lnTo>
                  <a:lnTo>
                    <a:pt x="1508" y="134"/>
                  </a:lnTo>
                  <a:lnTo>
                    <a:pt x="1510" y="136"/>
                  </a:lnTo>
                  <a:lnTo>
                    <a:pt x="1516" y="138"/>
                  </a:lnTo>
                  <a:lnTo>
                    <a:pt x="1530" y="144"/>
                  </a:lnTo>
                  <a:lnTo>
                    <a:pt x="1538" y="150"/>
                  </a:lnTo>
                  <a:lnTo>
                    <a:pt x="1546" y="156"/>
                  </a:lnTo>
                  <a:close/>
                  <a:moveTo>
                    <a:pt x="1500" y="128"/>
                  </a:moveTo>
                  <a:lnTo>
                    <a:pt x="1500" y="128"/>
                  </a:lnTo>
                  <a:lnTo>
                    <a:pt x="1502" y="126"/>
                  </a:lnTo>
                  <a:lnTo>
                    <a:pt x="1502" y="122"/>
                  </a:lnTo>
                  <a:lnTo>
                    <a:pt x="1496" y="116"/>
                  </a:lnTo>
                  <a:lnTo>
                    <a:pt x="1492" y="114"/>
                  </a:lnTo>
                  <a:lnTo>
                    <a:pt x="1490" y="114"/>
                  </a:lnTo>
                  <a:lnTo>
                    <a:pt x="1486" y="114"/>
                  </a:lnTo>
                  <a:lnTo>
                    <a:pt x="1484" y="118"/>
                  </a:lnTo>
                  <a:lnTo>
                    <a:pt x="1484" y="120"/>
                  </a:lnTo>
                  <a:lnTo>
                    <a:pt x="1484" y="124"/>
                  </a:lnTo>
                  <a:lnTo>
                    <a:pt x="1488" y="128"/>
                  </a:lnTo>
                  <a:lnTo>
                    <a:pt x="1494" y="130"/>
                  </a:lnTo>
                  <a:lnTo>
                    <a:pt x="1498" y="130"/>
                  </a:lnTo>
                  <a:lnTo>
                    <a:pt x="1500" y="128"/>
                  </a:lnTo>
                  <a:close/>
                  <a:moveTo>
                    <a:pt x="726" y="46"/>
                  </a:moveTo>
                  <a:lnTo>
                    <a:pt x="726" y="46"/>
                  </a:lnTo>
                  <a:lnTo>
                    <a:pt x="726" y="50"/>
                  </a:lnTo>
                  <a:lnTo>
                    <a:pt x="724" y="54"/>
                  </a:lnTo>
                  <a:lnTo>
                    <a:pt x="716" y="62"/>
                  </a:lnTo>
                  <a:lnTo>
                    <a:pt x="714" y="66"/>
                  </a:lnTo>
                  <a:lnTo>
                    <a:pt x="716" y="70"/>
                  </a:lnTo>
                  <a:lnTo>
                    <a:pt x="718" y="72"/>
                  </a:lnTo>
                  <a:lnTo>
                    <a:pt x="726" y="72"/>
                  </a:lnTo>
                  <a:lnTo>
                    <a:pt x="738" y="72"/>
                  </a:lnTo>
                  <a:lnTo>
                    <a:pt x="742" y="74"/>
                  </a:lnTo>
                  <a:lnTo>
                    <a:pt x="746" y="78"/>
                  </a:lnTo>
                  <a:lnTo>
                    <a:pt x="752" y="88"/>
                  </a:lnTo>
                  <a:lnTo>
                    <a:pt x="758" y="104"/>
                  </a:lnTo>
                  <a:lnTo>
                    <a:pt x="762" y="106"/>
                  </a:lnTo>
                  <a:lnTo>
                    <a:pt x="764" y="108"/>
                  </a:lnTo>
                  <a:lnTo>
                    <a:pt x="774" y="110"/>
                  </a:lnTo>
                  <a:lnTo>
                    <a:pt x="786" y="110"/>
                  </a:lnTo>
                  <a:lnTo>
                    <a:pt x="798" y="110"/>
                  </a:lnTo>
                  <a:lnTo>
                    <a:pt x="810" y="108"/>
                  </a:lnTo>
                  <a:lnTo>
                    <a:pt x="820" y="108"/>
                  </a:lnTo>
                  <a:lnTo>
                    <a:pt x="828" y="110"/>
                  </a:lnTo>
                  <a:lnTo>
                    <a:pt x="830" y="112"/>
                  </a:lnTo>
                  <a:lnTo>
                    <a:pt x="830" y="114"/>
                  </a:lnTo>
                  <a:lnTo>
                    <a:pt x="830" y="120"/>
                  </a:lnTo>
                  <a:lnTo>
                    <a:pt x="826" y="122"/>
                  </a:lnTo>
                  <a:lnTo>
                    <a:pt x="822" y="122"/>
                  </a:lnTo>
                  <a:lnTo>
                    <a:pt x="816" y="120"/>
                  </a:lnTo>
                  <a:lnTo>
                    <a:pt x="808" y="120"/>
                  </a:lnTo>
                  <a:lnTo>
                    <a:pt x="802" y="118"/>
                  </a:lnTo>
                  <a:lnTo>
                    <a:pt x="798" y="120"/>
                  </a:lnTo>
                  <a:lnTo>
                    <a:pt x="794" y="124"/>
                  </a:lnTo>
                  <a:lnTo>
                    <a:pt x="790" y="130"/>
                  </a:lnTo>
                  <a:lnTo>
                    <a:pt x="784" y="134"/>
                  </a:lnTo>
                  <a:lnTo>
                    <a:pt x="778" y="134"/>
                  </a:lnTo>
                  <a:lnTo>
                    <a:pt x="772" y="132"/>
                  </a:lnTo>
                  <a:lnTo>
                    <a:pt x="766" y="130"/>
                  </a:lnTo>
                  <a:lnTo>
                    <a:pt x="760" y="130"/>
                  </a:lnTo>
                  <a:lnTo>
                    <a:pt x="756" y="132"/>
                  </a:lnTo>
                  <a:lnTo>
                    <a:pt x="756" y="138"/>
                  </a:lnTo>
                  <a:lnTo>
                    <a:pt x="756" y="142"/>
                  </a:lnTo>
                  <a:lnTo>
                    <a:pt x="760" y="144"/>
                  </a:lnTo>
                  <a:lnTo>
                    <a:pt x="768" y="146"/>
                  </a:lnTo>
                  <a:lnTo>
                    <a:pt x="780" y="156"/>
                  </a:lnTo>
                  <a:lnTo>
                    <a:pt x="786" y="164"/>
                  </a:lnTo>
                  <a:lnTo>
                    <a:pt x="790" y="170"/>
                  </a:lnTo>
                  <a:lnTo>
                    <a:pt x="790" y="174"/>
                  </a:lnTo>
                  <a:lnTo>
                    <a:pt x="788" y="176"/>
                  </a:lnTo>
                  <a:lnTo>
                    <a:pt x="784" y="180"/>
                  </a:lnTo>
                  <a:lnTo>
                    <a:pt x="784" y="184"/>
                  </a:lnTo>
                  <a:lnTo>
                    <a:pt x="784" y="188"/>
                  </a:lnTo>
                  <a:lnTo>
                    <a:pt x="788" y="194"/>
                  </a:lnTo>
                  <a:lnTo>
                    <a:pt x="792" y="196"/>
                  </a:lnTo>
                  <a:lnTo>
                    <a:pt x="796" y="198"/>
                  </a:lnTo>
                  <a:lnTo>
                    <a:pt x="802" y="198"/>
                  </a:lnTo>
                  <a:lnTo>
                    <a:pt x="806" y="196"/>
                  </a:lnTo>
                  <a:lnTo>
                    <a:pt x="810" y="192"/>
                  </a:lnTo>
                  <a:lnTo>
                    <a:pt x="814" y="186"/>
                  </a:lnTo>
                  <a:lnTo>
                    <a:pt x="816" y="178"/>
                  </a:lnTo>
                  <a:lnTo>
                    <a:pt x="822" y="158"/>
                  </a:lnTo>
                  <a:lnTo>
                    <a:pt x="826" y="150"/>
                  </a:lnTo>
                  <a:lnTo>
                    <a:pt x="828" y="150"/>
                  </a:lnTo>
                  <a:lnTo>
                    <a:pt x="828" y="154"/>
                  </a:lnTo>
                  <a:lnTo>
                    <a:pt x="824" y="168"/>
                  </a:lnTo>
                  <a:lnTo>
                    <a:pt x="824" y="174"/>
                  </a:lnTo>
                  <a:lnTo>
                    <a:pt x="824" y="178"/>
                  </a:lnTo>
                  <a:lnTo>
                    <a:pt x="828" y="180"/>
                  </a:lnTo>
                  <a:lnTo>
                    <a:pt x="832" y="184"/>
                  </a:lnTo>
                  <a:lnTo>
                    <a:pt x="844" y="188"/>
                  </a:lnTo>
                  <a:lnTo>
                    <a:pt x="852" y="192"/>
                  </a:lnTo>
                  <a:lnTo>
                    <a:pt x="860" y="198"/>
                  </a:lnTo>
                  <a:lnTo>
                    <a:pt x="870" y="206"/>
                  </a:lnTo>
                  <a:lnTo>
                    <a:pt x="878" y="212"/>
                  </a:lnTo>
                  <a:lnTo>
                    <a:pt x="886" y="214"/>
                  </a:lnTo>
                  <a:lnTo>
                    <a:pt x="892" y="216"/>
                  </a:lnTo>
                  <a:lnTo>
                    <a:pt x="906" y="218"/>
                  </a:lnTo>
                  <a:lnTo>
                    <a:pt x="916" y="220"/>
                  </a:lnTo>
                  <a:lnTo>
                    <a:pt x="926" y="226"/>
                  </a:lnTo>
                  <a:lnTo>
                    <a:pt x="940" y="232"/>
                  </a:lnTo>
                  <a:lnTo>
                    <a:pt x="954" y="238"/>
                  </a:lnTo>
                  <a:lnTo>
                    <a:pt x="966" y="242"/>
                  </a:lnTo>
                  <a:lnTo>
                    <a:pt x="980" y="252"/>
                  </a:lnTo>
                  <a:lnTo>
                    <a:pt x="988" y="258"/>
                  </a:lnTo>
                  <a:lnTo>
                    <a:pt x="994" y="266"/>
                  </a:lnTo>
                  <a:lnTo>
                    <a:pt x="1004" y="284"/>
                  </a:lnTo>
                  <a:lnTo>
                    <a:pt x="1014" y="302"/>
                  </a:lnTo>
                  <a:lnTo>
                    <a:pt x="1024" y="318"/>
                  </a:lnTo>
                  <a:lnTo>
                    <a:pt x="1028" y="324"/>
                  </a:lnTo>
                  <a:lnTo>
                    <a:pt x="1030" y="328"/>
                  </a:lnTo>
                  <a:lnTo>
                    <a:pt x="1028" y="330"/>
                  </a:lnTo>
                  <a:lnTo>
                    <a:pt x="1026" y="332"/>
                  </a:lnTo>
                  <a:lnTo>
                    <a:pt x="1022" y="336"/>
                  </a:lnTo>
                  <a:lnTo>
                    <a:pt x="1020" y="338"/>
                  </a:lnTo>
                  <a:lnTo>
                    <a:pt x="1020" y="344"/>
                  </a:lnTo>
                  <a:lnTo>
                    <a:pt x="1024" y="350"/>
                  </a:lnTo>
                  <a:lnTo>
                    <a:pt x="1028" y="354"/>
                  </a:lnTo>
                  <a:lnTo>
                    <a:pt x="1036" y="360"/>
                  </a:lnTo>
                  <a:lnTo>
                    <a:pt x="1040" y="364"/>
                  </a:lnTo>
                  <a:lnTo>
                    <a:pt x="1044" y="368"/>
                  </a:lnTo>
                  <a:lnTo>
                    <a:pt x="1044" y="372"/>
                  </a:lnTo>
                  <a:lnTo>
                    <a:pt x="1040" y="380"/>
                  </a:lnTo>
                  <a:lnTo>
                    <a:pt x="1036" y="394"/>
                  </a:lnTo>
                  <a:lnTo>
                    <a:pt x="1036" y="396"/>
                  </a:lnTo>
                  <a:lnTo>
                    <a:pt x="1038" y="398"/>
                  </a:lnTo>
                  <a:lnTo>
                    <a:pt x="1044" y="396"/>
                  </a:lnTo>
                  <a:lnTo>
                    <a:pt x="1046" y="396"/>
                  </a:lnTo>
                  <a:lnTo>
                    <a:pt x="1050" y="396"/>
                  </a:lnTo>
                  <a:lnTo>
                    <a:pt x="1052" y="398"/>
                  </a:lnTo>
                  <a:lnTo>
                    <a:pt x="1054" y="398"/>
                  </a:lnTo>
                  <a:lnTo>
                    <a:pt x="1060" y="398"/>
                  </a:lnTo>
                  <a:lnTo>
                    <a:pt x="1068" y="398"/>
                  </a:lnTo>
                  <a:lnTo>
                    <a:pt x="1074" y="400"/>
                  </a:lnTo>
                  <a:lnTo>
                    <a:pt x="1080" y="404"/>
                  </a:lnTo>
                  <a:lnTo>
                    <a:pt x="1078" y="116"/>
                  </a:lnTo>
                  <a:lnTo>
                    <a:pt x="1070" y="114"/>
                  </a:lnTo>
                  <a:lnTo>
                    <a:pt x="1060" y="110"/>
                  </a:lnTo>
                  <a:lnTo>
                    <a:pt x="1038" y="100"/>
                  </a:lnTo>
                  <a:lnTo>
                    <a:pt x="1002" y="76"/>
                  </a:lnTo>
                  <a:lnTo>
                    <a:pt x="996" y="72"/>
                  </a:lnTo>
                  <a:lnTo>
                    <a:pt x="988" y="72"/>
                  </a:lnTo>
                  <a:lnTo>
                    <a:pt x="982" y="74"/>
                  </a:lnTo>
                  <a:lnTo>
                    <a:pt x="976" y="76"/>
                  </a:lnTo>
                  <a:lnTo>
                    <a:pt x="970" y="80"/>
                  </a:lnTo>
                  <a:lnTo>
                    <a:pt x="966" y="84"/>
                  </a:lnTo>
                  <a:lnTo>
                    <a:pt x="964" y="88"/>
                  </a:lnTo>
                  <a:lnTo>
                    <a:pt x="964" y="92"/>
                  </a:lnTo>
                  <a:lnTo>
                    <a:pt x="966" y="96"/>
                  </a:lnTo>
                  <a:lnTo>
                    <a:pt x="964" y="100"/>
                  </a:lnTo>
                  <a:lnTo>
                    <a:pt x="956" y="106"/>
                  </a:lnTo>
                  <a:lnTo>
                    <a:pt x="946" y="110"/>
                  </a:lnTo>
                  <a:lnTo>
                    <a:pt x="942" y="110"/>
                  </a:lnTo>
                  <a:lnTo>
                    <a:pt x="938" y="108"/>
                  </a:lnTo>
                  <a:lnTo>
                    <a:pt x="936" y="108"/>
                  </a:lnTo>
                  <a:lnTo>
                    <a:pt x="934" y="110"/>
                  </a:lnTo>
                  <a:lnTo>
                    <a:pt x="928" y="116"/>
                  </a:lnTo>
                  <a:lnTo>
                    <a:pt x="914" y="138"/>
                  </a:lnTo>
                  <a:lnTo>
                    <a:pt x="906" y="148"/>
                  </a:lnTo>
                  <a:lnTo>
                    <a:pt x="898" y="158"/>
                  </a:lnTo>
                  <a:lnTo>
                    <a:pt x="890" y="164"/>
                  </a:lnTo>
                  <a:lnTo>
                    <a:pt x="886" y="164"/>
                  </a:lnTo>
                  <a:lnTo>
                    <a:pt x="882" y="164"/>
                  </a:lnTo>
                  <a:lnTo>
                    <a:pt x="876" y="160"/>
                  </a:lnTo>
                  <a:lnTo>
                    <a:pt x="872" y="156"/>
                  </a:lnTo>
                  <a:lnTo>
                    <a:pt x="870" y="150"/>
                  </a:lnTo>
                  <a:lnTo>
                    <a:pt x="868" y="144"/>
                  </a:lnTo>
                  <a:lnTo>
                    <a:pt x="864" y="132"/>
                  </a:lnTo>
                  <a:lnTo>
                    <a:pt x="862" y="126"/>
                  </a:lnTo>
                  <a:lnTo>
                    <a:pt x="860" y="120"/>
                  </a:lnTo>
                  <a:lnTo>
                    <a:pt x="856" y="118"/>
                  </a:lnTo>
                  <a:lnTo>
                    <a:pt x="854" y="118"/>
                  </a:lnTo>
                  <a:lnTo>
                    <a:pt x="852" y="124"/>
                  </a:lnTo>
                  <a:lnTo>
                    <a:pt x="852" y="126"/>
                  </a:lnTo>
                  <a:lnTo>
                    <a:pt x="846" y="114"/>
                  </a:lnTo>
                  <a:lnTo>
                    <a:pt x="842" y="102"/>
                  </a:lnTo>
                  <a:lnTo>
                    <a:pt x="842" y="94"/>
                  </a:lnTo>
                  <a:lnTo>
                    <a:pt x="842" y="86"/>
                  </a:lnTo>
                  <a:lnTo>
                    <a:pt x="844" y="80"/>
                  </a:lnTo>
                  <a:lnTo>
                    <a:pt x="846" y="66"/>
                  </a:lnTo>
                  <a:lnTo>
                    <a:pt x="846" y="58"/>
                  </a:lnTo>
                  <a:lnTo>
                    <a:pt x="844" y="48"/>
                  </a:lnTo>
                  <a:lnTo>
                    <a:pt x="840" y="40"/>
                  </a:lnTo>
                  <a:lnTo>
                    <a:pt x="838" y="36"/>
                  </a:lnTo>
                  <a:lnTo>
                    <a:pt x="834" y="36"/>
                  </a:lnTo>
                  <a:lnTo>
                    <a:pt x="830" y="36"/>
                  </a:lnTo>
                  <a:lnTo>
                    <a:pt x="826" y="36"/>
                  </a:lnTo>
                  <a:lnTo>
                    <a:pt x="818" y="36"/>
                  </a:lnTo>
                  <a:lnTo>
                    <a:pt x="810" y="32"/>
                  </a:lnTo>
                  <a:lnTo>
                    <a:pt x="798" y="26"/>
                  </a:lnTo>
                  <a:lnTo>
                    <a:pt x="786" y="18"/>
                  </a:lnTo>
                  <a:lnTo>
                    <a:pt x="776" y="16"/>
                  </a:lnTo>
                  <a:lnTo>
                    <a:pt x="770" y="16"/>
                  </a:lnTo>
                  <a:lnTo>
                    <a:pt x="764" y="20"/>
                  </a:lnTo>
                  <a:lnTo>
                    <a:pt x="756" y="28"/>
                  </a:lnTo>
                  <a:lnTo>
                    <a:pt x="752" y="32"/>
                  </a:lnTo>
                  <a:lnTo>
                    <a:pt x="748" y="34"/>
                  </a:lnTo>
                  <a:lnTo>
                    <a:pt x="740" y="36"/>
                  </a:lnTo>
                  <a:lnTo>
                    <a:pt x="732" y="38"/>
                  </a:lnTo>
                  <a:lnTo>
                    <a:pt x="728" y="40"/>
                  </a:lnTo>
                  <a:lnTo>
                    <a:pt x="726" y="42"/>
                  </a:lnTo>
                  <a:lnTo>
                    <a:pt x="726" y="46"/>
                  </a:lnTo>
                  <a:close/>
                  <a:moveTo>
                    <a:pt x="1600" y="438"/>
                  </a:moveTo>
                  <a:lnTo>
                    <a:pt x="1600" y="438"/>
                  </a:lnTo>
                  <a:lnTo>
                    <a:pt x="1594" y="436"/>
                  </a:lnTo>
                  <a:lnTo>
                    <a:pt x="1588" y="434"/>
                  </a:lnTo>
                  <a:lnTo>
                    <a:pt x="1586" y="436"/>
                  </a:lnTo>
                  <a:lnTo>
                    <a:pt x="1588" y="438"/>
                  </a:lnTo>
                  <a:lnTo>
                    <a:pt x="1590" y="442"/>
                  </a:lnTo>
                  <a:lnTo>
                    <a:pt x="1590" y="444"/>
                  </a:lnTo>
                  <a:lnTo>
                    <a:pt x="1592" y="446"/>
                  </a:lnTo>
                  <a:lnTo>
                    <a:pt x="1596" y="448"/>
                  </a:lnTo>
                  <a:lnTo>
                    <a:pt x="1600" y="448"/>
                  </a:lnTo>
                  <a:lnTo>
                    <a:pt x="1604" y="446"/>
                  </a:lnTo>
                  <a:lnTo>
                    <a:pt x="1604" y="444"/>
                  </a:lnTo>
                  <a:lnTo>
                    <a:pt x="1600" y="438"/>
                  </a:lnTo>
                  <a:close/>
                  <a:moveTo>
                    <a:pt x="1606" y="1248"/>
                  </a:moveTo>
                  <a:lnTo>
                    <a:pt x="1606" y="1248"/>
                  </a:lnTo>
                  <a:lnTo>
                    <a:pt x="1606" y="1252"/>
                  </a:lnTo>
                  <a:lnTo>
                    <a:pt x="1604" y="1260"/>
                  </a:lnTo>
                  <a:lnTo>
                    <a:pt x="1604" y="1268"/>
                  </a:lnTo>
                  <a:lnTo>
                    <a:pt x="1604" y="1272"/>
                  </a:lnTo>
                  <a:lnTo>
                    <a:pt x="1606" y="1274"/>
                  </a:lnTo>
                  <a:lnTo>
                    <a:pt x="1608" y="1274"/>
                  </a:lnTo>
                  <a:lnTo>
                    <a:pt x="1610" y="1270"/>
                  </a:lnTo>
                  <a:lnTo>
                    <a:pt x="1610" y="1260"/>
                  </a:lnTo>
                  <a:lnTo>
                    <a:pt x="1614" y="1250"/>
                  </a:lnTo>
                  <a:lnTo>
                    <a:pt x="1620" y="1240"/>
                  </a:lnTo>
                  <a:lnTo>
                    <a:pt x="1620" y="1236"/>
                  </a:lnTo>
                  <a:lnTo>
                    <a:pt x="1618" y="1232"/>
                  </a:lnTo>
                  <a:lnTo>
                    <a:pt x="1618" y="1228"/>
                  </a:lnTo>
                  <a:lnTo>
                    <a:pt x="1616" y="1224"/>
                  </a:lnTo>
                  <a:lnTo>
                    <a:pt x="1616" y="1220"/>
                  </a:lnTo>
                  <a:lnTo>
                    <a:pt x="1614" y="1220"/>
                  </a:lnTo>
                  <a:lnTo>
                    <a:pt x="1612" y="1224"/>
                  </a:lnTo>
                  <a:lnTo>
                    <a:pt x="1612" y="1230"/>
                  </a:lnTo>
                  <a:lnTo>
                    <a:pt x="1612" y="1234"/>
                  </a:lnTo>
                  <a:lnTo>
                    <a:pt x="1612" y="1236"/>
                  </a:lnTo>
                  <a:lnTo>
                    <a:pt x="1608" y="1240"/>
                  </a:lnTo>
                  <a:lnTo>
                    <a:pt x="1606" y="1244"/>
                  </a:lnTo>
                  <a:lnTo>
                    <a:pt x="1604" y="1246"/>
                  </a:lnTo>
                  <a:lnTo>
                    <a:pt x="1606" y="1248"/>
                  </a:lnTo>
                  <a:close/>
                </a:path>
              </a:pathLst>
            </a:custGeom>
            <a:grpFill/>
            <a:ln w="6350">
              <a:noFill/>
              <a:round/>
              <a:headEnd/>
              <a:tailEnd/>
            </a:ln>
          </p:spPr>
          <p:txBody>
            <a:bodyPr/>
            <a:lstStyle/>
            <a:p>
              <a:endParaRPr lang="en-US" b="1" dirty="0"/>
            </a:p>
          </p:txBody>
        </p:sp>
        <p:sp>
          <p:nvSpPr>
            <p:cNvPr id="5" name="Freeform 6153">
              <a:extLst>
                <a:ext uri="{FF2B5EF4-FFF2-40B4-BE49-F238E27FC236}">
                  <a16:creationId xmlns:a16="http://schemas.microsoft.com/office/drawing/2014/main" id="{53DEC68B-5907-4261-86FA-2A221D0750E5}"/>
                </a:ext>
              </a:extLst>
            </p:cNvPr>
            <p:cNvSpPr>
              <a:spLocks noEditPoints="1"/>
            </p:cNvSpPr>
            <p:nvPr/>
          </p:nvSpPr>
          <p:spPr bwMode="auto">
            <a:xfrm>
              <a:off x="3915668" y="3671184"/>
              <a:ext cx="1239013" cy="1462182"/>
            </a:xfrm>
            <a:custGeom>
              <a:avLst/>
              <a:gdLst>
                <a:gd name="T0" fmla="*/ 1666909 w 2776"/>
                <a:gd name="T1" fmla="*/ 1643154 h 3628"/>
                <a:gd name="T2" fmla="*/ 1572963 w 2776"/>
                <a:gd name="T3" fmla="*/ 1734581 h 3628"/>
                <a:gd name="T4" fmla="*/ 1567885 w 2776"/>
                <a:gd name="T5" fmla="*/ 1859024 h 3628"/>
                <a:gd name="T6" fmla="*/ 1595815 w 2776"/>
                <a:gd name="T7" fmla="*/ 1991086 h 3628"/>
                <a:gd name="T8" fmla="*/ 1712613 w 2776"/>
                <a:gd name="T9" fmla="*/ 1728232 h 3628"/>
                <a:gd name="T10" fmla="*/ 1736734 w 2776"/>
                <a:gd name="T11" fmla="*/ 1666011 h 3628"/>
                <a:gd name="T12" fmla="*/ 1698648 w 2776"/>
                <a:gd name="T13" fmla="*/ 844434 h 3628"/>
                <a:gd name="T14" fmla="*/ 1576772 w 2776"/>
                <a:gd name="T15" fmla="*/ 868560 h 3628"/>
                <a:gd name="T16" fmla="*/ 1533607 w 2776"/>
                <a:gd name="T17" fmla="*/ 784752 h 3628"/>
                <a:gd name="T18" fmla="*/ 1484095 w 2776"/>
                <a:gd name="T19" fmla="*/ 730150 h 3628"/>
                <a:gd name="T20" fmla="*/ 1434583 w 2776"/>
                <a:gd name="T21" fmla="*/ 633643 h 3628"/>
                <a:gd name="T22" fmla="*/ 1401575 w 2776"/>
                <a:gd name="T23" fmla="*/ 539676 h 3628"/>
                <a:gd name="T24" fmla="*/ 1353332 w 2776"/>
                <a:gd name="T25" fmla="*/ 454597 h 3628"/>
                <a:gd name="T26" fmla="*/ 1301281 w 2776"/>
                <a:gd name="T27" fmla="*/ 313647 h 3628"/>
                <a:gd name="T28" fmla="*/ 1263195 w 2776"/>
                <a:gd name="T29" fmla="*/ 199363 h 3628"/>
                <a:gd name="T30" fmla="*/ 1197179 w 2776"/>
                <a:gd name="T31" fmla="*/ 219680 h 3628"/>
                <a:gd name="T32" fmla="*/ 1090537 w 2776"/>
                <a:gd name="T33" fmla="*/ 195553 h 3628"/>
                <a:gd name="T34" fmla="*/ 983895 w 2776"/>
                <a:gd name="T35" fmla="*/ 156189 h 3628"/>
                <a:gd name="T36" fmla="*/ 873445 w 2776"/>
                <a:gd name="T37" fmla="*/ 208251 h 3628"/>
                <a:gd name="T38" fmla="*/ 743952 w 2776"/>
                <a:gd name="T39" fmla="*/ 142220 h 3628"/>
                <a:gd name="T40" fmla="*/ 731256 w 2776"/>
                <a:gd name="T41" fmla="*/ 69840 h 3628"/>
                <a:gd name="T42" fmla="*/ 712213 w 2776"/>
                <a:gd name="T43" fmla="*/ 20317 h 3628"/>
                <a:gd name="T44" fmla="*/ 633502 w 2776"/>
                <a:gd name="T45" fmla="*/ 8889 h 3628"/>
                <a:gd name="T46" fmla="*/ 534477 w 2776"/>
                <a:gd name="T47" fmla="*/ 17778 h 3628"/>
                <a:gd name="T48" fmla="*/ 424027 w 2776"/>
                <a:gd name="T49" fmla="*/ 54602 h 3628"/>
                <a:gd name="T50" fmla="*/ 344046 w 2776"/>
                <a:gd name="T51" fmla="*/ 72380 h 3628"/>
                <a:gd name="T52" fmla="*/ 210744 w 2776"/>
                <a:gd name="T53" fmla="*/ 162538 h 3628"/>
                <a:gd name="T54" fmla="*/ 124415 w 2776"/>
                <a:gd name="T55" fmla="*/ 312377 h 3628"/>
                <a:gd name="T56" fmla="*/ 38086 w 2776"/>
                <a:gd name="T57" fmla="*/ 453328 h 3628"/>
                <a:gd name="T58" fmla="*/ 15235 w 2776"/>
                <a:gd name="T59" fmla="*/ 537136 h 3628"/>
                <a:gd name="T60" fmla="*/ 38086 w 2776"/>
                <a:gd name="T61" fmla="*/ 626024 h 3628"/>
                <a:gd name="T62" fmla="*/ 25391 w 2776"/>
                <a:gd name="T63" fmla="*/ 775863 h 3628"/>
                <a:gd name="T64" fmla="*/ 34278 w 2776"/>
                <a:gd name="T65" fmla="*/ 802530 h 3628"/>
                <a:gd name="T66" fmla="*/ 34278 w 2776"/>
                <a:gd name="T67" fmla="*/ 825386 h 3628"/>
                <a:gd name="T68" fmla="*/ 54590 w 2776"/>
                <a:gd name="T69" fmla="*/ 848243 h 3628"/>
                <a:gd name="T70" fmla="*/ 71094 w 2776"/>
                <a:gd name="T71" fmla="*/ 863481 h 3628"/>
                <a:gd name="T72" fmla="*/ 106642 w 2776"/>
                <a:gd name="T73" fmla="*/ 909195 h 3628"/>
                <a:gd name="T74" fmla="*/ 115528 w 2776"/>
                <a:gd name="T75" fmla="*/ 940941 h 3628"/>
                <a:gd name="T76" fmla="*/ 171388 w 2776"/>
                <a:gd name="T77" fmla="*/ 996813 h 3628"/>
                <a:gd name="T78" fmla="*/ 319925 w 2776"/>
                <a:gd name="T79" fmla="*/ 1036177 h 3628"/>
                <a:gd name="T80" fmla="*/ 411332 w 2776"/>
                <a:gd name="T81" fmla="*/ 1038717 h 3628"/>
                <a:gd name="T82" fmla="*/ 535747 w 2776"/>
                <a:gd name="T83" fmla="*/ 993003 h 3628"/>
                <a:gd name="T84" fmla="*/ 632232 w 2776"/>
                <a:gd name="T85" fmla="*/ 1052685 h 3628"/>
                <a:gd name="T86" fmla="*/ 690631 w 2776"/>
                <a:gd name="T87" fmla="*/ 1069193 h 3628"/>
                <a:gd name="T88" fmla="*/ 686822 w 2776"/>
                <a:gd name="T89" fmla="*/ 1158081 h 3628"/>
                <a:gd name="T90" fmla="*/ 700787 w 2776"/>
                <a:gd name="T91" fmla="*/ 1193636 h 3628"/>
                <a:gd name="T92" fmla="*/ 690631 w 2776"/>
                <a:gd name="T93" fmla="*/ 1262206 h 3628"/>
                <a:gd name="T94" fmla="*/ 766804 w 2776"/>
                <a:gd name="T95" fmla="*/ 1376491 h 3628"/>
                <a:gd name="T96" fmla="*/ 797273 w 2776"/>
                <a:gd name="T97" fmla="*/ 1521251 h 3628"/>
                <a:gd name="T98" fmla="*/ 746491 w 2776"/>
                <a:gd name="T99" fmla="*/ 1737121 h 3628"/>
                <a:gd name="T100" fmla="*/ 846785 w 2776"/>
                <a:gd name="T101" fmla="*/ 2073625 h 3628"/>
                <a:gd name="T102" fmla="*/ 903914 w 2776"/>
                <a:gd name="T103" fmla="*/ 2242511 h 3628"/>
                <a:gd name="T104" fmla="*/ 934383 w 2776"/>
                <a:gd name="T105" fmla="*/ 2289495 h 3628"/>
                <a:gd name="T106" fmla="*/ 1009286 w 2776"/>
                <a:gd name="T107" fmla="*/ 2284416 h 3628"/>
                <a:gd name="T108" fmla="*/ 1104502 w 2776"/>
                <a:gd name="T109" fmla="*/ 2269178 h 3628"/>
                <a:gd name="T110" fmla="*/ 1280968 w 2776"/>
                <a:gd name="T111" fmla="*/ 2079974 h 3628"/>
                <a:gd name="T112" fmla="*/ 1354602 w 2776"/>
                <a:gd name="T113" fmla="*/ 1940293 h 3628"/>
                <a:gd name="T114" fmla="*/ 1338098 w 2776"/>
                <a:gd name="T115" fmla="*/ 1812041 h 3628"/>
                <a:gd name="T116" fmla="*/ 1482826 w 2776"/>
                <a:gd name="T117" fmla="*/ 1673630 h 3628"/>
                <a:gd name="T118" fmla="*/ 1475208 w 2776"/>
                <a:gd name="T119" fmla="*/ 1513632 h 3628"/>
                <a:gd name="T120" fmla="*/ 1448548 w 2776"/>
                <a:gd name="T121" fmla="*/ 1400617 h 3628"/>
                <a:gd name="T122" fmla="*/ 1491712 w 2776"/>
                <a:gd name="T123" fmla="*/ 1268555 h 3628"/>
                <a:gd name="T124" fmla="*/ 1679605 w 2776"/>
                <a:gd name="T125" fmla="*/ 1045066 h 362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776"/>
                <a:gd name="T190" fmla="*/ 0 h 3628"/>
                <a:gd name="T191" fmla="*/ 2776 w 2776"/>
                <a:gd name="T192" fmla="*/ 3628 h 362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776" h="3628">
                  <a:moveTo>
                    <a:pt x="2710" y="2504"/>
                  </a:moveTo>
                  <a:lnTo>
                    <a:pt x="2710" y="2504"/>
                  </a:lnTo>
                  <a:lnTo>
                    <a:pt x="2706" y="2498"/>
                  </a:lnTo>
                  <a:lnTo>
                    <a:pt x="2702" y="2492"/>
                  </a:lnTo>
                  <a:lnTo>
                    <a:pt x="2698" y="2476"/>
                  </a:lnTo>
                  <a:lnTo>
                    <a:pt x="2696" y="2470"/>
                  </a:lnTo>
                  <a:lnTo>
                    <a:pt x="2692" y="2466"/>
                  </a:lnTo>
                  <a:lnTo>
                    <a:pt x="2690" y="2468"/>
                  </a:lnTo>
                  <a:lnTo>
                    <a:pt x="2684" y="2472"/>
                  </a:lnTo>
                  <a:lnTo>
                    <a:pt x="2680" y="2480"/>
                  </a:lnTo>
                  <a:lnTo>
                    <a:pt x="2678" y="2486"/>
                  </a:lnTo>
                  <a:lnTo>
                    <a:pt x="2676" y="2508"/>
                  </a:lnTo>
                  <a:lnTo>
                    <a:pt x="2674" y="2518"/>
                  </a:lnTo>
                  <a:lnTo>
                    <a:pt x="2672" y="2526"/>
                  </a:lnTo>
                  <a:lnTo>
                    <a:pt x="2668" y="2532"/>
                  </a:lnTo>
                  <a:lnTo>
                    <a:pt x="2664" y="2536"/>
                  </a:lnTo>
                  <a:lnTo>
                    <a:pt x="2656" y="2542"/>
                  </a:lnTo>
                  <a:lnTo>
                    <a:pt x="2648" y="2544"/>
                  </a:lnTo>
                  <a:lnTo>
                    <a:pt x="2634" y="2546"/>
                  </a:lnTo>
                  <a:lnTo>
                    <a:pt x="2632" y="2548"/>
                  </a:lnTo>
                  <a:lnTo>
                    <a:pt x="2632" y="2554"/>
                  </a:lnTo>
                  <a:lnTo>
                    <a:pt x="2638" y="2566"/>
                  </a:lnTo>
                  <a:lnTo>
                    <a:pt x="2636" y="2572"/>
                  </a:lnTo>
                  <a:lnTo>
                    <a:pt x="2636" y="2576"/>
                  </a:lnTo>
                  <a:lnTo>
                    <a:pt x="2626" y="2588"/>
                  </a:lnTo>
                  <a:lnTo>
                    <a:pt x="2606" y="2608"/>
                  </a:lnTo>
                  <a:lnTo>
                    <a:pt x="2596" y="2618"/>
                  </a:lnTo>
                  <a:lnTo>
                    <a:pt x="2588" y="2628"/>
                  </a:lnTo>
                  <a:lnTo>
                    <a:pt x="2578" y="2640"/>
                  </a:lnTo>
                  <a:lnTo>
                    <a:pt x="2572" y="2646"/>
                  </a:lnTo>
                  <a:lnTo>
                    <a:pt x="2564" y="2650"/>
                  </a:lnTo>
                  <a:lnTo>
                    <a:pt x="2554" y="2652"/>
                  </a:lnTo>
                  <a:lnTo>
                    <a:pt x="2538" y="2656"/>
                  </a:lnTo>
                  <a:lnTo>
                    <a:pt x="2530" y="2658"/>
                  </a:lnTo>
                  <a:lnTo>
                    <a:pt x="2526" y="2660"/>
                  </a:lnTo>
                  <a:lnTo>
                    <a:pt x="2522" y="2664"/>
                  </a:lnTo>
                  <a:lnTo>
                    <a:pt x="2520" y="2668"/>
                  </a:lnTo>
                  <a:lnTo>
                    <a:pt x="2516" y="2670"/>
                  </a:lnTo>
                  <a:lnTo>
                    <a:pt x="2512" y="2670"/>
                  </a:lnTo>
                  <a:lnTo>
                    <a:pt x="2506" y="2670"/>
                  </a:lnTo>
                  <a:lnTo>
                    <a:pt x="2500" y="2670"/>
                  </a:lnTo>
                  <a:lnTo>
                    <a:pt x="2496" y="2670"/>
                  </a:lnTo>
                  <a:lnTo>
                    <a:pt x="2496" y="2672"/>
                  </a:lnTo>
                  <a:lnTo>
                    <a:pt x="2496" y="2676"/>
                  </a:lnTo>
                  <a:lnTo>
                    <a:pt x="2494" y="2690"/>
                  </a:lnTo>
                  <a:lnTo>
                    <a:pt x="2492" y="2700"/>
                  </a:lnTo>
                  <a:lnTo>
                    <a:pt x="2486" y="2712"/>
                  </a:lnTo>
                  <a:lnTo>
                    <a:pt x="2480" y="2724"/>
                  </a:lnTo>
                  <a:lnTo>
                    <a:pt x="2478" y="2732"/>
                  </a:lnTo>
                  <a:lnTo>
                    <a:pt x="2478" y="2738"/>
                  </a:lnTo>
                  <a:lnTo>
                    <a:pt x="2478" y="2742"/>
                  </a:lnTo>
                  <a:lnTo>
                    <a:pt x="2482" y="2750"/>
                  </a:lnTo>
                  <a:lnTo>
                    <a:pt x="2482" y="2754"/>
                  </a:lnTo>
                  <a:lnTo>
                    <a:pt x="2482" y="2762"/>
                  </a:lnTo>
                  <a:lnTo>
                    <a:pt x="2480" y="2772"/>
                  </a:lnTo>
                  <a:lnTo>
                    <a:pt x="2480" y="2778"/>
                  </a:lnTo>
                  <a:lnTo>
                    <a:pt x="2484" y="2790"/>
                  </a:lnTo>
                  <a:lnTo>
                    <a:pt x="2488" y="2798"/>
                  </a:lnTo>
                  <a:lnTo>
                    <a:pt x="2488" y="2802"/>
                  </a:lnTo>
                  <a:lnTo>
                    <a:pt x="2488" y="2806"/>
                  </a:lnTo>
                  <a:lnTo>
                    <a:pt x="2488" y="2814"/>
                  </a:lnTo>
                  <a:lnTo>
                    <a:pt x="2490" y="2820"/>
                  </a:lnTo>
                  <a:lnTo>
                    <a:pt x="2494" y="2832"/>
                  </a:lnTo>
                  <a:lnTo>
                    <a:pt x="2498" y="2848"/>
                  </a:lnTo>
                  <a:lnTo>
                    <a:pt x="2498" y="2860"/>
                  </a:lnTo>
                  <a:lnTo>
                    <a:pt x="2496" y="2868"/>
                  </a:lnTo>
                  <a:lnTo>
                    <a:pt x="2492" y="2876"/>
                  </a:lnTo>
                  <a:lnTo>
                    <a:pt x="2488" y="2884"/>
                  </a:lnTo>
                  <a:lnTo>
                    <a:pt x="2480" y="2900"/>
                  </a:lnTo>
                  <a:lnTo>
                    <a:pt x="2476" y="2908"/>
                  </a:lnTo>
                  <a:lnTo>
                    <a:pt x="2474" y="2916"/>
                  </a:lnTo>
                  <a:lnTo>
                    <a:pt x="2472" y="2924"/>
                  </a:lnTo>
                  <a:lnTo>
                    <a:pt x="2470" y="2928"/>
                  </a:lnTo>
                  <a:lnTo>
                    <a:pt x="2466" y="2928"/>
                  </a:lnTo>
                  <a:lnTo>
                    <a:pt x="2464" y="2928"/>
                  </a:lnTo>
                  <a:lnTo>
                    <a:pt x="2462" y="2930"/>
                  </a:lnTo>
                  <a:lnTo>
                    <a:pt x="2458" y="2934"/>
                  </a:lnTo>
                  <a:lnTo>
                    <a:pt x="2454" y="2942"/>
                  </a:lnTo>
                  <a:lnTo>
                    <a:pt x="2450" y="2954"/>
                  </a:lnTo>
                  <a:lnTo>
                    <a:pt x="2448" y="2968"/>
                  </a:lnTo>
                  <a:lnTo>
                    <a:pt x="2446" y="2980"/>
                  </a:lnTo>
                  <a:lnTo>
                    <a:pt x="2448" y="2990"/>
                  </a:lnTo>
                  <a:lnTo>
                    <a:pt x="2448" y="2998"/>
                  </a:lnTo>
                  <a:lnTo>
                    <a:pt x="2456" y="3012"/>
                  </a:lnTo>
                  <a:lnTo>
                    <a:pt x="2464" y="3026"/>
                  </a:lnTo>
                  <a:lnTo>
                    <a:pt x="2466" y="3034"/>
                  </a:lnTo>
                  <a:lnTo>
                    <a:pt x="2466" y="3040"/>
                  </a:lnTo>
                  <a:lnTo>
                    <a:pt x="2466" y="3054"/>
                  </a:lnTo>
                  <a:lnTo>
                    <a:pt x="2464" y="3062"/>
                  </a:lnTo>
                  <a:lnTo>
                    <a:pt x="2466" y="3072"/>
                  </a:lnTo>
                  <a:lnTo>
                    <a:pt x="2468" y="3084"/>
                  </a:lnTo>
                  <a:lnTo>
                    <a:pt x="2474" y="3100"/>
                  </a:lnTo>
                  <a:lnTo>
                    <a:pt x="2480" y="3114"/>
                  </a:lnTo>
                  <a:lnTo>
                    <a:pt x="2486" y="3122"/>
                  </a:lnTo>
                  <a:lnTo>
                    <a:pt x="2492" y="3126"/>
                  </a:lnTo>
                  <a:lnTo>
                    <a:pt x="2498" y="3130"/>
                  </a:lnTo>
                  <a:lnTo>
                    <a:pt x="2510" y="3134"/>
                  </a:lnTo>
                  <a:lnTo>
                    <a:pt x="2514" y="3136"/>
                  </a:lnTo>
                  <a:lnTo>
                    <a:pt x="2520" y="3142"/>
                  </a:lnTo>
                  <a:lnTo>
                    <a:pt x="2522" y="3144"/>
                  </a:lnTo>
                  <a:lnTo>
                    <a:pt x="2526" y="3146"/>
                  </a:lnTo>
                  <a:lnTo>
                    <a:pt x="2534" y="3146"/>
                  </a:lnTo>
                  <a:lnTo>
                    <a:pt x="2544" y="3144"/>
                  </a:lnTo>
                  <a:lnTo>
                    <a:pt x="2554" y="3140"/>
                  </a:lnTo>
                  <a:lnTo>
                    <a:pt x="2574" y="3128"/>
                  </a:lnTo>
                  <a:lnTo>
                    <a:pt x="2584" y="3124"/>
                  </a:lnTo>
                  <a:lnTo>
                    <a:pt x="2594" y="3122"/>
                  </a:lnTo>
                  <a:lnTo>
                    <a:pt x="2598" y="3120"/>
                  </a:lnTo>
                  <a:lnTo>
                    <a:pt x="2602" y="3116"/>
                  </a:lnTo>
                  <a:lnTo>
                    <a:pt x="2610" y="3096"/>
                  </a:lnTo>
                  <a:lnTo>
                    <a:pt x="2620" y="3068"/>
                  </a:lnTo>
                  <a:lnTo>
                    <a:pt x="2628" y="3034"/>
                  </a:lnTo>
                  <a:lnTo>
                    <a:pt x="2648" y="2952"/>
                  </a:lnTo>
                  <a:lnTo>
                    <a:pt x="2668" y="2870"/>
                  </a:lnTo>
                  <a:lnTo>
                    <a:pt x="2682" y="2822"/>
                  </a:lnTo>
                  <a:lnTo>
                    <a:pt x="2694" y="2792"/>
                  </a:lnTo>
                  <a:lnTo>
                    <a:pt x="2696" y="2780"/>
                  </a:lnTo>
                  <a:lnTo>
                    <a:pt x="2700" y="2768"/>
                  </a:lnTo>
                  <a:lnTo>
                    <a:pt x="2700" y="2756"/>
                  </a:lnTo>
                  <a:lnTo>
                    <a:pt x="2698" y="2742"/>
                  </a:lnTo>
                  <a:lnTo>
                    <a:pt x="2698" y="2730"/>
                  </a:lnTo>
                  <a:lnTo>
                    <a:pt x="2698" y="2722"/>
                  </a:lnTo>
                  <a:lnTo>
                    <a:pt x="2700" y="2718"/>
                  </a:lnTo>
                  <a:lnTo>
                    <a:pt x="2704" y="2714"/>
                  </a:lnTo>
                  <a:lnTo>
                    <a:pt x="2710" y="2710"/>
                  </a:lnTo>
                  <a:lnTo>
                    <a:pt x="2712" y="2706"/>
                  </a:lnTo>
                  <a:lnTo>
                    <a:pt x="2710" y="2700"/>
                  </a:lnTo>
                  <a:lnTo>
                    <a:pt x="2710" y="2690"/>
                  </a:lnTo>
                  <a:lnTo>
                    <a:pt x="2712" y="2684"/>
                  </a:lnTo>
                  <a:lnTo>
                    <a:pt x="2712" y="2674"/>
                  </a:lnTo>
                  <a:lnTo>
                    <a:pt x="2712" y="2670"/>
                  </a:lnTo>
                  <a:lnTo>
                    <a:pt x="2710" y="2662"/>
                  </a:lnTo>
                  <a:lnTo>
                    <a:pt x="2706" y="2654"/>
                  </a:lnTo>
                  <a:lnTo>
                    <a:pt x="2706" y="2648"/>
                  </a:lnTo>
                  <a:lnTo>
                    <a:pt x="2706" y="2642"/>
                  </a:lnTo>
                  <a:lnTo>
                    <a:pt x="2708" y="2638"/>
                  </a:lnTo>
                  <a:lnTo>
                    <a:pt x="2710" y="2636"/>
                  </a:lnTo>
                  <a:lnTo>
                    <a:pt x="2714" y="2640"/>
                  </a:lnTo>
                  <a:lnTo>
                    <a:pt x="2718" y="2646"/>
                  </a:lnTo>
                  <a:lnTo>
                    <a:pt x="2722" y="2658"/>
                  </a:lnTo>
                  <a:lnTo>
                    <a:pt x="2724" y="2662"/>
                  </a:lnTo>
                  <a:lnTo>
                    <a:pt x="2728" y="2662"/>
                  </a:lnTo>
                  <a:lnTo>
                    <a:pt x="2732" y="2658"/>
                  </a:lnTo>
                  <a:lnTo>
                    <a:pt x="2734" y="2652"/>
                  </a:lnTo>
                  <a:lnTo>
                    <a:pt x="2736" y="2644"/>
                  </a:lnTo>
                  <a:lnTo>
                    <a:pt x="2738" y="2634"/>
                  </a:lnTo>
                  <a:lnTo>
                    <a:pt x="2736" y="2624"/>
                  </a:lnTo>
                  <a:lnTo>
                    <a:pt x="2734" y="2614"/>
                  </a:lnTo>
                  <a:lnTo>
                    <a:pt x="2732" y="2604"/>
                  </a:lnTo>
                  <a:lnTo>
                    <a:pt x="2730" y="2590"/>
                  </a:lnTo>
                  <a:lnTo>
                    <a:pt x="2724" y="2556"/>
                  </a:lnTo>
                  <a:lnTo>
                    <a:pt x="2720" y="2522"/>
                  </a:lnTo>
                  <a:lnTo>
                    <a:pt x="2716" y="2510"/>
                  </a:lnTo>
                  <a:lnTo>
                    <a:pt x="2710" y="2504"/>
                  </a:lnTo>
                  <a:close/>
                  <a:moveTo>
                    <a:pt x="2770" y="1364"/>
                  </a:moveTo>
                  <a:lnTo>
                    <a:pt x="2770" y="1364"/>
                  </a:lnTo>
                  <a:lnTo>
                    <a:pt x="2764" y="1352"/>
                  </a:lnTo>
                  <a:lnTo>
                    <a:pt x="2762" y="1342"/>
                  </a:lnTo>
                  <a:lnTo>
                    <a:pt x="2764" y="1332"/>
                  </a:lnTo>
                  <a:lnTo>
                    <a:pt x="2766" y="1322"/>
                  </a:lnTo>
                  <a:lnTo>
                    <a:pt x="2770" y="1316"/>
                  </a:lnTo>
                  <a:lnTo>
                    <a:pt x="2770" y="1308"/>
                  </a:lnTo>
                  <a:lnTo>
                    <a:pt x="2768" y="1304"/>
                  </a:lnTo>
                  <a:lnTo>
                    <a:pt x="2762" y="1300"/>
                  </a:lnTo>
                  <a:lnTo>
                    <a:pt x="2752" y="1300"/>
                  </a:lnTo>
                  <a:lnTo>
                    <a:pt x="2746" y="1302"/>
                  </a:lnTo>
                  <a:lnTo>
                    <a:pt x="2730" y="1314"/>
                  </a:lnTo>
                  <a:lnTo>
                    <a:pt x="2720" y="1320"/>
                  </a:lnTo>
                  <a:lnTo>
                    <a:pt x="2708" y="1326"/>
                  </a:lnTo>
                  <a:lnTo>
                    <a:pt x="2694" y="1330"/>
                  </a:lnTo>
                  <a:lnTo>
                    <a:pt x="2676" y="1330"/>
                  </a:lnTo>
                  <a:lnTo>
                    <a:pt x="2660" y="1332"/>
                  </a:lnTo>
                  <a:lnTo>
                    <a:pt x="2650" y="1332"/>
                  </a:lnTo>
                  <a:lnTo>
                    <a:pt x="2646" y="1334"/>
                  </a:lnTo>
                  <a:lnTo>
                    <a:pt x="2646" y="1336"/>
                  </a:lnTo>
                  <a:lnTo>
                    <a:pt x="2646" y="1338"/>
                  </a:lnTo>
                  <a:lnTo>
                    <a:pt x="2644" y="1340"/>
                  </a:lnTo>
                  <a:lnTo>
                    <a:pt x="2640" y="1340"/>
                  </a:lnTo>
                  <a:lnTo>
                    <a:pt x="2630" y="1340"/>
                  </a:lnTo>
                  <a:lnTo>
                    <a:pt x="2618" y="1340"/>
                  </a:lnTo>
                  <a:lnTo>
                    <a:pt x="2608" y="1342"/>
                  </a:lnTo>
                  <a:lnTo>
                    <a:pt x="2602" y="1346"/>
                  </a:lnTo>
                  <a:lnTo>
                    <a:pt x="2596" y="1352"/>
                  </a:lnTo>
                  <a:lnTo>
                    <a:pt x="2590" y="1356"/>
                  </a:lnTo>
                  <a:lnTo>
                    <a:pt x="2584" y="1360"/>
                  </a:lnTo>
                  <a:lnTo>
                    <a:pt x="2574" y="1360"/>
                  </a:lnTo>
                  <a:lnTo>
                    <a:pt x="2564" y="1358"/>
                  </a:lnTo>
                  <a:lnTo>
                    <a:pt x="2552" y="1356"/>
                  </a:lnTo>
                  <a:lnTo>
                    <a:pt x="2542" y="1356"/>
                  </a:lnTo>
                  <a:lnTo>
                    <a:pt x="2534" y="1360"/>
                  </a:lnTo>
                  <a:lnTo>
                    <a:pt x="2528" y="1366"/>
                  </a:lnTo>
                  <a:lnTo>
                    <a:pt x="2520" y="1370"/>
                  </a:lnTo>
                  <a:lnTo>
                    <a:pt x="2512" y="1374"/>
                  </a:lnTo>
                  <a:lnTo>
                    <a:pt x="2504" y="1376"/>
                  </a:lnTo>
                  <a:lnTo>
                    <a:pt x="2494" y="1374"/>
                  </a:lnTo>
                  <a:lnTo>
                    <a:pt x="2484" y="1368"/>
                  </a:lnTo>
                  <a:lnTo>
                    <a:pt x="2476" y="1362"/>
                  </a:lnTo>
                  <a:lnTo>
                    <a:pt x="2470" y="1356"/>
                  </a:lnTo>
                  <a:lnTo>
                    <a:pt x="2466" y="1350"/>
                  </a:lnTo>
                  <a:lnTo>
                    <a:pt x="2458" y="1334"/>
                  </a:lnTo>
                  <a:lnTo>
                    <a:pt x="2454" y="1328"/>
                  </a:lnTo>
                  <a:lnTo>
                    <a:pt x="2448" y="1320"/>
                  </a:lnTo>
                  <a:lnTo>
                    <a:pt x="2444" y="1318"/>
                  </a:lnTo>
                  <a:lnTo>
                    <a:pt x="2438" y="1316"/>
                  </a:lnTo>
                  <a:lnTo>
                    <a:pt x="2428" y="1316"/>
                  </a:lnTo>
                  <a:lnTo>
                    <a:pt x="2426" y="1316"/>
                  </a:lnTo>
                  <a:lnTo>
                    <a:pt x="2428" y="1314"/>
                  </a:lnTo>
                  <a:lnTo>
                    <a:pt x="2444" y="1302"/>
                  </a:lnTo>
                  <a:lnTo>
                    <a:pt x="2450" y="1298"/>
                  </a:lnTo>
                  <a:lnTo>
                    <a:pt x="2452" y="1294"/>
                  </a:lnTo>
                  <a:lnTo>
                    <a:pt x="2452" y="1288"/>
                  </a:lnTo>
                  <a:lnTo>
                    <a:pt x="2452" y="1284"/>
                  </a:lnTo>
                  <a:lnTo>
                    <a:pt x="2448" y="1272"/>
                  </a:lnTo>
                  <a:lnTo>
                    <a:pt x="2440" y="1260"/>
                  </a:lnTo>
                  <a:lnTo>
                    <a:pt x="2436" y="1256"/>
                  </a:lnTo>
                  <a:lnTo>
                    <a:pt x="2432" y="1254"/>
                  </a:lnTo>
                  <a:lnTo>
                    <a:pt x="2426" y="1252"/>
                  </a:lnTo>
                  <a:lnTo>
                    <a:pt x="2422" y="1244"/>
                  </a:lnTo>
                  <a:lnTo>
                    <a:pt x="2418" y="1238"/>
                  </a:lnTo>
                  <a:lnTo>
                    <a:pt x="2416" y="1236"/>
                  </a:lnTo>
                  <a:lnTo>
                    <a:pt x="2414" y="1232"/>
                  </a:lnTo>
                  <a:lnTo>
                    <a:pt x="2410" y="1224"/>
                  </a:lnTo>
                  <a:lnTo>
                    <a:pt x="2404" y="1214"/>
                  </a:lnTo>
                  <a:lnTo>
                    <a:pt x="2402" y="1214"/>
                  </a:lnTo>
                  <a:lnTo>
                    <a:pt x="2402" y="1216"/>
                  </a:lnTo>
                  <a:lnTo>
                    <a:pt x="2396" y="1208"/>
                  </a:lnTo>
                  <a:lnTo>
                    <a:pt x="2394" y="1204"/>
                  </a:lnTo>
                  <a:lnTo>
                    <a:pt x="2392" y="1202"/>
                  </a:lnTo>
                  <a:lnTo>
                    <a:pt x="2388" y="1202"/>
                  </a:lnTo>
                  <a:lnTo>
                    <a:pt x="2384" y="1202"/>
                  </a:lnTo>
                  <a:lnTo>
                    <a:pt x="2382" y="1198"/>
                  </a:lnTo>
                  <a:lnTo>
                    <a:pt x="2378" y="1192"/>
                  </a:lnTo>
                  <a:lnTo>
                    <a:pt x="2372" y="1182"/>
                  </a:lnTo>
                  <a:lnTo>
                    <a:pt x="2366" y="1172"/>
                  </a:lnTo>
                  <a:lnTo>
                    <a:pt x="2362" y="1166"/>
                  </a:lnTo>
                  <a:lnTo>
                    <a:pt x="2358" y="1164"/>
                  </a:lnTo>
                  <a:lnTo>
                    <a:pt x="2356" y="1164"/>
                  </a:lnTo>
                  <a:lnTo>
                    <a:pt x="2354" y="1166"/>
                  </a:lnTo>
                  <a:lnTo>
                    <a:pt x="2352" y="1166"/>
                  </a:lnTo>
                  <a:lnTo>
                    <a:pt x="2348" y="1162"/>
                  </a:lnTo>
                  <a:lnTo>
                    <a:pt x="2344" y="1156"/>
                  </a:lnTo>
                  <a:lnTo>
                    <a:pt x="2340" y="1150"/>
                  </a:lnTo>
                  <a:lnTo>
                    <a:pt x="2338" y="1150"/>
                  </a:lnTo>
                  <a:lnTo>
                    <a:pt x="2334" y="1150"/>
                  </a:lnTo>
                  <a:lnTo>
                    <a:pt x="2332" y="1152"/>
                  </a:lnTo>
                  <a:lnTo>
                    <a:pt x="2330" y="1152"/>
                  </a:lnTo>
                  <a:lnTo>
                    <a:pt x="2326" y="1150"/>
                  </a:lnTo>
                  <a:lnTo>
                    <a:pt x="2322" y="1144"/>
                  </a:lnTo>
                  <a:lnTo>
                    <a:pt x="2316" y="1132"/>
                  </a:lnTo>
                  <a:lnTo>
                    <a:pt x="2312" y="1124"/>
                  </a:lnTo>
                  <a:lnTo>
                    <a:pt x="2310" y="1122"/>
                  </a:lnTo>
                  <a:lnTo>
                    <a:pt x="2308" y="1124"/>
                  </a:lnTo>
                  <a:lnTo>
                    <a:pt x="2308" y="1128"/>
                  </a:lnTo>
                  <a:lnTo>
                    <a:pt x="2308" y="1140"/>
                  </a:lnTo>
                  <a:lnTo>
                    <a:pt x="2308" y="1144"/>
                  </a:lnTo>
                  <a:lnTo>
                    <a:pt x="2306" y="1146"/>
                  </a:lnTo>
                  <a:lnTo>
                    <a:pt x="2304" y="1142"/>
                  </a:lnTo>
                  <a:lnTo>
                    <a:pt x="2300" y="1136"/>
                  </a:lnTo>
                  <a:lnTo>
                    <a:pt x="2298" y="1126"/>
                  </a:lnTo>
                  <a:lnTo>
                    <a:pt x="2290" y="1110"/>
                  </a:lnTo>
                  <a:lnTo>
                    <a:pt x="2286" y="1100"/>
                  </a:lnTo>
                  <a:lnTo>
                    <a:pt x="2284" y="1086"/>
                  </a:lnTo>
                  <a:lnTo>
                    <a:pt x="2280" y="1058"/>
                  </a:lnTo>
                  <a:lnTo>
                    <a:pt x="2276" y="1042"/>
                  </a:lnTo>
                  <a:lnTo>
                    <a:pt x="2272" y="1026"/>
                  </a:lnTo>
                  <a:lnTo>
                    <a:pt x="2268" y="1012"/>
                  </a:lnTo>
                  <a:lnTo>
                    <a:pt x="2260" y="998"/>
                  </a:lnTo>
                  <a:lnTo>
                    <a:pt x="2252" y="988"/>
                  </a:lnTo>
                  <a:lnTo>
                    <a:pt x="2248" y="984"/>
                  </a:lnTo>
                  <a:lnTo>
                    <a:pt x="2244" y="986"/>
                  </a:lnTo>
                  <a:lnTo>
                    <a:pt x="2242" y="986"/>
                  </a:lnTo>
                  <a:lnTo>
                    <a:pt x="2240" y="984"/>
                  </a:lnTo>
                  <a:lnTo>
                    <a:pt x="2236" y="976"/>
                  </a:lnTo>
                  <a:lnTo>
                    <a:pt x="2230" y="968"/>
                  </a:lnTo>
                  <a:lnTo>
                    <a:pt x="2226" y="966"/>
                  </a:lnTo>
                  <a:lnTo>
                    <a:pt x="2222" y="966"/>
                  </a:lnTo>
                  <a:lnTo>
                    <a:pt x="2220" y="966"/>
                  </a:lnTo>
                  <a:lnTo>
                    <a:pt x="2218" y="964"/>
                  </a:lnTo>
                  <a:lnTo>
                    <a:pt x="2212" y="956"/>
                  </a:lnTo>
                  <a:lnTo>
                    <a:pt x="2208" y="944"/>
                  </a:lnTo>
                  <a:lnTo>
                    <a:pt x="2206" y="928"/>
                  </a:lnTo>
                  <a:lnTo>
                    <a:pt x="2202" y="900"/>
                  </a:lnTo>
                  <a:lnTo>
                    <a:pt x="2200" y="890"/>
                  </a:lnTo>
                  <a:lnTo>
                    <a:pt x="2202" y="884"/>
                  </a:lnTo>
                  <a:lnTo>
                    <a:pt x="2204" y="876"/>
                  </a:lnTo>
                  <a:lnTo>
                    <a:pt x="2204" y="870"/>
                  </a:lnTo>
                  <a:lnTo>
                    <a:pt x="2200" y="858"/>
                  </a:lnTo>
                  <a:lnTo>
                    <a:pt x="2198" y="850"/>
                  </a:lnTo>
                  <a:lnTo>
                    <a:pt x="2200" y="848"/>
                  </a:lnTo>
                  <a:lnTo>
                    <a:pt x="2204" y="850"/>
                  </a:lnTo>
                  <a:lnTo>
                    <a:pt x="2208" y="850"/>
                  </a:lnTo>
                  <a:lnTo>
                    <a:pt x="2210" y="848"/>
                  </a:lnTo>
                  <a:lnTo>
                    <a:pt x="2204" y="842"/>
                  </a:lnTo>
                  <a:lnTo>
                    <a:pt x="2198" y="826"/>
                  </a:lnTo>
                  <a:lnTo>
                    <a:pt x="2194" y="816"/>
                  </a:lnTo>
                  <a:lnTo>
                    <a:pt x="2192" y="802"/>
                  </a:lnTo>
                  <a:lnTo>
                    <a:pt x="2190" y="794"/>
                  </a:lnTo>
                  <a:lnTo>
                    <a:pt x="2188" y="790"/>
                  </a:lnTo>
                  <a:lnTo>
                    <a:pt x="2184" y="786"/>
                  </a:lnTo>
                  <a:lnTo>
                    <a:pt x="2176" y="784"/>
                  </a:lnTo>
                  <a:lnTo>
                    <a:pt x="2174" y="782"/>
                  </a:lnTo>
                  <a:lnTo>
                    <a:pt x="2170" y="780"/>
                  </a:lnTo>
                  <a:lnTo>
                    <a:pt x="2166" y="772"/>
                  </a:lnTo>
                  <a:lnTo>
                    <a:pt x="2162" y="766"/>
                  </a:lnTo>
                  <a:lnTo>
                    <a:pt x="2160" y="764"/>
                  </a:lnTo>
                  <a:lnTo>
                    <a:pt x="2154" y="764"/>
                  </a:lnTo>
                  <a:lnTo>
                    <a:pt x="2150" y="762"/>
                  </a:lnTo>
                  <a:lnTo>
                    <a:pt x="2146" y="758"/>
                  </a:lnTo>
                  <a:lnTo>
                    <a:pt x="2138" y="746"/>
                  </a:lnTo>
                  <a:lnTo>
                    <a:pt x="2134" y="752"/>
                  </a:lnTo>
                  <a:lnTo>
                    <a:pt x="2138" y="746"/>
                  </a:lnTo>
                  <a:lnTo>
                    <a:pt x="2134" y="732"/>
                  </a:lnTo>
                  <a:lnTo>
                    <a:pt x="2132" y="716"/>
                  </a:lnTo>
                  <a:lnTo>
                    <a:pt x="2132" y="710"/>
                  </a:lnTo>
                  <a:lnTo>
                    <a:pt x="2134" y="706"/>
                  </a:lnTo>
                  <a:lnTo>
                    <a:pt x="2136" y="702"/>
                  </a:lnTo>
                  <a:lnTo>
                    <a:pt x="2142" y="702"/>
                  </a:lnTo>
                  <a:lnTo>
                    <a:pt x="2144" y="702"/>
                  </a:lnTo>
                  <a:lnTo>
                    <a:pt x="2138" y="698"/>
                  </a:lnTo>
                  <a:lnTo>
                    <a:pt x="2134" y="692"/>
                  </a:lnTo>
                  <a:lnTo>
                    <a:pt x="2128" y="684"/>
                  </a:lnTo>
                  <a:lnTo>
                    <a:pt x="2120" y="674"/>
                  </a:lnTo>
                  <a:lnTo>
                    <a:pt x="2116" y="662"/>
                  </a:lnTo>
                  <a:lnTo>
                    <a:pt x="2108" y="642"/>
                  </a:lnTo>
                  <a:lnTo>
                    <a:pt x="2098" y="624"/>
                  </a:lnTo>
                  <a:lnTo>
                    <a:pt x="2082" y="594"/>
                  </a:lnTo>
                  <a:lnTo>
                    <a:pt x="2072" y="572"/>
                  </a:lnTo>
                  <a:lnTo>
                    <a:pt x="2070" y="564"/>
                  </a:lnTo>
                  <a:lnTo>
                    <a:pt x="2070" y="556"/>
                  </a:lnTo>
                  <a:lnTo>
                    <a:pt x="2070" y="550"/>
                  </a:lnTo>
                  <a:lnTo>
                    <a:pt x="2070" y="544"/>
                  </a:lnTo>
                  <a:lnTo>
                    <a:pt x="2064" y="534"/>
                  </a:lnTo>
                  <a:lnTo>
                    <a:pt x="2058" y="526"/>
                  </a:lnTo>
                  <a:lnTo>
                    <a:pt x="2056" y="520"/>
                  </a:lnTo>
                  <a:lnTo>
                    <a:pt x="2056" y="512"/>
                  </a:lnTo>
                  <a:lnTo>
                    <a:pt x="2054" y="504"/>
                  </a:lnTo>
                  <a:lnTo>
                    <a:pt x="2050" y="494"/>
                  </a:lnTo>
                  <a:lnTo>
                    <a:pt x="2036" y="474"/>
                  </a:lnTo>
                  <a:lnTo>
                    <a:pt x="2022" y="452"/>
                  </a:lnTo>
                  <a:lnTo>
                    <a:pt x="2018" y="442"/>
                  </a:lnTo>
                  <a:lnTo>
                    <a:pt x="2016" y="434"/>
                  </a:lnTo>
                  <a:lnTo>
                    <a:pt x="2016" y="426"/>
                  </a:lnTo>
                  <a:lnTo>
                    <a:pt x="2014" y="422"/>
                  </a:lnTo>
                  <a:lnTo>
                    <a:pt x="2010" y="416"/>
                  </a:lnTo>
                  <a:lnTo>
                    <a:pt x="2008" y="412"/>
                  </a:lnTo>
                  <a:lnTo>
                    <a:pt x="2008" y="408"/>
                  </a:lnTo>
                  <a:lnTo>
                    <a:pt x="2010" y="402"/>
                  </a:lnTo>
                  <a:lnTo>
                    <a:pt x="2014" y="394"/>
                  </a:lnTo>
                  <a:lnTo>
                    <a:pt x="2000" y="332"/>
                  </a:lnTo>
                  <a:lnTo>
                    <a:pt x="1998" y="332"/>
                  </a:lnTo>
                  <a:lnTo>
                    <a:pt x="1996" y="328"/>
                  </a:lnTo>
                  <a:lnTo>
                    <a:pt x="1992" y="326"/>
                  </a:lnTo>
                  <a:lnTo>
                    <a:pt x="1990" y="326"/>
                  </a:lnTo>
                  <a:lnTo>
                    <a:pt x="1986" y="326"/>
                  </a:lnTo>
                  <a:lnTo>
                    <a:pt x="1984" y="324"/>
                  </a:lnTo>
                  <a:lnTo>
                    <a:pt x="1984" y="322"/>
                  </a:lnTo>
                  <a:lnTo>
                    <a:pt x="1984" y="320"/>
                  </a:lnTo>
                  <a:lnTo>
                    <a:pt x="1986" y="318"/>
                  </a:lnTo>
                  <a:lnTo>
                    <a:pt x="1988" y="316"/>
                  </a:lnTo>
                  <a:lnTo>
                    <a:pt x="1990" y="314"/>
                  </a:lnTo>
                  <a:lnTo>
                    <a:pt x="1992" y="316"/>
                  </a:lnTo>
                  <a:lnTo>
                    <a:pt x="1998" y="320"/>
                  </a:lnTo>
                  <a:lnTo>
                    <a:pt x="1996" y="316"/>
                  </a:lnTo>
                  <a:lnTo>
                    <a:pt x="1990" y="310"/>
                  </a:lnTo>
                  <a:lnTo>
                    <a:pt x="1988" y="308"/>
                  </a:lnTo>
                  <a:lnTo>
                    <a:pt x="1986" y="308"/>
                  </a:lnTo>
                  <a:lnTo>
                    <a:pt x="1980" y="312"/>
                  </a:lnTo>
                  <a:lnTo>
                    <a:pt x="1976" y="314"/>
                  </a:lnTo>
                  <a:lnTo>
                    <a:pt x="1974" y="314"/>
                  </a:lnTo>
                  <a:lnTo>
                    <a:pt x="1966" y="310"/>
                  </a:lnTo>
                  <a:lnTo>
                    <a:pt x="1958" y="306"/>
                  </a:lnTo>
                  <a:lnTo>
                    <a:pt x="1954" y="306"/>
                  </a:lnTo>
                  <a:lnTo>
                    <a:pt x="1948" y="308"/>
                  </a:lnTo>
                  <a:lnTo>
                    <a:pt x="1938" y="312"/>
                  </a:lnTo>
                  <a:lnTo>
                    <a:pt x="1932" y="312"/>
                  </a:lnTo>
                  <a:lnTo>
                    <a:pt x="1928" y="312"/>
                  </a:lnTo>
                  <a:lnTo>
                    <a:pt x="1922" y="318"/>
                  </a:lnTo>
                  <a:lnTo>
                    <a:pt x="1920" y="320"/>
                  </a:lnTo>
                  <a:lnTo>
                    <a:pt x="1916" y="322"/>
                  </a:lnTo>
                  <a:lnTo>
                    <a:pt x="1908" y="326"/>
                  </a:lnTo>
                  <a:lnTo>
                    <a:pt x="1892" y="340"/>
                  </a:lnTo>
                  <a:lnTo>
                    <a:pt x="1886" y="346"/>
                  </a:lnTo>
                  <a:lnTo>
                    <a:pt x="1880" y="346"/>
                  </a:lnTo>
                  <a:lnTo>
                    <a:pt x="1874" y="346"/>
                  </a:lnTo>
                  <a:lnTo>
                    <a:pt x="1866" y="344"/>
                  </a:lnTo>
                  <a:lnTo>
                    <a:pt x="1854" y="336"/>
                  </a:lnTo>
                  <a:lnTo>
                    <a:pt x="1848" y="334"/>
                  </a:lnTo>
                  <a:lnTo>
                    <a:pt x="1844" y="334"/>
                  </a:lnTo>
                  <a:lnTo>
                    <a:pt x="1836" y="332"/>
                  </a:lnTo>
                  <a:lnTo>
                    <a:pt x="1830" y="330"/>
                  </a:lnTo>
                  <a:lnTo>
                    <a:pt x="1826" y="326"/>
                  </a:lnTo>
                  <a:lnTo>
                    <a:pt x="1822" y="326"/>
                  </a:lnTo>
                  <a:lnTo>
                    <a:pt x="1818" y="326"/>
                  </a:lnTo>
                  <a:lnTo>
                    <a:pt x="1812" y="326"/>
                  </a:lnTo>
                  <a:lnTo>
                    <a:pt x="1812" y="324"/>
                  </a:lnTo>
                  <a:lnTo>
                    <a:pt x="1808" y="322"/>
                  </a:lnTo>
                  <a:lnTo>
                    <a:pt x="1804" y="318"/>
                  </a:lnTo>
                  <a:lnTo>
                    <a:pt x="1794" y="314"/>
                  </a:lnTo>
                  <a:lnTo>
                    <a:pt x="1778" y="310"/>
                  </a:lnTo>
                  <a:lnTo>
                    <a:pt x="1762" y="308"/>
                  </a:lnTo>
                  <a:lnTo>
                    <a:pt x="1750" y="306"/>
                  </a:lnTo>
                  <a:lnTo>
                    <a:pt x="1734" y="308"/>
                  </a:lnTo>
                  <a:lnTo>
                    <a:pt x="1724" y="310"/>
                  </a:lnTo>
                  <a:lnTo>
                    <a:pt x="1718" y="310"/>
                  </a:lnTo>
                  <a:lnTo>
                    <a:pt x="1718" y="308"/>
                  </a:lnTo>
                  <a:lnTo>
                    <a:pt x="1716" y="302"/>
                  </a:lnTo>
                  <a:lnTo>
                    <a:pt x="1714" y="292"/>
                  </a:lnTo>
                  <a:lnTo>
                    <a:pt x="1710" y="288"/>
                  </a:lnTo>
                  <a:lnTo>
                    <a:pt x="1706" y="286"/>
                  </a:lnTo>
                  <a:lnTo>
                    <a:pt x="1700" y="284"/>
                  </a:lnTo>
                  <a:lnTo>
                    <a:pt x="1692" y="284"/>
                  </a:lnTo>
                  <a:lnTo>
                    <a:pt x="1678" y="284"/>
                  </a:lnTo>
                  <a:lnTo>
                    <a:pt x="1672" y="282"/>
                  </a:lnTo>
                  <a:lnTo>
                    <a:pt x="1666" y="280"/>
                  </a:lnTo>
                  <a:lnTo>
                    <a:pt x="1654" y="278"/>
                  </a:lnTo>
                  <a:lnTo>
                    <a:pt x="1648" y="276"/>
                  </a:lnTo>
                  <a:lnTo>
                    <a:pt x="1644" y="274"/>
                  </a:lnTo>
                  <a:lnTo>
                    <a:pt x="1640" y="266"/>
                  </a:lnTo>
                  <a:lnTo>
                    <a:pt x="1638" y="262"/>
                  </a:lnTo>
                  <a:lnTo>
                    <a:pt x="1632" y="256"/>
                  </a:lnTo>
                  <a:lnTo>
                    <a:pt x="1624" y="250"/>
                  </a:lnTo>
                  <a:lnTo>
                    <a:pt x="1612" y="242"/>
                  </a:lnTo>
                  <a:lnTo>
                    <a:pt x="1596" y="236"/>
                  </a:lnTo>
                  <a:lnTo>
                    <a:pt x="1584" y="236"/>
                  </a:lnTo>
                  <a:lnTo>
                    <a:pt x="1574" y="238"/>
                  </a:lnTo>
                  <a:lnTo>
                    <a:pt x="1568" y="242"/>
                  </a:lnTo>
                  <a:lnTo>
                    <a:pt x="1564" y="244"/>
                  </a:lnTo>
                  <a:lnTo>
                    <a:pt x="1560" y="246"/>
                  </a:lnTo>
                  <a:lnTo>
                    <a:pt x="1550" y="246"/>
                  </a:lnTo>
                  <a:lnTo>
                    <a:pt x="1544" y="248"/>
                  </a:lnTo>
                  <a:lnTo>
                    <a:pt x="1536" y="252"/>
                  </a:lnTo>
                  <a:lnTo>
                    <a:pt x="1528" y="260"/>
                  </a:lnTo>
                  <a:lnTo>
                    <a:pt x="1516" y="274"/>
                  </a:lnTo>
                  <a:lnTo>
                    <a:pt x="1510" y="284"/>
                  </a:lnTo>
                  <a:lnTo>
                    <a:pt x="1508" y="292"/>
                  </a:lnTo>
                  <a:lnTo>
                    <a:pt x="1508" y="302"/>
                  </a:lnTo>
                  <a:lnTo>
                    <a:pt x="1510" y="314"/>
                  </a:lnTo>
                  <a:lnTo>
                    <a:pt x="1512" y="324"/>
                  </a:lnTo>
                  <a:lnTo>
                    <a:pt x="1514" y="334"/>
                  </a:lnTo>
                  <a:lnTo>
                    <a:pt x="1512" y="344"/>
                  </a:lnTo>
                  <a:lnTo>
                    <a:pt x="1506" y="354"/>
                  </a:lnTo>
                  <a:lnTo>
                    <a:pt x="1498" y="362"/>
                  </a:lnTo>
                  <a:lnTo>
                    <a:pt x="1492" y="368"/>
                  </a:lnTo>
                  <a:lnTo>
                    <a:pt x="1484" y="374"/>
                  </a:lnTo>
                  <a:lnTo>
                    <a:pt x="1478" y="376"/>
                  </a:lnTo>
                  <a:lnTo>
                    <a:pt x="1470" y="376"/>
                  </a:lnTo>
                  <a:lnTo>
                    <a:pt x="1464" y="374"/>
                  </a:lnTo>
                  <a:lnTo>
                    <a:pt x="1458" y="368"/>
                  </a:lnTo>
                  <a:lnTo>
                    <a:pt x="1452" y="362"/>
                  </a:lnTo>
                  <a:lnTo>
                    <a:pt x="1446" y="356"/>
                  </a:lnTo>
                  <a:lnTo>
                    <a:pt x="1438" y="350"/>
                  </a:lnTo>
                  <a:lnTo>
                    <a:pt x="1418" y="338"/>
                  </a:lnTo>
                  <a:lnTo>
                    <a:pt x="1398" y="330"/>
                  </a:lnTo>
                  <a:lnTo>
                    <a:pt x="1376" y="328"/>
                  </a:lnTo>
                  <a:lnTo>
                    <a:pt x="1358" y="326"/>
                  </a:lnTo>
                  <a:lnTo>
                    <a:pt x="1350" y="324"/>
                  </a:lnTo>
                  <a:lnTo>
                    <a:pt x="1344" y="320"/>
                  </a:lnTo>
                  <a:lnTo>
                    <a:pt x="1338" y="316"/>
                  </a:lnTo>
                  <a:lnTo>
                    <a:pt x="1334" y="310"/>
                  </a:lnTo>
                  <a:lnTo>
                    <a:pt x="1330" y="300"/>
                  </a:lnTo>
                  <a:lnTo>
                    <a:pt x="1326" y="288"/>
                  </a:lnTo>
                  <a:lnTo>
                    <a:pt x="1324" y="276"/>
                  </a:lnTo>
                  <a:lnTo>
                    <a:pt x="1320" y="268"/>
                  </a:lnTo>
                  <a:lnTo>
                    <a:pt x="1314" y="262"/>
                  </a:lnTo>
                  <a:lnTo>
                    <a:pt x="1306" y="260"/>
                  </a:lnTo>
                  <a:lnTo>
                    <a:pt x="1294" y="258"/>
                  </a:lnTo>
                  <a:lnTo>
                    <a:pt x="1288" y="256"/>
                  </a:lnTo>
                  <a:lnTo>
                    <a:pt x="1284" y="254"/>
                  </a:lnTo>
                  <a:lnTo>
                    <a:pt x="1272" y="248"/>
                  </a:lnTo>
                  <a:lnTo>
                    <a:pt x="1256" y="242"/>
                  </a:lnTo>
                  <a:lnTo>
                    <a:pt x="1238" y="240"/>
                  </a:lnTo>
                  <a:lnTo>
                    <a:pt x="1230" y="240"/>
                  </a:lnTo>
                  <a:lnTo>
                    <a:pt x="1224" y="240"/>
                  </a:lnTo>
                  <a:lnTo>
                    <a:pt x="1216" y="242"/>
                  </a:lnTo>
                  <a:lnTo>
                    <a:pt x="1210" y="242"/>
                  </a:lnTo>
                  <a:lnTo>
                    <a:pt x="1196" y="236"/>
                  </a:lnTo>
                  <a:lnTo>
                    <a:pt x="1182" y="230"/>
                  </a:lnTo>
                  <a:lnTo>
                    <a:pt x="1172" y="224"/>
                  </a:lnTo>
                  <a:lnTo>
                    <a:pt x="1160" y="218"/>
                  </a:lnTo>
                  <a:lnTo>
                    <a:pt x="1156" y="214"/>
                  </a:lnTo>
                  <a:lnTo>
                    <a:pt x="1154" y="206"/>
                  </a:lnTo>
                  <a:lnTo>
                    <a:pt x="1152" y="198"/>
                  </a:lnTo>
                  <a:lnTo>
                    <a:pt x="1150" y="198"/>
                  </a:lnTo>
                  <a:lnTo>
                    <a:pt x="1148" y="198"/>
                  </a:lnTo>
                  <a:lnTo>
                    <a:pt x="1144" y="200"/>
                  </a:lnTo>
                  <a:lnTo>
                    <a:pt x="1142" y="200"/>
                  </a:lnTo>
                  <a:lnTo>
                    <a:pt x="1140" y="198"/>
                  </a:lnTo>
                  <a:lnTo>
                    <a:pt x="1132" y="196"/>
                  </a:lnTo>
                  <a:lnTo>
                    <a:pt x="1124" y="194"/>
                  </a:lnTo>
                  <a:lnTo>
                    <a:pt x="1118" y="194"/>
                  </a:lnTo>
                  <a:lnTo>
                    <a:pt x="1114" y="190"/>
                  </a:lnTo>
                  <a:lnTo>
                    <a:pt x="1110" y="184"/>
                  </a:lnTo>
                  <a:lnTo>
                    <a:pt x="1108" y="176"/>
                  </a:lnTo>
                  <a:lnTo>
                    <a:pt x="1110" y="170"/>
                  </a:lnTo>
                  <a:lnTo>
                    <a:pt x="1116" y="162"/>
                  </a:lnTo>
                  <a:lnTo>
                    <a:pt x="1134" y="144"/>
                  </a:lnTo>
                  <a:lnTo>
                    <a:pt x="1142" y="134"/>
                  </a:lnTo>
                  <a:lnTo>
                    <a:pt x="1150" y="124"/>
                  </a:lnTo>
                  <a:lnTo>
                    <a:pt x="1154" y="116"/>
                  </a:lnTo>
                  <a:lnTo>
                    <a:pt x="1154" y="114"/>
                  </a:lnTo>
                  <a:lnTo>
                    <a:pt x="1152" y="110"/>
                  </a:lnTo>
                  <a:lnTo>
                    <a:pt x="1150" y="106"/>
                  </a:lnTo>
                  <a:lnTo>
                    <a:pt x="1148" y="102"/>
                  </a:lnTo>
                  <a:lnTo>
                    <a:pt x="1148" y="96"/>
                  </a:lnTo>
                  <a:lnTo>
                    <a:pt x="1148" y="92"/>
                  </a:lnTo>
                  <a:lnTo>
                    <a:pt x="1146" y="90"/>
                  </a:lnTo>
                  <a:lnTo>
                    <a:pt x="1142" y="86"/>
                  </a:lnTo>
                  <a:lnTo>
                    <a:pt x="1136" y="82"/>
                  </a:lnTo>
                  <a:lnTo>
                    <a:pt x="1132" y="78"/>
                  </a:lnTo>
                  <a:lnTo>
                    <a:pt x="1128" y="74"/>
                  </a:lnTo>
                  <a:lnTo>
                    <a:pt x="1124" y="64"/>
                  </a:lnTo>
                  <a:lnTo>
                    <a:pt x="1124" y="60"/>
                  </a:lnTo>
                  <a:lnTo>
                    <a:pt x="1124" y="56"/>
                  </a:lnTo>
                  <a:lnTo>
                    <a:pt x="1126" y="52"/>
                  </a:lnTo>
                  <a:lnTo>
                    <a:pt x="1130" y="50"/>
                  </a:lnTo>
                  <a:lnTo>
                    <a:pt x="1140" y="42"/>
                  </a:lnTo>
                  <a:lnTo>
                    <a:pt x="1148" y="34"/>
                  </a:lnTo>
                  <a:lnTo>
                    <a:pt x="1152" y="26"/>
                  </a:lnTo>
                  <a:lnTo>
                    <a:pt x="1152" y="20"/>
                  </a:lnTo>
                  <a:lnTo>
                    <a:pt x="1152" y="16"/>
                  </a:lnTo>
                  <a:lnTo>
                    <a:pt x="1148" y="14"/>
                  </a:lnTo>
                  <a:lnTo>
                    <a:pt x="1146" y="16"/>
                  </a:lnTo>
                  <a:lnTo>
                    <a:pt x="1136" y="22"/>
                  </a:lnTo>
                  <a:lnTo>
                    <a:pt x="1128" y="30"/>
                  </a:lnTo>
                  <a:lnTo>
                    <a:pt x="1124" y="32"/>
                  </a:lnTo>
                  <a:lnTo>
                    <a:pt x="1122" y="32"/>
                  </a:lnTo>
                  <a:lnTo>
                    <a:pt x="1120" y="30"/>
                  </a:lnTo>
                  <a:lnTo>
                    <a:pt x="1118" y="26"/>
                  </a:lnTo>
                  <a:lnTo>
                    <a:pt x="1118" y="18"/>
                  </a:lnTo>
                  <a:lnTo>
                    <a:pt x="1116" y="10"/>
                  </a:lnTo>
                  <a:lnTo>
                    <a:pt x="1112" y="6"/>
                  </a:lnTo>
                  <a:lnTo>
                    <a:pt x="1108" y="4"/>
                  </a:lnTo>
                  <a:lnTo>
                    <a:pt x="1096" y="0"/>
                  </a:lnTo>
                  <a:lnTo>
                    <a:pt x="1088" y="2"/>
                  </a:lnTo>
                  <a:lnTo>
                    <a:pt x="1080" y="4"/>
                  </a:lnTo>
                  <a:lnTo>
                    <a:pt x="1074" y="6"/>
                  </a:lnTo>
                  <a:lnTo>
                    <a:pt x="1064" y="16"/>
                  </a:lnTo>
                  <a:lnTo>
                    <a:pt x="1058" y="22"/>
                  </a:lnTo>
                  <a:lnTo>
                    <a:pt x="1052" y="22"/>
                  </a:lnTo>
                  <a:lnTo>
                    <a:pt x="1040" y="22"/>
                  </a:lnTo>
                  <a:lnTo>
                    <a:pt x="1034" y="22"/>
                  </a:lnTo>
                  <a:lnTo>
                    <a:pt x="1026" y="24"/>
                  </a:lnTo>
                  <a:lnTo>
                    <a:pt x="1022" y="28"/>
                  </a:lnTo>
                  <a:lnTo>
                    <a:pt x="1018" y="24"/>
                  </a:lnTo>
                  <a:lnTo>
                    <a:pt x="1014" y="20"/>
                  </a:lnTo>
                  <a:lnTo>
                    <a:pt x="1006" y="14"/>
                  </a:lnTo>
                  <a:lnTo>
                    <a:pt x="1002" y="12"/>
                  </a:lnTo>
                  <a:lnTo>
                    <a:pt x="998" y="14"/>
                  </a:lnTo>
                  <a:lnTo>
                    <a:pt x="994" y="18"/>
                  </a:lnTo>
                  <a:lnTo>
                    <a:pt x="992" y="20"/>
                  </a:lnTo>
                  <a:lnTo>
                    <a:pt x="988" y="22"/>
                  </a:lnTo>
                  <a:lnTo>
                    <a:pt x="984" y="22"/>
                  </a:lnTo>
                  <a:lnTo>
                    <a:pt x="978" y="20"/>
                  </a:lnTo>
                  <a:lnTo>
                    <a:pt x="966" y="16"/>
                  </a:lnTo>
                  <a:lnTo>
                    <a:pt x="962" y="16"/>
                  </a:lnTo>
                  <a:lnTo>
                    <a:pt x="960" y="18"/>
                  </a:lnTo>
                  <a:lnTo>
                    <a:pt x="954" y="22"/>
                  </a:lnTo>
                  <a:lnTo>
                    <a:pt x="942" y="26"/>
                  </a:lnTo>
                  <a:lnTo>
                    <a:pt x="936" y="28"/>
                  </a:lnTo>
                  <a:lnTo>
                    <a:pt x="930" y="30"/>
                  </a:lnTo>
                  <a:lnTo>
                    <a:pt x="924" y="36"/>
                  </a:lnTo>
                  <a:lnTo>
                    <a:pt x="920" y="38"/>
                  </a:lnTo>
                  <a:lnTo>
                    <a:pt x="918" y="38"/>
                  </a:lnTo>
                  <a:lnTo>
                    <a:pt x="914" y="36"/>
                  </a:lnTo>
                  <a:lnTo>
                    <a:pt x="910" y="32"/>
                  </a:lnTo>
                  <a:lnTo>
                    <a:pt x="906" y="28"/>
                  </a:lnTo>
                  <a:lnTo>
                    <a:pt x="900" y="26"/>
                  </a:lnTo>
                  <a:lnTo>
                    <a:pt x="886" y="22"/>
                  </a:lnTo>
                  <a:lnTo>
                    <a:pt x="870" y="24"/>
                  </a:lnTo>
                  <a:lnTo>
                    <a:pt x="854" y="26"/>
                  </a:lnTo>
                  <a:lnTo>
                    <a:pt x="848" y="28"/>
                  </a:lnTo>
                  <a:lnTo>
                    <a:pt x="842" y="28"/>
                  </a:lnTo>
                  <a:lnTo>
                    <a:pt x="832" y="28"/>
                  </a:lnTo>
                  <a:lnTo>
                    <a:pt x="822" y="28"/>
                  </a:lnTo>
                  <a:lnTo>
                    <a:pt x="820" y="30"/>
                  </a:lnTo>
                  <a:lnTo>
                    <a:pt x="816" y="32"/>
                  </a:lnTo>
                  <a:lnTo>
                    <a:pt x="812" y="38"/>
                  </a:lnTo>
                  <a:lnTo>
                    <a:pt x="804" y="40"/>
                  </a:lnTo>
                  <a:lnTo>
                    <a:pt x="776" y="42"/>
                  </a:lnTo>
                  <a:lnTo>
                    <a:pt x="754" y="46"/>
                  </a:lnTo>
                  <a:lnTo>
                    <a:pt x="732" y="52"/>
                  </a:lnTo>
                  <a:lnTo>
                    <a:pt x="724" y="58"/>
                  </a:lnTo>
                  <a:lnTo>
                    <a:pt x="716" y="64"/>
                  </a:lnTo>
                  <a:lnTo>
                    <a:pt x="710" y="70"/>
                  </a:lnTo>
                  <a:lnTo>
                    <a:pt x="706" y="76"/>
                  </a:lnTo>
                  <a:lnTo>
                    <a:pt x="704" y="82"/>
                  </a:lnTo>
                  <a:lnTo>
                    <a:pt x="700" y="86"/>
                  </a:lnTo>
                  <a:lnTo>
                    <a:pt x="698" y="86"/>
                  </a:lnTo>
                  <a:lnTo>
                    <a:pt x="696" y="84"/>
                  </a:lnTo>
                  <a:lnTo>
                    <a:pt x="690" y="80"/>
                  </a:lnTo>
                  <a:lnTo>
                    <a:pt x="686" y="82"/>
                  </a:lnTo>
                  <a:lnTo>
                    <a:pt x="682" y="84"/>
                  </a:lnTo>
                  <a:lnTo>
                    <a:pt x="680" y="86"/>
                  </a:lnTo>
                  <a:lnTo>
                    <a:pt x="676" y="88"/>
                  </a:lnTo>
                  <a:lnTo>
                    <a:pt x="670" y="86"/>
                  </a:lnTo>
                  <a:lnTo>
                    <a:pt x="668" y="86"/>
                  </a:lnTo>
                  <a:lnTo>
                    <a:pt x="664" y="88"/>
                  </a:lnTo>
                  <a:lnTo>
                    <a:pt x="662" y="90"/>
                  </a:lnTo>
                  <a:lnTo>
                    <a:pt x="656" y="96"/>
                  </a:lnTo>
                  <a:lnTo>
                    <a:pt x="650" y="104"/>
                  </a:lnTo>
                  <a:lnTo>
                    <a:pt x="640" y="114"/>
                  </a:lnTo>
                  <a:lnTo>
                    <a:pt x="634" y="118"/>
                  </a:lnTo>
                  <a:lnTo>
                    <a:pt x="628" y="120"/>
                  </a:lnTo>
                  <a:lnTo>
                    <a:pt x="622" y="120"/>
                  </a:lnTo>
                  <a:lnTo>
                    <a:pt x="616" y="120"/>
                  </a:lnTo>
                  <a:lnTo>
                    <a:pt x="600" y="120"/>
                  </a:lnTo>
                  <a:lnTo>
                    <a:pt x="596" y="118"/>
                  </a:lnTo>
                  <a:lnTo>
                    <a:pt x="592" y="116"/>
                  </a:lnTo>
                  <a:lnTo>
                    <a:pt x="588" y="112"/>
                  </a:lnTo>
                  <a:lnTo>
                    <a:pt x="586" y="108"/>
                  </a:lnTo>
                  <a:lnTo>
                    <a:pt x="586" y="104"/>
                  </a:lnTo>
                  <a:lnTo>
                    <a:pt x="584" y="104"/>
                  </a:lnTo>
                  <a:lnTo>
                    <a:pt x="580" y="108"/>
                  </a:lnTo>
                  <a:lnTo>
                    <a:pt x="578" y="110"/>
                  </a:lnTo>
                  <a:lnTo>
                    <a:pt x="574" y="112"/>
                  </a:lnTo>
                  <a:lnTo>
                    <a:pt x="570" y="114"/>
                  </a:lnTo>
                  <a:lnTo>
                    <a:pt x="562" y="112"/>
                  </a:lnTo>
                  <a:lnTo>
                    <a:pt x="558" y="110"/>
                  </a:lnTo>
                  <a:lnTo>
                    <a:pt x="552" y="110"/>
                  </a:lnTo>
                  <a:lnTo>
                    <a:pt x="542" y="114"/>
                  </a:lnTo>
                  <a:lnTo>
                    <a:pt x="536" y="116"/>
                  </a:lnTo>
                  <a:lnTo>
                    <a:pt x="530" y="118"/>
                  </a:lnTo>
                  <a:lnTo>
                    <a:pt x="520" y="116"/>
                  </a:lnTo>
                  <a:lnTo>
                    <a:pt x="510" y="112"/>
                  </a:lnTo>
                  <a:lnTo>
                    <a:pt x="502" y="108"/>
                  </a:lnTo>
                  <a:lnTo>
                    <a:pt x="498" y="102"/>
                  </a:lnTo>
                  <a:lnTo>
                    <a:pt x="494" y="98"/>
                  </a:lnTo>
                  <a:lnTo>
                    <a:pt x="492" y="94"/>
                  </a:lnTo>
                  <a:lnTo>
                    <a:pt x="464" y="96"/>
                  </a:lnTo>
                  <a:lnTo>
                    <a:pt x="454" y="122"/>
                  </a:lnTo>
                  <a:lnTo>
                    <a:pt x="444" y="152"/>
                  </a:lnTo>
                  <a:lnTo>
                    <a:pt x="436" y="166"/>
                  </a:lnTo>
                  <a:lnTo>
                    <a:pt x="426" y="180"/>
                  </a:lnTo>
                  <a:lnTo>
                    <a:pt x="414" y="190"/>
                  </a:lnTo>
                  <a:lnTo>
                    <a:pt x="400" y="200"/>
                  </a:lnTo>
                  <a:lnTo>
                    <a:pt x="380" y="206"/>
                  </a:lnTo>
                  <a:lnTo>
                    <a:pt x="368" y="212"/>
                  </a:lnTo>
                  <a:lnTo>
                    <a:pt x="360" y="218"/>
                  </a:lnTo>
                  <a:lnTo>
                    <a:pt x="356" y="222"/>
                  </a:lnTo>
                  <a:lnTo>
                    <a:pt x="352" y="232"/>
                  </a:lnTo>
                  <a:lnTo>
                    <a:pt x="348" y="238"/>
                  </a:lnTo>
                  <a:lnTo>
                    <a:pt x="342" y="244"/>
                  </a:lnTo>
                  <a:lnTo>
                    <a:pt x="334" y="252"/>
                  </a:lnTo>
                  <a:lnTo>
                    <a:pt x="332" y="256"/>
                  </a:lnTo>
                  <a:lnTo>
                    <a:pt x="330" y="260"/>
                  </a:lnTo>
                  <a:lnTo>
                    <a:pt x="330" y="264"/>
                  </a:lnTo>
                  <a:lnTo>
                    <a:pt x="330" y="270"/>
                  </a:lnTo>
                  <a:lnTo>
                    <a:pt x="330" y="274"/>
                  </a:lnTo>
                  <a:lnTo>
                    <a:pt x="326" y="282"/>
                  </a:lnTo>
                  <a:lnTo>
                    <a:pt x="320" y="292"/>
                  </a:lnTo>
                  <a:lnTo>
                    <a:pt x="312" y="306"/>
                  </a:lnTo>
                  <a:lnTo>
                    <a:pt x="308" y="320"/>
                  </a:lnTo>
                  <a:lnTo>
                    <a:pt x="308" y="336"/>
                  </a:lnTo>
                  <a:lnTo>
                    <a:pt x="310" y="350"/>
                  </a:lnTo>
                  <a:lnTo>
                    <a:pt x="314" y="376"/>
                  </a:lnTo>
                  <a:lnTo>
                    <a:pt x="314" y="388"/>
                  </a:lnTo>
                  <a:lnTo>
                    <a:pt x="310" y="398"/>
                  </a:lnTo>
                  <a:lnTo>
                    <a:pt x="298" y="420"/>
                  </a:lnTo>
                  <a:lnTo>
                    <a:pt x="288" y="434"/>
                  </a:lnTo>
                  <a:lnTo>
                    <a:pt x="282" y="442"/>
                  </a:lnTo>
                  <a:lnTo>
                    <a:pt x="276" y="446"/>
                  </a:lnTo>
                  <a:lnTo>
                    <a:pt x="264" y="452"/>
                  </a:lnTo>
                  <a:lnTo>
                    <a:pt x="258" y="456"/>
                  </a:lnTo>
                  <a:lnTo>
                    <a:pt x="250" y="466"/>
                  </a:lnTo>
                  <a:lnTo>
                    <a:pt x="240" y="478"/>
                  </a:lnTo>
                  <a:lnTo>
                    <a:pt x="228" y="484"/>
                  </a:lnTo>
                  <a:lnTo>
                    <a:pt x="218" y="488"/>
                  </a:lnTo>
                  <a:lnTo>
                    <a:pt x="206" y="490"/>
                  </a:lnTo>
                  <a:lnTo>
                    <a:pt x="196" y="492"/>
                  </a:lnTo>
                  <a:lnTo>
                    <a:pt x="188" y="496"/>
                  </a:lnTo>
                  <a:lnTo>
                    <a:pt x="180" y="500"/>
                  </a:lnTo>
                  <a:lnTo>
                    <a:pt x="174" y="510"/>
                  </a:lnTo>
                  <a:lnTo>
                    <a:pt x="164" y="538"/>
                  </a:lnTo>
                  <a:lnTo>
                    <a:pt x="156" y="556"/>
                  </a:lnTo>
                  <a:lnTo>
                    <a:pt x="148" y="566"/>
                  </a:lnTo>
                  <a:lnTo>
                    <a:pt x="140" y="572"/>
                  </a:lnTo>
                  <a:lnTo>
                    <a:pt x="134" y="574"/>
                  </a:lnTo>
                  <a:lnTo>
                    <a:pt x="128" y="578"/>
                  </a:lnTo>
                  <a:lnTo>
                    <a:pt x="124" y="584"/>
                  </a:lnTo>
                  <a:lnTo>
                    <a:pt x="120" y="596"/>
                  </a:lnTo>
                  <a:lnTo>
                    <a:pt x="116" y="610"/>
                  </a:lnTo>
                  <a:lnTo>
                    <a:pt x="114" y="614"/>
                  </a:lnTo>
                  <a:lnTo>
                    <a:pt x="110" y="620"/>
                  </a:lnTo>
                  <a:lnTo>
                    <a:pt x="108" y="640"/>
                  </a:lnTo>
                  <a:lnTo>
                    <a:pt x="104" y="660"/>
                  </a:lnTo>
                  <a:lnTo>
                    <a:pt x="102" y="666"/>
                  </a:lnTo>
                  <a:lnTo>
                    <a:pt x="98" y="670"/>
                  </a:lnTo>
                  <a:lnTo>
                    <a:pt x="90" y="678"/>
                  </a:lnTo>
                  <a:lnTo>
                    <a:pt x="78" y="692"/>
                  </a:lnTo>
                  <a:lnTo>
                    <a:pt x="64" y="706"/>
                  </a:lnTo>
                  <a:lnTo>
                    <a:pt x="58" y="712"/>
                  </a:lnTo>
                  <a:lnTo>
                    <a:pt x="58" y="714"/>
                  </a:lnTo>
                  <a:lnTo>
                    <a:pt x="60" y="714"/>
                  </a:lnTo>
                  <a:lnTo>
                    <a:pt x="64" y="714"/>
                  </a:lnTo>
                  <a:lnTo>
                    <a:pt x="66" y="714"/>
                  </a:lnTo>
                  <a:lnTo>
                    <a:pt x="66" y="716"/>
                  </a:lnTo>
                  <a:lnTo>
                    <a:pt x="60" y="726"/>
                  </a:lnTo>
                  <a:lnTo>
                    <a:pt x="54" y="740"/>
                  </a:lnTo>
                  <a:lnTo>
                    <a:pt x="52" y="750"/>
                  </a:lnTo>
                  <a:lnTo>
                    <a:pt x="50" y="762"/>
                  </a:lnTo>
                  <a:lnTo>
                    <a:pt x="48" y="772"/>
                  </a:lnTo>
                  <a:lnTo>
                    <a:pt x="46" y="778"/>
                  </a:lnTo>
                  <a:lnTo>
                    <a:pt x="42" y="782"/>
                  </a:lnTo>
                  <a:lnTo>
                    <a:pt x="36" y="786"/>
                  </a:lnTo>
                  <a:lnTo>
                    <a:pt x="32" y="788"/>
                  </a:lnTo>
                  <a:lnTo>
                    <a:pt x="28" y="794"/>
                  </a:lnTo>
                  <a:lnTo>
                    <a:pt x="24" y="800"/>
                  </a:lnTo>
                  <a:lnTo>
                    <a:pt x="20" y="812"/>
                  </a:lnTo>
                  <a:lnTo>
                    <a:pt x="16" y="834"/>
                  </a:lnTo>
                  <a:lnTo>
                    <a:pt x="14" y="850"/>
                  </a:lnTo>
                  <a:lnTo>
                    <a:pt x="16" y="858"/>
                  </a:lnTo>
                  <a:lnTo>
                    <a:pt x="16" y="860"/>
                  </a:lnTo>
                  <a:lnTo>
                    <a:pt x="18" y="860"/>
                  </a:lnTo>
                  <a:lnTo>
                    <a:pt x="20" y="860"/>
                  </a:lnTo>
                  <a:lnTo>
                    <a:pt x="22" y="858"/>
                  </a:lnTo>
                  <a:lnTo>
                    <a:pt x="22" y="852"/>
                  </a:lnTo>
                  <a:lnTo>
                    <a:pt x="24" y="846"/>
                  </a:lnTo>
                  <a:lnTo>
                    <a:pt x="24" y="844"/>
                  </a:lnTo>
                  <a:lnTo>
                    <a:pt x="26" y="844"/>
                  </a:lnTo>
                  <a:lnTo>
                    <a:pt x="30" y="846"/>
                  </a:lnTo>
                  <a:lnTo>
                    <a:pt x="30" y="850"/>
                  </a:lnTo>
                  <a:lnTo>
                    <a:pt x="32" y="860"/>
                  </a:lnTo>
                  <a:lnTo>
                    <a:pt x="34" y="868"/>
                  </a:lnTo>
                  <a:lnTo>
                    <a:pt x="36" y="868"/>
                  </a:lnTo>
                  <a:lnTo>
                    <a:pt x="38" y="868"/>
                  </a:lnTo>
                  <a:lnTo>
                    <a:pt x="42" y="868"/>
                  </a:lnTo>
                  <a:lnTo>
                    <a:pt x="44" y="868"/>
                  </a:lnTo>
                  <a:lnTo>
                    <a:pt x="48" y="878"/>
                  </a:lnTo>
                  <a:lnTo>
                    <a:pt x="50" y="890"/>
                  </a:lnTo>
                  <a:lnTo>
                    <a:pt x="50" y="902"/>
                  </a:lnTo>
                  <a:lnTo>
                    <a:pt x="50" y="910"/>
                  </a:lnTo>
                  <a:lnTo>
                    <a:pt x="46" y="918"/>
                  </a:lnTo>
                  <a:lnTo>
                    <a:pt x="42" y="926"/>
                  </a:lnTo>
                  <a:lnTo>
                    <a:pt x="38" y="930"/>
                  </a:lnTo>
                  <a:lnTo>
                    <a:pt x="40" y="932"/>
                  </a:lnTo>
                  <a:lnTo>
                    <a:pt x="42" y="936"/>
                  </a:lnTo>
                  <a:lnTo>
                    <a:pt x="46" y="940"/>
                  </a:lnTo>
                  <a:lnTo>
                    <a:pt x="50" y="948"/>
                  </a:lnTo>
                  <a:lnTo>
                    <a:pt x="54" y="958"/>
                  </a:lnTo>
                  <a:lnTo>
                    <a:pt x="58" y="972"/>
                  </a:lnTo>
                  <a:lnTo>
                    <a:pt x="60" y="986"/>
                  </a:lnTo>
                  <a:lnTo>
                    <a:pt x="60" y="1002"/>
                  </a:lnTo>
                  <a:lnTo>
                    <a:pt x="58" y="1016"/>
                  </a:lnTo>
                  <a:lnTo>
                    <a:pt x="54" y="1030"/>
                  </a:lnTo>
                  <a:lnTo>
                    <a:pt x="42" y="1066"/>
                  </a:lnTo>
                  <a:lnTo>
                    <a:pt x="40" y="1076"/>
                  </a:lnTo>
                  <a:lnTo>
                    <a:pt x="40" y="1086"/>
                  </a:lnTo>
                  <a:lnTo>
                    <a:pt x="40" y="1102"/>
                  </a:lnTo>
                  <a:lnTo>
                    <a:pt x="34" y="1122"/>
                  </a:lnTo>
                  <a:lnTo>
                    <a:pt x="28" y="1132"/>
                  </a:lnTo>
                  <a:lnTo>
                    <a:pt x="22" y="1142"/>
                  </a:lnTo>
                  <a:lnTo>
                    <a:pt x="16" y="1150"/>
                  </a:lnTo>
                  <a:lnTo>
                    <a:pt x="6" y="1156"/>
                  </a:lnTo>
                  <a:lnTo>
                    <a:pt x="2" y="1160"/>
                  </a:lnTo>
                  <a:lnTo>
                    <a:pt x="0" y="1162"/>
                  </a:lnTo>
                  <a:lnTo>
                    <a:pt x="2" y="1164"/>
                  </a:lnTo>
                  <a:lnTo>
                    <a:pt x="10" y="1164"/>
                  </a:lnTo>
                  <a:lnTo>
                    <a:pt x="14" y="1164"/>
                  </a:lnTo>
                  <a:lnTo>
                    <a:pt x="16" y="1168"/>
                  </a:lnTo>
                  <a:lnTo>
                    <a:pt x="22" y="1184"/>
                  </a:lnTo>
                  <a:lnTo>
                    <a:pt x="30" y="1202"/>
                  </a:lnTo>
                  <a:lnTo>
                    <a:pt x="34" y="1210"/>
                  </a:lnTo>
                  <a:lnTo>
                    <a:pt x="38" y="1218"/>
                  </a:lnTo>
                  <a:lnTo>
                    <a:pt x="40" y="1222"/>
                  </a:lnTo>
                  <a:lnTo>
                    <a:pt x="44" y="1224"/>
                  </a:lnTo>
                  <a:lnTo>
                    <a:pt x="46" y="1226"/>
                  </a:lnTo>
                  <a:lnTo>
                    <a:pt x="52" y="1226"/>
                  </a:lnTo>
                  <a:lnTo>
                    <a:pt x="64" y="1224"/>
                  </a:lnTo>
                  <a:lnTo>
                    <a:pt x="80" y="1224"/>
                  </a:lnTo>
                  <a:lnTo>
                    <a:pt x="62" y="1228"/>
                  </a:lnTo>
                  <a:lnTo>
                    <a:pt x="50" y="1232"/>
                  </a:lnTo>
                  <a:lnTo>
                    <a:pt x="40" y="1232"/>
                  </a:lnTo>
                  <a:lnTo>
                    <a:pt x="38" y="1232"/>
                  </a:lnTo>
                  <a:lnTo>
                    <a:pt x="36" y="1228"/>
                  </a:lnTo>
                  <a:lnTo>
                    <a:pt x="34" y="1226"/>
                  </a:lnTo>
                  <a:lnTo>
                    <a:pt x="32" y="1224"/>
                  </a:lnTo>
                  <a:lnTo>
                    <a:pt x="28" y="1228"/>
                  </a:lnTo>
                  <a:lnTo>
                    <a:pt x="26" y="1234"/>
                  </a:lnTo>
                  <a:lnTo>
                    <a:pt x="28" y="1242"/>
                  </a:lnTo>
                  <a:lnTo>
                    <a:pt x="30" y="1252"/>
                  </a:lnTo>
                  <a:lnTo>
                    <a:pt x="30" y="1260"/>
                  </a:lnTo>
                  <a:lnTo>
                    <a:pt x="30" y="1264"/>
                  </a:lnTo>
                  <a:lnTo>
                    <a:pt x="32" y="1264"/>
                  </a:lnTo>
                  <a:lnTo>
                    <a:pt x="34" y="1264"/>
                  </a:lnTo>
                  <a:lnTo>
                    <a:pt x="40" y="1262"/>
                  </a:lnTo>
                  <a:lnTo>
                    <a:pt x="44" y="1264"/>
                  </a:lnTo>
                  <a:lnTo>
                    <a:pt x="48" y="1266"/>
                  </a:lnTo>
                  <a:lnTo>
                    <a:pt x="54" y="1264"/>
                  </a:lnTo>
                  <a:lnTo>
                    <a:pt x="60" y="1264"/>
                  </a:lnTo>
                  <a:lnTo>
                    <a:pt x="64" y="1264"/>
                  </a:lnTo>
                  <a:lnTo>
                    <a:pt x="70" y="1268"/>
                  </a:lnTo>
                  <a:lnTo>
                    <a:pt x="76" y="1268"/>
                  </a:lnTo>
                  <a:lnTo>
                    <a:pt x="64" y="1270"/>
                  </a:lnTo>
                  <a:lnTo>
                    <a:pt x="54" y="1270"/>
                  </a:lnTo>
                  <a:lnTo>
                    <a:pt x="44" y="1268"/>
                  </a:lnTo>
                  <a:lnTo>
                    <a:pt x="38" y="1266"/>
                  </a:lnTo>
                  <a:lnTo>
                    <a:pt x="36" y="1268"/>
                  </a:lnTo>
                  <a:lnTo>
                    <a:pt x="32" y="1270"/>
                  </a:lnTo>
                  <a:lnTo>
                    <a:pt x="30" y="1274"/>
                  </a:lnTo>
                  <a:lnTo>
                    <a:pt x="30" y="1276"/>
                  </a:lnTo>
                  <a:lnTo>
                    <a:pt x="34" y="1278"/>
                  </a:lnTo>
                  <a:lnTo>
                    <a:pt x="38" y="1282"/>
                  </a:lnTo>
                  <a:lnTo>
                    <a:pt x="40" y="1286"/>
                  </a:lnTo>
                  <a:lnTo>
                    <a:pt x="42" y="1286"/>
                  </a:lnTo>
                  <a:lnTo>
                    <a:pt x="48" y="1284"/>
                  </a:lnTo>
                  <a:lnTo>
                    <a:pt x="52" y="1284"/>
                  </a:lnTo>
                  <a:lnTo>
                    <a:pt x="50" y="1290"/>
                  </a:lnTo>
                  <a:lnTo>
                    <a:pt x="46" y="1296"/>
                  </a:lnTo>
                  <a:lnTo>
                    <a:pt x="48" y="1298"/>
                  </a:lnTo>
                  <a:lnTo>
                    <a:pt x="48" y="1300"/>
                  </a:lnTo>
                  <a:lnTo>
                    <a:pt x="54" y="1300"/>
                  </a:lnTo>
                  <a:lnTo>
                    <a:pt x="60" y="1300"/>
                  </a:lnTo>
                  <a:lnTo>
                    <a:pt x="64" y="1298"/>
                  </a:lnTo>
                  <a:lnTo>
                    <a:pt x="64" y="1300"/>
                  </a:lnTo>
                  <a:lnTo>
                    <a:pt x="64" y="1306"/>
                  </a:lnTo>
                  <a:lnTo>
                    <a:pt x="64" y="1312"/>
                  </a:lnTo>
                  <a:lnTo>
                    <a:pt x="66" y="1312"/>
                  </a:lnTo>
                  <a:lnTo>
                    <a:pt x="70" y="1310"/>
                  </a:lnTo>
                  <a:lnTo>
                    <a:pt x="78" y="1304"/>
                  </a:lnTo>
                  <a:lnTo>
                    <a:pt x="86" y="1300"/>
                  </a:lnTo>
                  <a:lnTo>
                    <a:pt x="88" y="1300"/>
                  </a:lnTo>
                  <a:lnTo>
                    <a:pt x="88" y="1302"/>
                  </a:lnTo>
                  <a:lnTo>
                    <a:pt x="82" y="1304"/>
                  </a:lnTo>
                  <a:lnTo>
                    <a:pt x="80" y="1306"/>
                  </a:lnTo>
                  <a:lnTo>
                    <a:pt x="78" y="1308"/>
                  </a:lnTo>
                  <a:lnTo>
                    <a:pt x="80" y="1312"/>
                  </a:lnTo>
                  <a:lnTo>
                    <a:pt x="82" y="1318"/>
                  </a:lnTo>
                  <a:lnTo>
                    <a:pt x="84" y="1320"/>
                  </a:lnTo>
                  <a:lnTo>
                    <a:pt x="82" y="1324"/>
                  </a:lnTo>
                  <a:lnTo>
                    <a:pt x="80" y="1328"/>
                  </a:lnTo>
                  <a:lnTo>
                    <a:pt x="82" y="1328"/>
                  </a:lnTo>
                  <a:lnTo>
                    <a:pt x="84" y="1328"/>
                  </a:lnTo>
                  <a:lnTo>
                    <a:pt x="86" y="1332"/>
                  </a:lnTo>
                  <a:lnTo>
                    <a:pt x="86" y="1336"/>
                  </a:lnTo>
                  <a:lnTo>
                    <a:pt x="88" y="1336"/>
                  </a:lnTo>
                  <a:lnTo>
                    <a:pt x="90" y="1338"/>
                  </a:lnTo>
                  <a:lnTo>
                    <a:pt x="90" y="1342"/>
                  </a:lnTo>
                  <a:lnTo>
                    <a:pt x="92" y="1346"/>
                  </a:lnTo>
                  <a:lnTo>
                    <a:pt x="94" y="1344"/>
                  </a:lnTo>
                  <a:lnTo>
                    <a:pt x="100" y="1336"/>
                  </a:lnTo>
                  <a:lnTo>
                    <a:pt x="98" y="1344"/>
                  </a:lnTo>
                  <a:lnTo>
                    <a:pt x="100" y="1348"/>
                  </a:lnTo>
                  <a:lnTo>
                    <a:pt x="98" y="1352"/>
                  </a:lnTo>
                  <a:lnTo>
                    <a:pt x="100" y="1356"/>
                  </a:lnTo>
                  <a:lnTo>
                    <a:pt x="102" y="1356"/>
                  </a:lnTo>
                  <a:lnTo>
                    <a:pt x="104" y="1352"/>
                  </a:lnTo>
                  <a:lnTo>
                    <a:pt x="108" y="1346"/>
                  </a:lnTo>
                  <a:lnTo>
                    <a:pt x="110" y="1344"/>
                  </a:lnTo>
                  <a:lnTo>
                    <a:pt x="114" y="1344"/>
                  </a:lnTo>
                  <a:lnTo>
                    <a:pt x="116" y="1344"/>
                  </a:lnTo>
                  <a:lnTo>
                    <a:pt x="112" y="1346"/>
                  </a:lnTo>
                  <a:lnTo>
                    <a:pt x="110" y="1350"/>
                  </a:lnTo>
                  <a:lnTo>
                    <a:pt x="110" y="1354"/>
                  </a:lnTo>
                  <a:lnTo>
                    <a:pt x="110" y="1358"/>
                  </a:lnTo>
                  <a:lnTo>
                    <a:pt x="112" y="1360"/>
                  </a:lnTo>
                  <a:lnTo>
                    <a:pt x="114" y="1360"/>
                  </a:lnTo>
                  <a:lnTo>
                    <a:pt x="118" y="1356"/>
                  </a:lnTo>
                  <a:lnTo>
                    <a:pt x="118" y="1354"/>
                  </a:lnTo>
                  <a:lnTo>
                    <a:pt x="118" y="1362"/>
                  </a:lnTo>
                  <a:lnTo>
                    <a:pt x="118" y="1372"/>
                  </a:lnTo>
                  <a:lnTo>
                    <a:pt x="120" y="1378"/>
                  </a:lnTo>
                  <a:lnTo>
                    <a:pt x="124" y="1384"/>
                  </a:lnTo>
                  <a:lnTo>
                    <a:pt x="128" y="1386"/>
                  </a:lnTo>
                  <a:lnTo>
                    <a:pt x="134" y="1388"/>
                  </a:lnTo>
                  <a:lnTo>
                    <a:pt x="140" y="1392"/>
                  </a:lnTo>
                  <a:lnTo>
                    <a:pt x="146" y="1398"/>
                  </a:lnTo>
                  <a:lnTo>
                    <a:pt x="154" y="1402"/>
                  </a:lnTo>
                  <a:lnTo>
                    <a:pt x="158" y="1404"/>
                  </a:lnTo>
                  <a:lnTo>
                    <a:pt x="158" y="1406"/>
                  </a:lnTo>
                  <a:lnTo>
                    <a:pt x="158" y="1408"/>
                  </a:lnTo>
                  <a:lnTo>
                    <a:pt x="156" y="1414"/>
                  </a:lnTo>
                  <a:lnTo>
                    <a:pt x="154" y="1418"/>
                  </a:lnTo>
                  <a:lnTo>
                    <a:pt x="156" y="1420"/>
                  </a:lnTo>
                  <a:lnTo>
                    <a:pt x="162" y="1424"/>
                  </a:lnTo>
                  <a:lnTo>
                    <a:pt x="166" y="1426"/>
                  </a:lnTo>
                  <a:lnTo>
                    <a:pt x="166" y="1430"/>
                  </a:lnTo>
                  <a:lnTo>
                    <a:pt x="168" y="1432"/>
                  </a:lnTo>
                  <a:lnTo>
                    <a:pt x="170" y="1434"/>
                  </a:lnTo>
                  <a:lnTo>
                    <a:pt x="172" y="1436"/>
                  </a:lnTo>
                  <a:lnTo>
                    <a:pt x="170" y="1438"/>
                  </a:lnTo>
                  <a:lnTo>
                    <a:pt x="170" y="1440"/>
                  </a:lnTo>
                  <a:lnTo>
                    <a:pt x="170" y="1442"/>
                  </a:lnTo>
                  <a:lnTo>
                    <a:pt x="176" y="1448"/>
                  </a:lnTo>
                  <a:lnTo>
                    <a:pt x="176" y="1450"/>
                  </a:lnTo>
                  <a:lnTo>
                    <a:pt x="174" y="1450"/>
                  </a:lnTo>
                  <a:lnTo>
                    <a:pt x="172" y="1452"/>
                  </a:lnTo>
                  <a:lnTo>
                    <a:pt x="170" y="1454"/>
                  </a:lnTo>
                  <a:lnTo>
                    <a:pt x="172" y="1458"/>
                  </a:lnTo>
                  <a:lnTo>
                    <a:pt x="174" y="1462"/>
                  </a:lnTo>
                  <a:lnTo>
                    <a:pt x="176" y="1462"/>
                  </a:lnTo>
                  <a:lnTo>
                    <a:pt x="180" y="1462"/>
                  </a:lnTo>
                  <a:lnTo>
                    <a:pt x="186" y="1464"/>
                  </a:lnTo>
                  <a:lnTo>
                    <a:pt x="182" y="1468"/>
                  </a:lnTo>
                  <a:lnTo>
                    <a:pt x="178" y="1470"/>
                  </a:lnTo>
                  <a:lnTo>
                    <a:pt x="172" y="1470"/>
                  </a:lnTo>
                  <a:lnTo>
                    <a:pt x="170" y="1468"/>
                  </a:lnTo>
                  <a:lnTo>
                    <a:pt x="170" y="1472"/>
                  </a:lnTo>
                  <a:lnTo>
                    <a:pt x="174" y="1480"/>
                  </a:lnTo>
                  <a:lnTo>
                    <a:pt x="178" y="1482"/>
                  </a:lnTo>
                  <a:lnTo>
                    <a:pt x="182" y="1482"/>
                  </a:lnTo>
                  <a:lnTo>
                    <a:pt x="184" y="1486"/>
                  </a:lnTo>
                  <a:lnTo>
                    <a:pt x="186" y="1492"/>
                  </a:lnTo>
                  <a:lnTo>
                    <a:pt x="184" y="1494"/>
                  </a:lnTo>
                  <a:lnTo>
                    <a:pt x="182" y="1496"/>
                  </a:lnTo>
                  <a:lnTo>
                    <a:pt x="182" y="1498"/>
                  </a:lnTo>
                  <a:lnTo>
                    <a:pt x="186" y="1502"/>
                  </a:lnTo>
                  <a:lnTo>
                    <a:pt x="192" y="1504"/>
                  </a:lnTo>
                  <a:lnTo>
                    <a:pt x="196" y="1506"/>
                  </a:lnTo>
                  <a:lnTo>
                    <a:pt x="202" y="1510"/>
                  </a:lnTo>
                  <a:lnTo>
                    <a:pt x="204" y="1512"/>
                  </a:lnTo>
                  <a:lnTo>
                    <a:pt x="204" y="1514"/>
                  </a:lnTo>
                  <a:lnTo>
                    <a:pt x="202" y="1518"/>
                  </a:lnTo>
                  <a:lnTo>
                    <a:pt x="200" y="1520"/>
                  </a:lnTo>
                  <a:lnTo>
                    <a:pt x="202" y="1520"/>
                  </a:lnTo>
                  <a:lnTo>
                    <a:pt x="208" y="1524"/>
                  </a:lnTo>
                  <a:lnTo>
                    <a:pt x="228" y="1534"/>
                  </a:lnTo>
                  <a:lnTo>
                    <a:pt x="236" y="1538"/>
                  </a:lnTo>
                  <a:lnTo>
                    <a:pt x="242" y="1546"/>
                  </a:lnTo>
                  <a:lnTo>
                    <a:pt x="246" y="1552"/>
                  </a:lnTo>
                  <a:lnTo>
                    <a:pt x="250" y="1556"/>
                  </a:lnTo>
                  <a:lnTo>
                    <a:pt x="260" y="1562"/>
                  </a:lnTo>
                  <a:lnTo>
                    <a:pt x="268" y="1566"/>
                  </a:lnTo>
                  <a:lnTo>
                    <a:pt x="270" y="1570"/>
                  </a:lnTo>
                  <a:lnTo>
                    <a:pt x="272" y="1574"/>
                  </a:lnTo>
                  <a:lnTo>
                    <a:pt x="272" y="1576"/>
                  </a:lnTo>
                  <a:lnTo>
                    <a:pt x="274" y="1578"/>
                  </a:lnTo>
                  <a:lnTo>
                    <a:pt x="282" y="1582"/>
                  </a:lnTo>
                  <a:lnTo>
                    <a:pt x="294" y="1590"/>
                  </a:lnTo>
                  <a:lnTo>
                    <a:pt x="302" y="1596"/>
                  </a:lnTo>
                  <a:lnTo>
                    <a:pt x="310" y="1606"/>
                  </a:lnTo>
                  <a:lnTo>
                    <a:pt x="328" y="1626"/>
                  </a:lnTo>
                  <a:lnTo>
                    <a:pt x="346" y="1644"/>
                  </a:lnTo>
                  <a:lnTo>
                    <a:pt x="364" y="1654"/>
                  </a:lnTo>
                  <a:lnTo>
                    <a:pt x="380" y="1660"/>
                  </a:lnTo>
                  <a:lnTo>
                    <a:pt x="388" y="1664"/>
                  </a:lnTo>
                  <a:lnTo>
                    <a:pt x="392" y="1668"/>
                  </a:lnTo>
                  <a:lnTo>
                    <a:pt x="396" y="1670"/>
                  </a:lnTo>
                  <a:lnTo>
                    <a:pt x="402" y="1672"/>
                  </a:lnTo>
                  <a:lnTo>
                    <a:pt x="408" y="1670"/>
                  </a:lnTo>
                  <a:lnTo>
                    <a:pt x="412" y="1666"/>
                  </a:lnTo>
                  <a:lnTo>
                    <a:pt x="422" y="1658"/>
                  </a:lnTo>
                  <a:lnTo>
                    <a:pt x="436" y="1648"/>
                  </a:lnTo>
                  <a:lnTo>
                    <a:pt x="448" y="1642"/>
                  </a:lnTo>
                  <a:lnTo>
                    <a:pt x="462" y="1638"/>
                  </a:lnTo>
                  <a:lnTo>
                    <a:pt x="488" y="1634"/>
                  </a:lnTo>
                  <a:lnTo>
                    <a:pt x="504" y="1632"/>
                  </a:lnTo>
                  <a:lnTo>
                    <a:pt x="516" y="1632"/>
                  </a:lnTo>
                  <a:lnTo>
                    <a:pt x="530" y="1630"/>
                  </a:lnTo>
                  <a:lnTo>
                    <a:pt x="540" y="1628"/>
                  </a:lnTo>
                  <a:lnTo>
                    <a:pt x="554" y="1630"/>
                  </a:lnTo>
                  <a:lnTo>
                    <a:pt x="566" y="1630"/>
                  </a:lnTo>
                  <a:lnTo>
                    <a:pt x="572" y="1630"/>
                  </a:lnTo>
                  <a:lnTo>
                    <a:pt x="576" y="1630"/>
                  </a:lnTo>
                  <a:lnTo>
                    <a:pt x="580" y="1630"/>
                  </a:lnTo>
                  <a:lnTo>
                    <a:pt x="590" y="1632"/>
                  </a:lnTo>
                  <a:lnTo>
                    <a:pt x="592" y="1632"/>
                  </a:lnTo>
                  <a:lnTo>
                    <a:pt x="590" y="1632"/>
                  </a:lnTo>
                  <a:lnTo>
                    <a:pt x="582" y="1634"/>
                  </a:lnTo>
                  <a:lnTo>
                    <a:pt x="578" y="1634"/>
                  </a:lnTo>
                  <a:lnTo>
                    <a:pt x="576" y="1636"/>
                  </a:lnTo>
                  <a:lnTo>
                    <a:pt x="578" y="1636"/>
                  </a:lnTo>
                  <a:lnTo>
                    <a:pt x="594" y="1640"/>
                  </a:lnTo>
                  <a:lnTo>
                    <a:pt x="606" y="1644"/>
                  </a:lnTo>
                  <a:lnTo>
                    <a:pt x="618" y="1650"/>
                  </a:lnTo>
                  <a:lnTo>
                    <a:pt x="622" y="1652"/>
                  </a:lnTo>
                  <a:lnTo>
                    <a:pt x="626" y="1652"/>
                  </a:lnTo>
                  <a:lnTo>
                    <a:pt x="636" y="1644"/>
                  </a:lnTo>
                  <a:lnTo>
                    <a:pt x="648" y="1636"/>
                  </a:lnTo>
                  <a:lnTo>
                    <a:pt x="656" y="1632"/>
                  </a:lnTo>
                  <a:lnTo>
                    <a:pt x="664" y="1630"/>
                  </a:lnTo>
                  <a:lnTo>
                    <a:pt x="674" y="1628"/>
                  </a:lnTo>
                  <a:lnTo>
                    <a:pt x="680" y="1624"/>
                  </a:lnTo>
                  <a:lnTo>
                    <a:pt x="690" y="1614"/>
                  </a:lnTo>
                  <a:lnTo>
                    <a:pt x="698" y="1610"/>
                  </a:lnTo>
                  <a:lnTo>
                    <a:pt x="706" y="1606"/>
                  </a:lnTo>
                  <a:lnTo>
                    <a:pt x="716" y="1602"/>
                  </a:lnTo>
                  <a:lnTo>
                    <a:pt x="730" y="1600"/>
                  </a:lnTo>
                  <a:lnTo>
                    <a:pt x="742" y="1598"/>
                  </a:lnTo>
                  <a:lnTo>
                    <a:pt x="746" y="1596"/>
                  </a:lnTo>
                  <a:lnTo>
                    <a:pt x="746" y="1594"/>
                  </a:lnTo>
                  <a:lnTo>
                    <a:pt x="748" y="1590"/>
                  </a:lnTo>
                  <a:lnTo>
                    <a:pt x="754" y="1586"/>
                  </a:lnTo>
                  <a:lnTo>
                    <a:pt x="760" y="1582"/>
                  </a:lnTo>
                  <a:lnTo>
                    <a:pt x="774" y="1578"/>
                  </a:lnTo>
                  <a:lnTo>
                    <a:pt x="796" y="1574"/>
                  </a:lnTo>
                  <a:lnTo>
                    <a:pt x="814" y="1572"/>
                  </a:lnTo>
                  <a:lnTo>
                    <a:pt x="832" y="1572"/>
                  </a:lnTo>
                  <a:lnTo>
                    <a:pt x="838" y="1570"/>
                  </a:lnTo>
                  <a:lnTo>
                    <a:pt x="840" y="1568"/>
                  </a:lnTo>
                  <a:lnTo>
                    <a:pt x="844" y="1564"/>
                  </a:lnTo>
                  <a:lnTo>
                    <a:pt x="846" y="1566"/>
                  </a:lnTo>
                  <a:lnTo>
                    <a:pt x="850" y="1570"/>
                  </a:lnTo>
                  <a:lnTo>
                    <a:pt x="860" y="1570"/>
                  </a:lnTo>
                  <a:lnTo>
                    <a:pt x="874" y="1570"/>
                  </a:lnTo>
                  <a:lnTo>
                    <a:pt x="884" y="1574"/>
                  </a:lnTo>
                  <a:lnTo>
                    <a:pt x="890" y="1578"/>
                  </a:lnTo>
                  <a:lnTo>
                    <a:pt x="896" y="1584"/>
                  </a:lnTo>
                  <a:lnTo>
                    <a:pt x="908" y="1600"/>
                  </a:lnTo>
                  <a:lnTo>
                    <a:pt x="916" y="1616"/>
                  </a:lnTo>
                  <a:lnTo>
                    <a:pt x="924" y="1642"/>
                  </a:lnTo>
                  <a:lnTo>
                    <a:pt x="930" y="1654"/>
                  </a:lnTo>
                  <a:lnTo>
                    <a:pt x="936" y="1664"/>
                  </a:lnTo>
                  <a:lnTo>
                    <a:pt x="944" y="1670"/>
                  </a:lnTo>
                  <a:lnTo>
                    <a:pt x="948" y="1672"/>
                  </a:lnTo>
                  <a:lnTo>
                    <a:pt x="954" y="1672"/>
                  </a:lnTo>
                  <a:lnTo>
                    <a:pt x="970" y="1672"/>
                  </a:lnTo>
                  <a:lnTo>
                    <a:pt x="976" y="1672"/>
                  </a:lnTo>
                  <a:lnTo>
                    <a:pt x="984" y="1670"/>
                  </a:lnTo>
                  <a:lnTo>
                    <a:pt x="990" y="1668"/>
                  </a:lnTo>
                  <a:lnTo>
                    <a:pt x="992" y="1664"/>
                  </a:lnTo>
                  <a:lnTo>
                    <a:pt x="992" y="1662"/>
                  </a:lnTo>
                  <a:lnTo>
                    <a:pt x="992" y="1658"/>
                  </a:lnTo>
                  <a:lnTo>
                    <a:pt x="992" y="1656"/>
                  </a:lnTo>
                  <a:lnTo>
                    <a:pt x="996" y="1658"/>
                  </a:lnTo>
                  <a:lnTo>
                    <a:pt x="1002" y="1660"/>
                  </a:lnTo>
                  <a:lnTo>
                    <a:pt x="1008" y="1662"/>
                  </a:lnTo>
                  <a:lnTo>
                    <a:pt x="1018" y="1662"/>
                  </a:lnTo>
                  <a:lnTo>
                    <a:pt x="1028" y="1662"/>
                  </a:lnTo>
                  <a:lnTo>
                    <a:pt x="1036" y="1660"/>
                  </a:lnTo>
                  <a:lnTo>
                    <a:pt x="1040" y="1656"/>
                  </a:lnTo>
                  <a:lnTo>
                    <a:pt x="1042" y="1654"/>
                  </a:lnTo>
                  <a:lnTo>
                    <a:pt x="1042" y="1650"/>
                  </a:lnTo>
                  <a:lnTo>
                    <a:pt x="1036" y="1640"/>
                  </a:lnTo>
                  <a:lnTo>
                    <a:pt x="1048" y="1650"/>
                  </a:lnTo>
                  <a:lnTo>
                    <a:pt x="1048" y="1658"/>
                  </a:lnTo>
                  <a:lnTo>
                    <a:pt x="1050" y="1662"/>
                  </a:lnTo>
                  <a:lnTo>
                    <a:pt x="1052" y="1662"/>
                  </a:lnTo>
                  <a:lnTo>
                    <a:pt x="1056" y="1662"/>
                  </a:lnTo>
                  <a:lnTo>
                    <a:pt x="1060" y="1660"/>
                  </a:lnTo>
                  <a:lnTo>
                    <a:pt x="1062" y="1662"/>
                  </a:lnTo>
                  <a:lnTo>
                    <a:pt x="1064" y="1666"/>
                  </a:lnTo>
                  <a:lnTo>
                    <a:pt x="1066" y="1682"/>
                  </a:lnTo>
                  <a:lnTo>
                    <a:pt x="1070" y="1684"/>
                  </a:lnTo>
                  <a:lnTo>
                    <a:pt x="1076" y="1688"/>
                  </a:lnTo>
                  <a:lnTo>
                    <a:pt x="1082" y="1690"/>
                  </a:lnTo>
                  <a:lnTo>
                    <a:pt x="1084" y="1690"/>
                  </a:lnTo>
                  <a:lnTo>
                    <a:pt x="1086" y="1686"/>
                  </a:lnTo>
                  <a:lnTo>
                    <a:pt x="1088" y="1684"/>
                  </a:lnTo>
                  <a:lnTo>
                    <a:pt x="1090" y="1684"/>
                  </a:lnTo>
                  <a:lnTo>
                    <a:pt x="1094" y="1684"/>
                  </a:lnTo>
                  <a:lnTo>
                    <a:pt x="1096" y="1688"/>
                  </a:lnTo>
                  <a:lnTo>
                    <a:pt x="1096" y="1690"/>
                  </a:lnTo>
                  <a:lnTo>
                    <a:pt x="1094" y="1694"/>
                  </a:lnTo>
                  <a:lnTo>
                    <a:pt x="1090" y="1698"/>
                  </a:lnTo>
                  <a:lnTo>
                    <a:pt x="1090" y="1700"/>
                  </a:lnTo>
                  <a:lnTo>
                    <a:pt x="1092" y="1704"/>
                  </a:lnTo>
                  <a:lnTo>
                    <a:pt x="1096" y="1708"/>
                  </a:lnTo>
                  <a:lnTo>
                    <a:pt x="1094" y="1708"/>
                  </a:lnTo>
                  <a:lnTo>
                    <a:pt x="1094" y="1712"/>
                  </a:lnTo>
                  <a:lnTo>
                    <a:pt x="1100" y="1718"/>
                  </a:lnTo>
                  <a:lnTo>
                    <a:pt x="1102" y="1724"/>
                  </a:lnTo>
                  <a:lnTo>
                    <a:pt x="1104" y="1730"/>
                  </a:lnTo>
                  <a:lnTo>
                    <a:pt x="1104" y="1742"/>
                  </a:lnTo>
                  <a:lnTo>
                    <a:pt x="1100" y="1756"/>
                  </a:lnTo>
                  <a:lnTo>
                    <a:pt x="1100" y="1770"/>
                  </a:lnTo>
                  <a:lnTo>
                    <a:pt x="1100" y="1782"/>
                  </a:lnTo>
                  <a:lnTo>
                    <a:pt x="1098" y="1790"/>
                  </a:lnTo>
                  <a:lnTo>
                    <a:pt x="1094" y="1798"/>
                  </a:lnTo>
                  <a:lnTo>
                    <a:pt x="1090" y="1804"/>
                  </a:lnTo>
                  <a:lnTo>
                    <a:pt x="1084" y="1814"/>
                  </a:lnTo>
                  <a:lnTo>
                    <a:pt x="1082" y="1820"/>
                  </a:lnTo>
                  <a:lnTo>
                    <a:pt x="1082" y="1824"/>
                  </a:lnTo>
                  <a:lnTo>
                    <a:pt x="1082" y="1828"/>
                  </a:lnTo>
                  <a:lnTo>
                    <a:pt x="1084" y="1828"/>
                  </a:lnTo>
                  <a:lnTo>
                    <a:pt x="1088" y="1828"/>
                  </a:lnTo>
                  <a:lnTo>
                    <a:pt x="1092" y="1828"/>
                  </a:lnTo>
                  <a:lnTo>
                    <a:pt x="1090" y="1834"/>
                  </a:lnTo>
                  <a:lnTo>
                    <a:pt x="1090" y="1838"/>
                  </a:lnTo>
                  <a:lnTo>
                    <a:pt x="1092" y="1844"/>
                  </a:lnTo>
                  <a:lnTo>
                    <a:pt x="1094" y="1848"/>
                  </a:lnTo>
                  <a:lnTo>
                    <a:pt x="1092" y="1852"/>
                  </a:lnTo>
                  <a:lnTo>
                    <a:pt x="1090" y="1852"/>
                  </a:lnTo>
                  <a:lnTo>
                    <a:pt x="1088" y="1850"/>
                  </a:lnTo>
                  <a:lnTo>
                    <a:pt x="1086" y="1848"/>
                  </a:lnTo>
                  <a:lnTo>
                    <a:pt x="1082" y="1852"/>
                  </a:lnTo>
                  <a:lnTo>
                    <a:pt x="1082" y="1854"/>
                  </a:lnTo>
                  <a:lnTo>
                    <a:pt x="1082" y="1858"/>
                  </a:lnTo>
                  <a:lnTo>
                    <a:pt x="1086" y="1864"/>
                  </a:lnTo>
                  <a:lnTo>
                    <a:pt x="1094" y="1868"/>
                  </a:lnTo>
                  <a:lnTo>
                    <a:pt x="1106" y="1872"/>
                  </a:lnTo>
                  <a:lnTo>
                    <a:pt x="1110" y="1872"/>
                  </a:lnTo>
                  <a:lnTo>
                    <a:pt x="1110" y="1874"/>
                  </a:lnTo>
                  <a:lnTo>
                    <a:pt x="1110" y="1876"/>
                  </a:lnTo>
                  <a:lnTo>
                    <a:pt x="1106" y="1878"/>
                  </a:lnTo>
                  <a:lnTo>
                    <a:pt x="1104" y="1880"/>
                  </a:lnTo>
                  <a:lnTo>
                    <a:pt x="1098" y="1880"/>
                  </a:lnTo>
                  <a:lnTo>
                    <a:pt x="1094" y="1878"/>
                  </a:lnTo>
                  <a:lnTo>
                    <a:pt x="1090" y="1874"/>
                  </a:lnTo>
                  <a:lnTo>
                    <a:pt x="1084" y="1868"/>
                  </a:lnTo>
                  <a:lnTo>
                    <a:pt x="1082" y="1866"/>
                  </a:lnTo>
                  <a:lnTo>
                    <a:pt x="1080" y="1866"/>
                  </a:lnTo>
                  <a:lnTo>
                    <a:pt x="1080" y="1872"/>
                  </a:lnTo>
                  <a:lnTo>
                    <a:pt x="1080" y="1882"/>
                  </a:lnTo>
                  <a:lnTo>
                    <a:pt x="1078" y="1898"/>
                  </a:lnTo>
                  <a:lnTo>
                    <a:pt x="1074" y="1910"/>
                  </a:lnTo>
                  <a:lnTo>
                    <a:pt x="1072" y="1914"/>
                  </a:lnTo>
                  <a:lnTo>
                    <a:pt x="1068" y="1918"/>
                  </a:lnTo>
                  <a:lnTo>
                    <a:pt x="1066" y="1918"/>
                  </a:lnTo>
                  <a:lnTo>
                    <a:pt x="1062" y="1914"/>
                  </a:lnTo>
                  <a:lnTo>
                    <a:pt x="1056" y="1910"/>
                  </a:lnTo>
                  <a:lnTo>
                    <a:pt x="1056" y="1912"/>
                  </a:lnTo>
                  <a:lnTo>
                    <a:pt x="1058" y="1922"/>
                  </a:lnTo>
                  <a:lnTo>
                    <a:pt x="1064" y="1936"/>
                  </a:lnTo>
                  <a:lnTo>
                    <a:pt x="1076" y="1964"/>
                  </a:lnTo>
                  <a:lnTo>
                    <a:pt x="1080" y="1974"/>
                  </a:lnTo>
                  <a:lnTo>
                    <a:pt x="1084" y="1982"/>
                  </a:lnTo>
                  <a:lnTo>
                    <a:pt x="1088" y="1988"/>
                  </a:lnTo>
                  <a:lnTo>
                    <a:pt x="1094" y="1996"/>
                  </a:lnTo>
                  <a:lnTo>
                    <a:pt x="1100" y="2006"/>
                  </a:lnTo>
                  <a:lnTo>
                    <a:pt x="1110" y="2018"/>
                  </a:lnTo>
                  <a:lnTo>
                    <a:pt x="1132" y="2042"/>
                  </a:lnTo>
                  <a:lnTo>
                    <a:pt x="1140" y="2052"/>
                  </a:lnTo>
                  <a:lnTo>
                    <a:pt x="1142" y="2058"/>
                  </a:lnTo>
                  <a:lnTo>
                    <a:pt x="1150" y="2070"/>
                  </a:lnTo>
                  <a:lnTo>
                    <a:pt x="1172" y="2092"/>
                  </a:lnTo>
                  <a:lnTo>
                    <a:pt x="1178" y="2100"/>
                  </a:lnTo>
                  <a:lnTo>
                    <a:pt x="1180" y="2110"/>
                  </a:lnTo>
                  <a:lnTo>
                    <a:pt x="1184" y="2118"/>
                  </a:lnTo>
                  <a:lnTo>
                    <a:pt x="1190" y="2128"/>
                  </a:lnTo>
                  <a:lnTo>
                    <a:pt x="1194" y="2136"/>
                  </a:lnTo>
                  <a:lnTo>
                    <a:pt x="1196" y="2142"/>
                  </a:lnTo>
                  <a:lnTo>
                    <a:pt x="1194" y="2148"/>
                  </a:lnTo>
                  <a:lnTo>
                    <a:pt x="1194" y="2156"/>
                  </a:lnTo>
                  <a:lnTo>
                    <a:pt x="1194" y="2158"/>
                  </a:lnTo>
                  <a:lnTo>
                    <a:pt x="1196" y="2160"/>
                  </a:lnTo>
                  <a:lnTo>
                    <a:pt x="1198" y="2164"/>
                  </a:lnTo>
                  <a:lnTo>
                    <a:pt x="1200" y="2168"/>
                  </a:lnTo>
                  <a:lnTo>
                    <a:pt x="1204" y="2170"/>
                  </a:lnTo>
                  <a:lnTo>
                    <a:pt x="1208" y="2168"/>
                  </a:lnTo>
                  <a:lnTo>
                    <a:pt x="1216" y="2164"/>
                  </a:lnTo>
                  <a:lnTo>
                    <a:pt x="1222" y="2162"/>
                  </a:lnTo>
                  <a:lnTo>
                    <a:pt x="1226" y="2162"/>
                  </a:lnTo>
                  <a:lnTo>
                    <a:pt x="1234" y="2162"/>
                  </a:lnTo>
                  <a:lnTo>
                    <a:pt x="1226" y="2168"/>
                  </a:lnTo>
                  <a:lnTo>
                    <a:pt x="1220" y="2172"/>
                  </a:lnTo>
                  <a:lnTo>
                    <a:pt x="1208" y="2174"/>
                  </a:lnTo>
                  <a:lnTo>
                    <a:pt x="1202" y="2176"/>
                  </a:lnTo>
                  <a:lnTo>
                    <a:pt x="1200" y="2178"/>
                  </a:lnTo>
                  <a:lnTo>
                    <a:pt x="1202" y="2182"/>
                  </a:lnTo>
                  <a:lnTo>
                    <a:pt x="1212" y="2202"/>
                  </a:lnTo>
                  <a:lnTo>
                    <a:pt x="1226" y="2240"/>
                  </a:lnTo>
                  <a:lnTo>
                    <a:pt x="1232" y="2260"/>
                  </a:lnTo>
                  <a:lnTo>
                    <a:pt x="1238" y="2278"/>
                  </a:lnTo>
                  <a:lnTo>
                    <a:pt x="1238" y="2294"/>
                  </a:lnTo>
                  <a:lnTo>
                    <a:pt x="1236" y="2300"/>
                  </a:lnTo>
                  <a:lnTo>
                    <a:pt x="1234" y="2306"/>
                  </a:lnTo>
                  <a:lnTo>
                    <a:pt x="1230" y="2314"/>
                  </a:lnTo>
                  <a:lnTo>
                    <a:pt x="1230" y="2324"/>
                  </a:lnTo>
                  <a:lnTo>
                    <a:pt x="1230" y="2336"/>
                  </a:lnTo>
                  <a:lnTo>
                    <a:pt x="1234" y="2346"/>
                  </a:lnTo>
                  <a:lnTo>
                    <a:pt x="1246" y="2372"/>
                  </a:lnTo>
                  <a:lnTo>
                    <a:pt x="1256" y="2396"/>
                  </a:lnTo>
                  <a:lnTo>
                    <a:pt x="1260" y="2408"/>
                  </a:lnTo>
                  <a:lnTo>
                    <a:pt x="1262" y="2422"/>
                  </a:lnTo>
                  <a:lnTo>
                    <a:pt x="1262" y="2436"/>
                  </a:lnTo>
                  <a:lnTo>
                    <a:pt x="1262" y="2450"/>
                  </a:lnTo>
                  <a:lnTo>
                    <a:pt x="1258" y="2464"/>
                  </a:lnTo>
                  <a:lnTo>
                    <a:pt x="1254" y="2476"/>
                  </a:lnTo>
                  <a:lnTo>
                    <a:pt x="1246" y="2486"/>
                  </a:lnTo>
                  <a:lnTo>
                    <a:pt x="1238" y="2494"/>
                  </a:lnTo>
                  <a:lnTo>
                    <a:pt x="1230" y="2502"/>
                  </a:lnTo>
                  <a:lnTo>
                    <a:pt x="1222" y="2510"/>
                  </a:lnTo>
                  <a:lnTo>
                    <a:pt x="1218" y="2518"/>
                  </a:lnTo>
                  <a:lnTo>
                    <a:pt x="1212" y="2528"/>
                  </a:lnTo>
                  <a:lnTo>
                    <a:pt x="1206" y="2548"/>
                  </a:lnTo>
                  <a:lnTo>
                    <a:pt x="1202" y="2570"/>
                  </a:lnTo>
                  <a:lnTo>
                    <a:pt x="1196" y="2610"/>
                  </a:lnTo>
                  <a:lnTo>
                    <a:pt x="1192" y="2626"/>
                  </a:lnTo>
                  <a:lnTo>
                    <a:pt x="1188" y="2640"/>
                  </a:lnTo>
                  <a:lnTo>
                    <a:pt x="1182" y="2652"/>
                  </a:lnTo>
                  <a:lnTo>
                    <a:pt x="1178" y="2662"/>
                  </a:lnTo>
                  <a:lnTo>
                    <a:pt x="1176" y="2670"/>
                  </a:lnTo>
                  <a:lnTo>
                    <a:pt x="1176" y="2680"/>
                  </a:lnTo>
                  <a:lnTo>
                    <a:pt x="1178" y="2700"/>
                  </a:lnTo>
                  <a:lnTo>
                    <a:pt x="1178" y="2712"/>
                  </a:lnTo>
                  <a:lnTo>
                    <a:pt x="1178" y="2726"/>
                  </a:lnTo>
                  <a:lnTo>
                    <a:pt x="1176" y="2736"/>
                  </a:lnTo>
                  <a:lnTo>
                    <a:pt x="1176" y="2746"/>
                  </a:lnTo>
                  <a:lnTo>
                    <a:pt x="1180" y="2764"/>
                  </a:lnTo>
                  <a:lnTo>
                    <a:pt x="1188" y="2784"/>
                  </a:lnTo>
                  <a:lnTo>
                    <a:pt x="1200" y="2804"/>
                  </a:lnTo>
                  <a:lnTo>
                    <a:pt x="1222" y="2850"/>
                  </a:lnTo>
                  <a:lnTo>
                    <a:pt x="1234" y="2876"/>
                  </a:lnTo>
                  <a:lnTo>
                    <a:pt x="1242" y="2904"/>
                  </a:lnTo>
                  <a:lnTo>
                    <a:pt x="1250" y="2930"/>
                  </a:lnTo>
                  <a:lnTo>
                    <a:pt x="1260" y="2946"/>
                  </a:lnTo>
                  <a:lnTo>
                    <a:pt x="1268" y="2958"/>
                  </a:lnTo>
                  <a:lnTo>
                    <a:pt x="1276" y="2966"/>
                  </a:lnTo>
                  <a:lnTo>
                    <a:pt x="1284" y="2976"/>
                  </a:lnTo>
                  <a:lnTo>
                    <a:pt x="1288" y="2990"/>
                  </a:lnTo>
                  <a:lnTo>
                    <a:pt x="1288" y="3008"/>
                  </a:lnTo>
                  <a:lnTo>
                    <a:pt x="1286" y="3038"/>
                  </a:lnTo>
                  <a:lnTo>
                    <a:pt x="1284" y="3052"/>
                  </a:lnTo>
                  <a:lnTo>
                    <a:pt x="1286" y="3070"/>
                  </a:lnTo>
                  <a:lnTo>
                    <a:pt x="1294" y="3112"/>
                  </a:lnTo>
                  <a:lnTo>
                    <a:pt x="1304" y="3156"/>
                  </a:lnTo>
                  <a:lnTo>
                    <a:pt x="1308" y="3178"/>
                  </a:lnTo>
                  <a:lnTo>
                    <a:pt x="1310" y="3200"/>
                  </a:lnTo>
                  <a:lnTo>
                    <a:pt x="1312" y="3220"/>
                  </a:lnTo>
                  <a:lnTo>
                    <a:pt x="1318" y="3238"/>
                  </a:lnTo>
                  <a:lnTo>
                    <a:pt x="1326" y="3254"/>
                  </a:lnTo>
                  <a:lnTo>
                    <a:pt x="1334" y="3266"/>
                  </a:lnTo>
                  <a:lnTo>
                    <a:pt x="1342" y="3278"/>
                  </a:lnTo>
                  <a:lnTo>
                    <a:pt x="1352" y="3286"/>
                  </a:lnTo>
                  <a:lnTo>
                    <a:pt x="1366" y="3302"/>
                  </a:lnTo>
                  <a:lnTo>
                    <a:pt x="1376" y="3316"/>
                  </a:lnTo>
                  <a:lnTo>
                    <a:pt x="1384" y="3330"/>
                  </a:lnTo>
                  <a:lnTo>
                    <a:pt x="1388" y="3344"/>
                  </a:lnTo>
                  <a:lnTo>
                    <a:pt x="1392" y="3358"/>
                  </a:lnTo>
                  <a:lnTo>
                    <a:pt x="1396" y="3374"/>
                  </a:lnTo>
                  <a:lnTo>
                    <a:pt x="1402" y="3392"/>
                  </a:lnTo>
                  <a:lnTo>
                    <a:pt x="1410" y="3414"/>
                  </a:lnTo>
                  <a:lnTo>
                    <a:pt x="1424" y="3436"/>
                  </a:lnTo>
                  <a:lnTo>
                    <a:pt x="1436" y="3458"/>
                  </a:lnTo>
                  <a:lnTo>
                    <a:pt x="1444" y="3474"/>
                  </a:lnTo>
                  <a:lnTo>
                    <a:pt x="1446" y="3490"/>
                  </a:lnTo>
                  <a:lnTo>
                    <a:pt x="1446" y="3502"/>
                  </a:lnTo>
                  <a:lnTo>
                    <a:pt x="1442" y="3510"/>
                  </a:lnTo>
                  <a:lnTo>
                    <a:pt x="1438" y="3516"/>
                  </a:lnTo>
                  <a:lnTo>
                    <a:pt x="1434" y="3518"/>
                  </a:lnTo>
                  <a:lnTo>
                    <a:pt x="1432" y="3518"/>
                  </a:lnTo>
                  <a:lnTo>
                    <a:pt x="1430" y="3516"/>
                  </a:lnTo>
                  <a:lnTo>
                    <a:pt x="1426" y="3518"/>
                  </a:lnTo>
                  <a:lnTo>
                    <a:pt x="1424" y="3518"/>
                  </a:lnTo>
                  <a:lnTo>
                    <a:pt x="1424" y="3522"/>
                  </a:lnTo>
                  <a:lnTo>
                    <a:pt x="1424" y="3526"/>
                  </a:lnTo>
                  <a:lnTo>
                    <a:pt x="1424" y="3532"/>
                  </a:lnTo>
                  <a:lnTo>
                    <a:pt x="1428" y="3538"/>
                  </a:lnTo>
                  <a:lnTo>
                    <a:pt x="1432" y="3546"/>
                  </a:lnTo>
                  <a:lnTo>
                    <a:pt x="1442" y="3558"/>
                  </a:lnTo>
                  <a:lnTo>
                    <a:pt x="1446" y="3568"/>
                  </a:lnTo>
                  <a:lnTo>
                    <a:pt x="1448" y="3574"/>
                  </a:lnTo>
                  <a:lnTo>
                    <a:pt x="1444" y="3580"/>
                  </a:lnTo>
                  <a:lnTo>
                    <a:pt x="1442" y="3582"/>
                  </a:lnTo>
                  <a:lnTo>
                    <a:pt x="1442" y="3588"/>
                  </a:lnTo>
                  <a:lnTo>
                    <a:pt x="1442" y="3596"/>
                  </a:lnTo>
                  <a:lnTo>
                    <a:pt x="1446" y="3602"/>
                  </a:lnTo>
                  <a:lnTo>
                    <a:pt x="1448" y="3602"/>
                  </a:lnTo>
                  <a:lnTo>
                    <a:pt x="1448" y="3598"/>
                  </a:lnTo>
                  <a:lnTo>
                    <a:pt x="1450" y="3594"/>
                  </a:lnTo>
                  <a:lnTo>
                    <a:pt x="1452" y="3590"/>
                  </a:lnTo>
                  <a:lnTo>
                    <a:pt x="1454" y="3588"/>
                  </a:lnTo>
                  <a:lnTo>
                    <a:pt x="1458" y="3588"/>
                  </a:lnTo>
                  <a:lnTo>
                    <a:pt x="1460" y="3588"/>
                  </a:lnTo>
                  <a:lnTo>
                    <a:pt x="1462" y="3590"/>
                  </a:lnTo>
                  <a:lnTo>
                    <a:pt x="1464" y="3592"/>
                  </a:lnTo>
                  <a:lnTo>
                    <a:pt x="1464" y="3596"/>
                  </a:lnTo>
                  <a:lnTo>
                    <a:pt x="1464" y="3602"/>
                  </a:lnTo>
                  <a:lnTo>
                    <a:pt x="1466" y="3604"/>
                  </a:lnTo>
                  <a:lnTo>
                    <a:pt x="1470" y="3606"/>
                  </a:lnTo>
                  <a:lnTo>
                    <a:pt x="1472" y="3606"/>
                  </a:lnTo>
                  <a:lnTo>
                    <a:pt x="1478" y="3606"/>
                  </a:lnTo>
                  <a:lnTo>
                    <a:pt x="1480" y="3608"/>
                  </a:lnTo>
                  <a:lnTo>
                    <a:pt x="1482" y="3612"/>
                  </a:lnTo>
                  <a:lnTo>
                    <a:pt x="1484" y="3618"/>
                  </a:lnTo>
                  <a:lnTo>
                    <a:pt x="1486" y="3620"/>
                  </a:lnTo>
                  <a:lnTo>
                    <a:pt x="1490" y="3620"/>
                  </a:lnTo>
                  <a:lnTo>
                    <a:pt x="1494" y="3624"/>
                  </a:lnTo>
                  <a:lnTo>
                    <a:pt x="1496" y="3628"/>
                  </a:lnTo>
                  <a:lnTo>
                    <a:pt x="1500" y="3626"/>
                  </a:lnTo>
                  <a:lnTo>
                    <a:pt x="1506" y="3626"/>
                  </a:lnTo>
                  <a:lnTo>
                    <a:pt x="1510" y="3626"/>
                  </a:lnTo>
                  <a:lnTo>
                    <a:pt x="1514" y="3628"/>
                  </a:lnTo>
                  <a:lnTo>
                    <a:pt x="1516" y="3626"/>
                  </a:lnTo>
                  <a:lnTo>
                    <a:pt x="1520" y="3620"/>
                  </a:lnTo>
                  <a:lnTo>
                    <a:pt x="1526" y="3612"/>
                  </a:lnTo>
                  <a:lnTo>
                    <a:pt x="1532" y="3610"/>
                  </a:lnTo>
                  <a:lnTo>
                    <a:pt x="1540" y="3608"/>
                  </a:lnTo>
                  <a:lnTo>
                    <a:pt x="1552" y="3606"/>
                  </a:lnTo>
                  <a:lnTo>
                    <a:pt x="1558" y="3608"/>
                  </a:lnTo>
                  <a:lnTo>
                    <a:pt x="1564" y="3608"/>
                  </a:lnTo>
                  <a:lnTo>
                    <a:pt x="1576" y="3604"/>
                  </a:lnTo>
                  <a:lnTo>
                    <a:pt x="1584" y="3602"/>
                  </a:lnTo>
                  <a:lnTo>
                    <a:pt x="1590" y="3598"/>
                  </a:lnTo>
                  <a:lnTo>
                    <a:pt x="1594" y="3592"/>
                  </a:lnTo>
                  <a:lnTo>
                    <a:pt x="1600" y="3586"/>
                  </a:lnTo>
                  <a:lnTo>
                    <a:pt x="1602" y="3586"/>
                  </a:lnTo>
                  <a:lnTo>
                    <a:pt x="1608" y="3584"/>
                  </a:lnTo>
                  <a:lnTo>
                    <a:pt x="1620" y="3584"/>
                  </a:lnTo>
                  <a:lnTo>
                    <a:pt x="1632" y="3588"/>
                  </a:lnTo>
                  <a:lnTo>
                    <a:pt x="1642" y="3590"/>
                  </a:lnTo>
                  <a:lnTo>
                    <a:pt x="1648" y="3590"/>
                  </a:lnTo>
                  <a:lnTo>
                    <a:pt x="1652" y="3586"/>
                  </a:lnTo>
                  <a:lnTo>
                    <a:pt x="1656" y="3586"/>
                  </a:lnTo>
                  <a:lnTo>
                    <a:pt x="1664" y="3586"/>
                  </a:lnTo>
                  <a:lnTo>
                    <a:pt x="1678" y="3592"/>
                  </a:lnTo>
                  <a:lnTo>
                    <a:pt x="1686" y="3594"/>
                  </a:lnTo>
                  <a:lnTo>
                    <a:pt x="1694" y="3594"/>
                  </a:lnTo>
                  <a:lnTo>
                    <a:pt x="1702" y="3594"/>
                  </a:lnTo>
                  <a:lnTo>
                    <a:pt x="1706" y="3590"/>
                  </a:lnTo>
                  <a:lnTo>
                    <a:pt x="1712" y="3584"/>
                  </a:lnTo>
                  <a:lnTo>
                    <a:pt x="1718" y="3582"/>
                  </a:lnTo>
                  <a:lnTo>
                    <a:pt x="1724" y="3584"/>
                  </a:lnTo>
                  <a:lnTo>
                    <a:pt x="1730" y="3584"/>
                  </a:lnTo>
                  <a:lnTo>
                    <a:pt x="1738" y="3586"/>
                  </a:lnTo>
                  <a:lnTo>
                    <a:pt x="1740" y="3584"/>
                  </a:lnTo>
                  <a:lnTo>
                    <a:pt x="1740" y="3580"/>
                  </a:lnTo>
                  <a:lnTo>
                    <a:pt x="1740" y="3574"/>
                  </a:lnTo>
                  <a:lnTo>
                    <a:pt x="1742" y="3572"/>
                  </a:lnTo>
                  <a:lnTo>
                    <a:pt x="1748" y="3572"/>
                  </a:lnTo>
                  <a:lnTo>
                    <a:pt x="1756" y="3572"/>
                  </a:lnTo>
                  <a:lnTo>
                    <a:pt x="1764" y="3572"/>
                  </a:lnTo>
                  <a:lnTo>
                    <a:pt x="1774" y="3570"/>
                  </a:lnTo>
                  <a:lnTo>
                    <a:pt x="1782" y="3568"/>
                  </a:lnTo>
                  <a:lnTo>
                    <a:pt x="1792" y="3562"/>
                  </a:lnTo>
                  <a:lnTo>
                    <a:pt x="1810" y="3550"/>
                  </a:lnTo>
                  <a:lnTo>
                    <a:pt x="1832" y="3532"/>
                  </a:lnTo>
                  <a:lnTo>
                    <a:pt x="1858" y="3506"/>
                  </a:lnTo>
                  <a:lnTo>
                    <a:pt x="1870" y="3490"/>
                  </a:lnTo>
                  <a:lnTo>
                    <a:pt x="1884" y="3472"/>
                  </a:lnTo>
                  <a:lnTo>
                    <a:pt x="1892" y="3462"/>
                  </a:lnTo>
                  <a:lnTo>
                    <a:pt x="1898" y="3456"/>
                  </a:lnTo>
                  <a:lnTo>
                    <a:pt x="1912" y="3442"/>
                  </a:lnTo>
                  <a:lnTo>
                    <a:pt x="1920" y="3432"/>
                  </a:lnTo>
                  <a:lnTo>
                    <a:pt x="1930" y="3418"/>
                  </a:lnTo>
                  <a:lnTo>
                    <a:pt x="1940" y="3398"/>
                  </a:lnTo>
                  <a:lnTo>
                    <a:pt x="1952" y="3372"/>
                  </a:lnTo>
                  <a:lnTo>
                    <a:pt x="1968" y="3344"/>
                  </a:lnTo>
                  <a:lnTo>
                    <a:pt x="1980" y="3324"/>
                  </a:lnTo>
                  <a:lnTo>
                    <a:pt x="1992" y="3314"/>
                  </a:lnTo>
                  <a:lnTo>
                    <a:pt x="2002" y="3304"/>
                  </a:lnTo>
                  <a:lnTo>
                    <a:pt x="2010" y="3294"/>
                  </a:lnTo>
                  <a:lnTo>
                    <a:pt x="2018" y="3276"/>
                  </a:lnTo>
                  <a:lnTo>
                    <a:pt x="2026" y="3250"/>
                  </a:lnTo>
                  <a:lnTo>
                    <a:pt x="2030" y="3210"/>
                  </a:lnTo>
                  <a:lnTo>
                    <a:pt x="2034" y="3182"/>
                  </a:lnTo>
                  <a:lnTo>
                    <a:pt x="2032" y="3176"/>
                  </a:lnTo>
                  <a:lnTo>
                    <a:pt x="2030" y="3176"/>
                  </a:lnTo>
                  <a:lnTo>
                    <a:pt x="2026" y="3176"/>
                  </a:lnTo>
                  <a:lnTo>
                    <a:pt x="2024" y="3176"/>
                  </a:lnTo>
                  <a:lnTo>
                    <a:pt x="2022" y="3170"/>
                  </a:lnTo>
                  <a:lnTo>
                    <a:pt x="2020" y="3164"/>
                  </a:lnTo>
                  <a:lnTo>
                    <a:pt x="2024" y="3156"/>
                  </a:lnTo>
                  <a:lnTo>
                    <a:pt x="2028" y="3148"/>
                  </a:lnTo>
                  <a:lnTo>
                    <a:pt x="2036" y="3140"/>
                  </a:lnTo>
                  <a:lnTo>
                    <a:pt x="2046" y="3132"/>
                  </a:lnTo>
                  <a:lnTo>
                    <a:pt x="2056" y="3126"/>
                  </a:lnTo>
                  <a:lnTo>
                    <a:pt x="2070" y="3118"/>
                  </a:lnTo>
                  <a:lnTo>
                    <a:pt x="2084" y="3114"/>
                  </a:lnTo>
                  <a:lnTo>
                    <a:pt x="2096" y="3108"/>
                  </a:lnTo>
                  <a:lnTo>
                    <a:pt x="2108" y="3100"/>
                  </a:lnTo>
                  <a:lnTo>
                    <a:pt x="2118" y="3094"/>
                  </a:lnTo>
                  <a:lnTo>
                    <a:pt x="2126" y="3086"/>
                  </a:lnTo>
                  <a:lnTo>
                    <a:pt x="2132" y="3078"/>
                  </a:lnTo>
                  <a:lnTo>
                    <a:pt x="2136" y="3070"/>
                  </a:lnTo>
                  <a:lnTo>
                    <a:pt x="2136" y="3062"/>
                  </a:lnTo>
                  <a:lnTo>
                    <a:pt x="2134" y="3056"/>
                  </a:lnTo>
                  <a:lnTo>
                    <a:pt x="2130" y="3050"/>
                  </a:lnTo>
                  <a:lnTo>
                    <a:pt x="2130" y="3044"/>
                  </a:lnTo>
                  <a:lnTo>
                    <a:pt x="2132" y="3034"/>
                  </a:lnTo>
                  <a:lnTo>
                    <a:pt x="2136" y="3016"/>
                  </a:lnTo>
                  <a:lnTo>
                    <a:pt x="2138" y="3006"/>
                  </a:lnTo>
                  <a:lnTo>
                    <a:pt x="2138" y="2990"/>
                  </a:lnTo>
                  <a:lnTo>
                    <a:pt x="2136" y="2972"/>
                  </a:lnTo>
                  <a:lnTo>
                    <a:pt x="2136" y="2970"/>
                  </a:lnTo>
                  <a:lnTo>
                    <a:pt x="2134" y="2972"/>
                  </a:lnTo>
                  <a:lnTo>
                    <a:pt x="2132" y="2974"/>
                  </a:lnTo>
                  <a:lnTo>
                    <a:pt x="2130" y="2974"/>
                  </a:lnTo>
                  <a:lnTo>
                    <a:pt x="2128" y="2972"/>
                  </a:lnTo>
                  <a:lnTo>
                    <a:pt x="2126" y="2962"/>
                  </a:lnTo>
                  <a:lnTo>
                    <a:pt x="2120" y="2934"/>
                  </a:lnTo>
                  <a:lnTo>
                    <a:pt x="2120" y="2920"/>
                  </a:lnTo>
                  <a:lnTo>
                    <a:pt x="2118" y="2910"/>
                  </a:lnTo>
                  <a:lnTo>
                    <a:pt x="2108" y="2896"/>
                  </a:lnTo>
                  <a:lnTo>
                    <a:pt x="2104" y="2890"/>
                  </a:lnTo>
                  <a:lnTo>
                    <a:pt x="2102" y="2886"/>
                  </a:lnTo>
                  <a:lnTo>
                    <a:pt x="2102" y="2878"/>
                  </a:lnTo>
                  <a:lnTo>
                    <a:pt x="2104" y="2870"/>
                  </a:lnTo>
                  <a:lnTo>
                    <a:pt x="2104" y="2860"/>
                  </a:lnTo>
                  <a:lnTo>
                    <a:pt x="2104" y="2854"/>
                  </a:lnTo>
                  <a:lnTo>
                    <a:pt x="2108" y="2854"/>
                  </a:lnTo>
                  <a:lnTo>
                    <a:pt x="2114" y="2852"/>
                  </a:lnTo>
                  <a:lnTo>
                    <a:pt x="2120" y="2848"/>
                  </a:lnTo>
                  <a:lnTo>
                    <a:pt x="2126" y="2842"/>
                  </a:lnTo>
                  <a:lnTo>
                    <a:pt x="2136" y="2832"/>
                  </a:lnTo>
                  <a:lnTo>
                    <a:pt x="2144" y="2822"/>
                  </a:lnTo>
                  <a:lnTo>
                    <a:pt x="2150" y="2816"/>
                  </a:lnTo>
                  <a:lnTo>
                    <a:pt x="2160" y="2812"/>
                  </a:lnTo>
                  <a:lnTo>
                    <a:pt x="2166" y="2808"/>
                  </a:lnTo>
                  <a:lnTo>
                    <a:pt x="2170" y="2804"/>
                  </a:lnTo>
                  <a:lnTo>
                    <a:pt x="2178" y="2794"/>
                  </a:lnTo>
                  <a:lnTo>
                    <a:pt x="2186" y="2780"/>
                  </a:lnTo>
                  <a:lnTo>
                    <a:pt x="2196" y="2764"/>
                  </a:lnTo>
                  <a:lnTo>
                    <a:pt x="2206" y="2750"/>
                  </a:lnTo>
                  <a:lnTo>
                    <a:pt x="2216" y="2740"/>
                  </a:lnTo>
                  <a:lnTo>
                    <a:pt x="2226" y="2734"/>
                  </a:lnTo>
                  <a:lnTo>
                    <a:pt x="2236" y="2728"/>
                  </a:lnTo>
                  <a:lnTo>
                    <a:pt x="2246" y="2724"/>
                  </a:lnTo>
                  <a:lnTo>
                    <a:pt x="2266" y="2718"/>
                  </a:lnTo>
                  <a:lnTo>
                    <a:pt x="2276" y="2714"/>
                  </a:lnTo>
                  <a:lnTo>
                    <a:pt x="2284" y="2708"/>
                  </a:lnTo>
                  <a:lnTo>
                    <a:pt x="2294" y="2700"/>
                  </a:lnTo>
                  <a:lnTo>
                    <a:pt x="2302" y="2690"/>
                  </a:lnTo>
                  <a:lnTo>
                    <a:pt x="2320" y="2666"/>
                  </a:lnTo>
                  <a:lnTo>
                    <a:pt x="2336" y="2636"/>
                  </a:lnTo>
                  <a:lnTo>
                    <a:pt x="2344" y="2622"/>
                  </a:lnTo>
                  <a:lnTo>
                    <a:pt x="2344" y="2620"/>
                  </a:lnTo>
                  <a:lnTo>
                    <a:pt x="2344" y="2616"/>
                  </a:lnTo>
                  <a:lnTo>
                    <a:pt x="2348" y="2606"/>
                  </a:lnTo>
                  <a:lnTo>
                    <a:pt x="2350" y="2598"/>
                  </a:lnTo>
                  <a:lnTo>
                    <a:pt x="2352" y="2594"/>
                  </a:lnTo>
                  <a:lnTo>
                    <a:pt x="2350" y="2590"/>
                  </a:lnTo>
                  <a:lnTo>
                    <a:pt x="2348" y="2586"/>
                  </a:lnTo>
                  <a:lnTo>
                    <a:pt x="2344" y="2582"/>
                  </a:lnTo>
                  <a:lnTo>
                    <a:pt x="2340" y="2576"/>
                  </a:lnTo>
                  <a:lnTo>
                    <a:pt x="2338" y="2566"/>
                  </a:lnTo>
                  <a:lnTo>
                    <a:pt x="2338" y="2552"/>
                  </a:lnTo>
                  <a:lnTo>
                    <a:pt x="2338" y="2500"/>
                  </a:lnTo>
                  <a:lnTo>
                    <a:pt x="2338" y="2478"/>
                  </a:lnTo>
                  <a:lnTo>
                    <a:pt x="2334" y="2454"/>
                  </a:lnTo>
                  <a:lnTo>
                    <a:pt x="2334" y="2440"/>
                  </a:lnTo>
                  <a:lnTo>
                    <a:pt x="2334" y="2432"/>
                  </a:lnTo>
                  <a:lnTo>
                    <a:pt x="2338" y="2426"/>
                  </a:lnTo>
                  <a:lnTo>
                    <a:pt x="2342" y="2424"/>
                  </a:lnTo>
                  <a:lnTo>
                    <a:pt x="2344" y="2420"/>
                  </a:lnTo>
                  <a:lnTo>
                    <a:pt x="2344" y="2414"/>
                  </a:lnTo>
                  <a:lnTo>
                    <a:pt x="2340" y="2406"/>
                  </a:lnTo>
                  <a:lnTo>
                    <a:pt x="2334" y="2394"/>
                  </a:lnTo>
                  <a:lnTo>
                    <a:pt x="2324" y="2384"/>
                  </a:lnTo>
                  <a:lnTo>
                    <a:pt x="2318" y="2380"/>
                  </a:lnTo>
                  <a:lnTo>
                    <a:pt x="2312" y="2376"/>
                  </a:lnTo>
                  <a:lnTo>
                    <a:pt x="2308" y="2368"/>
                  </a:lnTo>
                  <a:lnTo>
                    <a:pt x="2304" y="2358"/>
                  </a:lnTo>
                  <a:lnTo>
                    <a:pt x="2302" y="2348"/>
                  </a:lnTo>
                  <a:lnTo>
                    <a:pt x="2300" y="2334"/>
                  </a:lnTo>
                  <a:lnTo>
                    <a:pt x="2292" y="2310"/>
                  </a:lnTo>
                  <a:lnTo>
                    <a:pt x="2288" y="2298"/>
                  </a:lnTo>
                  <a:lnTo>
                    <a:pt x="2288" y="2290"/>
                  </a:lnTo>
                  <a:lnTo>
                    <a:pt x="2288" y="2286"/>
                  </a:lnTo>
                  <a:lnTo>
                    <a:pt x="2290" y="2280"/>
                  </a:lnTo>
                  <a:lnTo>
                    <a:pt x="2292" y="2278"/>
                  </a:lnTo>
                  <a:lnTo>
                    <a:pt x="2294" y="2274"/>
                  </a:lnTo>
                  <a:lnTo>
                    <a:pt x="2294" y="2268"/>
                  </a:lnTo>
                  <a:lnTo>
                    <a:pt x="2292" y="2258"/>
                  </a:lnTo>
                  <a:lnTo>
                    <a:pt x="2288" y="2248"/>
                  </a:lnTo>
                  <a:lnTo>
                    <a:pt x="2288" y="2240"/>
                  </a:lnTo>
                  <a:lnTo>
                    <a:pt x="2290" y="2236"/>
                  </a:lnTo>
                  <a:lnTo>
                    <a:pt x="2292" y="2232"/>
                  </a:lnTo>
                  <a:lnTo>
                    <a:pt x="2294" y="2230"/>
                  </a:lnTo>
                  <a:lnTo>
                    <a:pt x="2296" y="2228"/>
                  </a:lnTo>
                  <a:lnTo>
                    <a:pt x="2296" y="2226"/>
                  </a:lnTo>
                  <a:lnTo>
                    <a:pt x="2294" y="2220"/>
                  </a:lnTo>
                  <a:lnTo>
                    <a:pt x="2282" y="2206"/>
                  </a:lnTo>
                  <a:lnTo>
                    <a:pt x="2272" y="2192"/>
                  </a:lnTo>
                  <a:lnTo>
                    <a:pt x="2268" y="2184"/>
                  </a:lnTo>
                  <a:lnTo>
                    <a:pt x="2266" y="2174"/>
                  </a:lnTo>
                  <a:lnTo>
                    <a:pt x="2268" y="2164"/>
                  </a:lnTo>
                  <a:lnTo>
                    <a:pt x="2272" y="2150"/>
                  </a:lnTo>
                  <a:lnTo>
                    <a:pt x="2276" y="2138"/>
                  </a:lnTo>
                  <a:lnTo>
                    <a:pt x="2278" y="2130"/>
                  </a:lnTo>
                  <a:lnTo>
                    <a:pt x="2282" y="2122"/>
                  </a:lnTo>
                  <a:lnTo>
                    <a:pt x="2288" y="2108"/>
                  </a:lnTo>
                  <a:lnTo>
                    <a:pt x="2304" y="2084"/>
                  </a:lnTo>
                  <a:lnTo>
                    <a:pt x="2308" y="2074"/>
                  </a:lnTo>
                  <a:lnTo>
                    <a:pt x="2310" y="2058"/>
                  </a:lnTo>
                  <a:lnTo>
                    <a:pt x="2312" y="2052"/>
                  </a:lnTo>
                  <a:lnTo>
                    <a:pt x="2314" y="2048"/>
                  </a:lnTo>
                  <a:lnTo>
                    <a:pt x="2320" y="2046"/>
                  </a:lnTo>
                  <a:lnTo>
                    <a:pt x="2322" y="2044"/>
                  </a:lnTo>
                  <a:lnTo>
                    <a:pt x="2324" y="2042"/>
                  </a:lnTo>
                  <a:lnTo>
                    <a:pt x="2324" y="2036"/>
                  </a:lnTo>
                  <a:lnTo>
                    <a:pt x="2322" y="2026"/>
                  </a:lnTo>
                  <a:lnTo>
                    <a:pt x="2324" y="2016"/>
                  </a:lnTo>
                  <a:lnTo>
                    <a:pt x="2326" y="2008"/>
                  </a:lnTo>
                  <a:lnTo>
                    <a:pt x="2332" y="2004"/>
                  </a:lnTo>
                  <a:lnTo>
                    <a:pt x="2338" y="2002"/>
                  </a:lnTo>
                  <a:lnTo>
                    <a:pt x="2350" y="1998"/>
                  </a:lnTo>
                  <a:lnTo>
                    <a:pt x="2354" y="1994"/>
                  </a:lnTo>
                  <a:lnTo>
                    <a:pt x="2354" y="1988"/>
                  </a:lnTo>
                  <a:lnTo>
                    <a:pt x="2352" y="1980"/>
                  </a:lnTo>
                  <a:lnTo>
                    <a:pt x="2356" y="1980"/>
                  </a:lnTo>
                  <a:lnTo>
                    <a:pt x="2360" y="1980"/>
                  </a:lnTo>
                  <a:lnTo>
                    <a:pt x="2366" y="1978"/>
                  </a:lnTo>
                  <a:lnTo>
                    <a:pt x="2372" y="1972"/>
                  </a:lnTo>
                  <a:lnTo>
                    <a:pt x="2380" y="1962"/>
                  </a:lnTo>
                  <a:lnTo>
                    <a:pt x="2388" y="1950"/>
                  </a:lnTo>
                  <a:lnTo>
                    <a:pt x="2390" y="1944"/>
                  </a:lnTo>
                  <a:lnTo>
                    <a:pt x="2394" y="1932"/>
                  </a:lnTo>
                  <a:lnTo>
                    <a:pt x="2396" y="1926"/>
                  </a:lnTo>
                  <a:lnTo>
                    <a:pt x="2400" y="1918"/>
                  </a:lnTo>
                  <a:lnTo>
                    <a:pt x="2408" y="1908"/>
                  </a:lnTo>
                  <a:lnTo>
                    <a:pt x="2422" y="1892"/>
                  </a:lnTo>
                  <a:lnTo>
                    <a:pt x="2450" y="1860"/>
                  </a:lnTo>
                  <a:lnTo>
                    <a:pt x="2470" y="1836"/>
                  </a:lnTo>
                  <a:lnTo>
                    <a:pt x="2494" y="1812"/>
                  </a:lnTo>
                  <a:lnTo>
                    <a:pt x="2532" y="1780"/>
                  </a:lnTo>
                  <a:lnTo>
                    <a:pt x="2556" y="1760"/>
                  </a:lnTo>
                  <a:lnTo>
                    <a:pt x="2580" y="1736"/>
                  </a:lnTo>
                  <a:lnTo>
                    <a:pt x="2604" y="1710"/>
                  </a:lnTo>
                  <a:lnTo>
                    <a:pt x="2626" y="1680"/>
                  </a:lnTo>
                  <a:lnTo>
                    <a:pt x="2646" y="1646"/>
                  </a:lnTo>
                  <a:lnTo>
                    <a:pt x="2666" y="1610"/>
                  </a:lnTo>
                  <a:lnTo>
                    <a:pt x="2686" y="1570"/>
                  </a:lnTo>
                  <a:lnTo>
                    <a:pt x="2702" y="1526"/>
                  </a:lnTo>
                  <a:lnTo>
                    <a:pt x="2712" y="1502"/>
                  </a:lnTo>
                  <a:lnTo>
                    <a:pt x="2722" y="1482"/>
                  </a:lnTo>
                  <a:lnTo>
                    <a:pt x="2738" y="1452"/>
                  </a:lnTo>
                  <a:lnTo>
                    <a:pt x="2750" y="1426"/>
                  </a:lnTo>
                  <a:lnTo>
                    <a:pt x="2752" y="1416"/>
                  </a:lnTo>
                  <a:lnTo>
                    <a:pt x="2754" y="1404"/>
                  </a:lnTo>
                  <a:lnTo>
                    <a:pt x="2758" y="1388"/>
                  </a:lnTo>
                  <a:lnTo>
                    <a:pt x="2762" y="1378"/>
                  </a:lnTo>
                  <a:lnTo>
                    <a:pt x="2768" y="1376"/>
                  </a:lnTo>
                  <a:lnTo>
                    <a:pt x="2772" y="1376"/>
                  </a:lnTo>
                  <a:lnTo>
                    <a:pt x="2776" y="1376"/>
                  </a:lnTo>
                  <a:lnTo>
                    <a:pt x="2770" y="1364"/>
                  </a:lnTo>
                  <a:close/>
                </a:path>
              </a:pathLst>
            </a:custGeom>
            <a:grpFill/>
            <a:ln w="6350">
              <a:noFill/>
              <a:round/>
              <a:headEnd/>
              <a:tailEnd/>
            </a:ln>
          </p:spPr>
          <p:txBody>
            <a:bodyPr/>
            <a:lstStyle/>
            <a:p>
              <a:endParaRPr lang="en-US" b="1" dirty="0"/>
            </a:p>
          </p:txBody>
        </p:sp>
        <p:sp>
          <p:nvSpPr>
            <p:cNvPr id="6" name="Freeform 6155">
              <a:extLst>
                <a:ext uri="{FF2B5EF4-FFF2-40B4-BE49-F238E27FC236}">
                  <a16:creationId xmlns:a16="http://schemas.microsoft.com/office/drawing/2014/main" id="{01AE34C1-084E-4B0C-AAFF-F5432A8D2471}"/>
                </a:ext>
              </a:extLst>
            </p:cNvPr>
            <p:cNvSpPr>
              <a:spLocks noEditPoints="1"/>
            </p:cNvSpPr>
            <p:nvPr/>
          </p:nvSpPr>
          <p:spPr bwMode="auto">
            <a:xfrm>
              <a:off x="4040675" y="2527450"/>
              <a:ext cx="1264689" cy="1655655"/>
            </a:xfrm>
            <a:custGeom>
              <a:avLst/>
              <a:gdLst>
                <a:gd name="T0" fmla="*/ 794599 w 2834"/>
                <a:gd name="T1" fmla="*/ 115556 h 4108"/>
                <a:gd name="T2" fmla="*/ 750173 w 2834"/>
                <a:gd name="T3" fmla="*/ 64762 h 4108"/>
                <a:gd name="T4" fmla="*/ 742557 w 2834"/>
                <a:gd name="T5" fmla="*/ 528256 h 4108"/>
                <a:gd name="T6" fmla="*/ 842833 w 2834"/>
                <a:gd name="T7" fmla="*/ 165080 h 4108"/>
                <a:gd name="T8" fmla="*/ 708285 w 2834"/>
                <a:gd name="T9" fmla="*/ 563811 h 4108"/>
                <a:gd name="T10" fmla="*/ 635933 w 2834"/>
                <a:gd name="T11" fmla="*/ 595557 h 4108"/>
                <a:gd name="T12" fmla="*/ 684167 w 2834"/>
                <a:gd name="T13" fmla="*/ 565081 h 4108"/>
                <a:gd name="T14" fmla="*/ 836487 w 2834"/>
                <a:gd name="T15" fmla="*/ 25397 h 4108"/>
                <a:gd name="T16" fmla="*/ 91392 w 2834"/>
                <a:gd name="T17" fmla="*/ 1043813 h 4108"/>
                <a:gd name="T18" fmla="*/ 44426 w 2834"/>
                <a:gd name="T19" fmla="*/ 1184766 h 4108"/>
                <a:gd name="T20" fmla="*/ 107893 w 2834"/>
                <a:gd name="T21" fmla="*/ 1048892 h 4108"/>
                <a:gd name="T22" fmla="*/ 119317 w 2834"/>
                <a:gd name="T23" fmla="*/ 1116194 h 4108"/>
                <a:gd name="T24" fmla="*/ 171359 w 2834"/>
                <a:gd name="T25" fmla="*/ 1036194 h 4108"/>
                <a:gd name="T26" fmla="*/ 129471 w 2834"/>
                <a:gd name="T27" fmla="*/ 1116194 h 4108"/>
                <a:gd name="T28" fmla="*/ 148511 w 2834"/>
                <a:gd name="T29" fmla="*/ 1240639 h 4108"/>
                <a:gd name="T30" fmla="*/ 200554 w 2834"/>
                <a:gd name="T31" fmla="*/ 1323179 h 4108"/>
                <a:gd name="T32" fmla="*/ 397299 w 2834"/>
                <a:gd name="T33" fmla="*/ 877463 h 4108"/>
                <a:gd name="T34" fmla="*/ 224671 w 2834"/>
                <a:gd name="T35" fmla="*/ 943495 h 4108"/>
                <a:gd name="T36" fmla="*/ 331294 w 2834"/>
                <a:gd name="T37" fmla="*/ 721272 h 4108"/>
                <a:gd name="T38" fmla="*/ 114239 w 2834"/>
                <a:gd name="T39" fmla="*/ 665399 h 4108"/>
                <a:gd name="T40" fmla="*/ 151050 w 2834"/>
                <a:gd name="T41" fmla="*/ 1219051 h 4108"/>
                <a:gd name="T42" fmla="*/ 576275 w 2834"/>
                <a:gd name="T43" fmla="*/ 1158099 h 4108"/>
                <a:gd name="T44" fmla="*/ 580083 w 2834"/>
                <a:gd name="T45" fmla="*/ 1159369 h 4108"/>
                <a:gd name="T46" fmla="*/ 694322 w 2834"/>
                <a:gd name="T47" fmla="*/ 1079368 h 4108"/>
                <a:gd name="T48" fmla="*/ 401107 w 2834"/>
                <a:gd name="T49" fmla="*/ 961273 h 4108"/>
                <a:gd name="T50" fmla="*/ 840295 w 2834"/>
                <a:gd name="T51" fmla="*/ 1010797 h 4108"/>
                <a:gd name="T52" fmla="*/ 605469 w 2834"/>
                <a:gd name="T53" fmla="*/ 1771434 h 4108"/>
                <a:gd name="T54" fmla="*/ 799676 w 2834"/>
                <a:gd name="T55" fmla="*/ 1789212 h 4108"/>
                <a:gd name="T56" fmla="*/ 858065 w 2834"/>
                <a:gd name="T57" fmla="*/ 1842545 h 4108"/>
                <a:gd name="T58" fmla="*/ 1586659 w 2834"/>
                <a:gd name="T59" fmla="*/ 2201912 h 4108"/>
                <a:gd name="T60" fmla="*/ 1488921 w 2834"/>
                <a:gd name="T61" fmla="*/ 2069848 h 4108"/>
                <a:gd name="T62" fmla="*/ 1391183 w 2834"/>
                <a:gd name="T63" fmla="*/ 620954 h 4108"/>
                <a:gd name="T64" fmla="*/ 1212208 w 2834"/>
                <a:gd name="T65" fmla="*/ 568891 h 4108"/>
                <a:gd name="T66" fmla="*/ 974843 w 2834"/>
                <a:gd name="T67" fmla="*/ 468573 h 4108"/>
                <a:gd name="T68" fmla="*/ 856796 w 2834"/>
                <a:gd name="T69" fmla="*/ 514287 h 4108"/>
                <a:gd name="T70" fmla="*/ 732402 w 2834"/>
                <a:gd name="T71" fmla="*/ 544764 h 4108"/>
                <a:gd name="T72" fmla="*/ 657512 w 2834"/>
                <a:gd name="T73" fmla="*/ 642542 h 4108"/>
                <a:gd name="T74" fmla="*/ 562312 w 2834"/>
                <a:gd name="T75" fmla="*/ 758098 h 4108"/>
                <a:gd name="T76" fmla="*/ 446803 w 2834"/>
                <a:gd name="T77" fmla="*/ 830479 h 4108"/>
                <a:gd name="T78" fmla="*/ 396030 w 2834"/>
                <a:gd name="T79" fmla="*/ 911749 h 4108"/>
                <a:gd name="T80" fmla="*/ 482344 w 2834"/>
                <a:gd name="T81" fmla="*/ 1027305 h 4108"/>
                <a:gd name="T82" fmla="*/ 679090 w 2834"/>
                <a:gd name="T83" fmla="*/ 1102226 h 4108"/>
                <a:gd name="T84" fmla="*/ 728594 w 2834"/>
                <a:gd name="T85" fmla="*/ 845717 h 4108"/>
                <a:gd name="T86" fmla="*/ 818716 w 2834"/>
                <a:gd name="T87" fmla="*/ 825399 h 4108"/>
                <a:gd name="T88" fmla="*/ 984998 w 2834"/>
                <a:gd name="T89" fmla="*/ 975241 h 4108"/>
                <a:gd name="T90" fmla="*/ 748903 w 2834"/>
                <a:gd name="T91" fmla="*/ 1168258 h 4108"/>
                <a:gd name="T92" fmla="*/ 514078 w 2834"/>
                <a:gd name="T93" fmla="*/ 1158099 h 4108"/>
                <a:gd name="T94" fmla="*/ 486152 w 2834"/>
                <a:gd name="T95" fmla="*/ 1146670 h 4108"/>
                <a:gd name="T96" fmla="*/ 392222 w 2834"/>
                <a:gd name="T97" fmla="*/ 1235559 h 4108"/>
                <a:gd name="T98" fmla="*/ 185322 w 2834"/>
                <a:gd name="T99" fmla="*/ 1389211 h 4108"/>
                <a:gd name="T100" fmla="*/ 171359 w 2834"/>
                <a:gd name="T101" fmla="*/ 1584767 h 4108"/>
                <a:gd name="T102" fmla="*/ 180244 w 2834"/>
                <a:gd name="T103" fmla="*/ 1823498 h 4108"/>
                <a:gd name="T104" fmla="*/ 542003 w 2834"/>
                <a:gd name="T105" fmla="*/ 1610164 h 4108"/>
                <a:gd name="T106" fmla="*/ 628317 w 2834"/>
                <a:gd name="T107" fmla="*/ 1615243 h 4108"/>
                <a:gd name="T108" fmla="*/ 786983 w 2834"/>
                <a:gd name="T109" fmla="*/ 1730799 h 4108"/>
                <a:gd name="T110" fmla="*/ 884721 w 2834"/>
                <a:gd name="T111" fmla="*/ 1789212 h 4108"/>
                <a:gd name="T112" fmla="*/ 972305 w 2834"/>
                <a:gd name="T113" fmla="*/ 1674926 h 4108"/>
                <a:gd name="T114" fmla="*/ 1124624 w 2834"/>
                <a:gd name="T115" fmla="*/ 1530163 h 4108"/>
                <a:gd name="T116" fmla="*/ 1213477 w 2834"/>
                <a:gd name="T117" fmla="*/ 1530163 h 4108"/>
                <a:gd name="T118" fmla="*/ 976113 w 2834"/>
                <a:gd name="T119" fmla="*/ 1692704 h 4108"/>
                <a:gd name="T120" fmla="*/ 1042118 w 2834"/>
                <a:gd name="T121" fmla="*/ 1838736 h 4108"/>
                <a:gd name="T122" fmla="*/ 1153819 w 2834"/>
                <a:gd name="T123" fmla="*/ 2114292 h 4108"/>
                <a:gd name="T124" fmla="*/ 1426724 w 2834"/>
                <a:gd name="T125" fmla="*/ 2595564 h 410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834"/>
                <a:gd name="T190" fmla="*/ 0 h 4108"/>
                <a:gd name="T191" fmla="*/ 2834 w 2834"/>
                <a:gd name="T192" fmla="*/ 4108 h 4108"/>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834" h="4108">
                  <a:moveTo>
                    <a:pt x="1216" y="808"/>
                  </a:moveTo>
                  <a:lnTo>
                    <a:pt x="1216" y="808"/>
                  </a:lnTo>
                  <a:lnTo>
                    <a:pt x="1216" y="806"/>
                  </a:lnTo>
                  <a:lnTo>
                    <a:pt x="1212" y="804"/>
                  </a:lnTo>
                  <a:lnTo>
                    <a:pt x="1208" y="804"/>
                  </a:lnTo>
                  <a:lnTo>
                    <a:pt x="1206" y="804"/>
                  </a:lnTo>
                  <a:lnTo>
                    <a:pt x="1206" y="806"/>
                  </a:lnTo>
                  <a:lnTo>
                    <a:pt x="1210" y="808"/>
                  </a:lnTo>
                  <a:lnTo>
                    <a:pt x="1214" y="808"/>
                  </a:lnTo>
                  <a:lnTo>
                    <a:pt x="1216" y="808"/>
                  </a:lnTo>
                  <a:close/>
                  <a:moveTo>
                    <a:pt x="1202" y="798"/>
                  </a:moveTo>
                  <a:lnTo>
                    <a:pt x="1202" y="798"/>
                  </a:lnTo>
                  <a:lnTo>
                    <a:pt x="1198" y="798"/>
                  </a:lnTo>
                  <a:lnTo>
                    <a:pt x="1194" y="802"/>
                  </a:lnTo>
                  <a:lnTo>
                    <a:pt x="1194" y="806"/>
                  </a:lnTo>
                  <a:lnTo>
                    <a:pt x="1196" y="806"/>
                  </a:lnTo>
                  <a:lnTo>
                    <a:pt x="1200" y="806"/>
                  </a:lnTo>
                  <a:lnTo>
                    <a:pt x="1202" y="802"/>
                  </a:lnTo>
                  <a:lnTo>
                    <a:pt x="1202" y="800"/>
                  </a:lnTo>
                  <a:lnTo>
                    <a:pt x="1202" y="798"/>
                  </a:lnTo>
                  <a:close/>
                  <a:moveTo>
                    <a:pt x="1082" y="898"/>
                  </a:moveTo>
                  <a:lnTo>
                    <a:pt x="1082" y="898"/>
                  </a:lnTo>
                  <a:lnTo>
                    <a:pt x="1078" y="896"/>
                  </a:lnTo>
                  <a:lnTo>
                    <a:pt x="1074" y="900"/>
                  </a:lnTo>
                  <a:lnTo>
                    <a:pt x="1072" y="902"/>
                  </a:lnTo>
                  <a:lnTo>
                    <a:pt x="1072" y="906"/>
                  </a:lnTo>
                  <a:lnTo>
                    <a:pt x="1072" y="910"/>
                  </a:lnTo>
                  <a:lnTo>
                    <a:pt x="1066" y="914"/>
                  </a:lnTo>
                  <a:lnTo>
                    <a:pt x="1062" y="916"/>
                  </a:lnTo>
                  <a:lnTo>
                    <a:pt x="1064" y="914"/>
                  </a:lnTo>
                  <a:lnTo>
                    <a:pt x="1066" y="910"/>
                  </a:lnTo>
                  <a:lnTo>
                    <a:pt x="1064" y="908"/>
                  </a:lnTo>
                  <a:lnTo>
                    <a:pt x="1062" y="908"/>
                  </a:lnTo>
                  <a:lnTo>
                    <a:pt x="1060" y="908"/>
                  </a:lnTo>
                  <a:lnTo>
                    <a:pt x="1060" y="906"/>
                  </a:lnTo>
                  <a:lnTo>
                    <a:pt x="1062" y="902"/>
                  </a:lnTo>
                  <a:lnTo>
                    <a:pt x="1066" y="896"/>
                  </a:lnTo>
                  <a:lnTo>
                    <a:pt x="1066" y="894"/>
                  </a:lnTo>
                  <a:lnTo>
                    <a:pt x="1064" y="892"/>
                  </a:lnTo>
                  <a:lnTo>
                    <a:pt x="1058" y="892"/>
                  </a:lnTo>
                  <a:lnTo>
                    <a:pt x="1054" y="896"/>
                  </a:lnTo>
                  <a:lnTo>
                    <a:pt x="1048" y="900"/>
                  </a:lnTo>
                  <a:lnTo>
                    <a:pt x="1046" y="906"/>
                  </a:lnTo>
                  <a:lnTo>
                    <a:pt x="1046" y="912"/>
                  </a:lnTo>
                  <a:lnTo>
                    <a:pt x="1046" y="916"/>
                  </a:lnTo>
                  <a:lnTo>
                    <a:pt x="1046" y="918"/>
                  </a:lnTo>
                  <a:lnTo>
                    <a:pt x="1042" y="920"/>
                  </a:lnTo>
                  <a:lnTo>
                    <a:pt x="1036" y="922"/>
                  </a:lnTo>
                  <a:lnTo>
                    <a:pt x="1036" y="924"/>
                  </a:lnTo>
                  <a:lnTo>
                    <a:pt x="1036" y="928"/>
                  </a:lnTo>
                  <a:lnTo>
                    <a:pt x="1032" y="938"/>
                  </a:lnTo>
                  <a:lnTo>
                    <a:pt x="1030" y="942"/>
                  </a:lnTo>
                  <a:lnTo>
                    <a:pt x="1034" y="940"/>
                  </a:lnTo>
                  <a:lnTo>
                    <a:pt x="1040" y="938"/>
                  </a:lnTo>
                  <a:lnTo>
                    <a:pt x="1044" y="938"/>
                  </a:lnTo>
                  <a:lnTo>
                    <a:pt x="1048" y="940"/>
                  </a:lnTo>
                  <a:lnTo>
                    <a:pt x="1050" y="940"/>
                  </a:lnTo>
                  <a:lnTo>
                    <a:pt x="1052" y="940"/>
                  </a:lnTo>
                  <a:lnTo>
                    <a:pt x="1054" y="936"/>
                  </a:lnTo>
                  <a:lnTo>
                    <a:pt x="1056" y="934"/>
                  </a:lnTo>
                  <a:lnTo>
                    <a:pt x="1058" y="932"/>
                  </a:lnTo>
                  <a:lnTo>
                    <a:pt x="1060" y="934"/>
                  </a:lnTo>
                  <a:lnTo>
                    <a:pt x="1062" y="936"/>
                  </a:lnTo>
                  <a:lnTo>
                    <a:pt x="1064" y="936"/>
                  </a:lnTo>
                  <a:lnTo>
                    <a:pt x="1068" y="930"/>
                  </a:lnTo>
                  <a:lnTo>
                    <a:pt x="1070" y="926"/>
                  </a:lnTo>
                  <a:lnTo>
                    <a:pt x="1072" y="924"/>
                  </a:lnTo>
                  <a:lnTo>
                    <a:pt x="1076" y="920"/>
                  </a:lnTo>
                  <a:lnTo>
                    <a:pt x="1084" y="920"/>
                  </a:lnTo>
                  <a:lnTo>
                    <a:pt x="1088" y="918"/>
                  </a:lnTo>
                  <a:lnTo>
                    <a:pt x="1090" y="916"/>
                  </a:lnTo>
                  <a:lnTo>
                    <a:pt x="1090" y="914"/>
                  </a:lnTo>
                  <a:lnTo>
                    <a:pt x="1090" y="910"/>
                  </a:lnTo>
                  <a:lnTo>
                    <a:pt x="1086" y="904"/>
                  </a:lnTo>
                  <a:lnTo>
                    <a:pt x="1082" y="898"/>
                  </a:lnTo>
                  <a:close/>
                  <a:moveTo>
                    <a:pt x="1190" y="808"/>
                  </a:moveTo>
                  <a:lnTo>
                    <a:pt x="1190" y="808"/>
                  </a:lnTo>
                  <a:lnTo>
                    <a:pt x="1188" y="808"/>
                  </a:lnTo>
                  <a:lnTo>
                    <a:pt x="1186" y="808"/>
                  </a:lnTo>
                  <a:lnTo>
                    <a:pt x="1184" y="808"/>
                  </a:lnTo>
                  <a:lnTo>
                    <a:pt x="1182" y="808"/>
                  </a:lnTo>
                  <a:lnTo>
                    <a:pt x="1180" y="808"/>
                  </a:lnTo>
                  <a:lnTo>
                    <a:pt x="1178" y="810"/>
                  </a:lnTo>
                  <a:lnTo>
                    <a:pt x="1176" y="814"/>
                  </a:lnTo>
                  <a:lnTo>
                    <a:pt x="1178" y="814"/>
                  </a:lnTo>
                  <a:lnTo>
                    <a:pt x="1178" y="816"/>
                  </a:lnTo>
                  <a:lnTo>
                    <a:pt x="1184" y="814"/>
                  </a:lnTo>
                  <a:lnTo>
                    <a:pt x="1188" y="810"/>
                  </a:lnTo>
                  <a:lnTo>
                    <a:pt x="1190" y="808"/>
                  </a:lnTo>
                  <a:close/>
                  <a:moveTo>
                    <a:pt x="1400" y="746"/>
                  </a:moveTo>
                  <a:lnTo>
                    <a:pt x="1400" y="746"/>
                  </a:lnTo>
                  <a:lnTo>
                    <a:pt x="1394" y="744"/>
                  </a:lnTo>
                  <a:lnTo>
                    <a:pt x="1390" y="744"/>
                  </a:lnTo>
                  <a:lnTo>
                    <a:pt x="1388" y="744"/>
                  </a:lnTo>
                  <a:lnTo>
                    <a:pt x="1390" y="748"/>
                  </a:lnTo>
                  <a:lnTo>
                    <a:pt x="1394" y="750"/>
                  </a:lnTo>
                  <a:lnTo>
                    <a:pt x="1398" y="750"/>
                  </a:lnTo>
                  <a:lnTo>
                    <a:pt x="1400" y="748"/>
                  </a:lnTo>
                  <a:lnTo>
                    <a:pt x="1400" y="746"/>
                  </a:lnTo>
                  <a:close/>
                  <a:moveTo>
                    <a:pt x="1252" y="182"/>
                  </a:moveTo>
                  <a:lnTo>
                    <a:pt x="1252" y="182"/>
                  </a:lnTo>
                  <a:lnTo>
                    <a:pt x="1256" y="186"/>
                  </a:lnTo>
                  <a:lnTo>
                    <a:pt x="1256" y="188"/>
                  </a:lnTo>
                  <a:lnTo>
                    <a:pt x="1258" y="190"/>
                  </a:lnTo>
                  <a:lnTo>
                    <a:pt x="1258" y="192"/>
                  </a:lnTo>
                  <a:lnTo>
                    <a:pt x="1262" y="192"/>
                  </a:lnTo>
                  <a:lnTo>
                    <a:pt x="1272" y="190"/>
                  </a:lnTo>
                  <a:lnTo>
                    <a:pt x="1290" y="186"/>
                  </a:lnTo>
                  <a:lnTo>
                    <a:pt x="1306" y="186"/>
                  </a:lnTo>
                  <a:lnTo>
                    <a:pt x="1312" y="184"/>
                  </a:lnTo>
                  <a:lnTo>
                    <a:pt x="1316" y="182"/>
                  </a:lnTo>
                  <a:lnTo>
                    <a:pt x="1318" y="178"/>
                  </a:lnTo>
                  <a:lnTo>
                    <a:pt x="1318" y="172"/>
                  </a:lnTo>
                  <a:lnTo>
                    <a:pt x="1316" y="166"/>
                  </a:lnTo>
                  <a:lnTo>
                    <a:pt x="1312" y="162"/>
                  </a:lnTo>
                  <a:lnTo>
                    <a:pt x="1306" y="160"/>
                  </a:lnTo>
                  <a:lnTo>
                    <a:pt x="1300" y="158"/>
                  </a:lnTo>
                  <a:lnTo>
                    <a:pt x="1284" y="158"/>
                  </a:lnTo>
                  <a:lnTo>
                    <a:pt x="1266" y="162"/>
                  </a:lnTo>
                  <a:lnTo>
                    <a:pt x="1250" y="166"/>
                  </a:lnTo>
                  <a:lnTo>
                    <a:pt x="1238" y="168"/>
                  </a:lnTo>
                  <a:lnTo>
                    <a:pt x="1238" y="170"/>
                  </a:lnTo>
                  <a:lnTo>
                    <a:pt x="1238" y="174"/>
                  </a:lnTo>
                  <a:lnTo>
                    <a:pt x="1252" y="182"/>
                  </a:lnTo>
                  <a:close/>
                  <a:moveTo>
                    <a:pt x="1236" y="808"/>
                  </a:moveTo>
                  <a:lnTo>
                    <a:pt x="1236" y="808"/>
                  </a:lnTo>
                  <a:lnTo>
                    <a:pt x="1238" y="806"/>
                  </a:lnTo>
                  <a:lnTo>
                    <a:pt x="1236" y="804"/>
                  </a:lnTo>
                  <a:lnTo>
                    <a:pt x="1228" y="802"/>
                  </a:lnTo>
                  <a:lnTo>
                    <a:pt x="1224" y="798"/>
                  </a:lnTo>
                  <a:lnTo>
                    <a:pt x="1220" y="796"/>
                  </a:lnTo>
                  <a:lnTo>
                    <a:pt x="1216" y="794"/>
                  </a:lnTo>
                  <a:lnTo>
                    <a:pt x="1216" y="798"/>
                  </a:lnTo>
                  <a:lnTo>
                    <a:pt x="1216" y="802"/>
                  </a:lnTo>
                  <a:lnTo>
                    <a:pt x="1220" y="806"/>
                  </a:lnTo>
                  <a:lnTo>
                    <a:pt x="1228" y="810"/>
                  </a:lnTo>
                  <a:lnTo>
                    <a:pt x="1236" y="808"/>
                  </a:lnTo>
                  <a:close/>
                  <a:moveTo>
                    <a:pt x="902" y="108"/>
                  </a:moveTo>
                  <a:lnTo>
                    <a:pt x="902" y="108"/>
                  </a:lnTo>
                  <a:lnTo>
                    <a:pt x="902" y="114"/>
                  </a:lnTo>
                  <a:lnTo>
                    <a:pt x="904" y="120"/>
                  </a:lnTo>
                  <a:lnTo>
                    <a:pt x="906" y="124"/>
                  </a:lnTo>
                  <a:lnTo>
                    <a:pt x="910" y="126"/>
                  </a:lnTo>
                  <a:lnTo>
                    <a:pt x="912" y="128"/>
                  </a:lnTo>
                  <a:lnTo>
                    <a:pt x="910" y="128"/>
                  </a:lnTo>
                  <a:lnTo>
                    <a:pt x="900" y="130"/>
                  </a:lnTo>
                  <a:lnTo>
                    <a:pt x="886" y="130"/>
                  </a:lnTo>
                  <a:lnTo>
                    <a:pt x="884" y="132"/>
                  </a:lnTo>
                  <a:lnTo>
                    <a:pt x="886" y="136"/>
                  </a:lnTo>
                  <a:lnTo>
                    <a:pt x="898" y="148"/>
                  </a:lnTo>
                  <a:lnTo>
                    <a:pt x="922" y="172"/>
                  </a:lnTo>
                  <a:lnTo>
                    <a:pt x="936" y="184"/>
                  </a:lnTo>
                  <a:lnTo>
                    <a:pt x="948" y="192"/>
                  </a:lnTo>
                  <a:lnTo>
                    <a:pt x="960" y="194"/>
                  </a:lnTo>
                  <a:lnTo>
                    <a:pt x="970" y="192"/>
                  </a:lnTo>
                  <a:lnTo>
                    <a:pt x="980" y="188"/>
                  </a:lnTo>
                  <a:lnTo>
                    <a:pt x="990" y="182"/>
                  </a:lnTo>
                  <a:lnTo>
                    <a:pt x="1018" y="164"/>
                  </a:lnTo>
                  <a:lnTo>
                    <a:pt x="1038" y="152"/>
                  </a:lnTo>
                  <a:lnTo>
                    <a:pt x="1040" y="152"/>
                  </a:lnTo>
                  <a:lnTo>
                    <a:pt x="1042" y="154"/>
                  </a:lnTo>
                  <a:lnTo>
                    <a:pt x="1042" y="158"/>
                  </a:lnTo>
                  <a:lnTo>
                    <a:pt x="1048" y="160"/>
                  </a:lnTo>
                  <a:lnTo>
                    <a:pt x="1056" y="164"/>
                  </a:lnTo>
                  <a:lnTo>
                    <a:pt x="1072" y="166"/>
                  </a:lnTo>
                  <a:lnTo>
                    <a:pt x="1088" y="168"/>
                  </a:lnTo>
                  <a:lnTo>
                    <a:pt x="1096" y="170"/>
                  </a:lnTo>
                  <a:lnTo>
                    <a:pt x="1094" y="172"/>
                  </a:lnTo>
                  <a:lnTo>
                    <a:pt x="1088" y="176"/>
                  </a:lnTo>
                  <a:lnTo>
                    <a:pt x="1058" y="186"/>
                  </a:lnTo>
                  <a:lnTo>
                    <a:pt x="1014" y="198"/>
                  </a:lnTo>
                  <a:lnTo>
                    <a:pt x="994" y="206"/>
                  </a:lnTo>
                  <a:lnTo>
                    <a:pt x="980" y="210"/>
                  </a:lnTo>
                  <a:lnTo>
                    <a:pt x="972" y="216"/>
                  </a:lnTo>
                  <a:lnTo>
                    <a:pt x="970" y="218"/>
                  </a:lnTo>
                  <a:lnTo>
                    <a:pt x="970" y="220"/>
                  </a:lnTo>
                  <a:lnTo>
                    <a:pt x="976" y="222"/>
                  </a:lnTo>
                  <a:lnTo>
                    <a:pt x="988" y="224"/>
                  </a:lnTo>
                  <a:lnTo>
                    <a:pt x="1008" y="224"/>
                  </a:lnTo>
                  <a:lnTo>
                    <a:pt x="1034" y="222"/>
                  </a:lnTo>
                  <a:lnTo>
                    <a:pt x="1058" y="220"/>
                  </a:lnTo>
                  <a:lnTo>
                    <a:pt x="1072" y="220"/>
                  </a:lnTo>
                  <a:lnTo>
                    <a:pt x="1074" y="222"/>
                  </a:lnTo>
                  <a:lnTo>
                    <a:pt x="1076" y="222"/>
                  </a:lnTo>
                  <a:lnTo>
                    <a:pt x="1072" y="226"/>
                  </a:lnTo>
                  <a:lnTo>
                    <a:pt x="1064" y="232"/>
                  </a:lnTo>
                  <a:lnTo>
                    <a:pt x="1050" y="236"/>
                  </a:lnTo>
                  <a:lnTo>
                    <a:pt x="1036" y="242"/>
                  </a:lnTo>
                  <a:lnTo>
                    <a:pt x="1018" y="244"/>
                  </a:lnTo>
                  <a:lnTo>
                    <a:pt x="994" y="250"/>
                  </a:lnTo>
                  <a:lnTo>
                    <a:pt x="988" y="252"/>
                  </a:lnTo>
                  <a:lnTo>
                    <a:pt x="984" y="256"/>
                  </a:lnTo>
                  <a:lnTo>
                    <a:pt x="986" y="260"/>
                  </a:lnTo>
                  <a:lnTo>
                    <a:pt x="990" y="264"/>
                  </a:lnTo>
                  <a:lnTo>
                    <a:pt x="1014" y="274"/>
                  </a:lnTo>
                  <a:lnTo>
                    <a:pt x="1028" y="280"/>
                  </a:lnTo>
                  <a:lnTo>
                    <a:pt x="1036" y="286"/>
                  </a:lnTo>
                  <a:lnTo>
                    <a:pt x="1048" y="296"/>
                  </a:lnTo>
                  <a:lnTo>
                    <a:pt x="1052" y="302"/>
                  </a:lnTo>
                  <a:lnTo>
                    <a:pt x="1060" y="308"/>
                  </a:lnTo>
                  <a:lnTo>
                    <a:pt x="1072" y="312"/>
                  </a:lnTo>
                  <a:lnTo>
                    <a:pt x="1090" y="318"/>
                  </a:lnTo>
                  <a:lnTo>
                    <a:pt x="1098" y="320"/>
                  </a:lnTo>
                  <a:lnTo>
                    <a:pt x="1104" y="320"/>
                  </a:lnTo>
                  <a:lnTo>
                    <a:pt x="1110" y="318"/>
                  </a:lnTo>
                  <a:lnTo>
                    <a:pt x="1114" y="316"/>
                  </a:lnTo>
                  <a:lnTo>
                    <a:pt x="1116" y="312"/>
                  </a:lnTo>
                  <a:lnTo>
                    <a:pt x="1116" y="306"/>
                  </a:lnTo>
                  <a:lnTo>
                    <a:pt x="1118" y="294"/>
                  </a:lnTo>
                  <a:lnTo>
                    <a:pt x="1120" y="282"/>
                  </a:lnTo>
                  <a:lnTo>
                    <a:pt x="1124" y="268"/>
                  </a:lnTo>
                  <a:lnTo>
                    <a:pt x="1128" y="262"/>
                  </a:lnTo>
                  <a:lnTo>
                    <a:pt x="1132" y="256"/>
                  </a:lnTo>
                  <a:lnTo>
                    <a:pt x="1138" y="252"/>
                  </a:lnTo>
                  <a:lnTo>
                    <a:pt x="1146" y="248"/>
                  </a:lnTo>
                  <a:lnTo>
                    <a:pt x="1160" y="242"/>
                  </a:lnTo>
                  <a:lnTo>
                    <a:pt x="1166" y="236"/>
                  </a:lnTo>
                  <a:lnTo>
                    <a:pt x="1166" y="230"/>
                  </a:lnTo>
                  <a:lnTo>
                    <a:pt x="1164" y="224"/>
                  </a:lnTo>
                  <a:lnTo>
                    <a:pt x="1162" y="218"/>
                  </a:lnTo>
                  <a:lnTo>
                    <a:pt x="1162" y="214"/>
                  </a:lnTo>
                  <a:lnTo>
                    <a:pt x="1162" y="212"/>
                  </a:lnTo>
                  <a:lnTo>
                    <a:pt x="1166" y="208"/>
                  </a:lnTo>
                  <a:lnTo>
                    <a:pt x="1176" y="204"/>
                  </a:lnTo>
                  <a:lnTo>
                    <a:pt x="1182" y="202"/>
                  </a:lnTo>
                  <a:lnTo>
                    <a:pt x="1188" y="200"/>
                  </a:lnTo>
                  <a:lnTo>
                    <a:pt x="1190" y="196"/>
                  </a:lnTo>
                  <a:lnTo>
                    <a:pt x="1192" y="192"/>
                  </a:lnTo>
                  <a:lnTo>
                    <a:pt x="1194" y="186"/>
                  </a:lnTo>
                  <a:lnTo>
                    <a:pt x="1194" y="178"/>
                  </a:lnTo>
                  <a:lnTo>
                    <a:pt x="1196" y="170"/>
                  </a:lnTo>
                  <a:lnTo>
                    <a:pt x="1198" y="166"/>
                  </a:lnTo>
                  <a:lnTo>
                    <a:pt x="1202" y="164"/>
                  </a:lnTo>
                  <a:lnTo>
                    <a:pt x="1206" y="160"/>
                  </a:lnTo>
                  <a:lnTo>
                    <a:pt x="1212" y="158"/>
                  </a:lnTo>
                  <a:lnTo>
                    <a:pt x="1234" y="156"/>
                  </a:lnTo>
                  <a:lnTo>
                    <a:pt x="1272" y="152"/>
                  </a:lnTo>
                  <a:lnTo>
                    <a:pt x="1284" y="148"/>
                  </a:lnTo>
                  <a:lnTo>
                    <a:pt x="1290" y="146"/>
                  </a:lnTo>
                  <a:lnTo>
                    <a:pt x="1290" y="144"/>
                  </a:lnTo>
                  <a:lnTo>
                    <a:pt x="1290" y="142"/>
                  </a:lnTo>
                  <a:lnTo>
                    <a:pt x="1284" y="138"/>
                  </a:lnTo>
                  <a:lnTo>
                    <a:pt x="1274" y="136"/>
                  </a:lnTo>
                  <a:lnTo>
                    <a:pt x="1260" y="130"/>
                  </a:lnTo>
                  <a:lnTo>
                    <a:pt x="1244" y="126"/>
                  </a:lnTo>
                  <a:lnTo>
                    <a:pt x="1236" y="124"/>
                  </a:lnTo>
                  <a:lnTo>
                    <a:pt x="1226" y="118"/>
                  </a:lnTo>
                  <a:lnTo>
                    <a:pt x="1224" y="116"/>
                  </a:lnTo>
                  <a:lnTo>
                    <a:pt x="1220" y="114"/>
                  </a:lnTo>
                  <a:lnTo>
                    <a:pt x="1202" y="114"/>
                  </a:lnTo>
                  <a:lnTo>
                    <a:pt x="1190" y="112"/>
                  </a:lnTo>
                  <a:lnTo>
                    <a:pt x="1186" y="110"/>
                  </a:lnTo>
                  <a:lnTo>
                    <a:pt x="1184" y="106"/>
                  </a:lnTo>
                  <a:lnTo>
                    <a:pt x="1182" y="102"/>
                  </a:lnTo>
                  <a:lnTo>
                    <a:pt x="1182" y="96"/>
                  </a:lnTo>
                  <a:lnTo>
                    <a:pt x="1182" y="90"/>
                  </a:lnTo>
                  <a:lnTo>
                    <a:pt x="1178" y="84"/>
                  </a:lnTo>
                  <a:lnTo>
                    <a:pt x="1170" y="78"/>
                  </a:lnTo>
                  <a:lnTo>
                    <a:pt x="1162" y="74"/>
                  </a:lnTo>
                  <a:lnTo>
                    <a:pt x="1156" y="76"/>
                  </a:lnTo>
                  <a:lnTo>
                    <a:pt x="1152" y="82"/>
                  </a:lnTo>
                  <a:lnTo>
                    <a:pt x="1148" y="88"/>
                  </a:lnTo>
                  <a:lnTo>
                    <a:pt x="1144" y="96"/>
                  </a:lnTo>
                  <a:lnTo>
                    <a:pt x="1144" y="98"/>
                  </a:lnTo>
                  <a:lnTo>
                    <a:pt x="1142" y="94"/>
                  </a:lnTo>
                  <a:lnTo>
                    <a:pt x="1140" y="84"/>
                  </a:lnTo>
                  <a:lnTo>
                    <a:pt x="1140" y="78"/>
                  </a:lnTo>
                  <a:lnTo>
                    <a:pt x="1142" y="74"/>
                  </a:lnTo>
                  <a:lnTo>
                    <a:pt x="1144" y="70"/>
                  </a:lnTo>
                  <a:lnTo>
                    <a:pt x="1150" y="66"/>
                  </a:lnTo>
                  <a:lnTo>
                    <a:pt x="1152" y="64"/>
                  </a:lnTo>
                  <a:lnTo>
                    <a:pt x="1132" y="54"/>
                  </a:lnTo>
                  <a:lnTo>
                    <a:pt x="1124" y="50"/>
                  </a:lnTo>
                  <a:lnTo>
                    <a:pt x="1108" y="50"/>
                  </a:lnTo>
                  <a:lnTo>
                    <a:pt x="1100" y="50"/>
                  </a:lnTo>
                  <a:lnTo>
                    <a:pt x="1092" y="48"/>
                  </a:lnTo>
                  <a:lnTo>
                    <a:pt x="1084" y="42"/>
                  </a:lnTo>
                  <a:lnTo>
                    <a:pt x="1080" y="40"/>
                  </a:lnTo>
                  <a:lnTo>
                    <a:pt x="1076" y="40"/>
                  </a:lnTo>
                  <a:lnTo>
                    <a:pt x="1070" y="40"/>
                  </a:lnTo>
                  <a:lnTo>
                    <a:pt x="1062" y="44"/>
                  </a:lnTo>
                  <a:lnTo>
                    <a:pt x="1058" y="48"/>
                  </a:lnTo>
                  <a:lnTo>
                    <a:pt x="1056" y="54"/>
                  </a:lnTo>
                  <a:lnTo>
                    <a:pt x="1054" y="58"/>
                  </a:lnTo>
                  <a:lnTo>
                    <a:pt x="1056" y="66"/>
                  </a:lnTo>
                  <a:lnTo>
                    <a:pt x="1060" y="80"/>
                  </a:lnTo>
                  <a:lnTo>
                    <a:pt x="1068" y="94"/>
                  </a:lnTo>
                  <a:lnTo>
                    <a:pt x="1084" y="120"/>
                  </a:lnTo>
                  <a:lnTo>
                    <a:pt x="1086" y="130"/>
                  </a:lnTo>
                  <a:lnTo>
                    <a:pt x="1086" y="132"/>
                  </a:lnTo>
                  <a:lnTo>
                    <a:pt x="1084" y="132"/>
                  </a:lnTo>
                  <a:lnTo>
                    <a:pt x="1080" y="132"/>
                  </a:lnTo>
                  <a:lnTo>
                    <a:pt x="1076" y="130"/>
                  </a:lnTo>
                  <a:lnTo>
                    <a:pt x="1068" y="122"/>
                  </a:lnTo>
                  <a:lnTo>
                    <a:pt x="1048" y="96"/>
                  </a:lnTo>
                  <a:lnTo>
                    <a:pt x="1036" y="82"/>
                  </a:lnTo>
                  <a:lnTo>
                    <a:pt x="1026" y="72"/>
                  </a:lnTo>
                  <a:lnTo>
                    <a:pt x="1020" y="68"/>
                  </a:lnTo>
                  <a:lnTo>
                    <a:pt x="1014" y="66"/>
                  </a:lnTo>
                  <a:lnTo>
                    <a:pt x="1008" y="64"/>
                  </a:lnTo>
                  <a:lnTo>
                    <a:pt x="1004" y="66"/>
                  </a:lnTo>
                  <a:lnTo>
                    <a:pt x="998" y="68"/>
                  </a:lnTo>
                  <a:lnTo>
                    <a:pt x="994" y="70"/>
                  </a:lnTo>
                  <a:lnTo>
                    <a:pt x="990" y="78"/>
                  </a:lnTo>
                  <a:lnTo>
                    <a:pt x="988" y="88"/>
                  </a:lnTo>
                  <a:lnTo>
                    <a:pt x="986" y="96"/>
                  </a:lnTo>
                  <a:lnTo>
                    <a:pt x="986" y="108"/>
                  </a:lnTo>
                  <a:lnTo>
                    <a:pt x="984" y="106"/>
                  </a:lnTo>
                  <a:lnTo>
                    <a:pt x="980" y="100"/>
                  </a:lnTo>
                  <a:lnTo>
                    <a:pt x="974" y="90"/>
                  </a:lnTo>
                  <a:lnTo>
                    <a:pt x="968" y="84"/>
                  </a:lnTo>
                  <a:lnTo>
                    <a:pt x="960" y="80"/>
                  </a:lnTo>
                  <a:lnTo>
                    <a:pt x="954" y="78"/>
                  </a:lnTo>
                  <a:lnTo>
                    <a:pt x="950" y="76"/>
                  </a:lnTo>
                  <a:lnTo>
                    <a:pt x="948" y="76"/>
                  </a:lnTo>
                  <a:lnTo>
                    <a:pt x="960" y="72"/>
                  </a:lnTo>
                  <a:lnTo>
                    <a:pt x="972" y="70"/>
                  </a:lnTo>
                  <a:lnTo>
                    <a:pt x="978" y="66"/>
                  </a:lnTo>
                  <a:lnTo>
                    <a:pt x="984" y="62"/>
                  </a:lnTo>
                  <a:lnTo>
                    <a:pt x="984" y="60"/>
                  </a:lnTo>
                  <a:lnTo>
                    <a:pt x="982" y="56"/>
                  </a:lnTo>
                  <a:lnTo>
                    <a:pt x="978" y="56"/>
                  </a:lnTo>
                  <a:lnTo>
                    <a:pt x="970" y="56"/>
                  </a:lnTo>
                  <a:lnTo>
                    <a:pt x="958" y="60"/>
                  </a:lnTo>
                  <a:lnTo>
                    <a:pt x="946" y="62"/>
                  </a:lnTo>
                  <a:lnTo>
                    <a:pt x="938" y="62"/>
                  </a:lnTo>
                  <a:lnTo>
                    <a:pt x="934" y="62"/>
                  </a:lnTo>
                  <a:lnTo>
                    <a:pt x="930" y="58"/>
                  </a:lnTo>
                  <a:lnTo>
                    <a:pt x="928" y="56"/>
                  </a:lnTo>
                  <a:lnTo>
                    <a:pt x="926" y="56"/>
                  </a:lnTo>
                  <a:lnTo>
                    <a:pt x="922" y="58"/>
                  </a:lnTo>
                  <a:lnTo>
                    <a:pt x="916" y="60"/>
                  </a:lnTo>
                  <a:lnTo>
                    <a:pt x="908" y="64"/>
                  </a:lnTo>
                  <a:lnTo>
                    <a:pt x="904" y="64"/>
                  </a:lnTo>
                  <a:lnTo>
                    <a:pt x="902" y="64"/>
                  </a:lnTo>
                  <a:lnTo>
                    <a:pt x="900" y="60"/>
                  </a:lnTo>
                  <a:lnTo>
                    <a:pt x="896" y="58"/>
                  </a:lnTo>
                  <a:lnTo>
                    <a:pt x="892" y="58"/>
                  </a:lnTo>
                  <a:lnTo>
                    <a:pt x="884" y="60"/>
                  </a:lnTo>
                  <a:lnTo>
                    <a:pt x="874" y="64"/>
                  </a:lnTo>
                  <a:lnTo>
                    <a:pt x="862" y="72"/>
                  </a:lnTo>
                  <a:lnTo>
                    <a:pt x="856" y="78"/>
                  </a:lnTo>
                  <a:lnTo>
                    <a:pt x="854" y="82"/>
                  </a:lnTo>
                  <a:lnTo>
                    <a:pt x="854" y="88"/>
                  </a:lnTo>
                  <a:lnTo>
                    <a:pt x="858" y="92"/>
                  </a:lnTo>
                  <a:lnTo>
                    <a:pt x="862" y="98"/>
                  </a:lnTo>
                  <a:lnTo>
                    <a:pt x="872" y="112"/>
                  </a:lnTo>
                  <a:lnTo>
                    <a:pt x="878" y="116"/>
                  </a:lnTo>
                  <a:lnTo>
                    <a:pt x="884" y="118"/>
                  </a:lnTo>
                  <a:lnTo>
                    <a:pt x="890" y="114"/>
                  </a:lnTo>
                  <a:lnTo>
                    <a:pt x="894" y="110"/>
                  </a:lnTo>
                  <a:lnTo>
                    <a:pt x="902" y="104"/>
                  </a:lnTo>
                  <a:lnTo>
                    <a:pt x="902" y="108"/>
                  </a:lnTo>
                  <a:close/>
                  <a:moveTo>
                    <a:pt x="1272" y="818"/>
                  </a:moveTo>
                  <a:lnTo>
                    <a:pt x="1272" y="818"/>
                  </a:lnTo>
                  <a:lnTo>
                    <a:pt x="1272" y="816"/>
                  </a:lnTo>
                  <a:lnTo>
                    <a:pt x="1270" y="814"/>
                  </a:lnTo>
                  <a:lnTo>
                    <a:pt x="1266" y="812"/>
                  </a:lnTo>
                  <a:lnTo>
                    <a:pt x="1264" y="814"/>
                  </a:lnTo>
                  <a:lnTo>
                    <a:pt x="1264" y="818"/>
                  </a:lnTo>
                  <a:lnTo>
                    <a:pt x="1264" y="820"/>
                  </a:lnTo>
                  <a:lnTo>
                    <a:pt x="1272" y="818"/>
                  </a:lnTo>
                  <a:close/>
                  <a:moveTo>
                    <a:pt x="1168" y="848"/>
                  </a:moveTo>
                  <a:lnTo>
                    <a:pt x="1168" y="848"/>
                  </a:lnTo>
                  <a:lnTo>
                    <a:pt x="1176" y="848"/>
                  </a:lnTo>
                  <a:lnTo>
                    <a:pt x="1180" y="848"/>
                  </a:lnTo>
                  <a:lnTo>
                    <a:pt x="1182" y="844"/>
                  </a:lnTo>
                  <a:lnTo>
                    <a:pt x="1184" y="840"/>
                  </a:lnTo>
                  <a:lnTo>
                    <a:pt x="1190" y="836"/>
                  </a:lnTo>
                  <a:lnTo>
                    <a:pt x="1192" y="834"/>
                  </a:lnTo>
                  <a:lnTo>
                    <a:pt x="1192" y="832"/>
                  </a:lnTo>
                  <a:lnTo>
                    <a:pt x="1192" y="830"/>
                  </a:lnTo>
                  <a:lnTo>
                    <a:pt x="1188" y="828"/>
                  </a:lnTo>
                  <a:lnTo>
                    <a:pt x="1182" y="826"/>
                  </a:lnTo>
                  <a:lnTo>
                    <a:pt x="1180" y="826"/>
                  </a:lnTo>
                  <a:lnTo>
                    <a:pt x="1180" y="828"/>
                  </a:lnTo>
                  <a:lnTo>
                    <a:pt x="1176" y="830"/>
                  </a:lnTo>
                  <a:lnTo>
                    <a:pt x="1174" y="830"/>
                  </a:lnTo>
                  <a:lnTo>
                    <a:pt x="1172" y="832"/>
                  </a:lnTo>
                  <a:lnTo>
                    <a:pt x="1170" y="832"/>
                  </a:lnTo>
                  <a:lnTo>
                    <a:pt x="1166" y="832"/>
                  </a:lnTo>
                  <a:lnTo>
                    <a:pt x="1164" y="832"/>
                  </a:lnTo>
                  <a:lnTo>
                    <a:pt x="1162" y="834"/>
                  </a:lnTo>
                  <a:lnTo>
                    <a:pt x="1162" y="838"/>
                  </a:lnTo>
                  <a:lnTo>
                    <a:pt x="1160" y="842"/>
                  </a:lnTo>
                  <a:lnTo>
                    <a:pt x="1156" y="842"/>
                  </a:lnTo>
                  <a:lnTo>
                    <a:pt x="1154" y="842"/>
                  </a:lnTo>
                  <a:lnTo>
                    <a:pt x="1152" y="844"/>
                  </a:lnTo>
                  <a:lnTo>
                    <a:pt x="1152" y="846"/>
                  </a:lnTo>
                  <a:lnTo>
                    <a:pt x="1154" y="848"/>
                  </a:lnTo>
                  <a:lnTo>
                    <a:pt x="1168" y="848"/>
                  </a:lnTo>
                  <a:close/>
                  <a:moveTo>
                    <a:pt x="1214" y="822"/>
                  </a:moveTo>
                  <a:lnTo>
                    <a:pt x="1214" y="822"/>
                  </a:lnTo>
                  <a:lnTo>
                    <a:pt x="1218" y="816"/>
                  </a:lnTo>
                  <a:lnTo>
                    <a:pt x="1218" y="814"/>
                  </a:lnTo>
                  <a:lnTo>
                    <a:pt x="1216" y="814"/>
                  </a:lnTo>
                  <a:lnTo>
                    <a:pt x="1212" y="812"/>
                  </a:lnTo>
                  <a:lnTo>
                    <a:pt x="1208" y="814"/>
                  </a:lnTo>
                  <a:lnTo>
                    <a:pt x="1206" y="814"/>
                  </a:lnTo>
                  <a:lnTo>
                    <a:pt x="1202" y="812"/>
                  </a:lnTo>
                  <a:lnTo>
                    <a:pt x="1198" y="810"/>
                  </a:lnTo>
                  <a:lnTo>
                    <a:pt x="1196" y="812"/>
                  </a:lnTo>
                  <a:lnTo>
                    <a:pt x="1192" y="814"/>
                  </a:lnTo>
                  <a:lnTo>
                    <a:pt x="1190" y="814"/>
                  </a:lnTo>
                  <a:lnTo>
                    <a:pt x="1188" y="814"/>
                  </a:lnTo>
                  <a:lnTo>
                    <a:pt x="1188" y="816"/>
                  </a:lnTo>
                  <a:lnTo>
                    <a:pt x="1184" y="820"/>
                  </a:lnTo>
                  <a:lnTo>
                    <a:pt x="1182" y="822"/>
                  </a:lnTo>
                  <a:lnTo>
                    <a:pt x="1184" y="824"/>
                  </a:lnTo>
                  <a:lnTo>
                    <a:pt x="1190" y="824"/>
                  </a:lnTo>
                  <a:lnTo>
                    <a:pt x="1196" y="828"/>
                  </a:lnTo>
                  <a:lnTo>
                    <a:pt x="1200" y="830"/>
                  </a:lnTo>
                  <a:lnTo>
                    <a:pt x="1204" y="830"/>
                  </a:lnTo>
                  <a:lnTo>
                    <a:pt x="1214" y="822"/>
                  </a:lnTo>
                  <a:close/>
                  <a:moveTo>
                    <a:pt x="1352" y="792"/>
                  </a:moveTo>
                  <a:lnTo>
                    <a:pt x="1352" y="792"/>
                  </a:lnTo>
                  <a:lnTo>
                    <a:pt x="1348" y="790"/>
                  </a:lnTo>
                  <a:lnTo>
                    <a:pt x="1344" y="788"/>
                  </a:lnTo>
                  <a:lnTo>
                    <a:pt x="1338" y="788"/>
                  </a:lnTo>
                  <a:lnTo>
                    <a:pt x="1330" y="790"/>
                  </a:lnTo>
                  <a:lnTo>
                    <a:pt x="1328" y="792"/>
                  </a:lnTo>
                  <a:lnTo>
                    <a:pt x="1330" y="794"/>
                  </a:lnTo>
                  <a:lnTo>
                    <a:pt x="1340" y="798"/>
                  </a:lnTo>
                  <a:lnTo>
                    <a:pt x="1350" y="796"/>
                  </a:lnTo>
                  <a:lnTo>
                    <a:pt x="1352" y="796"/>
                  </a:lnTo>
                  <a:lnTo>
                    <a:pt x="1352" y="792"/>
                  </a:lnTo>
                  <a:close/>
                  <a:moveTo>
                    <a:pt x="1326" y="780"/>
                  </a:moveTo>
                  <a:lnTo>
                    <a:pt x="1326" y="780"/>
                  </a:lnTo>
                  <a:lnTo>
                    <a:pt x="1330" y="778"/>
                  </a:lnTo>
                  <a:lnTo>
                    <a:pt x="1334" y="776"/>
                  </a:lnTo>
                  <a:lnTo>
                    <a:pt x="1338" y="776"/>
                  </a:lnTo>
                  <a:lnTo>
                    <a:pt x="1342" y="776"/>
                  </a:lnTo>
                  <a:lnTo>
                    <a:pt x="1346" y="778"/>
                  </a:lnTo>
                  <a:lnTo>
                    <a:pt x="1350" y="776"/>
                  </a:lnTo>
                  <a:lnTo>
                    <a:pt x="1364" y="766"/>
                  </a:lnTo>
                  <a:lnTo>
                    <a:pt x="1372" y="760"/>
                  </a:lnTo>
                  <a:lnTo>
                    <a:pt x="1372" y="758"/>
                  </a:lnTo>
                  <a:lnTo>
                    <a:pt x="1372" y="756"/>
                  </a:lnTo>
                  <a:lnTo>
                    <a:pt x="1368" y="756"/>
                  </a:lnTo>
                  <a:lnTo>
                    <a:pt x="1362" y="756"/>
                  </a:lnTo>
                  <a:lnTo>
                    <a:pt x="1356" y="758"/>
                  </a:lnTo>
                  <a:lnTo>
                    <a:pt x="1358" y="760"/>
                  </a:lnTo>
                  <a:lnTo>
                    <a:pt x="1358" y="762"/>
                  </a:lnTo>
                  <a:lnTo>
                    <a:pt x="1356" y="764"/>
                  </a:lnTo>
                  <a:lnTo>
                    <a:pt x="1350" y="762"/>
                  </a:lnTo>
                  <a:lnTo>
                    <a:pt x="1348" y="762"/>
                  </a:lnTo>
                  <a:lnTo>
                    <a:pt x="1346" y="762"/>
                  </a:lnTo>
                  <a:lnTo>
                    <a:pt x="1342" y="766"/>
                  </a:lnTo>
                  <a:lnTo>
                    <a:pt x="1342" y="770"/>
                  </a:lnTo>
                  <a:lnTo>
                    <a:pt x="1340" y="768"/>
                  </a:lnTo>
                  <a:lnTo>
                    <a:pt x="1338" y="766"/>
                  </a:lnTo>
                  <a:lnTo>
                    <a:pt x="1332" y="766"/>
                  </a:lnTo>
                  <a:lnTo>
                    <a:pt x="1318" y="770"/>
                  </a:lnTo>
                  <a:lnTo>
                    <a:pt x="1314" y="774"/>
                  </a:lnTo>
                  <a:lnTo>
                    <a:pt x="1318" y="776"/>
                  </a:lnTo>
                  <a:lnTo>
                    <a:pt x="1320" y="776"/>
                  </a:lnTo>
                  <a:lnTo>
                    <a:pt x="1322" y="778"/>
                  </a:lnTo>
                  <a:lnTo>
                    <a:pt x="1320" y="780"/>
                  </a:lnTo>
                  <a:lnTo>
                    <a:pt x="1326" y="780"/>
                  </a:lnTo>
                  <a:close/>
                  <a:moveTo>
                    <a:pt x="1414" y="220"/>
                  </a:moveTo>
                  <a:lnTo>
                    <a:pt x="1414" y="220"/>
                  </a:lnTo>
                  <a:lnTo>
                    <a:pt x="1408" y="216"/>
                  </a:lnTo>
                  <a:lnTo>
                    <a:pt x="1402" y="216"/>
                  </a:lnTo>
                  <a:lnTo>
                    <a:pt x="1392" y="218"/>
                  </a:lnTo>
                  <a:lnTo>
                    <a:pt x="1388" y="220"/>
                  </a:lnTo>
                  <a:lnTo>
                    <a:pt x="1382" y="220"/>
                  </a:lnTo>
                  <a:lnTo>
                    <a:pt x="1374" y="218"/>
                  </a:lnTo>
                  <a:lnTo>
                    <a:pt x="1364" y="214"/>
                  </a:lnTo>
                  <a:lnTo>
                    <a:pt x="1356" y="208"/>
                  </a:lnTo>
                  <a:lnTo>
                    <a:pt x="1354" y="204"/>
                  </a:lnTo>
                  <a:lnTo>
                    <a:pt x="1356" y="200"/>
                  </a:lnTo>
                  <a:lnTo>
                    <a:pt x="1360" y="198"/>
                  </a:lnTo>
                  <a:lnTo>
                    <a:pt x="1370" y="194"/>
                  </a:lnTo>
                  <a:lnTo>
                    <a:pt x="1370" y="192"/>
                  </a:lnTo>
                  <a:lnTo>
                    <a:pt x="1366" y="190"/>
                  </a:lnTo>
                  <a:lnTo>
                    <a:pt x="1354" y="188"/>
                  </a:lnTo>
                  <a:lnTo>
                    <a:pt x="1336" y="188"/>
                  </a:lnTo>
                  <a:lnTo>
                    <a:pt x="1316" y="188"/>
                  </a:lnTo>
                  <a:lnTo>
                    <a:pt x="1296" y="190"/>
                  </a:lnTo>
                  <a:lnTo>
                    <a:pt x="1280" y="194"/>
                  </a:lnTo>
                  <a:lnTo>
                    <a:pt x="1274" y="196"/>
                  </a:lnTo>
                  <a:lnTo>
                    <a:pt x="1270" y="198"/>
                  </a:lnTo>
                  <a:lnTo>
                    <a:pt x="1270" y="202"/>
                  </a:lnTo>
                  <a:lnTo>
                    <a:pt x="1272" y="204"/>
                  </a:lnTo>
                  <a:lnTo>
                    <a:pt x="1276" y="208"/>
                  </a:lnTo>
                  <a:lnTo>
                    <a:pt x="1286" y="212"/>
                  </a:lnTo>
                  <a:lnTo>
                    <a:pt x="1292" y="214"/>
                  </a:lnTo>
                  <a:lnTo>
                    <a:pt x="1292" y="216"/>
                  </a:lnTo>
                  <a:lnTo>
                    <a:pt x="1292" y="218"/>
                  </a:lnTo>
                  <a:lnTo>
                    <a:pt x="1286" y="224"/>
                  </a:lnTo>
                  <a:lnTo>
                    <a:pt x="1272" y="236"/>
                  </a:lnTo>
                  <a:lnTo>
                    <a:pt x="1264" y="242"/>
                  </a:lnTo>
                  <a:lnTo>
                    <a:pt x="1262" y="246"/>
                  </a:lnTo>
                  <a:lnTo>
                    <a:pt x="1264" y="248"/>
                  </a:lnTo>
                  <a:lnTo>
                    <a:pt x="1270" y="250"/>
                  </a:lnTo>
                  <a:lnTo>
                    <a:pt x="1288" y="250"/>
                  </a:lnTo>
                  <a:lnTo>
                    <a:pt x="1314" y="246"/>
                  </a:lnTo>
                  <a:lnTo>
                    <a:pt x="1324" y="248"/>
                  </a:lnTo>
                  <a:lnTo>
                    <a:pt x="1328" y="248"/>
                  </a:lnTo>
                  <a:lnTo>
                    <a:pt x="1328" y="250"/>
                  </a:lnTo>
                  <a:lnTo>
                    <a:pt x="1328" y="256"/>
                  </a:lnTo>
                  <a:lnTo>
                    <a:pt x="1328" y="260"/>
                  </a:lnTo>
                  <a:lnTo>
                    <a:pt x="1326" y="264"/>
                  </a:lnTo>
                  <a:lnTo>
                    <a:pt x="1326" y="266"/>
                  </a:lnTo>
                  <a:lnTo>
                    <a:pt x="1328" y="266"/>
                  </a:lnTo>
                  <a:lnTo>
                    <a:pt x="1336" y="266"/>
                  </a:lnTo>
                  <a:lnTo>
                    <a:pt x="1350" y="260"/>
                  </a:lnTo>
                  <a:lnTo>
                    <a:pt x="1376" y="250"/>
                  </a:lnTo>
                  <a:lnTo>
                    <a:pt x="1402" y="238"/>
                  </a:lnTo>
                  <a:lnTo>
                    <a:pt x="1412" y="234"/>
                  </a:lnTo>
                  <a:lnTo>
                    <a:pt x="1418" y="228"/>
                  </a:lnTo>
                  <a:lnTo>
                    <a:pt x="1420" y="226"/>
                  </a:lnTo>
                  <a:lnTo>
                    <a:pt x="1420" y="224"/>
                  </a:lnTo>
                  <a:lnTo>
                    <a:pt x="1418" y="222"/>
                  </a:lnTo>
                  <a:lnTo>
                    <a:pt x="1414" y="220"/>
                  </a:lnTo>
                  <a:close/>
                  <a:moveTo>
                    <a:pt x="1370" y="792"/>
                  </a:moveTo>
                  <a:lnTo>
                    <a:pt x="1370" y="792"/>
                  </a:lnTo>
                  <a:lnTo>
                    <a:pt x="1378" y="782"/>
                  </a:lnTo>
                  <a:lnTo>
                    <a:pt x="1380" y="776"/>
                  </a:lnTo>
                  <a:lnTo>
                    <a:pt x="1378" y="774"/>
                  </a:lnTo>
                  <a:lnTo>
                    <a:pt x="1376" y="772"/>
                  </a:lnTo>
                  <a:lnTo>
                    <a:pt x="1372" y="770"/>
                  </a:lnTo>
                  <a:lnTo>
                    <a:pt x="1370" y="774"/>
                  </a:lnTo>
                  <a:lnTo>
                    <a:pt x="1362" y="776"/>
                  </a:lnTo>
                  <a:lnTo>
                    <a:pt x="1354" y="780"/>
                  </a:lnTo>
                  <a:lnTo>
                    <a:pt x="1350" y="784"/>
                  </a:lnTo>
                  <a:lnTo>
                    <a:pt x="1350" y="786"/>
                  </a:lnTo>
                  <a:lnTo>
                    <a:pt x="1350" y="788"/>
                  </a:lnTo>
                  <a:lnTo>
                    <a:pt x="1356" y="792"/>
                  </a:lnTo>
                  <a:lnTo>
                    <a:pt x="1364" y="794"/>
                  </a:lnTo>
                  <a:lnTo>
                    <a:pt x="1366" y="794"/>
                  </a:lnTo>
                  <a:lnTo>
                    <a:pt x="1370" y="792"/>
                  </a:lnTo>
                  <a:close/>
                  <a:moveTo>
                    <a:pt x="1388" y="762"/>
                  </a:moveTo>
                  <a:lnTo>
                    <a:pt x="1388" y="762"/>
                  </a:lnTo>
                  <a:lnTo>
                    <a:pt x="1384" y="762"/>
                  </a:lnTo>
                  <a:lnTo>
                    <a:pt x="1380" y="764"/>
                  </a:lnTo>
                  <a:lnTo>
                    <a:pt x="1380" y="766"/>
                  </a:lnTo>
                  <a:lnTo>
                    <a:pt x="1380" y="770"/>
                  </a:lnTo>
                  <a:lnTo>
                    <a:pt x="1384" y="776"/>
                  </a:lnTo>
                  <a:lnTo>
                    <a:pt x="1386" y="778"/>
                  </a:lnTo>
                  <a:lnTo>
                    <a:pt x="1388" y="778"/>
                  </a:lnTo>
                  <a:lnTo>
                    <a:pt x="1394" y="776"/>
                  </a:lnTo>
                  <a:lnTo>
                    <a:pt x="1396" y="772"/>
                  </a:lnTo>
                  <a:lnTo>
                    <a:pt x="1396" y="770"/>
                  </a:lnTo>
                  <a:lnTo>
                    <a:pt x="1396" y="766"/>
                  </a:lnTo>
                  <a:lnTo>
                    <a:pt x="1392" y="764"/>
                  </a:lnTo>
                  <a:lnTo>
                    <a:pt x="1388" y="762"/>
                  </a:lnTo>
                  <a:close/>
                  <a:moveTo>
                    <a:pt x="1264" y="804"/>
                  </a:moveTo>
                  <a:lnTo>
                    <a:pt x="1264" y="804"/>
                  </a:lnTo>
                  <a:lnTo>
                    <a:pt x="1264" y="800"/>
                  </a:lnTo>
                  <a:lnTo>
                    <a:pt x="1262" y="798"/>
                  </a:lnTo>
                  <a:lnTo>
                    <a:pt x="1258" y="798"/>
                  </a:lnTo>
                  <a:lnTo>
                    <a:pt x="1252" y="802"/>
                  </a:lnTo>
                  <a:lnTo>
                    <a:pt x="1248" y="804"/>
                  </a:lnTo>
                  <a:lnTo>
                    <a:pt x="1248" y="808"/>
                  </a:lnTo>
                  <a:lnTo>
                    <a:pt x="1250" y="810"/>
                  </a:lnTo>
                  <a:lnTo>
                    <a:pt x="1254" y="812"/>
                  </a:lnTo>
                  <a:lnTo>
                    <a:pt x="1260" y="814"/>
                  </a:lnTo>
                  <a:lnTo>
                    <a:pt x="1262" y="812"/>
                  </a:lnTo>
                  <a:lnTo>
                    <a:pt x="1264" y="804"/>
                  </a:lnTo>
                  <a:close/>
                  <a:moveTo>
                    <a:pt x="1102" y="904"/>
                  </a:moveTo>
                  <a:lnTo>
                    <a:pt x="1102" y="904"/>
                  </a:lnTo>
                  <a:lnTo>
                    <a:pt x="1102" y="908"/>
                  </a:lnTo>
                  <a:lnTo>
                    <a:pt x="1104" y="908"/>
                  </a:lnTo>
                  <a:lnTo>
                    <a:pt x="1112" y="908"/>
                  </a:lnTo>
                  <a:lnTo>
                    <a:pt x="1114" y="906"/>
                  </a:lnTo>
                  <a:lnTo>
                    <a:pt x="1112" y="902"/>
                  </a:lnTo>
                  <a:lnTo>
                    <a:pt x="1106" y="902"/>
                  </a:lnTo>
                  <a:lnTo>
                    <a:pt x="1104" y="902"/>
                  </a:lnTo>
                  <a:lnTo>
                    <a:pt x="1102" y="904"/>
                  </a:lnTo>
                  <a:close/>
                  <a:moveTo>
                    <a:pt x="1116" y="898"/>
                  </a:moveTo>
                  <a:lnTo>
                    <a:pt x="1116" y="898"/>
                  </a:lnTo>
                  <a:lnTo>
                    <a:pt x="1120" y="900"/>
                  </a:lnTo>
                  <a:lnTo>
                    <a:pt x="1122" y="898"/>
                  </a:lnTo>
                  <a:lnTo>
                    <a:pt x="1124" y="896"/>
                  </a:lnTo>
                  <a:lnTo>
                    <a:pt x="1124" y="894"/>
                  </a:lnTo>
                  <a:lnTo>
                    <a:pt x="1120" y="892"/>
                  </a:lnTo>
                  <a:lnTo>
                    <a:pt x="1116" y="894"/>
                  </a:lnTo>
                  <a:lnTo>
                    <a:pt x="1114" y="896"/>
                  </a:lnTo>
                  <a:lnTo>
                    <a:pt x="1116" y="898"/>
                  </a:lnTo>
                  <a:close/>
                  <a:moveTo>
                    <a:pt x="1150" y="850"/>
                  </a:moveTo>
                  <a:lnTo>
                    <a:pt x="1150" y="850"/>
                  </a:lnTo>
                  <a:lnTo>
                    <a:pt x="1148" y="850"/>
                  </a:lnTo>
                  <a:lnTo>
                    <a:pt x="1148" y="848"/>
                  </a:lnTo>
                  <a:lnTo>
                    <a:pt x="1146" y="846"/>
                  </a:lnTo>
                  <a:lnTo>
                    <a:pt x="1144" y="846"/>
                  </a:lnTo>
                  <a:lnTo>
                    <a:pt x="1142" y="848"/>
                  </a:lnTo>
                  <a:lnTo>
                    <a:pt x="1140" y="846"/>
                  </a:lnTo>
                  <a:lnTo>
                    <a:pt x="1138" y="844"/>
                  </a:lnTo>
                  <a:lnTo>
                    <a:pt x="1136" y="846"/>
                  </a:lnTo>
                  <a:lnTo>
                    <a:pt x="1136" y="848"/>
                  </a:lnTo>
                  <a:lnTo>
                    <a:pt x="1132" y="848"/>
                  </a:lnTo>
                  <a:lnTo>
                    <a:pt x="1130" y="846"/>
                  </a:lnTo>
                  <a:lnTo>
                    <a:pt x="1130" y="850"/>
                  </a:lnTo>
                  <a:lnTo>
                    <a:pt x="1130" y="852"/>
                  </a:lnTo>
                  <a:lnTo>
                    <a:pt x="1128" y="850"/>
                  </a:lnTo>
                  <a:lnTo>
                    <a:pt x="1124" y="850"/>
                  </a:lnTo>
                  <a:lnTo>
                    <a:pt x="1120" y="850"/>
                  </a:lnTo>
                  <a:lnTo>
                    <a:pt x="1118" y="854"/>
                  </a:lnTo>
                  <a:lnTo>
                    <a:pt x="1120" y="856"/>
                  </a:lnTo>
                  <a:lnTo>
                    <a:pt x="1124" y="856"/>
                  </a:lnTo>
                  <a:lnTo>
                    <a:pt x="1124" y="858"/>
                  </a:lnTo>
                  <a:lnTo>
                    <a:pt x="1120" y="860"/>
                  </a:lnTo>
                  <a:lnTo>
                    <a:pt x="1114" y="860"/>
                  </a:lnTo>
                  <a:lnTo>
                    <a:pt x="1108" y="860"/>
                  </a:lnTo>
                  <a:lnTo>
                    <a:pt x="1108" y="862"/>
                  </a:lnTo>
                  <a:lnTo>
                    <a:pt x="1110" y="862"/>
                  </a:lnTo>
                  <a:lnTo>
                    <a:pt x="1110" y="864"/>
                  </a:lnTo>
                  <a:lnTo>
                    <a:pt x="1108" y="866"/>
                  </a:lnTo>
                  <a:lnTo>
                    <a:pt x="1106" y="866"/>
                  </a:lnTo>
                  <a:lnTo>
                    <a:pt x="1108" y="868"/>
                  </a:lnTo>
                  <a:lnTo>
                    <a:pt x="1110" y="870"/>
                  </a:lnTo>
                  <a:lnTo>
                    <a:pt x="1108" y="870"/>
                  </a:lnTo>
                  <a:lnTo>
                    <a:pt x="1108" y="872"/>
                  </a:lnTo>
                  <a:lnTo>
                    <a:pt x="1108" y="874"/>
                  </a:lnTo>
                  <a:lnTo>
                    <a:pt x="1108" y="876"/>
                  </a:lnTo>
                  <a:lnTo>
                    <a:pt x="1108" y="878"/>
                  </a:lnTo>
                  <a:lnTo>
                    <a:pt x="1106" y="880"/>
                  </a:lnTo>
                  <a:lnTo>
                    <a:pt x="1104" y="882"/>
                  </a:lnTo>
                  <a:lnTo>
                    <a:pt x="1108" y="884"/>
                  </a:lnTo>
                  <a:lnTo>
                    <a:pt x="1114" y="884"/>
                  </a:lnTo>
                  <a:lnTo>
                    <a:pt x="1114" y="886"/>
                  </a:lnTo>
                  <a:lnTo>
                    <a:pt x="1114" y="888"/>
                  </a:lnTo>
                  <a:lnTo>
                    <a:pt x="1116" y="888"/>
                  </a:lnTo>
                  <a:lnTo>
                    <a:pt x="1120" y="884"/>
                  </a:lnTo>
                  <a:lnTo>
                    <a:pt x="1122" y="880"/>
                  </a:lnTo>
                  <a:lnTo>
                    <a:pt x="1126" y="876"/>
                  </a:lnTo>
                  <a:lnTo>
                    <a:pt x="1130" y="874"/>
                  </a:lnTo>
                  <a:lnTo>
                    <a:pt x="1132" y="876"/>
                  </a:lnTo>
                  <a:lnTo>
                    <a:pt x="1132" y="878"/>
                  </a:lnTo>
                  <a:lnTo>
                    <a:pt x="1134" y="878"/>
                  </a:lnTo>
                  <a:lnTo>
                    <a:pt x="1142" y="878"/>
                  </a:lnTo>
                  <a:lnTo>
                    <a:pt x="1146" y="876"/>
                  </a:lnTo>
                  <a:lnTo>
                    <a:pt x="1148" y="874"/>
                  </a:lnTo>
                  <a:lnTo>
                    <a:pt x="1146" y="870"/>
                  </a:lnTo>
                  <a:lnTo>
                    <a:pt x="1146" y="866"/>
                  </a:lnTo>
                  <a:lnTo>
                    <a:pt x="1148" y="864"/>
                  </a:lnTo>
                  <a:lnTo>
                    <a:pt x="1150" y="862"/>
                  </a:lnTo>
                  <a:lnTo>
                    <a:pt x="1150" y="860"/>
                  </a:lnTo>
                  <a:lnTo>
                    <a:pt x="1152" y="852"/>
                  </a:lnTo>
                  <a:lnTo>
                    <a:pt x="1152" y="850"/>
                  </a:lnTo>
                  <a:lnTo>
                    <a:pt x="1150" y="850"/>
                  </a:lnTo>
                  <a:close/>
                  <a:moveTo>
                    <a:pt x="1254" y="830"/>
                  </a:moveTo>
                  <a:lnTo>
                    <a:pt x="1254" y="830"/>
                  </a:lnTo>
                  <a:lnTo>
                    <a:pt x="1260" y="826"/>
                  </a:lnTo>
                  <a:lnTo>
                    <a:pt x="1262" y="824"/>
                  </a:lnTo>
                  <a:lnTo>
                    <a:pt x="1260" y="820"/>
                  </a:lnTo>
                  <a:lnTo>
                    <a:pt x="1258" y="822"/>
                  </a:lnTo>
                  <a:lnTo>
                    <a:pt x="1256" y="826"/>
                  </a:lnTo>
                  <a:lnTo>
                    <a:pt x="1254" y="830"/>
                  </a:lnTo>
                  <a:close/>
                  <a:moveTo>
                    <a:pt x="1226" y="818"/>
                  </a:moveTo>
                  <a:lnTo>
                    <a:pt x="1226" y="818"/>
                  </a:lnTo>
                  <a:lnTo>
                    <a:pt x="1222" y="818"/>
                  </a:lnTo>
                  <a:lnTo>
                    <a:pt x="1218" y="820"/>
                  </a:lnTo>
                  <a:lnTo>
                    <a:pt x="1214" y="826"/>
                  </a:lnTo>
                  <a:lnTo>
                    <a:pt x="1216" y="826"/>
                  </a:lnTo>
                  <a:lnTo>
                    <a:pt x="1220" y="824"/>
                  </a:lnTo>
                  <a:lnTo>
                    <a:pt x="1224" y="822"/>
                  </a:lnTo>
                  <a:lnTo>
                    <a:pt x="1226" y="818"/>
                  </a:lnTo>
                  <a:close/>
                  <a:moveTo>
                    <a:pt x="1074" y="928"/>
                  </a:moveTo>
                  <a:lnTo>
                    <a:pt x="1074" y="928"/>
                  </a:lnTo>
                  <a:lnTo>
                    <a:pt x="1074" y="930"/>
                  </a:lnTo>
                  <a:lnTo>
                    <a:pt x="1074" y="932"/>
                  </a:lnTo>
                  <a:lnTo>
                    <a:pt x="1078" y="932"/>
                  </a:lnTo>
                  <a:lnTo>
                    <a:pt x="1082" y="930"/>
                  </a:lnTo>
                  <a:lnTo>
                    <a:pt x="1084" y="926"/>
                  </a:lnTo>
                  <a:lnTo>
                    <a:pt x="1084" y="924"/>
                  </a:lnTo>
                  <a:lnTo>
                    <a:pt x="1080" y="924"/>
                  </a:lnTo>
                  <a:lnTo>
                    <a:pt x="1076" y="924"/>
                  </a:lnTo>
                  <a:lnTo>
                    <a:pt x="1074" y="928"/>
                  </a:lnTo>
                  <a:close/>
                  <a:moveTo>
                    <a:pt x="772" y="1274"/>
                  </a:moveTo>
                  <a:lnTo>
                    <a:pt x="772" y="1274"/>
                  </a:lnTo>
                  <a:lnTo>
                    <a:pt x="784" y="1270"/>
                  </a:lnTo>
                  <a:lnTo>
                    <a:pt x="788" y="1270"/>
                  </a:lnTo>
                  <a:lnTo>
                    <a:pt x="790" y="1268"/>
                  </a:lnTo>
                  <a:lnTo>
                    <a:pt x="790" y="1266"/>
                  </a:lnTo>
                  <a:lnTo>
                    <a:pt x="788" y="1264"/>
                  </a:lnTo>
                  <a:lnTo>
                    <a:pt x="786" y="1264"/>
                  </a:lnTo>
                  <a:lnTo>
                    <a:pt x="784" y="1262"/>
                  </a:lnTo>
                  <a:lnTo>
                    <a:pt x="784" y="1260"/>
                  </a:lnTo>
                  <a:lnTo>
                    <a:pt x="778" y="1262"/>
                  </a:lnTo>
                  <a:lnTo>
                    <a:pt x="768" y="1266"/>
                  </a:lnTo>
                  <a:lnTo>
                    <a:pt x="760" y="1268"/>
                  </a:lnTo>
                  <a:lnTo>
                    <a:pt x="758" y="1270"/>
                  </a:lnTo>
                  <a:lnTo>
                    <a:pt x="756" y="1274"/>
                  </a:lnTo>
                  <a:lnTo>
                    <a:pt x="758" y="1276"/>
                  </a:lnTo>
                  <a:lnTo>
                    <a:pt x="760" y="1276"/>
                  </a:lnTo>
                  <a:lnTo>
                    <a:pt x="772" y="1274"/>
                  </a:lnTo>
                  <a:close/>
                  <a:moveTo>
                    <a:pt x="776" y="1258"/>
                  </a:moveTo>
                  <a:lnTo>
                    <a:pt x="776" y="1258"/>
                  </a:lnTo>
                  <a:lnTo>
                    <a:pt x="780" y="1256"/>
                  </a:lnTo>
                  <a:lnTo>
                    <a:pt x="778" y="1252"/>
                  </a:lnTo>
                  <a:lnTo>
                    <a:pt x="776" y="1250"/>
                  </a:lnTo>
                  <a:lnTo>
                    <a:pt x="774" y="1252"/>
                  </a:lnTo>
                  <a:lnTo>
                    <a:pt x="772" y="1254"/>
                  </a:lnTo>
                  <a:lnTo>
                    <a:pt x="764" y="1256"/>
                  </a:lnTo>
                  <a:lnTo>
                    <a:pt x="760" y="1258"/>
                  </a:lnTo>
                  <a:lnTo>
                    <a:pt x="758" y="1258"/>
                  </a:lnTo>
                  <a:lnTo>
                    <a:pt x="758" y="1260"/>
                  </a:lnTo>
                  <a:lnTo>
                    <a:pt x="764" y="1260"/>
                  </a:lnTo>
                  <a:lnTo>
                    <a:pt x="776" y="1258"/>
                  </a:lnTo>
                  <a:close/>
                  <a:moveTo>
                    <a:pt x="892" y="180"/>
                  </a:moveTo>
                  <a:lnTo>
                    <a:pt x="892" y="180"/>
                  </a:lnTo>
                  <a:lnTo>
                    <a:pt x="904" y="186"/>
                  </a:lnTo>
                  <a:lnTo>
                    <a:pt x="912" y="188"/>
                  </a:lnTo>
                  <a:lnTo>
                    <a:pt x="912" y="186"/>
                  </a:lnTo>
                  <a:lnTo>
                    <a:pt x="910" y="182"/>
                  </a:lnTo>
                  <a:lnTo>
                    <a:pt x="906" y="176"/>
                  </a:lnTo>
                  <a:lnTo>
                    <a:pt x="900" y="170"/>
                  </a:lnTo>
                  <a:lnTo>
                    <a:pt x="894" y="164"/>
                  </a:lnTo>
                  <a:lnTo>
                    <a:pt x="888" y="164"/>
                  </a:lnTo>
                  <a:lnTo>
                    <a:pt x="882" y="162"/>
                  </a:lnTo>
                  <a:lnTo>
                    <a:pt x="878" y="158"/>
                  </a:lnTo>
                  <a:lnTo>
                    <a:pt x="870" y="144"/>
                  </a:lnTo>
                  <a:lnTo>
                    <a:pt x="866" y="138"/>
                  </a:lnTo>
                  <a:lnTo>
                    <a:pt x="860" y="134"/>
                  </a:lnTo>
                  <a:lnTo>
                    <a:pt x="856" y="132"/>
                  </a:lnTo>
                  <a:lnTo>
                    <a:pt x="850" y="132"/>
                  </a:lnTo>
                  <a:lnTo>
                    <a:pt x="846" y="136"/>
                  </a:lnTo>
                  <a:lnTo>
                    <a:pt x="846" y="142"/>
                  </a:lnTo>
                  <a:lnTo>
                    <a:pt x="860" y="164"/>
                  </a:lnTo>
                  <a:lnTo>
                    <a:pt x="866" y="174"/>
                  </a:lnTo>
                  <a:lnTo>
                    <a:pt x="868" y="174"/>
                  </a:lnTo>
                  <a:lnTo>
                    <a:pt x="870" y="174"/>
                  </a:lnTo>
                  <a:lnTo>
                    <a:pt x="872" y="172"/>
                  </a:lnTo>
                  <a:lnTo>
                    <a:pt x="876" y="172"/>
                  </a:lnTo>
                  <a:lnTo>
                    <a:pt x="884" y="174"/>
                  </a:lnTo>
                  <a:lnTo>
                    <a:pt x="892" y="180"/>
                  </a:lnTo>
                  <a:close/>
                  <a:moveTo>
                    <a:pt x="1006" y="948"/>
                  </a:moveTo>
                  <a:lnTo>
                    <a:pt x="1006" y="948"/>
                  </a:lnTo>
                  <a:lnTo>
                    <a:pt x="1016" y="944"/>
                  </a:lnTo>
                  <a:lnTo>
                    <a:pt x="1026" y="934"/>
                  </a:lnTo>
                  <a:lnTo>
                    <a:pt x="1030" y="932"/>
                  </a:lnTo>
                  <a:lnTo>
                    <a:pt x="1030" y="930"/>
                  </a:lnTo>
                  <a:lnTo>
                    <a:pt x="1026" y="930"/>
                  </a:lnTo>
                  <a:lnTo>
                    <a:pt x="1018" y="930"/>
                  </a:lnTo>
                  <a:lnTo>
                    <a:pt x="1008" y="932"/>
                  </a:lnTo>
                  <a:lnTo>
                    <a:pt x="1004" y="934"/>
                  </a:lnTo>
                  <a:lnTo>
                    <a:pt x="1006" y="936"/>
                  </a:lnTo>
                  <a:lnTo>
                    <a:pt x="1006" y="938"/>
                  </a:lnTo>
                  <a:lnTo>
                    <a:pt x="1002" y="938"/>
                  </a:lnTo>
                  <a:lnTo>
                    <a:pt x="998" y="938"/>
                  </a:lnTo>
                  <a:lnTo>
                    <a:pt x="998" y="940"/>
                  </a:lnTo>
                  <a:lnTo>
                    <a:pt x="1000" y="942"/>
                  </a:lnTo>
                  <a:lnTo>
                    <a:pt x="998" y="946"/>
                  </a:lnTo>
                  <a:lnTo>
                    <a:pt x="996" y="948"/>
                  </a:lnTo>
                  <a:lnTo>
                    <a:pt x="1000" y="948"/>
                  </a:lnTo>
                  <a:lnTo>
                    <a:pt x="1006" y="948"/>
                  </a:lnTo>
                  <a:close/>
                  <a:moveTo>
                    <a:pt x="1028" y="900"/>
                  </a:moveTo>
                  <a:lnTo>
                    <a:pt x="1028" y="900"/>
                  </a:lnTo>
                  <a:lnTo>
                    <a:pt x="1024" y="900"/>
                  </a:lnTo>
                  <a:lnTo>
                    <a:pt x="1022" y="902"/>
                  </a:lnTo>
                  <a:lnTo>
                    <a:pt x="1022" y="904"/>
                  </a:lnTo>
                  <a:lnTo>
                    <a:pt x="1018" y="906"/>
                  </a:lnTo>
                  <a:lnTo>
                    <a:pt x="1016" y="904"/>
                  </a:lnTo>
                  <a:lnTo>
                    <a:pt x="1014" y="902"/>
                  </a:lnTo>
                  <a:lnTo>
                    <a:pt x="1012" y="902"/>
                  </a:lnTo>
                  <a:lnTo>
                    <a:pt x="1010" y="904"/>
                  </a:lnTo>
                  <a:lnTo>
                    <a:pt x="1008" y="904"/>
                  </a:lnTo>
                  <a:lnTo>
                    <a:pt x="1006" y="904"/>
                  </a:lnTo>
                  <a:lnTo>
                    <a:pt x="1004" y="906"/>
                  </a:lnTo>
                  <a:lnTo>
                    <a:pt x="1004" y="910"/>
                  </a:lnTo>
                  <a:lnTo>
                    <a:pt x="1002" y="912"/>
                  </a:lnTo>
                  <a:lnTo>
                    <a:pt x="1002" y="914"/>
                  </a:lnTo>
                  <a:lnTo>
                    <a:pt x="1004" y="916"/>
                  </a:lnTo>
                  <a:lnTo>
                    <a:pt x="1008" y="918"/>
                  </a:lnTo>
                  <a:lnTo>
                    <a:pt x="1012" y="916"/>
                  </a:lnTo>
                  <a:lnTo>
                    <a:pt x="1016" y="914"/>
                  </a:lnTo>
                  <a:lnTo>
                    <a:pt x="1026" y="910"/>
                  </a:lnTo>
                  <a:lnTo>
                    <a:pt x="1030" y="910"/>
                  </a:lnTo>
                  <a:lnTo>
                    <a:pt x="1026" y="914"/>
                  </a:lnTo>
                  <a:lnTo>
                    <a:pt x="1020" y="918"/>
                  </a:lnTo>
                  <a:lnTo>
                    <a:pt x="1020" y="920"/>
                  </a:lnTo>
                  <a:lnTo>
                    <a:pt x="1030" y="918"/>
                  </a:lnTo>
                  <a:lnTo>
                    <a:pt x="1040" y="916"/>
                  </a:lnTo>
                  <a:lnTo>
                    <a:pt x="1042" y="914"/>
                  </a:lnTo>
                  <a:lnTo>
                    <a:pt x="1042" y="912"/>
                  </a:lnTo>
                  <a:lnTo>
                    <a:pt x="1042" y="910"/>
                  </a:lnTo>
                  <a:lnTo>
                    <a:pt x="1040" y="906"/>
                  </a:lnTo>
                  <a:lnTo>
                    <a:pt x="1040" y="904"/>
                  </a:lnTo>
                  <a:lnTo>
                    <a:pt x="1042" y="902"/>
                  </a:lnTo>
                  <a:lnTo>
                    <a:pt x="1042" y="900"/>
                  </a:lnTo>
                  <a:lnTo>
                    <a:pt x="1038" y="896"/>
                  </a:lnTo>
                  <a:lnTo>
                    <a:pt x="1034" y="890"/>
                  </a:lnTo>
                  <a:lnTo>
                    <a:pt x="1032" y="890"/>
                  </a:lnTo>
                  <a:lnTo>
                    <a:pt x="1030" y="890"/>
                  </a:lnTo>
                  <a:lnTo>
                    <a:pt x="1028" y="890"/>
                  </a:lnTo>
                  <a:lnTo>
                    <a:pt x="1028" y="892"/>
                  </a:lnTo>
                  <a:lnTo>
                    <a:pt x="1030" y="896"/>
                  </a:lnTo>
                  <a:lnTo>
                    <a:pt x="1032" y="900"/>
                  </a:lnTo>
                  <a:lnTo>
                    <a:pt x="1028" y="900"/>
                  </a:lnTo>
                  <a:close/>
                  <a:moveTo>
                    <a:pt x="996" y="942"/>
                  </a:moveTo>
                  <a:lnTo>
                    <a:pt x="996" y="942"/>
                  </a:lnTo>
                  <a:lnTo>
                    <a:pt x="996" y="940"/>
                  </a:lnTo>
                  <a:lnTo>
                    <a:pt x="994" y="938"/>
                  </a:lnTo>
                  <a:lnTo>
                    <a:pt x="990" y="938"/>
                  </a:lnTo>
                  <a:lnTo>
                    <a:pt x="988" y="938"/>
                  </a:lnTo>
                  <a:lnTo>
                    <a:pt x="990" y="940"/>
                  </a:lnTo>
                  <a:lnTo>
                    <a:pt x="992" y="942"/>
                  </a:lnTo>
                  <a:lnTo>
                    <a:pt x="994" y="942"/>
                  </a:lnTo>
                  <a:lnTo>
                    <a:pt x="996" y="942"/>
                  </a:lnTo>
                  <a:close/>
                  <a:moveTo>
                    <a:pt x="942" y="966"/>
                  </a:moveTo>
                  <a:lnTo>
                    <a:pt x="942" y="966"/>
                  </a:lnTo>
                  <a:lnTo>
                    <a:pt x="940" y="974"/>
                  </a:lnTo>
                  <a:lnTo>
                    <a:pt x="946" y="970"/>
                  </a:lnTo>
                  <a:lnTo>
                    <a:pt x="948" y="968"/>
                  </a:lnTo>
                  <a:lnTo>
                    <a:pt x="950" y="964"/>
                  </a:lnTo>
                  <a:lnTo>
                    <a:pt x="950" y="958"/>
                  </a:lnTo>
                  <a:lnTo>
                    <a:pt x="950" y="956"/>
                  </a:lnTo>
                  <a:lnTo>
                    <a:pt x="948" y="956"/>
                  </a:lnTo>
                  <a:lnTo>
                    <a:pt x="942" y="966"/>
                  </a:lnTo>
                  <a:close/>
                  <a:moveTo>
                    <a:pt x="970" y="956"/>
                  </a:moveTo>
                  <a:lnTo>
                    <a:pt x="970" y="956"/>
                  </a:lnTo>
                  <a:lnTo>
                    <a:pt x="972" y="956"/>
                  </a:lnTo>
                  <a:lnTo>
                    <a:pt x="974" y="956"/>
                  </a:lnTo>
                  <a:lnTo>
                    <a:pt x="976" y="956"/>
                  </a:lnTo>
                  <a:lnTo>
                    <a:pt x="978" y="954"/>
                  </a:lnTo>
                  <a:lnTo>
                    <a:pt x="982" y="952"/>
                  </a:lnTo>
                  <a:lnTo>
                    <a:pt x="984" y="950"/>
                  </a:lnTo>
                  <a:lnTo>
                    <a:pt x="988" y="946"/>
                  </a:lnTo>
                  <a:lnTo>
                    <a:pt x="992" y="946"/>
                  </a:lnTo>
                  <a:lnTo>
                    <a:pt x="990" y="944"/>
                  </a:lnTo>
                  <a:lnTo>
                    <a:pt x="980" y="942"/>
                  </a:lnTo>
                  <a:lnTo>
                    <a:pt x="976" y="940"/>
                  </a:lnTo>
                  <a:lnTo>
                    <a:pt x="972" y="942"/>
                  </a:lnTo>
                  <a:lnTo>
                    <a:pt x="970" y="944"/>
                  </a:lnTo>
                  <a:lnTo>
                    <a:pt x="966" y="948"/>
                  </a:lnTo>
                  <a:lnTo>
                    <a:pt x="966" y="952"/>
                  </a:lnTo>
                  <a:lnTo>
                    <a:pt x="966" y="954"/>
                  </a:lnTo>
                  <a:lnTo>
                    <a:pt x="964" y="956"/>
                  </a:lnTo>
                  <a:lnTo>
                    <a:pt x="966" y="958"/>
                  </a:lnTo>
                  <a:lnTo>
                    <a:pt x="968" y="958"/>
                  </a:lnTo>
                  <a:lnTo>
                    <a:pt x="970" y="956"/>
                  </a:lnTo>
                  <a:close/>
                  <a:moveTo>
                    <a:pt x="958" y="954"/>
                  </a:moveTo>
                  <a:lnTo>
                    <a:pt x="958" y="954"/>
                  </a:lnTo>
                  <a:lnTo>
                    <a:pt x="958" y="956"/>
                  </a:lnTo>
                  <a:lnTo>
                    <a:pt x="956" y="956"/>
                  </a:lnTo>
                  <a:lnTo>
                    <a:pt x="954" y="956"/>
                  </a:lnTo>
                  <a:lnTo>
                    <a:pt x="954" y="960"/>
                  </a:lnTo>
                  <a:lnTo>
                    <a:pt x="956" y="962"/>
                  </a:lnTo>
                  <a:lnTo>
                    <a:pt x="962" y="958"/>
                  </a:lnTo>
                  <a:lnTo>
                    <a:pt x="964" y="954"/>
                  </a:lnTo>
                  <a:lnTo>
                    <a:pt x="962" y="950"/>
                  </a:lnTo>
                  <a:lnTo>
                    <a:pt x="960" y="950"/>
                  </a:lnTo>
                  <a:lnTo>
                    <a:pt x="958" y="954"/>
                  </a:lnTo>
                  <a:close/>
                  <a:moveTo>
                    <a:pt x="1028" y="966"/>
                  </a:moveTo>
                  <a:lnTo>
                    <a:pt x="1028" y="966"/>
                  </a:lnTo>
                  <a:lnTo>
                    <a:pt x="1032" y="966"/>
                  </a:lnTo>
                  <a:lnTo>
                    <a:pt x="1034" y="964"/>
                  </a:lnTo>
                  <a:lnTo>
                    <a:pt x="1030" y="962"/>
                  </a:lnTo>
                  <a:lnTo>
                    <a:pt x="1028" y="962"/>
                  </a:lnTo>
                  <a:lnTo>
                    <a:pt x="1026" y="964"/>
                  </a:lnTo>
                  <a:lnTo>
                    <a:pt x="1026" y="966"/>
                  </a:lnTo>
                  <a:lnTo>
                    <a:pt x="1028" y="966"/>
                  </a:lnTo>
                  <a:close/>
                  <a:moveTo>
                    <a:pt x="1078" y="890"/>
                  </a:moveTo>
                  <a:lnTo>
                    <a:pt x="1078" y="890"/>
                  </a:lnTo>
                  <a:lnTo>
                    <a:pt x="1080" y="892"/>
                  </a:lnTo>
                  <a:lnTo>
                    <a:pt x="1082" y="894"/>
                  </a:lnTo>
                  <a:lnTo>
                    <a:pt x="1088" y="896"/>
                  </a:lnTo>
                  <a:lnTo>
                    <a:pt x="1092" y="896"/>
                  </a:lnTo>
                  <a:lnTo>
                    <a:pt x="1092" y="894"/>
                  </a:lnTo>
                  <a:lnTo>
                    <a:pt x="1088" y="892"/>
                  </a:lnTo>
                  <a:lnTo>
                    <a:pt x="1082" y="890"/>
                  </a:lnTo>
                  <a:lnTo>
                    <a:pt x="1078" y="890"/>
                  </a:lnTo>
                  <a:close/>
                  <a:moveTo>
                    <a:pt x="1054" y="890"/>
                  </a:moveTo>
                  <a:lnTo>
                    <a:pt x="1054" y="890"/>
                  </a:lnTo>
                  <a:lnTo>
                    <a:pt x="1060" y="890"/>
                  </a:lnTo>
                  <a:lnTo>
                    <a:pt x="1062" y="888"/>
                  </a:lnTo>
                  <a:lnTo>
                    <a:pt x="1068" y="878"/>
                  </a:lnTo>
                  <a:lnTo>
                    <a:pt x="1072" y="872"/>
                  </a:lnTo>
                  <a:lnTo>
                    <a:pt x="1074" y="868"/>
                  </a:lnTo>
                  <a:lnTo>
                    <a:pt x="1072" y="868"/>
                  </a:lnTo>
                  <a:lnTo>
                    <a:pt x="1066" y="870"/>
                  </a:lnTo>
                  <a:lnTo>
                    <a:pt x="1054" y="878"/>
                  </a:lnTo>
                  <a:lnTo>
                    <a:pt x="1050" y="882"/>
                  </a:lnTo>
                  <a:lnTo>
                    <a:pt x="1046" y="890"/>
                  </a:lnTo>
                  <a:lnTo>
                    <a:pt x="1044" y="894"/>
                  </a:lnTo>
                  <a:lnTo>
                    <a:pt x="1044" y="896"/>
                  </a:lnTo>
                  <a:lnTo>
                    <a:pt x="1046" y="898"/>
                  </a:lnTo>
                  <a:lnTo>
                    <a:pt x="1048" y="898"/>
                  </a:lnTo>
                  <a:lnTo>
                    <a:pt x="1048" y="894"/>
                  </a:lnTo>
                  <a:lnTo>
                    <a:pt x="1050" y="892"/>
                  </a:lnTo>
                  <a:lnTo>
                    <a:pt x="1054" y="890"/>
                  </a:lnTo>
                  <a:close/>
                  <a:moveTo>
                    <a:pt x="752" y="1276"/>
                  </a:moveTo>
                  <a:lnTo>
                    <a:pt x="752" y="1276"/>
                  </a:lnTo>
                  <a:lnTo>
                    <a:pt x="750" y="1274"/>
                  </a:lnTo>
                  <a:lnTo>
                    <a:pt x="742" y="1274"/>
                  </a:lnTo>
                  <a:lnTo>
                    <a:pt x="738" y="1276"/>
                  </a:lnTo>
                  <a:lnTo>
                    <a:pt x="736" y="1278"/>
                  </a:lnTo>
                  <a:lnTo>
                    <a:pt x="742" y="1282"/>
                  </a:lnTo>
                  <a:lnTo>
                    <a:pt x="748" y="1282"/>
                  </a:lnTo>
                  <a:lnTo>
                    <a:pt x="750" y="1278"/>
                  </a:lnTo>
                  <a:lnTo>
                    <a:pt x="752" y="1276"/>
                  </a:lnTo>
                  <a:close/>
                  <a:moveTo>
                    <a:pt x="1156" y="42"/>
                  </a:moveTo>
                  <a:lnTo>
                    <a:pt x="1156" y="42"/>
                  </a:lnTo>
                  <a:lnTo>
                    <a:pt x="1164" y="44"/>
                  </a:lnTo>
                  <a:lnTo>
                    <a:pt x="1166" y="46"/>
                  </a:lnTo>
                  <a:lnTo>
                    <a:pt x="1164" y="48"/>
                  </a:lnTo>
                  <a:lnTo>
                    <a:pt x="1162" y="48"/>
                  </a:lnTo>
                  <a:lnTo>
                    <a:pt x="1160" y="50"/>
                  </a:lnTo>
                  <a:lnTo>
                    <a:pt x="1162" y="52"/>
                  </a:lnTo>
                  <a:lnTo>
                    <a:pt x="1166" y="56"/>
                  </a:lnTo>
                  <a:lnTo>
                    <a:pt x="1176" y="62"/>
                  </a:lnTo>
                  <a:lnTo>
                    <a:pt x="1186" y="66"/>
                  </a:lnTo>
                  <a:lnTo>
                    <a:pt x="1194" y="68"/>
                  </a:lnTo>
                  <a:lnTo>
                    <a:pt x="1204" y="68"/>
                  </a:lnTo>
                  <a:lnTo>
                    <a:pt x="1214" y="66"/>
                  </a:lnTo>
                  <a:lnTo>
                    <a:pt x="1238" y="62"/>
                  </a:lnTo>
                  <a:lnTo>
                    <a:pt x="1252" y="60"/>
                  </a:lnTo>
                  <a:lnTo>
                    <a:pt x="1270" y="58"/>
                  </a:lnTo>
                  <a:lnTo>
                    <a:pt x="1296" y="58"/>
                  </a:lnTo>
                  <a:lnTo>
                    <a:pt x="1298" y="60"/>
                  </a:lnTo>
                  <a:lnTo>
                    <a:pt x="1294" y="62"/>
                  </a:lnTo>
                  <a:lnTo>
                    <a:pt x="1274" y="66"/>
                  </a:lnTo>
                  <a:lnTo>
                    <a:pt x="1236" y="74"/>
                  </a:lnTo>
                  <a:lnTo>
                    <a:pt x="1220" y="78"/>
                  </a:lnTo>
                  <a:lnTo>
                    <a:pt x="1216" y="80"/>
                  </a:lnTo>
                  <a:lnTo>
                    <a:pt x="1216" y="82"/>
                  </a:lnTo>
                  <a:lnTo>
                    <a:pt x="1216" y="84"/>
                  </a:lnTo>
                  <a:lnTo>
                    <a:pt x="1220" y="86"/>
                  </a:lnTo>
                  <a:lnTo>
                    <a:pt x="1232" y="88"/>
                  </a:lnTo>
                  <a:lnTo>
                    <a:pt x="1270" y="92"/>
                  </a:lnTo>
                  <a:lnTo>
                    <a:pt x="1308" y="94"/>
                  </a:lnTo>
                  <a:lnTo>
                    <a:pt x="1324" y="96"/>
                  </a:lnTo>
                  <a:lnTo>
                    <a:pt x="1336" y="100"/>
                  </a:lnTo>
                  <a:lnTo>
                    <a:pt x="1360" y="110"/>
                  </a:lnTo>
                  <a:lnTo>
                    <a:pt x="1370" y="114"/>
                  </a:lnTo>
                  <a:lnTo>
                    <a:pt x="1380" y="114"/>
                  </a:lnTo>
                  <a:lnTo>
                    <a:pt x="1390" y="112"/>
                  </a:lnTo>
                  <a:lnTo>
                    <a:pt x="1402" y="106"/>
                  </a:lnTo>
                  <a:lnTo>
                    <a:pt x="1412" y="98"/>
                  </a:lnTo>
                  <a:lnTo>
                    <a:pt x="1420" y="96"/>
                  </a:lnTo>
                  <a:lnTo>
                    <a:pt x="1424" y="94"/>
                  </a:lnTo>
                  <a:lnTo>
                    <a:pt x="1430" y="96"/>
                  </a:lnTo>
                  <a:lnTo>
                    <a:pt x="1438" y="98"/>
                  </a:lnTo>
                  <a:lnTo>
                    <a:pt x="1446" y="98"/>
                  </a:lnTo>
                  <a:lnTo>
                    <a:pt x="1456" y="96"/>
                  </a:lnTo>
                  <a:lnTo>
                    <a:pt x="1464" y="92"/>
                  </a:lnTo>
                  <a:lnTo>
                    <a:pt x="1468" y="88"/>
                  </a:lnTo>
                  <a:lnTo>
                    <a:pt x="1468" y="84"/>
                  </a:lnTo>
                  <a:lnTo>
                    <a:pt x="1468" y="80"/>
                  </a:lnTo>
                  <a:lnTo>
                    <a:pt x="1470" y="76"/>
                  </a:lnTo>
                  <a:lnTo>
                    <a:pt x="1476" y="72"/>
                  </a:lnTo>
                  <a:lnTo>
                    <a:pt x="1488" y="66"/>
                  </a:lnTo>
                  <a:lnTo>
                    <a:pt x="1506" y="58"/>
                  </a:lnTo>
                  <a:lnTo>
                    <a:pt x="1516" y="54"/>
                  </a:lnTo>
                  <a:lnTo>
                    <a:pt x="1522" y="48"/>
                  </a:lnTo>
                  <a:lnTo>
                    <a:pt x="1520" y="42"/>
                  </a:lnTo>
                  <a:lnTo>
                    <a:pt x="1516" y="38"/>
                  </a:lnTo>
                  <a:lnTo>
                    <a:pt x="1510" y="34"/>
                  </a:lnTo>
                  <a:lnTo>
                    <a:pt x="1502" y="30"/>
                  </a:lnTo>
                  <a:lnTo>
                    <a:pt x="1492" y="28"/>
                  </a:lnTo>
                  <a:lnTo>
                    <a:pt x="1484" y="28"/>
                  </a:lnTo>
                  <a:lnTo>
                    <a:pt x="1468" y="28"/>
                  </a:lnTo>
                  <a:lnTo>
                    <a:pt x="1450" y="24"/>
                  </a:lnTo>
                  <a:lnTo>
                    <a:pt x="1430" y="18"/>
                  </a:lnTo>
                  <a:lnTo>
                    <a:pt x="1406" y="14"/>
                  </a:lnTo>
                  <a:lnTo>
                    <a:pt x="1394" y="12"/>
                  </a:lnTo>
                  <a:lnTo>
                    <a:pt x="1388" y="14"/>
                  </a:lnTo>
                  <a:lnTo>
                    <a:pt x="1384" y="16"/>
                  </a:lnTo>
                  <a:lnTo>
                    <a:pt x="1382" y="20"/>
                  </a:lnTo>
                  <a:lnTo>
                    <a:pt x="1378" y="28"/>
                  </a:lnTo>
                  <a:lnTo>
                    <a:pt x="1374" y="30"/>
                  </a:lnTo>
                  <a:lnTo>
                    <a:pt x="1366" y="30"/>
                  </a:lnTo>
                  <a:lnTo>
                    <a:pt x="1360" y="28"/>
                  </a:lnTo>
                  <a:lnTo>
                    <a:pt x="1358" y="24"/>
                  </a:lnTo>
                  <a:lnTo>
                    <a:pt x="1358" y="20"/>
                  </a:lnTo>
                  <a:lnTo>
                    <a:pt x="1360" y="16"/>
                  </a:lnTo>
                  <a:lnTo>
                    <a:pt x="1362" y="10"/>
                  </a:lnTo>
                  <a:lnTo>
                    <a:pt x="1362" y="6"/>
                  </a:lnTo>
                  <a:lnTo>
                    <a:pt x="1360" y="4"/>
                  </a:lnTo>
                  <a:lnTo>
                    <a:pt x="1350" y="0"/>
                  </a:lnTo>
                  <a:lnTo>
                    <a:pt x="1344" y="0"/>
                  </a:lnTo>
                  <a:lnTo>
                    <a:pt x="1340" y="2"/>
                  </a:lnTo>
                  <a:lnTo>
                    <a:pt x="1334" y="4"/>
                  </a:lnTo>
                  <a:lnTo>
                    <a:pt x="1332" y="8"/>
                  </a:lnTo>
                  <a:lnTo>
                    <a:pt x="1328" y="14"/>
                  </a:lnTo>
                  <a:lnTo>
                    <a:pt x="1326" y="22"/>
                  </a:lnTo>
                  <a:lnTo>
                    <a:pt x="1324" y="36"/>
                  </a:lnTo>
                  <a:lnTo>
                    <a:pt x="1322" y="40"/>
                  </a:lnTo>
                  <a:lnTo>
                    <a:pt x="1320" y="40"/>
                  </a:lnTo>
                  <a:lnTo>
                    <a:pt x="1318" y="40"/>
                  </a:lnTo>
                  <a:lnTo>
                    <a:pt x="1314" y="36"/>
                  </a:lnTo>
                  <a:lnTo>
                    <a:pt x="1306" y="24"/>
                  </a:lnTo>
                  <a:lnTo>
                    <a:pt x="1300" y="20"/>
                  </a:lnTo>
                  <a:lnTo>
                    <a:pt x="1296" y="18"/>
                  </a:lnTo>
                  <a:lnTo>
                    <a:pt x="1292" y="18"/>
                  </a:lnTo>
                  <a:lnTo>
                    <a:pt x="1286" y="18"/>
                  </a:lnTo>
                  <a:lnTo>
                    <a:pt x="1278" y="20"/>
                  </a:lnTo>
                  <a:lnTo>
                    <a:pt x="1268" y="18"/>
                  </a:lnTo>
                  <a:lnTo>
                    <a:pt x="1252" y="16"/>
                  </a:lnTo>
                  <a:lnTo>
                    <a:pt x="1232" y="8"/>
                  </a:lnTo>
                  <a:lnTo>
                    <a:pt x="1216" y="2"/>
                  </a:lnTo>
                  <a:lnTo>
                    <a:pt x="1208" y="2"/>
                  </a:lnTo>
                  <a:lnTo>
                    <a:pt x="1208" y="4"/>
                  </a:lnTo>
                  <a:lnTo>
                    <a:pt x="1212" y="10"/>
                  </a:lnTo>
                  <a:lnTo>
                    <a:pt x="1216" y="16"/>
                  </a:lnTo>
                  <a:lnTo>
                    <a:pt x="1216" y="20"/>
                  </a:lnTo>
                  <a:lnTo>
                    <a:pt x="1216" y="22"/>
                  </a:lnTo>
                  <a:lnTo>
                    <a:pt x="1212" y="22"/>
                  </a:lnTo>
                  <a:lnTo>
                    <a:pt x="1200" y="16"/>
                  </a:lnTo>
                  <a:lnTo>
                    <a:pt x="1188" y="12"/>
                  </a:lnTo>
                  <a:lnTo>
                    <a:pt x="1182" y="12"/>
                  </a:lnTo>
                  <a:lnTo>
                    <a:pt x="1184" y="14"/>
                  </a:lnTo>
                  <a:lnTo>
                    <a:pt x="1188" y="18"/>
                  </a:lnTo>
                  <a:lnTo>
                    <a:pt x="1192" y="24"/>
                  </a:lnTo>
                  <a:lnTo>
                    <a:pt x="1194" y="28"/>
                  </a:lnTo>
                  <a:lnTo>
                    <a:pt x="1194" y="30"/>
                  </a:lnTo>
                  <a:lnTo>
                    <a:pt x="1190" y="30"/>
                  </a:lnTo>
                  <a:lnTo>
                    <a:pt x="1180" y="28"/>
                  </a:lnTo>
                  <a:lnTo>
                    <a:pt x="1166" y="26"/>
                  </a:lnTo>
                  <a:lnTo>
                    <a:pt x="1154" y="24"/>
                  </a:lnTo>
                  <a:lnTo>
                    <a:pt x="1148" y="24"/>
                  </a:lnTo>
                  <a:lnTo>
                    <a:pt x="1142" y="26"/>
                  </a:lnTo>
                  <a:lnTo>
                    <a:pt x="1142" y="30"/>
                  </a:lnTo>
                  <a:lnTo>
                    <a:pt x="1144" y="34"/>
                  </a:lnTo>
                  <a:lnTo>
                    <a:pt x="1148" y="38"/>
                  </a:lnTo>
                  <a:lnTo>
                    <a:pt x="1156" y="42"/>
                  </a:lnTo>
                  <a:close/>
                  <a:moveTo>
                    <a:pt x="388" y="1446"/>
                  </a:moveTo>
                  <a:lnTo>
                    <a:pt x="388" y="1446"/>
                  </a:lnTo>
                  <a:lnTo>
                    <a:pt x="384" y="1448"/>
                  </a:lnTo>
                  <a:lnTo>
                    <a:pt x="384" y="1450"/>
                  </a:lnTo>
                  <a:lnTo>
                    <a:pt x="384" y="1452"/>
                  </a:lnTo>
                  <a:lnTo>
                    <a:pt x="386" y="1456"/>
                  </a:lnTo>
                  <a:lnTo>
                    <a:pt x="388" y="1454"/>
                  </a:lnTo>
                  <a:lnTo>
                    <a:pt x="390" y="1452"/>
                  </a:lnTo>
                  <a:lnTo>
                    <a:pt x="390" y="1448"/>
                  </a:lnTo>
                  <a:lnTo>
                    <a:pt x="388" y="1446"/>
                  </a:lnTo>
                  <a:close/>
                  <a:moveTo>
                    <a:pt x="164" y="1358"/>
                  </a:moveTo>
                  <a:lnTo>
                    <a:pt x="164" y="1358"/>
                  </a:lnTo>
                  <a:lnTo>
                    <a:pt x="166" y="1356"/>
                  </a:lnTo>
                  <a:lnTo>
                    <a:pt x="168" y="1358"/>
                  </a:lnTo>
                  <a:lnTo>
                    <a:pt x="170" y="1356"/>
                  </a:lnTo>
                  <a:lnTo>
                    <a:pt x="172" y="1354"/>
                  </a:lnTo>
                  <a:lnTo>
                    <a:pt x="170" y="1354"/>
                  </a:lnTo>
                  <a:lnTo>
                    <a:pt x="168" y="1350"/>
                  </a:lnTo>
                  <a:lnTo>
                    <a:pt x="164" y="1346"/>
                  </a:lnTo>
                  <a:lnTo>
                    <a:pt x="164" y="1348"/>
                  </a:lnTo>
                  <a:lnTo>
                    <a:pt x="164" y="1350"/>
                  </a:lnTo>
                  <a:lnTo>
                    <a:pt x="164" y="1352"/>
                  </a:lnTo>
                  <a:lnTo>
                    <a:pt x="164" y="1354"/>
                  </a:lnTo>
                  <a:lnTo>
                    <a:pt x="164" y="1358"/>
                  </a:lnTo>
                  <a:close/>
                  <a:moveTo>
                    <a:pt x="148" y="1644"/>
                  </a:moveTo>
                  <a:lnTo>
                    <a:pt x="148" y="1644"/>
                  </a:lnTo>
                  <a:lnTo>
                    <a:pt x="150" y="1642"/>
                  </a:lnTo>
                  <a:lnTo>
                    <a:pt x="150" y="1640"/>
                  </a:lnTo>
                  <a:lnTo>
                    <a:pt x="152" y="1636"/>
                  </a:lnTo>
                  <a:lnTo>
                    <a:pt x="156" y="1634"/>
                  </a:lnTo>
                  <a:lnTo>
                    <a:pt x="160" y="1634"/>
                  </a:lnTo>
                  <a:lnTo>
                    <a:pt x="162" y="1634"/>
                  </a:lnTo>
                  <a:lnTo>
                    <a:pt x="162" y="1632"/>
                  </a:lnTo>
                  <a:lnTo>
                    <a:pt x="162" y="1630"/>
                  </a:lnTo>
                  <a:lnTo>
                    <a:pt x="164" y="1630"/>
                  </a:lnTo>
                  <a:lnTo>
                    <a:pt x="166" y="1628"/>
                  </a:lnTo>
                  <a:lnTo>
                    <a:pt x="166" y="1626"/>
                  </a:lnTo>
                  <a:lnTo>
                    <a:pt x="164" y="1624"/>
                  </a:lnTo>
                  <a:lnTo>
                    <a:pt x="166" y="1622"/>
                  </a:lnTo>
                  <a:lnTo>
                    <a:pt x="164" y="1620"/>
                  </a:lnTo>
                  <a:lnTo>
                    <a:pt x="166" y="1618"/>
                  </a:lnTo>
                  <a:lnTo>
                    <a:pt x="168" y="1618"/>
                  </a:lnTo>
                  <a:lnTo>
                    <a:pt x="170" y="1618"/>
                  </a:lnTo>
                  <a:lnTo>
                    <a:pt x="174" y="1616"/>
                  </a:lnTo>
                  <a:lnTo>
                    <a:pt x="176" y="1614"/>
                  </a:lnTo>
                  <a:lnTo>
                    <a:pt x="172" y="1614"/>
                  </a:lnTo>
                  <a:lnTo>
                    <a:pt x="168" y="1614"/>
                  </a:lnTo>
                  <a:lnTo>
                    <a:pt x="172" y="1610"/>
                  </a:lnTo>
                  <a:lnTo>
                    <a:pt x="174" y="1606"/>
                  </a:lnTo>
                  <a:lnTo>
                    <a:pt x="174" y="1600"/>
                  </a:lnTo>
                  <a:lnTo>
                    <a:pt x="172" y="1598"/>
                  </a:lnTo>
                  <a:lnTo>
                    <a:pt x="170" y="1598"/>
                  </a:lnTo>
                  <a:lnTo>
                    <a:pt x="164" y="1602"/>
                  </a:lnTo>
                  <a:lnTo>
                    <a:pt x="158" y="1606"/>
                  </a:lnTo>
                  <a:lnTo>
                    <a:pt x="150" y="1610"/>
                  </a:lnTo>
                  <a:lnTo>
                    <a:pt x="148" y="1612"/>
                  </a:lnTo>
                  <a:lnTo>
                    <a:pt x="148" y="1614"/>
                  </a:lnTo>
                  <a:lnTo>
                    <a:pt x="148" y="1616"/>
                  </a:lnTo>
                  <a:lnTo>
                    <a:pt x="148" y="1620"/>
                  </a:lnTo>
                  <a:lnTo>
                    <a:pt x="146" y="1620"/>
                  </a:lnTo>
                  <a:lnTo>
                    <a:pt x="144" y="1618"/>
                  </a:lnTo>
                  <a:lnTo>
                    <a:pt x="142" y="1616"/>
                  </a:lnTo>
                  <a:lnTo>
                    <a:pt x="140" y="1616"/>
                  </a:lnTo>
                  <a:lnTo>
                    <a:pt x="136" y="1622"/>
                  </a:lnTo>
                  <a:lnTo>
                    <a:pt x="136" y="1624"/>
                  </a:lnTo>
                  <a:lnTo>
                    <a:pt x="138" y="1628"/>
                  </a:lnTo>
                  <a:lnTo>
                    <a:pt x="140" y="1630"/>
                  </a:lnTo>
                  <a:lnTo>
                    <a:pt x="138" y="1632"/>
                  </a:lnTo>
                  <a:lnTo>
                    <a:pt x="144" y="1636"/>
                  </a:lnTo>
                  <a:lnTo>
                    <a:pt x="146" y="1636"/>
                  </a:lnTo>
                  <a:lnTo>
                    <a:pt x="142" y="1638"/>
                  </a:lnTo>
                  <a:lnTo>
                    <a:pt x="138" y="1642"/>
                  </a:lnTo>
                  <a:lnTo>
                    <a:pt x="136" y="1644"/>
                  </a:lnTo>
                  <a:lnTo>
                    <a:pt x="138" y="1646"/>
                  </a:lnTo>
                  <a:lnTo>
                    <a:pt x="140" y="1648"/>
                  </a:lnTo>
                  <a:lnTo>
                    <a:pt x="142" y="1648"/>
                  </a:lnTo>
                  <a:lnTo>
                    <a:pt x="144" y="1644"/>
                  </a:lnTo>
                  <a:lnTo>
                    <a:pt x="148" y="1644"/>
                  </a:lnTo>
                  <a:close/>
                  <a:moveTo>
                    <a:pt x="84" y="2020"/>
                  </a:moveTo>
                  <a:lnTo>
                    <a:pt x="84" y="2020"/>
                  </a:lnTo>
                  <a:lnTo>
                    <a:pt x="88" y="2008"/>
                  </a:lnTo>
                  <a:lnTo>
                    <a:pt x="90" y="2008"/>
                  </a:lnTo>
                  <a:lnTo>
                    <a:pt x="92" y="2012"/>
                  </a:lnTo>
                  <a:lnTo>
                    <a:pt x="94" y="2014"/>
                  </a:lnTo>
                  <a:lnTo>
                    <a:pt x="96" y="2014"/>
                  </a:lnTo>
                  <a:lnTo>
                    <a:pt x="106" y="2008"/>
                  </a:lnTo>
                  <a:lnTo>
                    <a:pt x="120" y="2000"/>
                  </a:lnTo>
                  <a:lnTo>
                    <a:pt x="126" y="1996"/>
                  </a:lnTo>
                  <a:lnTo>
                    <a:pt x="132" y="1994"/>
                  </a:lnTo>
                  <a:lnTo>
                    <a:pt x="142" y="1992"/>
                  </a:lnTo>
                  <a:lnTo>
                    <a:pt x="148" y="1990"/>
                  </a:lnTo>
                  <a:lnTo>
                    <a:pt x="152" y="1990"/>
                  </a:lnTo>
                  <a:lnTo>
                    <a:pt x="160" y="1990"/>
                  </a:lnTo>
                  <a:lnTo>
                    <a:pt x="166" y="1992"/>
                  </a:lnTo>
                  <a:lnTo>
                    <a:pt x="168" y="1988"/>
                  </a:lnTo>
                  <a:lnTo>
                    <a:pt x="168" y="1980"/>
                  </a:lnTo>
                  <a:lnTo>
                    <a:pt x="168" y="1974"/>
                  </a:lnTo>
                  <a:lnTo>
                    <a:pt x="172" y="1966"/>
                  </a:lnTo>
                  <a:lnTo>
                    <a:pt x="176" y="1958"/>
                  </a:lnTo>
                  <a:lnTo>
                    <a:pt x="178" y="1950"/>
                  </a:lnTo>
                  <a:lnTo>
                    <a:pt x="180" y="1934"/>
                  </a:lnTo>
                  <a:lnTo>
                    <a:pt x="178" y="1920"/>
                  </a:lnTo>
                  <a:lnTo>
                    <a:pt x="174" y="1906"/>
                  </a:lnTo>
                  <a:lnTo>
                    <a:pt x="168" y="1888"/>
                  </a:lnTo>
                  <a:lnTo>
                    <a:pt x="166" y="1884"/>
                  </a:lnTo>
                  <a:lnTo>
                    <a:pt x="170" y="1884"/>
                  </a:lnTo>
                  <a:lnTo>
                    <a:pt x="172" y="1882"/>
                  </a:lnTo>
                  <a:lnTo>
                    <a:pt x="172" y="1880"/>
                  </a:lnTo>
                  <a:lnTo>
                    <a:pt x="168" y="1874"/>
                  </a:lnTo>
                  <a:lnTo>
                    <a:pt x="172" y="1874"/>
                  </a:lnTo>
                  <a:lnTo>
                    <a:pt x="176" y="1876"/>
                  </a:lnTo>
                  <a:lnTo>
                    <a:pt x="178" y="1878"/>
                  </a:lnTo>
                  <a:lnTo>
                    <a:pt x="180" y="1878"/>
                  </a:lnTo>
                  <a:lnTo>
                    <a:pt x="186" y="1870"/>
                  </a:lnTo>
                  <a:lnTo>
                    <a:pt x="190" y="1866"/>
                  </a:lnTo>
                  <a:lnTo>
                    <a:pt x="194" y="1866"/>
                  </a:lnTo>
                  <a:lnTo>
                    <a:pt x="196" y="1864"/>
                  </a:lnTo>
                  <a:lnTo>
                    <a:pt x="198" y="1862"/>
                  </a:lnTo>
                  <a:lnTo>
                    <a:pt x="196" y="1858"/>
                  </a:lnTo>
                  <a:lnTo>
                    <a:pt x="194" y="1858"/>
                  </a:lnTo>
                  <a:lnTo>
                    <a:pt x="192" y="1858"/>
                  </a:lnTo>
                  <a:lnTo>
                    <a:pt x="194" y="1854"/>
                  </a:lnTo>
                  <a:lnTo>
                    <a:pt x="196" y="1850"/>
                  </a:lnTo>
                  <a:lnTo>
                    <a:pt x="196" y="1848"/>
                  </a:lnTo>
                  <a:lnTo>
                    <a:pt x="196" y="1850"/>
                  </a:lnTo>
                  <a:lnTo>
                    <a:pt x="200" y="1858"/>
                  </a:lnTo>
                  <a:lnTo>
                    <a:pt x="202" y="1858"/>
                  </a:lnTo>
                  <a:lnTo>
                    <a:pt x="204" y="1856"/>
                  </a:lnTo>
                  <a:lnTo>
                    <a:pt x="204" y="1850"/>
                  </a:lnTo>
                  <a:lnTo>
                    <a:pt x="202" y="1844"/>
                  </a:lnTo>
                  <a:lnTo>
                    <a:pt x="198" y="1840"/>
                  </a:lnTo>
                  <a:lnTo>
                    <a:pt x="196" y="1838"/>
                  </a:lnTo>
                  <a:lnTo>
                    <a:pt x="194" y="1838"/>
                  </a:lnTo>
                  <a:lnTo>
                    <a:pt x="186" y="1840"/>
                  </a:lnTo>
                  <a:lnTo>
                    <a:pt x="184" y="1840"/>
                  </a:lnTo>
                  <a:lnTo>
                    <a:pt x="186" y="1838"/>
                  </a:lnTo>
                  <a:lnTo>
                    <a:pt x="192" y="1834"/>
                  </a:lnTo>
                  <a:lnTo>
                    <a:pt x="194" y="1832"/>
                  </a:lnTo>
                  <a:lnTo>
                    <a:pt x="192" y="1828"/>
                  </a:lnTo>
                  <a:lnTo>
                    <a:pt x="190" y="1828"/>
                  </a:lnTo>
                  <a:lnTo>
                    <a:pt x="186" y="1826"/>
                  </a:lnTo>
                  <a:lnTo>
                    <a:pt x="182" y="1820"/>
                  </a:lnTo>
                  <a:lnTo>
                    <a:pt x="176" y="1808"/>
                  </a:lnTo>
                  <a:lnTo>
                    <a:pt x="174" y="1806"/>
                  </a:lnTo>
                  <a:lnTo>
                    <a:pt x="172" y="1804"/>
                  </a:lnTo>
                  <a:lnTo>
                    <a:pt x="164" y="1806"/>
                  </a:lnTo>
                  <a:lnTo>
                    <a:pt x="156" y="1808"/>
                  </a:lnTo>
                  <a:lnTo>
                    <a:pt x="148" y="1808"/>
                  </a:lnTo>
                  <a:lnTo>
                    <a:pt x="142" y="1810"/>
                  </a:lnTo>
                  <a:lnTo>
                    <a:pt x="140" y="1812"/>
                  </a:lnTo>
                  <a:lnTo>
                    <a:pt x="138" y="1814"/>
                  </a:lnTo>
                  <a:lnTo>
                    <a:pt x="130" y="1816"/>
                  </a:lnTo>
                  <a:lnTo>
                    <a:pt x="126" y="1818"/>
                  </a:lnTo>
                  <a:lnTo>
                    <a:pt x="124" y="1822"/>
                  </a:lnTo>
                  <a:lnTo>
                    <a:pt x="122" y="1828"/>
                  </a:lnTo>
                  <a:lnTo>
                    <a:pt x="120" y="1834"/>
                  </a:lnTo>
                  <a:lnTo>
                    <a:pt x="116" y="1836"/>
                  </a:lnTo>
                  <a:lnTo>
                    <a:pt x="112" y="1836"/>
                  </a:lnTo>
                  <a:lnTo>
                    <a:pt x="116" y="1836"/>
                  </a:lnTo>
                  <a:lnTo>
                    <a:pt x="120" y="1832"/>
                  </a:lnTo>
                  <a:lnTo>
                    <a:pt x="122" y="1826"/>
                  </a:lnTo>
                  <a:lnTo>
                    <a:pt x="124" y="1818"/>
                  </a:lnTo>
                  <a:lnTo>
                    <a:pt x="128" y="1816"/>
                  </a:lnTo>
                  <a:lnTo>
                    <a:pt x="132" y="1814"/>
                  </a:lnTo>
                  <a:lnTo>
                    <a:pt x="132" y="1810"/>
                  </a:lnTo>
                  <a:lnTo>
                    <a:pt x="134" y="1808"/>
                  </a:lnTo>
                  <a:lnTo>
                    <a:pt x="138" y="1806"/>
                  </a:lnTo>
                  <a:lnTo>
                    <a:pt x="140" y="1804"/>
                  </a:lnTo>
                  <a:lnTo>
                    <a:pt x="134" y="1798"/>
                  </a:lnTo>
                  <a:lnTo>
                    <a:pt x="130" y="1796"/>
                  </a:lnTo>
                  <a:lnTo>
                    <a:pt x="126" y="1796"/>
                  </a:lnTo>
                  <a:lnTo>
                    <a:pt x="124" y="1798"/>
                  </a:lnTo>
                  <a:lnTo>
                    <a:pt x="122" y="1800"/>
                  </a:lnTo>
                  <a:lnTo>
                    <a:pt x="118" y="1804"/>
                  </a:lnTo>
                  <a:lnTo>
                    <a:pt x="116" y="1804"/>
                  </a:lnTo>
                  <a:lnTo>
                    <a:pt x="112" y="1804"/>
                  </a:lnTo>
                  <a:lnTo>
                    <a:pt x="104" y="1806"/>
                  </a:lnTo>
                  <a:lnTo>
                    <a:pt x="94" y="1810"/>
                  </a:lnTo>
                  <a:lnTo>
                    <a:pt x="86" y="1816"/>
                  </a:lnTo>
                  <a:lnTo>
                    <a:pt x="84" y="1820"/>
                  </a:lnTo>
                  <a:lnTo>
                    <a:pt x="84" y="1824"/>
                  </a:lnTo>
                  <a:lnTo>
                    <a:pt x="84" y="1828"/>
                  </a:lnTo>
                  <a:lnTo>
                    <a:pt x="82" y="1830"/>
                  </a:lnTo>
                  <a:lnTo>
                    <a:pt x="76" y="1834"/>
                  </a:lnTo>
                  <a:lnTo>
                    <a:pt x="70" y="1836"/>
                  </a:lnTo>
                  <a:lnTo>
                    <a:pt x="68" y="1838"/>
                  </a:lnTo>
                  <a:lnTo>
                    <a:pt x="68" y="1840"/>
                  </a:lnTo>
                  <a:lnTo>
                    <a:pt x="70" y="1842"/>
                  </a:lnTo>
                  <a:lnTo>
                    <a:pt x="76" y="1842"/>
                  </a:lnTo>
                  <a:lnTo>
                    <a:pt x="86" y="1842"/>
                  </a:lnTo>
                  <a:lnTo>
                    <a:pt x="94" y="1844"/>
                  </a:lnTo>
                  <a:lnTo>
                    <a:pt x="94" y="1846"/>
                  </a:lnTo>
                  <a:lnTo>
                    <a:pt x="90" y="1848"/>
                  </a:lnTo>
                  <a:lnTo>
                    <a:pt x="82" y="1856"/>
                  </a:lnTo>
                  <a:lnTo>
                    <a:pt x="78" y="1862"/>
                  </a:lnTo>
                  <a:lnTo>
                    <a:pt x="74" y="1866"/>
                  </a:lnTo>
                  <a:lnTo>
                    <a:pt x="70" y="1866"/>
                  </a:lnTo>
                  <a:lnTo>
                    <a:pt x="62" y="1864"/>
                  </a:lnTo>
                  <a:lnTo>
                    <a:pt x="58" y="1866"/>
                  </a:lnTo>
                  <a:lnTo>
                    <a:pt x="54" y="1866"/>
                  </a:lnTo>
                  <a:lnTo>
                    <a:pt x="48" y="1864"/>
                  </a:lnTo>
                  <a:lnTo>
                    <a:pt x="40" y="1860"/>
                  </a:lnTo>
                  <a:lnTo>
                    <a:pt x="30" y="1860"/>
                  </a:lnTo>
                  <a:lnTo>
                    <a:pt x="22" y="1862"/>
                  </a:lnTo>
                  <a:lnTo>
                    <a:pt x="14" y="1868"/>
                  </a:lnTo>
                  <a:lnTo>
                    <a:pt x="14" y="1870"/>
                  </a:lnTo>
                  <a:lnTo>
                    <a:pt x="18" y="1870"/>
                  </a:lnTo>
                  <a:lnTo>
                    <a:pt x="20" y="1870"/>
                  </a:lnTo>
                  <a:lnTo>
                    <a:pt x="20" y="1872"/>
                  </a:lnTo>
                  <a:lnTo>
                    <a:pt x="20" y="1874"/>
                  </a:lnTo>
                  <a:lnTo>
                    <a:pt x="18" y="1878"/>
                  </a:lnTo>
                  <a:lnTo>
                    <a:pt x="16" y="1884"/>
                  </a:lnTo>
                  <a:lnTo>
                    <a:pt x="18" y="1886"/>
                  </a:lnTo>
                  <a:lnTo>
                    <a:pt x="22" y="1888"/>
                  </a:lnTo>
                  <a:lnTo>
                    <a:pt x="28" y="1888"/>
                  </a:lnTo>
                  <a:lnTo>
                    <a:pt x="38" y="1888"/>
                  </a:lnTo>
                  <a:lnTo>
                    <a:pt x="38" y="1890"/>
                  </a:lnTo>
                  <a:lnTo>
                    <a:pt x="34" y="1892"/>
                  </a:lnTo>
                  <a:lnTo>
                    <a:pt x="24" y="1898"/>
                  </a:lnTo>
                  <a:lnTo>
                    <a:pt x="22" y="1900"/>
                  </a:lnTo>
                  <a:lnTo>
                    <a:pt x="20" y="1904"/>
                  </a:lnTo>
                  <a:lnTo>
                    <a:pt x="16" y="1908"/>
                  </a:lnTo>
                  <a:lnTo>
                    <a:pt x="14" y="1912"/>
                  </a:lnTo>
                  <a:lnTo>
                    <a:pt x="16" y="1914"/>
                  </a:lnTo>
                  <a:lnTo>
                    <a:pt x="24" y="1922"/>
                  </a:lnTo>
                  <a:lnTo>
                    <a:pt x="36" y="1928"/>
                  </a:lnTo>
                  <a:lnTo>
                    <a:pt x="40" y="1928"/>
                  </a:lnTo>
                  <a:lnTo>
                    <a:pt x="44" y="1928"/>
                  </a:lnTo>
                  <a:lnTo>
                    <a:pt x="52" y="1926"/>
                  </a:lnTo>
                  <a:lnTo>
                    <a:pt x="58" y="1928"/>
                  </a:lnTo>
                  <a:lnTo>
                    <a:pt x="60" y="1928"/>
                  </a:lnTo>
                  <a:lnTo>
                    <a:pt x="60" y="1930"/>
                  </a:lnTo>
                  <a:lnTo>
                    <a:pt x="50" y="1934"/>
                  </a:lnTo>
                  <a:lnTo>
                    <a:pt x="44" y="1936"/>
                  </a:lnTo>
                  <a:lnTo>
                    <a:pt x="42" y="1938"/>
                  </a:lnTo>
                  <a:lnTo>
                    <a:pt x="42" y="1940"/>
                  </a:lnTo>
                  <a:lnTo>
                    <a:pt x="42" y="1944"/>
                  </a:lnTo>
                  <a:lnTo>
                    <a:pt x="42" y="1948"/>
                  </a:lnTo>
                  <a:lnTo>
                    <a:pt x="40" y="1952"/>
                  </a:lnTo>
                  <a:lnTo>
                    <a:pt x="36" y="1956"/>
                  </a:lnTo>
                  <a:lnTo>
                    <a:pt x="28" y="1962"/>
                  </a:lnTo>
                  <a:lnTo>
                    <a:pt x="22" y="1966"/>
                  </a:lnTo>
                  <a:lnTo>
                    <a:pt x="22" y="1968"/>
                  </a:lnTo>
                  <a:lnTo>
                    <a:pt x="26" y="1968"/>
                  </a:lnTo>
                  <a:lnTo>
                    <a:pt x="30" y="1968"/>
                  </a:lnTo>
                  <a:lnTo>
                    <a:pt x="58" y="1960"/>
                  </a:lnTo>
                  <a:lnTo>
                    <a:pt x="64" y="1960"/>
                  </a:lnTo>
                  <a:lnTo>
                    <a:pt x="66" y="1960"/>
                  </a:lnTo>
                  <a:lnTo>
                    <a:pt x="66" y="1962"/>
                  </a:lnTo>
                  <a:lnTo>
                    <a:pt x="66" y="1964"/>
                  </a:lnTo>
                  <a:lnTo>
                    <a:pt x="62" y="1966"/>
                  </a:lnTo>
                  <a:lnTo>
                    <a:pt x="50" y="1968"/>
                  </a:lnTo>
                  <a:lnTo>
                    <a:pt x="36" y="1970"/>
                  </a:lnTo>
                  <a:lnTo>
                    <a:pt x="28" y="1974"/>
                  </a:lnTo>
                  <a:lnTo>
                    <a:pt x="24" y="1978"/>
                  </a:lnTo>
                  <a:lnTo>
                    <a:pt x="26" y="1982"/>
                  </a:lnTo>
                  <a:lnTo>
                    <a:pt x="28" y="1984"/>
                  </a:lnTo>
                  <a:lnTo>
                    <a:pt x="26" y="1986"/>
                  </a:lnTo>
                  <a:lnTo>
                    <a:pt x="22" y="1984"/>
                  </a:lnTo>
                  <a:lnTo>
                    <a:pt x="14" y="1984"/>
                  </a:lnTo>
                  <a:lnTo>
                    <a:pt x="10" y="1986"/>
                  </a:lnTo>
                  <a:lnTo>
                    <a:pt x="4" y="1988"/>
                  </a:lnTo>
                  <a:lnTo>
                    <a:pt x="0" y="1994"/>
                  </a:lnTo>
                  <a:lnTo>
                    <a:pt x="0" y="1996"/>
                  </a:lnTo>
                  <a:lnTo>
                    <a:pt x="2" y="1996"/>
                  </a:lnTo>
                  <a:lnTo>
                    <a:pt x="6" y="1996"/>
                  </a:lnTo>
                  <a:lnTo>
                    <a:pt x="10" y="1996"/>
                  </a:lnTo>
                  <a:lnTo>
                    <a:pt x="14" y="1996"/>
                  </a:lnTo>
                  <a:lnTo>
                    <a:pt x="14" y="2000"/>
                  </a:lnTo>
                  <a:lnTo>
                    <a:pt x="10" y="2004"/>
                  </a:lnTo>
                  <a:lnTo>
                    <a:pt x="6" y="2010"/>
                  </a:lnTo>
                  <a:lnTo>
                    <a:pt x="4" y="2012"/>
                  </a:lnTo>
                  <a:lnTo>
                    <a:pt x="8" y="2014"/>
                  </a:lnTo>
                  <a:lnTo>
                    <a:pt x="12" y="2016"/>
                  </a:lnTo>
                  <a:lnTo>
                    <a:pt x="18" y="2018"/>
                  </a:lnTo>
                  <a:lnTo>
                    <a:pt x="20" y="2020"/>
                  </a:lnTo>
                  <a:lnTo>
                    <a:pt x="16" y="2024"/>
                  </a:lnTo>
                  <a:lnTo>
                    <a:pt x="14" y="2026"/>
                  </a:lnTo>
                  <a:lnTo>
                    <a:pt x="16" y="2026"/>
                  </a:lnTo>
                  <a:lnTo>
                    <a:pt x="28" y="2022"/>
                  </a:lnTo>
                  <a:lnTo>
                    <a:pt x="36" y="2020"/>
                  </a:lnTo>
                  <a:lnTo>
                    <a:pt x="36" y="2022"/>
                  </a:lnTo>
                  <a:lnTo>
                    <a:pt x="30" y="2026"/>
                  </a:lnTo>
                  <a:lnTo>
                    <a:pt x="28" y="2030"/>
                  </a:lnTo>
                  <a:lnTo>
                    <a:pt x="28" y="2032"/>
                  </a:lnTo>
                  <a:lnTo>
                    <a:pt x="30" y="2034"/>
                  </a:lnTo>
                  <a:lnTo>
                    <a:pt x="38" y="2034"/>
                  </a:lnTo>
                  <a:lnTo>
                    <a:pt x="48" y="2032"/>
                  </a:lnTo>
                  <a:lnTo>
                    <a:pt x="70" y="2028"/>
                  </a:lnTo>
                  <a:lnTo>
                    <a:pt x="78" y="2024"/>
                  </a:lnTo>
                  <a:lnTo>
                    <a:pt x="84" y="2020"/>
                  </a:lnTo>
                  <a:close/>
                  <a:moveTo>
                    <a:pt x="154" y="1672"/>
                  </a:moveTo>
                  <a:lnTo>
                    <a:pt x="154" y="1672"/>
                  </a:lnTo>
                  <a:lnTo>
                    <a:pt x="156" y="1672"/>
                  </a:lnTo>
                  <a:lnTo>
                    <a:pt x="158" y="1670"/>
                  </a:lnTo>
                  <a:lnTo>
                    <a:pt x="162" y="1672"/>
                  </a:lnTo>
                  <a:lnTo>
                    <a:pt x="162" y="1674"/>
                  </a:lnTo>
                  <a:lnTo>
                    <a:pt x="162" y="1676"/>
                  </a:lnTo>
                  <a:lnTo>
                    <a:pt x="162" y="1678"/>
                  </a:lnTo>
                  <a:lnTo>
                    <a:pt x="164" y="1682"/>
                  </a:lnTo>
                  <a:lnTo>
                    <a:pt x="168" y="1684"/>
                  </a:lnTo>
                  <a:lnTo>
                    <a:pt x="170" y="1684"/>
                  </a:lnTo>
                  <a:lnTo>
                    <a:pt x="174" y="1682"/>
                  </a:lnTo>
                  <a:lnTo>
                    <a:pt x="180" y="1682"/>
                  </a:lnTo>
                  <a:lnTo>
                    <a:pt x="182" y="1684"/>
                  </a:lnTo>
                  <a:lnTo>
                    <a:pt x="182" y="1688"/>
                  </a:lnTo>
                  <a:lnTo>
                    <a:pt x="180" y="1692"/>
                  </a:lnTo>
                  <a:lnTo>
                    <a:pt x="180" y="1694"/>
                  </a:lnTo>
                  <a:lnTo>
                    <a:pt x="182" y="1692"/>
                  </a:lnTo>
                  <a:lnTo>
                    <a:pt x="186" y="1688"/>
                  </a:lnTo>
                  <a:lnTo>
                    <a:pt x="192" y="1678"/>
                  </a:lnTo>
                  <a:lnTo>
                    <a:pt x="192" y="1676"/>
                  </a:lnTo>
                  <a:lnTo>
                    <a:pt x="190" y="1676"/>
                  </a:lnTo>
                  <a:lnTo>
                    <a:pt x="184" y="1678"/>
                  </a:lnTo>
                  <a:lnTo>
                    <a:pt x="180" y="1676"/>
                  </a:lnTo>
                  <a:lnTo>
                    <a:pt x="178" y="1674"/>
                  </a:lnTo>
                  <a:lnTo>
                    <a:pt x="176" y="1672"/>
                  </a:lnTo>
                  <a:lnTo>
                    <a:pt x="174" y="1662"/>
                  </a:lnTo>
                  <a:lnTo>
                    <a:pt x="172" y="1654"/>
                  </a:lnTo>
                  <a:lnTo>
                    <a:pt x="170" y="1652"/>
                  </a:lnTo>
                  <a:lnTo>
                    <a:pt x="168" y="1650"/>
                  </a:lnTo>
                  <a:lnTo>
                    <a:pt x="166" y="1650"/>
                  </a:lnTo>
                  <a:lnTo>
                    <a:pt x="166" y="1652"/>
                  </a:lnTo>
                  <a:lnTo>
                    <a:pt x="166" y="1656"/>
                  </a:lnTo>
                  <a:lnTo>
                    <a:pt x="166" y="1662"/>
                  </a:lnTo>
                  <a:lnTo>
                    <a:pt x="166" y="1664"/>
                  </a:lnTo>
                  <a:lnTo>
                    <a:pt x="162" y="1664"/>
                  </a:lnTo>
                  <a:lnTo>
                    <a:pt x="160" y="1660"/>
                  </a:lnTo>
                  <a:lnTo>
                    <a:pt x="158" y="1658"/>
                  </a:lnTo>
                  <a:lnTo>
                    <a:pt x="154" y="1656"/>
                  </a:lnTo>
                  <a:lnTo>
                    <a:pt x="154" y="1658"/>
                  </a:lnTo>
                  <a:lnTo>
                    <a:pt x="154" y="1660"/>
                  </a:lnTo>
                  <a:lnTo>
                    <a:pt x="156" y="1664"/>
                  </a:lnTo>
                  <a:lnTo>
                    <a:pt x="154" y="1666"/>
                  </a:lnTo>
                  <a:lnTo>
                    <a:pt x="150" y="1666"/>
                  </a:lnTo>
                  <a:lnTo>
                    <a:pt x="150" y="1668"/>
                  </a:lnTo>
                  <a:lnTo>
                    <a:pt x="154" y="1672"/>
                  </a:lnTo>
                  <a:close/>
                  <a:moveTo>
                    <a:pt x="146" y="1346"/>
                  </a:moveTo>
                  <a:lnTo>
                    <a:pt x="146" y="1346"/>
                  </a:lnTo>
                  <a:lnTo>
                    <a:pt x="142" y="1346"/>
                  </a:lnTo>
                  <a:lnTo>
                    <a:pt x="144" y="1352"/>
                  </a:lnTo>
                  <a:lnTo>
                    <a:pt x="148" y="1358"/>
                  </a:lnTo>
                  <a:lnTo>
                    <a:pt x="154" y="1362"/>
                  </a:lnTo>
                  <a:lnTo>
                    <a:pt x="158" y="1364"/>
                  </a:lnTo>
                  <a:lnTo>
                    <a:pt x="160" y="1364"/>
                  </a:lnTo>
                  <a:lnTo>
                    <a:pt x="162" y="1362"/>
                  </a:lnTo>
                  <a:lnTo>
                    <a:pt x="160" y="1360"/>
                  </a:lnTo>
                  <a:lnTo>
                    <a:pt x="158" y="1358"/>
                  </a:lnTo>
                  <a:lnTo>
                    <a:pt x="160" y="1358"/>
                  </a:lnTo>
                  <a:lnTo>
                    <a:pt x="160" y="1356"/>
                  </a:lnTo>
                  <a:lnTo>
                    <a:pt x="158" y="1356"/>
                  </a:lnTo>
                  <a:lnTo>
                    <a:pt x="154" y="1354"/>
                  </a:lnTo>
                  <a:lnTo>
                    <a:pt x="154" y="1352"/>
                  </a:lnTo>
                  <a:lnTo>
                    <a:pt x="154" y="1350"/>
                  </a:lnTo>
                  <a:lnTo>
                    <a:pt x="152" y="1350"/>
                  </a:lnTo>
                  <a:lnTo>
                    <a:pt x="148" y="1350"/>
                  </a:lnTo>
                  <a:lnTo>
                    <a:pt x="148" y="1348"/>
                  </a:lnTo>
                  <a:lnTo>
                    <a:pt x="148" y="1346"/>
                  </a:lnTo>
                  <a:lnTo>
                    <a:pt x="146" y="1346"/>
                  </a:lnTo>
                  <a:close/>
                  <a:moveTo>
                    <a:pt x="166" y="1740"/>
                  </a:moveTo>
                  <a:lnTo>
                    <a:pt x="166" y="1740"/>
                  </a:lnTo>
                  <a:lnTo>
                    <a:pt x="166" y="1742"/>
                  </a:lnTo>
                  <a:lnTo>
                    <a:pt x="168" y="1742"/>
                  </a:lnTo>
                  <a:lnTo>
                    <a:pt x="174" y="1740"/>
                  </a:lnTo>
                  <a:lnTo>
                    <a:pt x="188" y="1736"/>
                  </a:lnTo>
                  <a:lnTo>
                    <a:pt x="194" y="1734"/>
                  </a:lnTo>
                  <a:lnTo>
                    <a:pt x="192" y="1732"/>
                  </a:lnTo>
                  <a:lnTo>
                    <a:pt x="190" y="1728"/>
                  </a:lnTo>
                  <a:lnTo>
                    <a:pt x="184" y="1724"/>
                  </a:lnTo>
                  <a:lnTo>
                    <a:pt x="178" y="1722"/>
                  </a:lnTo>
                  <a:lnTo>
                    <a:pt x="176" y="1718"/>
                  </a:lnTo>
                  <a:lnTo>
                    <a:pt x="174" y="1718"/>
                  </a:lnTo>
                  <a:lnTo>
                    <a:pt x="170" y="1720"/>
                  </a:lnTo>
                  <a:lnTo>
                    <a:pt x="168" y="1722"/>
                  </a:lnTo>
                  <a:lnTo>
                    <a:pt x="166" y="1724"/>
                  </a:lnTo>
                  <a:lnTo>
                    <a:pt x="174" y="1728"/>
                  </a:lnTo>
                  <a:lnTo>
                    <a:pt x="176" y="1730"/>
                  </a:lnTo>
                  <a:lnTo>
                    <a:pt x="174" y="1730"/>
                  </a:lnTo>
                  <a:lnTo>
                    <a:pt x="172" y="1732"/>
                  </a:lnTo>
                  <a:lnTo>
                    <a:pt x="172" y="1734"/>
                  </a:lnTo>
                  <a:lnTo>
                    <a:pt x="172" y="1736"/>
                  </a:lnTo>
                  <a:lnTo>
                    <a:pt x="170" y="1736"/>
                  </a:lnTo>
                  <a:lnTo>
                    <a:pt x="168" y="1738"/>
                  </a:lnTo>
                  <a:lnTo>
                    <a:pt x="166" y="1740"/>
                  </a:lnTo>
                  <a:close/>
                  <a:moveTo>
                    <a:pt x="362" y="2084"/>
                  </a:moveTo>
                  <a:lnTo>
                    <a:pt x="362" y="2084"/>
                  </a:lnTo>
                  <a:lnTo>
                    <a:pt x="370" y="2088"/>
                  </a:lnTo>
                  <a:lnTo>
                    <a:pt x="376" y="2088"/>
                  </a:lnTo>
                  <a:lnTo>
                    <a:pt x="380" y="2086"/>
                  </a:lnTo>
                  <a:lnTo>
                    <a:pt x="378" y="2082"/>
                  </a:lnTo>
                  <a:lnTo>
                    <a:pt x="376" y="2080"/>
                  </a:lnTo>
                  <a:lnTo>
                    <a:pt x="372" y="2078"/>
                  </a:lnTo>
                  <a:lnTo>
                    <a:pt x="366" y="2080"/>
                  </a:lnTo>
                  <a:lnTo>
                    <a:pt x="362" y="2084"/>
                  </a:lnTo>
                  <a:close/>
                  <a:moveTo>
                    <a:pt x="174" y="1354"/>
                  </a:moveTo>
                  <a:lnTo>
                    <a:pt x="174" y="1354"/>
                  </a:lnTo>
                  <a:lnTo>
                    <a:pt x="176" y="1352"/>
                  </a:lnTo>
                  <a:lnTo>
                    <a:pt x="176" y="1350"/>
                  </a:lnTo>
                  <a:lnTo>
                    <a:pt x="174" y="1348"/>
                  </a:lnTo>
                  <a:lnTo>
                    <a:pt x="174" y="1350"/>
                  </a:lnTo>
                  <a:lnTo>
                    <a:pt x="172" y="1350"/>
                  </a:lnTo>
                  <a:lnTo>
                    <a:pt x="172" y="1352"/>
                  </a:lnTo>
                  <a:lnTo>
                    <a:pt x="174" y="1354"/>
                  </a:lnTo>
                  <a:close/>
                  <a:moveTo>
                    <a:pt x="168" y="1784"/>
                  </a:moveTo>
                  <a:lnTo>
                    <a:pt x="168" y="1784"/>
                  </a:lnTo>
                  <a:lnTo>
                    <a:pt x="170" y="1784"/>
                  </a:lnTo>
                  <a:lnTo>
                    <a:pt x="176" y="1780"/>
                  </a:lnTo>
                  <a:lnTo>
                    <a:pt x="178" y="1776"/>
                  </a:lnTo>
                  <a:lnTo>
                    <a:pt x="178" y="1772"/>
                  </a:lnTo>
                  <a:lnTo>
                    <a:pt x="176" y="1768"/>
                  </a:lnTo>
                  <a:lnTo>
                    <a:pt x="176" y="1764"/>
                  </a:lnTo>
                  <a:lnTo>
                    <a:pt x="176" y="1762"/>
                  </a:lnTo>
                  <a:lnTo>
                    <a:pt x="174" y="1762"/>
                  </a:lnTo>
                  <a:lnTo>
                    <a:pt x="172" y="1764"/>
                  </a:lnTo>
                  <a:lnTo>
                    <a:pt x="170" y="1766"/>
                  </a:lnTo>
                  <a:lnTo>
                    <a:pt x="168" y="1766"/>
                  </a:lnTo>
                  <a:lnTo>
                    <a:pt x="166" y="1764"/>
                  </a:lnTo>
                  <a:lnTo>
                    <a:pt x="166" y="1766"/>
                  </a:lnTo>
                  <a:lnTo>
                    <a:pt x="162" y="1768"/>
                  </a:lnTo>
                  <a:lnTo>
                    <a:pt x="158" y="1772"/>
                  </a:lnTo>
                  <a:lnTo>
                    <a:pt x="158" y="1774"/>
                  </a:lnTo>
                  <a:lnTo>
                    <a:pt x="160" y="1776"/>
                  </a:lnTo>
                  <a:lnTo>
                    <a:pt x="162" y="1776"/>
                  </a:lnTo>
                  <a:lnTo>
                    <a:pt x="166" y="1774"/>
                  </a:lnTo>
                  <a:lnTo>
                    <a:pt x="168" y="1774"/>
                  </a:lnTo>
                  <a:lnTo>
                    <a:pt x="170" y="1776"/>
                  </a:lnTo>
                  <a:lnTo>
                    <a:pt x="170" y="1778"/>
                  </a:lnTo>
                  <a:lnTo>
                    <a:pt x="168" y="1780"/>
                  </a:lnTo>
                  <a:lnTo>
                    <a:pt x="166" y="1782"/>
                  </a:lnTo>
                  <a:lnTo>
                    <a:pt x="168" y="1784"/>
                  </a:lnTo>
                  <a:close/>
                  <a:moveTo>
                    <a:pt x="190" y="1748"/>
                  </a:moveTo>
                  <a:lnTo>
                    <a:pt x="190" y="1748"/>
                  </a:lnTo>
                  <a:lnTo>
                    <a:pt x="186" y="1752"/>
                  </a:lnTo>
                  <a:lnTo>
                    <a:pt x="182" y="1756"/>
                  </a:lnTo>
                  <a:lnTo>
                    <a:pt x="178" y="1762"/>
                  </a:lnTo>
                  <a:lnTo>
                    <a:pt x="178" y="1768"/>
                  </a:lnTo>
                  <a:lnTo>
                    <a:pt x="180" y="1768"/>
                  </a:lnTo>
                  <a:lnTo>
                    <a:pt x="182" y="1766"/>
                  </a:lnTo>
                  <a:lnTo>
                    <a:pt x="188" y="1758"/>
                  </a:lnTo>
                  <a:lnTo>
                    <a:pt x="192" y="1750"/>
                  </a:lnTo>
                  <a:lnTo>
                    <a:pt x="192" y="1748"/>
                  </a:lnTo>
                  <a:lnTo>
                    <a:pt x="190" y="1748"/>
                  </a:lnTo>
                  <a:close/>
                  <a:moveTo>
                    <a:pt x="700" y="1324"/>
                  </a:moveTo>
                  <a:lnTo>
                    <a:pt x="700" y="1324"/>
                  </a:lnTo>
                  <a:lnTo>
                    <a:pt x="698" y="1322"/>
                  </a:lnTo>
                  <a:lnTo>
                    <a:pt x="694" y="1322"/>
                  </a:lnTo>
                  <a:lnTo>
                    <a:pt x="690" y="1324"/>
                  </a:lnTo>
                  <a:lnTo>
                    <a:pt x="690" y="1326"/>
                  </a:lnTo>
                  <a:lnTo>
                    <a:pt x="692" y="1326"/>
                  </a:lnTo>
                  <a:lnTo>
                    <a:pt x="696" y="1326"/>
                  </a:lnTo>
                  <a:lnTo>
                    <a:pt x="700" y="1326"/>
                  </a:lnTo>
                  <a:lnTo>
                    <a:pt x="700" y="1324"/>
                  </a:lnTo>
                  <a:close/>
                  <a:moveTo>
                    <a:pt x="494" y="1970"/>
                  </a:moveTo>
                  <a:lnTo>
                    <a:pt x="494" y="1970"/>
                  </a:lnTo>
                  <a:lnTo>
                    <a:pt x="492" y="1962"/>
                  </a:lnTo>
                  <a:lnTo>
                    <a:pt x="486" y="1954"/>
                  </a:lnTo>
                  <a:lnTo>
                    <a:pt x="478" y="1948"/>
                  </a:lnTo>
                  <a:lnTo>
                    <a:pt x="470" y="1944"/>
                  </a:lnTo>
                  <a:lnTo>
                    <a:pt x="460" y="1942"/>
                  </a:lnTo>
                  <a:lnTo>
                    <a:pt x="452" y="1942"/>
                  </a:lnTo>
                  <a:lnTo>
                    <a:pt x="446" y="1944"/>
                  </a:lnTo>
                  <a:lnTo>
                    <a:pt x="442" y="1948"/>
                  </a:lnTo>
                  <a:lnTo>
                    <a:pt x="438" y="1954"/>
                  </a:lnTo>
                  <a:lnTo>
                    <a:pt x="434" y="1954"/>
                  </a:lnTo>
                  <a:lnTo>
                    <a:pt x="432" y="1952"/>
                  </a:lnTo>
                  <a:lnTo>
                    <a:pt x="428" y="1950"/>
                  </a:lnTo>
                  <a:lnTo>
                    <a:pt x="424" y="1948"/>
                  </a:lnTo>
                  <a:lnTo>
                    <a:pt x="424" y="1946"/>
                  </a:lnTo>
                  <a:lnTo>
                    <a:pt x="428" y="1942"/>
                  </a:lnTo>
                  <a:lnTo>
                    <a:pt x="434" y="1938"/>
                  </a:lnTo>
                  <a:lnTo>
                    <a:pt x="436" y="1936"/>
                  </a:lnTo>
                  <a:lnTo>
                    <a:pt x="438" y="1932"/>
                  </a:lnTo>
                  <a:lnTo>
                    <a:pt x="434" y="1924"/>
                  </a:lnTo>
                  <a:lnTo>
                    <a:pt x="428" y="1914"/>
                  </a:lnTo>
                  <a:lnTo>
                    <a:pt x="418" y="1906"/>
                  </a:lnTo>
                  <a:lnTo>
                    <a:pt x="410" y="1902"/>
                  </a:lnTo>
                  <a:lnTo>
                    <a:pt x="408" y="1898"/>
                  </a:lnTo>
                  <a:lnTo>
                    <a:pt x="410" y="1898"/>
                  </a:lnTo>
                  <a:lnTo>
                    <a:pt x="418" y="1902"/>
                  </a:lnTo>
                  <a:lnTo>
                    <a:pt x="424" y="1906"/>
                  </a:lnTo>
                  <a:lnTo>
                    <a:pt x="428" y="1906"/>
                  </a:lnTo>
                  <a:lnTo>
                    <a:pt x="430" y="1904"/>
                  </a:lnTo>
                  <a:lnTo>
                    <a:pt x="428" y="1902"/>
                  </a:lnTo>
                  <a:lnTo>
                    <a:pt x="422" y="1894"/>
                  </a:lnTo>
                  <a:lnTo>
                    <a:pt x="418" y="1888"/>
                  </a:lnTo>
                  <a:lnTo>
                    <a:pt x="416" y="1884"/>
                  </a:lnTo>
                  <a:lnTo>
                    <a:pt x="416" y="1876"/>
                  </a:lnTo>
                  <a:lnTo>
                    <a:pt x="416" y="1872"/>
                  </a:lnTo>
                  <a:lnTo>
                    <a:pt x="416" y="1870"/>
                  </a:lnTo>
                  <a:lnTo>
                    <a:pt x="412" y="1868"/>
                  </a:lnTo>
                  <a:lnTo>
                    <a:pt x="408" y="1866"/>
                  </a:lnTo>
                  <a:lnTo>
                    <a:pt x="406" y="1864"/>
                  </a:lnTo>
                  <a:lnTo>
                    <a:pt x="404" y="1858"/>
                  </a:lnTo>
                  <a:lnTo>
                    <a:pt x="400" y="1852"/>
                  </a:lnTo>
                  <a:lnTo>
                    <a:pt x="396" y="1850"/>
                  </a:lnTo>
                  <a:lnTo>
                    <a:pt x="390" y="1848"/>
                  </a:lnTo>
                  <a:lnTo>
                    <a:pt x="380" y="1844"/>
                  </a:lnTo>
                  <a:lnTo>
                    <a:pt x="376" y="1842"/>
                  </a:lnTo>
                  <a:lnTo>
                    <a:pt x="372" y="1836"/>
                  </a:lnTo>
                  <a:lnTo>
                    <a:pt x="366" y="1822"/>
                  </a:lnTo>
                  <a:lnTo>
                    <a:pt x="360" y="1806"/>
                  </a:lnTo>
                  <a:lnTo>
                    <a:pt x="358" y="1794"/>
                  </a:lnTo>
                  <a:lnTo>
                    <a:pt x="356" y="1786"/>
                  </a:lnTo>
                  <a:lnTo>
                    <a:pt x="354" y="1782"/>
                  </a:lnTo>
                  <a:lnTo>
                    <a:pt x="352" y="1780"/>
                  </a:lnTo>
                  <a:lnTo>
                    <a:pt x="346" y="1774"/>
                  </a:lnTo>
                  <a:lnTo>
                    <a:pt x="342" y="1768"/>
                  </a:lnTo>
                  <a:lnTo>
                    <a:pt x="336" y="1762"/>
                  </a:lnTo>
                  <a:lnTo>
                    <a:pt x="322" y="1756"/>
                  </a:lnTo>
                  <a:lnTo>
                    <a:pt x="314" y="1754"/>
                  </a:lnTo>
                  <a:lnTo>
                    <a:pt x="310" y="1754"/>
                  </a:lnTo>
                  <a:lnTo>
                    <a:pt x="308" y="1754"/>
                  </a:lnTo>
                  <a:lnTo>
                    <a:pt x="306" y="1756"/>
                  </a:lnTo>
                  <a:lnTo>
                    <a:pt x="302" y="1758"/>
                  </a:lnTo>
                  <a:lnTo>
                    <a:pt x="298" y="1760"/>
                  </a:lnTo>
                  <a:lnTo>
                    <a:pt x="290" y="1758"/>
                  </a:lnTo>
                  <a:lnTo>
                    <a:pt x="286" y="1758"/>
                  </a:lnTo>
                  <a:lnTo>
                    <a:pt x="288" y="1756"/>
                  </a:lnTo>
                  <a:lnTo>
                    <a:pt x="294" y="1754"/>
                  </a:lnTo>
                  <a:lnTo>
                    <a:pt x="300" y="1748"/>
                  </a:lnTo>
                  <a:lnTo>
                    <a:pt x="302" y="1746"/>
                  </a:lnTo>
                  <a:lnTo>
                    <a:pt x="304" y="1746"/>
                  </a:lnTo>
                  <a:lnTo>
                    <a:pt x="308" y="1746"/>
                  </a:lnTo>
                  <a:lnTo>
                    <a:pt x="316" y="1742"/>
                  </a:lnTo>
                  <a:lnTo>
                    <a:pt x="318" y="1742"/>
                  </a:lnTo>
                  <a:lnTo>
                    <a:pt x="318" y="1740"/>
                  </a:lnTo>
                  <a:lnTo>
                    <a:pt x="316" y="1738"/>
                  </a:lnTo>
                  <a:lnTo>
                    <a:pt x="310" y="1736"/>
                  </a:lnTo>
                  <a:lnTo>
                    <a:pt x="308" y="1734"/>
                  </a:lnTo>
                  <a:lnTo>
                    <a:pt x="308" y="1730"/>
                  </a:lnTo>
                  <a:lnTo>
                    <a:pt x="304" y="1728"/>
                  </a:lnTo>
                  <a:lnTo>
                    <a:pt x="304" y="1726"/>
                  </a:lnTo>
                  <a:lnTo>
                    <a:pt x="306" y="1728"/>
                  </a:lnTo>
                  <a:lnTo>
                    <a:pt x="312" y="1728"/>
                  </a:lnTo>
                  <a:lnTo>
                    <a:pt x="314" y="1728"/>
                  </a:lnTo>
                  <a:lnTo>
                    <a:pt x="318" y="1726"/>
                  </a:lnTo>
                  <a:lnTo>
                    <a:pt x="326" y="1716"/>
                  </a:lnTo>
                  <a:lnTo>
                    <a:pt x="334" y="1696"/>
                  </a:lnTo>
                  <a:lnTo>
                    <a:pt x="342" y="1678"/>
                  </a:lnTo>
                  <a:lnTo>
                    <a:pt x="348" y="1668"/>
                  </a:lnTo>
                  <a:lnTo>
                    <a:pt x="350" y="1664"/>
                  </a:lnTo>
                  <a:lnTo>
                    <a:pt x="348" y="1656"/>
                  </a:lnTo>
                  <a:lnTo>
                    <a:pt x="346" y="1652"/>
                  </a:lnTo>
                  <a:lnTo>
                    <a:pt x="342" y="1650"/>
                  </a:lnTo>
                  <a:lnTo>
                    <a:pt x="332" y="1650"/>
                  </a:lnTo>
                  <a:lnTo>
                    <a:pt x="320" y="1650"/>
                  </a:lnTo>
                  <a:lnTo>
                    <a:pt x="302" y="1650"/>
                  </a:lnTo>
                  <a:lnTo>
                    <a:pt x="286" y="1650"/>
                  </a:lnTo>
                  <a:lnTo>
                    <a:pt x="274" y="1652"/>
                  </a:lnTo>
                  <a:lnTo>
                    <a:pt x="268" y="1656"/>
                  </a:lnTo>
                  <a:lnTo>
                    <a:pt x="262" y="1658"/>
                  </a:lnTo>
                  <a:lnTo>
                    <a:pt x="258" y="1658"/>
                  </a:lnTo>
                  <a:lnTo>
                    <a:pt x="258" y="1654"/>
                  </a:lnTo>
                  <a:lnTo>
                    <a:pt x="268" y="1644"/>
                  </a:lnTo>
                  <a:lnTo>
                    <a:pt x="270" y="1642"/>
                  </a:lnTo>
                  <a:lnTo>
                    <a:pt x="268" y="1642"/>
                  </a:lnTo>
                  <a:lnTo>
                    <a:pt x="264" y="1642"/>
                  </a:lnTo>
                  <a:lnTo>
                    <a:pt x="258" y="1642"/>
                  </a:lnTo>
                  <a:lnTo>
                    <a:pt x="260" y="1640"/>
                  </a:lnTo>
                  <a:lnTo>
                    <a:pt x="270" y="1632"/>
                  </a:lnTo>
                  <a:lnTo>
                    <a:pt x="284" y="1620"/>
                  </a:lnTo>
                  <a:lnTo>
                    <a:pt x="296" y="1608"/>
                  </a:lnTo>
                  <a:lnTo>
                    <a:pt x="300" y="1604"/>
                  </a:lnTo>
                  <a:lnTo>
                    <a:pt x="300" y="1600"/>
                  </a:lnTo>
                  <a:lnTo>
                    <a:pt x="298" y="1598"/>
                  </a:lnTo>
                  <a:lnTo>
                    <a:pt x="298" y="1596"/>
                  </a:lnTo>
                  <a:lnTo>
                    <a:pt x="300" y="1592"/>
                  </a:lnTo>
                  <a:lnTo>
                    <a:pt x="300" y="1590"/>
                  </a:lnTo>
                  <a:lnTo>
                    <a:pt x="292" y="1588"/>
                  </a:lnTo>
                  <a:lnTo>
                    <a:pt x="286" y="1588"/>
                  </a:lnTo>
                  <a:lnTo>
                    <a:pt x="284" y="1590"/>
                  </a:lnTo>
                  <a:lnTo>
                    <a:pt x="284" y="1592"/>
                  </a:lnTo>
                  <a:lnTo>
                    <a:pt x="280" y="1592"/>
                  </a:lnTo>
                  <a:lnTo>
                    <a:pt x="272" y="1592"/>
                  </a:lnTo>
                  <a:lnTo>
                    <a:pt x="262" y="1594"/>
                  </a:lnTo>
                  <a:lnTo>
                    <a:pt x="254" y="1596"/>
                  </a:lnTo>
                  <a:lnTo>
                    <a:pt x="246" y="1596"/>
                  </a:lnTo>
                  <a:lnTo>
                    <a:pt x="242" y="1594"/>
                  </a:lnTo>
                  <a:lnTo>
                    <a:pt x="238" y="1596"/>
                  </a:lnTo>
                  <a:lnTo>
                    <a:pt x="236" y="1596"/>
                  </a:lnTo>
                  <a:lnTo>
                    <a:pt x="232" y="1594"/>
                  </a:lnTo>
                  <a:lnTo>
                    <a:pt x="226" y="1592"/>
                  </a:lnTo>
                  <a:lnTo>
                    <a:pt x="222" y="1590"/>
                  </a:lnTo>
                  <a:lnTo>
                    <a:pt x="218" y="1594"/>
                  </a:lnTo>
                  <a:lnTo>
                    <a:pt x="218" y="1600"/>
                  </a:lnTo>
                  <a:lnTo>
                    <a:pt x="218" y="1602"/>
                  </a:lnTo>
                  <a:lnTo>
                    <a:pt x="218" y="1604"/>
                  </a:lnTo>
                  <a:lnTo>
                    <a:pt x="214" y="1606"/>
                  </a:lnTo>
                  <a:lnTo>
                    <a:pt x="212" y="1606"/>
                  </a:lnTo>
                  <a:lnTo>
                    <a:pt x="216" y="1612"/>
                  </a:lnTo>
                  <a:lnTo>
                    <a:pt x="218" y="1616"/>
                  </a:lnTo>
                  <a:lnTo>
                    <a:pt x="212" y="1616"/>
                  </a:lnTo>
                  <a:lnTo>
                    <a:pt x="206" y="1614"/>
                  </a:lnTo>
                  <a:lnTo>
                    <a:pt x="206" y="1618"/>
                  </a:lnTo>
                  <a:lnTo>
                    <a:pt x="210" y="1622"/>
                  </a:lnTo>
                  <a:lnTo>
                    <a:pt x="210" y="1624"/>
                  </a:lnTo>
                  <a:lnTo>
                    <a:pt x="210" y="1626"/>
                  </a:lnTo>
                  <a:lnTo>
                    <a:pt x="208" y="1626"/>
                  </a:lnTo>
                  <a:lnTo>
                    <a:pt x="204" y="1626"/>
                  </a:lnTo>
                  <a:lnTo>
                    <a:pt x="202" y="1626"/>
                  </a:lnTo>
                  <a:lnTo>
                    <a:pt x="204" y="1628"/>
                  </a:lnTo>
                  <a:lnTo>
                    <a:pt x="206" y="1632"/>
                  </a:lnTo>
                  <a:lnTo>
                    <a:pt x="206" y="1636"/>
                  </a:lnTo>
                  <a:lnTo>
                    <a:pt x="206" y="1638"/>
                  </a:lnTo>
                  <a:lnTo>
                    <a:pt x="202" y="1638"/>
                  </a:lnTo>
                  <a:lnTo>
                    <a:pt x="190" y="1638"/>
                  </a:lnTo>
                  <a:lnTo>
                    <a:pt x="188" y="1640"/>
                  </a:lnTo>
                  <a:lnTo>
                    <a:pt x="188" y="1646"/>
                  </a:lnTo>
                  <a:lnTo>
                    <a:pt x="190" y="1650"/>
                  </a:lnTo>
                  <a:lnTo>
                    <a:pt x="190" y="1654"/>
                  </a:lnTo>
                  <a:lnTo>
                    <a:pt x="188" y="1660"/>
                  </a:lnTo>
                  <a:lnTo>
                    <a:pt x="188" y="1668"/>
                  </a:lnTo>
                  <a:lnTo>
                    <a:pt x="188" y="1672"/>
                  </a:lnTo>
                  <a:lnTo>
                    <a:pt x="190" y="1674"/>
                  </a:lnTo>
                  <a:lnTo>
                    <a:pt x="194" y="1674"/>
                  </a:lnTo>
                  <a:lnTo>
                    <a:pt x="196" y="1676"/>
                  </a:lnTo>
                  <a:lnTo>
                    <a:pt x="194" y="1682"/>
                  </a:lnTo>
                  <a:lnTo>
                    <a:pt x="192" y="1686"/>
                  </a:lnTo>
                  <a:lnTo>
                    <a:pt x="190" y="1690"/>
                  </a:lnTo>
                  <a:lnTo>
                    <a:pt x="188" y="1690"/>
                  </a:lnTo>
                  <a:lnTo>
                    <a:pt x="190" y="1692"/>
                  </a:lnTo>
                  <a:lnTo>
                    <a:pt x="190" y="1694"/>
                  </a:lnTo>
                  <a:lnTo>
                    <a:pt x="190" y="1696"/>
                  </a:lnTo>
                  <a:lnTo>
                    <a:pt x="186" y="1698"/>
                  </a:lnTo>
                  <a:lnTo>
                    <a:pt x="184" y="1700"/>
                  </a:lnTo>
                  <a:lnTo>
                    <a:pt x="188" y="1702"/>
                  </a:lnTo>
                  <a:lnTo>
                    <a:pt x="188" y="1704"/>
                  </a:lnTo>
                  <a:lnTo>
                    <a:pt x="186" y="1706"/>
                  </a:lnTo>
                  <a:lnTo>
                    <a:pt x="182" y="1708"/>
                  </a:lnTo>
                  <a:lnTo>
                    <a:pt x="178" y="1708"/>
                  </a:lnTo>
                  <a:lnTo>
                    <a:pt x="174" y="1708"/>
                  </a:lnTo>
                  <a:lnTo>
                    <a:pt x="172" y="1710"/>
                  </a:lnTo>
                  <a:lnTo>
                    <a:pt x="172" y="1712"/>
                  </a:lnTo>
                  <a:lnTo>
                    <a:pt x="174" y="1714"/>
                  </a:lnTo>
                  <a:lnTo>
                    <a:pt x="182" y="1714"/>
                  </a:lnTo>
                  <a:lnTo>
                    <a:pt x="190" y="1712"/>
                  </a:lnTo>
                  <a:lnTo>
                    <a:pt x="192" y="1714"/>
                  </a:lnTo>
                  <a:lnTo>
                    <a:pt x="184" y="1716"/>
                  </a:lnTo>
                  <a:lnTo>
                    <a:pt x="180" y="1718"/>
                  </a:lnTo>
                  <a:lnTo>
                    <a:pt x="180" y="1720"/>
                  </a:lnTo>
                  <a:lnTo>
                    <a:pt x="184" y="1722"/>
                  </a:lnTo>
                  <a:lnTo>
                    <a:pt x="188" y="1722"/>
                  </a:lnTo>
                  <a:lnTo>
                    <a:pt x="190" y="1722"/>
                  </a:lnTo>
                  <a:lnTo>
                    <a:pt x="192" y="1724"/>
                  </a:lnTo>
                  <a:lnTo>
                    <a:pt x="196" y="1724"/>
                  </a:lnTo>
                  <a:lnTo>
                    <a:pt x="200" y="1720"/>
                  </a:lnTo>
                  <a:lnTo>
                    <a:pt x="208" y="1714"/>
                  </a:lnTo>
                  <a:lnTo>
                    <a:pt x="206" y="1720"/>
                  </a:lnTo>
                  <a:lnTo>
                    <a:pt x="202" y="1726"/>
                  </a:lnTo>
                  <a:lnTo>
                    <a:pt x="202" y="1730"/>
                  </a:lnTo>
                  <a:lnTo>
                    <a:pt x="202" y="1734"/>
                  </a:lnTo>
                  <a:lnTo>
                    <a:pt x="198" y="1738"/>
                  </a:lnTo>
                  <a:lnTo>
                    <a:pt x="196" y="1740"/>
                  </a:lnTo>
                  <a:lnTo>
                    <a:pt x="196" y="1744"/>
                  </a:lnTo>
                  <a:lnTo>
                    <a:pt x="198" y="1748"/>
                  </a:lnTo>
                  <a:lnTo>
                    <a:pt x="194" y="1754"/>
                  </a:lnTo>
                  <a:lnTo>
                    <a:pt x="192" y="1758"/>
                  </a:lnTo>
                  <a:lnTo>
                    <a:pt x="192" y="1762"/>
                  </a:lnTo>
                  <a:lnTo>
                    <a:pt x="194" y="1764"/>
                  </a:lnTo>
                  <a:lnTo>
                    <a:pt x="194" y="1768"/>
                  </a:lnTo>
                  <a:lnTo>
                    <a:pt x="194" y="1772"/>
                  </a:lnTo>
                  <a:lnTo>
                    <a:pt x="194" y="1774"/>
                  </a:lnTo>
                  <a:lnTo>
                    <a:pt x="200" y="1770"/>
                  </a:lnTo>
                  <a:lnTo>
                    <a:pt x="198" y="1774"/>
                  </a:lnTo>
                  <a:lnTo>
                    <a:pt x="194" y="1784"/>
                  </a:lnTo>
                  <a:lnTo>
                    <a:pt x="188" y="1794"/>
                  </a:lnTo>
                  <a:lnTo>
                    <a:pt x="188" y="1800"/>
                  </a:lnTo>
                  <a:lnTo>
                    <a:pt x="192" y="1802"/>
                  </a:lnTo>
                  <a:lnTo>
                    <a:pt x="194" y="1802"/>
                  </a:lnTo>
                  <a:lnTo>
                    <a:pt x="196" y="1800"/>
                  </a:lnTo>
                  <a:lnTo>
                    <a:pt x="198" y="1792"/>
                  </a:lnTo>
                  <a:lnTo>
                    <a:pt x="202" y="1780"/>
                  </a:lnTo>
                  <a:lnTo>
                    <a:pt x="204" y="1776"/>
                  </a:lnTo>
                  <a:lnTo>
                    <a:pt x="206" y="1772"/>
                  </a:lnTo>
                  <a:lnTo>
                    <a:pt x="208" y="1770"/>
                  </a:lnTo>
                  <a:lnTo>
                    <a:pt x="208" y="1768"/>
                  </a:lnTo>
                  <a:lnTo>
                    <a:pt x="204" y="1764"/>
                  </a:lnTo>
                  <a:lnTo>
                    <a:pt x="202" y="1760"/>
                  </a:lnTo>
                  <a:lnTo>
                    <a:pt x="204" y="1758"/>
                  </a:lnTo>
                  <a:lnTo>
                    <a:pt x="206" y="1756"/>
                  </a:lnTo>
                  <a:lnTo>
                    <a:pt x="210" y="1754"/>
                  </a:lnTo>
                  <a:lnTo>
                    <a:pt x="208" y="1756"/>
                  </a:lnTo>
                  <a:lnTo>
                    <a:pt x="208" y="1762"/>
                  </a:lnTo>
                  <a:lnTo>
                    <a:pt x="208" y="1764"/>
                  </a:lnTo>
                  <a:lnTo>
                    <a:pt x="210" y="1766"/>
                  </a:lnTo>
                  <a:lnTo>
                    <a:pt x="214" y="1766"/>
                  </a:lnTo>
                  <a:lnTo>
                    <a:pt x="216" y="1764"/>
                  </a:lnTo>
                  <a:lnTo>
                    <a:pt x="216" y="1762"/>
                  </a:lnTo>
                  <a:lnTo>
                    <a:pt x="220" y="1764"/>
                  </a:lnTo>
                  <a:lnTo>
                    <a:pt x="222" y="1764"/>
                  </a:lnTo>
                  <a:lnTo>
                    <a:pt x="224" y="1758"/>
                  </a:lnTo>
                  <a:lnTo>
                    <a:pt x="224" y="1756"/>
                  </a:lnTo>
                  <a:lnTo>
                    <a:pt x="228" y="1756"/>
                  </a:lnTo>
                  <a:lnTo>
                    <a:pt x="232" y="1758"/>
                  </a:lnTo>
                  <a:lnTo>
                    <a:pt x="238" y="1762"/>
                  </a:lnTo>
                  <a:lnTo>
                    <a:pt x="230" y="1764"/>
                  </a:lnTo>
                  <a:lnTo>
                    <a:pt x="224" y="1766"/>
                  </a:lnTo>
                  <a:lnTo>
                    <a:pt x="224" y="1768"/>
                  </a:lnTo>
                  <a:lnTo>
                    <a:pt x="224" y="1772"/>
                  </a:lnTo>
                  <a:lnTo>
                    <a:pt x="230" y="1780"/>
                  </a:lnTo>
                  <a:lnTo>
                    <a:pt x="234" y="1786"/>
                  </a:lnTo>
                  <a:lnTo>
                    <a:pt x="234" y="1790"/>
                  </a:lnTo>
                  <a:lnTo>
                    <a:pt x="234" y="1794"/>
                  </a:lnTo>
                  <a:lnTo>
                    <a:pt x="230" y="1798"/>
                  </a:lnTo>
                  <a:lnTo>
                    <a:pt x="224" y="1806"/>
                  </a:lnTo>
                  <a:lnTo>
                    <a:pt x="222" y="1810"/>
                  </a:lnTo>
                  <a:lnTo>
                    <a:pt x="220" y="1816"/>
                  </a:lnTo>
                  <a:lnTo>
                    <a:pt x="222" y="1822"/>
                  </a:lnTo>
                  <a:lnTo>
                    <a:pt x="220" y="1822"/>
                  </a:lnTo>
                  <a:lnTo>
                    <a:pt x="216" y="1818"/>
                  </a:lnTo>
                  <a:lnTo>
                    <a:pt x="214" y="1820"/>
                  </a:lnTo>
                  <a:lnTo>
                    <a:pt x="214" y="1822"/>
                  </a:lnTo>
                  <a:lnTo>
                    <a:pt x="214" y="1826"/>
                  </a:lnTo>
                  <a:lnTo>
                    <a:pt x="220" y="1834"/>
                  </a:lnTo>
                  <a:lnTo>
                    <a:pt x="224" y="1840"/>
                  </a:lnTo>
                  <a:lnTo>
                    <a:pt x="224" y="1838"/>
                  </a:lnTo>
                  <a:lnTo>
                    <a:pt x="224" y="1836"/>
                  </a:lnTo>
                  <a:lnTo>
                    <a:pt x="222" y="1830"/>
                  </a:lnTo>
                  <a:lnTo>
                    <a:pt x="224" y="1828"/>
                  </a:lnTo>
                  <a:lnTo>
                    <a:pt x="228" y="1828"/>
                  </a:lnTo>
                  <a:lnTo>
                    <a:pt x="234" y="1832"/>
                  </a:lnTo>
                  <a:lnTo>
                    <a:pt x="240" y="1838"/>
                  </a:lnTo>
                  <a:lnTo>
                    <a:pt x="244" y="1840"/>
                  </a:lnTo>
                  <a:lnTo>
                    <a:pt x="246" y="1838"/>
                  </a:lnTo>
                  <a:lnTo>
                    <a:pt x="246" y="1834"/>
                  </a:lnTo>
                  <a:lnTo>
                    <a:pt x="246" y="1828"/>
                  </a:lnTo>
                  <a:lnTo>
                    <a:pt x="246" y="1826"/>
                  </a:lnTo>
                  <a:lnTo>
                    <a:pt x="246" y="1828"/>
                  </a:lnTo>
                  <a:lnTo>
                    <a:pt x="252" y="1830"/>
                  </a:lnTo>
                  <a:lnTo>
                    <a:pt x="260" y="1834"/>
                  </a:lnTo>
                  <a:lnTo>
                    <a:pt x="264" y="1834"/>
                  </a:lnTo>
                  <a:lnTo>
                    <a:pt x="266" y="1830"/>
                  </a:lnTo>
                  <a:lnTo>
                    <a:pt x="270" y="1826"/>
                  </a:lnTo>
                  <a:lnTo>
                    <a:pt x="274" y="1826"/>
                  </a:lnTo>
                  <a:lnTo>
                    <a:pt x="276" y="1828"/>
                  </a:lnTo>
                  <a:lnTo>
                    <a:pt x="278" y="1824"/>
                  </a:lnTo>
                  <a:lnTo>
                    <a:pt x="282" y="1822"/>
                  </a:lnTo>
                  <a:lnTo>
                    <a:pt x="286" y="1820"/>
                  </a:lnTo>
                  <a:lnTo>
                    <a:pt x="292" y="1820"/>
                  </a:lnTo>
                  <a:lnTo>
                    <a:pt x="292" y="1822"/>
                  </a:lnTo>
                  <a:lnTo>
                    <a:pt x="288" y="1826"/>
                  </a:lnTo>
                  <a:lnTo>
                    <a:pt x="280" y="1838"/>
                  </a:lnTo>
                  <a:lnTo>
                    <a:pt x="276" y="1844"/>
                  </a:lnTo>
                  <a:lnTo>
                    <a:pt x="276" y="1850"/>
                  </a:lnTo>
                  <a:lnTo>
                    <a:pt x="276" y="1854"/>
                  </a:lnTo>
                  <a:lnTo>
                    <a:pt x="278" y="1858"/>
                  </a:lnTo>
                  <a:lnTo>
                    <a:pt x="286" y="1866"/>
                  </a:lnTo>
                  <a:lnTo>
                    <a:pt x="292" y="1872"/>
                  </a:lnTo>
                  <a:lnTo>
                    <a:pt x="294" y="1876"/>
                  </a:lnTo>
                  <a:lnTo>
                    <a:pt x="296" y="1874"/>
                  </a:lnTo>
                  <a:lnTo>
                    <a:pt x="300" y="1872"/>
                  </a:lnTo>
                  <a:lnTo>
                    <a:pt x="302" y="1870"/>
                  </a:lnTo>
                  <a:lnTo>
                    <a:pt x="304" y="1870"/>
                  </a:lnTo>
                  <a:lnTo>
                    <a:pt x="308" y="1870"/>
                  </a:lnTo>
                  <a:lnTo>
                    <a:pt x="308" y="1872"/>
                  </a:lnTo>
                  <a:lnTo>
                    <a:pt x="308" y="1874"/>
                  </a:lnTo>
                  <a:lnTo>
                    <a:pt x="306" y="1878"/>
                  </a:lnTo>
                  <a:lnTo>
                    <a:pt x="306" y="1880"/>
                  </a:lnTo>
                  <a:lnTo>
                    <a:pt x="306" y="1882"/>
                  </a:lnTo>
                  <a:lnTo>
                    <a:pt x="308" y="1882"/>
                  </a:lnTo>
                  <a:lnTo>
                    <a:pt x="306" y="1884"/>
                  </a:lnTo>
                  <a:lnTo>
                    <a:pt x="300" y="1888"/>
                  </a:lnTo>
                  <a:lnTo>
                    <a:pt x="298" y="1890"/>
                  </a:lnTo>
                  <a:lnTo>
                    <a:pt x="298" y="1892"/>
                  </a:lnTo>
                  <a:lnTo>
                    <a:pt x="298" y="1894"/>
                  </a:lnTo>
                  <a:lnTo>
                    <a:pt x="302" y="1896"/>
                  </a:lnTo>
                  <a:lnTo>
                    <a:pt x="304" y="1898"/>
                  </a:lnTo>
                  <a:lnTo>
                    <a:pt x="302" y="1900"/>
                  </a:lnTo>
                  <a:lnTo>
                    <a:pt x="300" y="1902"/>
                  </a:lnTo>
                  <a:lnTo>
                    <a:pt x="300" y="1906"/>
                  </a:lnTo>
                  <a:lnTo>
                    <a:pt x="300" y="1910"/>
                  </a:lnTo>
                  <a:lnTo>
                    <a:pt x="302" y="1916"/>
                  </a:lnTo>
                  <a:lnTo>
                    <a:pt x="308" y="1924"/>
                  </a:lnTo>
                  <a:lnTo>
                    <a:pt x="304" y="1922"/>
                  </a:lnTo>
                  <a:lnTo>
                    <a:pt x="300" y="1918"/>
                  </a:lnTo>
                  <a:lnTo>
                    <a:pt x="296" y="1916"/>
                  </a:lnTo>
                  <a:lnTo>
                    <a:pt x="294" y="1918"/>
                  </a:lnTo>
                  <a:lnTo>
                    <a:pt x="296" y="1922"/>
                  </a:lnTo>
                  <a:lnTo>
                    <a:pt x="298" y="1926"/>
                  </a:lnTo>
                  <a:lnTo>
                    <a:pt x="294" y="1924"/>
                  </a:lnTo>
                  <a:lnTo>
                    <a:pt x="290" y="1922"/>
                  </a:lnTo>
                  <a:lnTo>
                    <a:pt x="286" y="1922"/>
                  </a:lnTo>
                  <a:lnTo>
                    <a:pt x="282" y="1922"/>
                  </a:lnTo>
                  <a:lnTo>
                    <a:pt x="276" y="1924"/>
                  </a:lnTo>
                  <a:lnTo>
                    <a:pt x="272" y="1924"/>
                  </a:lnTo>
                  <a:lnTo>
                    <a:pt x="270" y="1922"/>
                  </a:lnTo>
                  <a:lnTo>
                    <a:pt x="266" y="1924"/>
                  </a:lnTo>
                  <a:lnTo>
                    <a:pt x="264" y="1926"/>
                  </a:lnTo>
                  <a:lnTo>
                    <a:pt x="260" y="1926"/>
                  </a:lnTo>
                  <a:lnTo>
                    <a:pt x="256" y="1928"/>
                  </a:lnTo>
                  <a:lnTo>
                    <a:pt x="252" y="1932"/>
                  </a:lnTo>
                  <a:lnTo>
                    <a:pt x="246" y="1940"/>
                  </a:lnTo>
                  <a:lnTo>
                    <a:pt x="240" y="1944"/>
                  </a:lnTo>
                  <a:lnTo>
                    <a:pt x="236" y="1946"/>
                  </a:lnTo>
                  <a:lnTo>
                    <a:pt x="232" y="1950"/>
                  </a:lnTo>
                  <a:lnTo>
                    <a:pt x="230" y="1956"/>
                  </a:lnTo>
                  <a:lnTo>
                    <a:pt x="234" y="1954"/>
                  </a:lnTo>
                  <a:lnTo>
                    <a:pt x="238" y="1954"/>
                  </a:lnTo>
                  <a:lnTo>
                    <a:pt x="240" y="1954"/>
                  </a:lnTo>
                  <a:lnTo>
                    <a:pt x="244" y="1952"/>
                  </a:lnTo>
                  <a:lnTo>
                    <a:pt x="252" y="1948"/>
                  </a:lnTo>
                  <a:lnTo>
                    <a:pt x="256" y="1946"/>
                  </a:lnTo>
                  <a:lnTo>
                    <a:pt x="258" y="1946"/>
                  </a:lnTo>
                  <a:lnTo>
                    <a:pt x="256" y="1948"/>
                  </a:lnTo>
                  <a:lnTo>
                    <a:pt x="256" y="1954"/>
                  </a:lnTo>
                  <a:lnTo>
                    <a:pt x="258" y="1954"/>
                  </a:lnTo>
                  <a:lnTo>
                    <a:pt x="260" y="1956"/>
                  </a:lnTo>
                  <a:lnTo>
                    <a:pt x="258" y="1960"/>
                  </a:lnTo>
                  <a:lnTo>
                    <a:pt x="256" y="1964"/>
                  </a:lnTo>
                  <a:lnTo>
                    <a:pt x="256" y="1968"/>
                  </a:lnTo>
                  <a:lnTo>
                    <a:pt x="258" y="1974"/>
                  </a:lnTo>
                  <a:lnTo>
                    <a:pt x="258" y="1978"/>
                  </a:lnTo>
                  <a:lnTo>
                    <a:pt x="256" y="1982"/>
                  </a:lnTo>
                  <a:lnTo>
                    <a:pt x="252" y="1986"/>
                  </a:lnTo>
                  <a:lnTo>
                    <a:pt x="246" y="1990"/>
                  </a:lnTo>
                  <a:lnTo>
                    <a:pt x="232" y="1998"/>
                  </a:lnTo>
                  <a:lnTo>
                    <a:pt x="222" y="2000"/>
                  </a:lnTo>
                  <a:lnTo>
                    <a:pt x="216" y="2000"/>
                  </a:lnTo>
                  <a:lnTo>
                    <a:pt x="210" y="2006"/>
                  </a:lnTo>
                  <a:lnTo>
                    <a:pt x="208" y="2008"/>
                  </a:lnTo>
                  <a:lnTo>
                    <a:pt x="208" y="2010"/>
                  </a:lnTo>
                  <a:lnTo>
                    <a:pt x="212" y="2012"/>
                  </a:lnTo>
                  <a:lnTo>
                    <a:pt x="216" y="2012"/>
                  </a:lnTo>
                  <a:lnTo>
                    <a:pt x="216" y="2014"/>
                  </a:lnTo>
                  <a:lnTo>
                    <a:pt x="214" y="2016"/>
                  </a:lnTo>
                  <a:lnTo>
                    <a:pt x="214" y="2020"/>
                  </a:lnTo>
                  <a:lnTo>
                    <a:pt x="216" y="2024"/>
                  </a:lnTo>
                  <a:lnTo>
                    <a:pt x="224" y="2024"/>
                  </a:lnTo>
                  <a:lnTo>
                    <a:pt x="232" y="2022"/>
                  </a:lnTo>
                  <a:lnTo>
                    <a:pt x="240" y="2018"/>
                  </a:lnTo>
                  <a:lnTo>
                    <a:pt x="246" y="2018"/>
                  </a:lnTo>
                  <a:lnTo>
                    <a:pt x="250" y="2022"/>
                  </a:lnTo>
                  <a:lnTo>
                    <a:pt x="250" y="2026"/>
                  </a:lnTo>
                  <a:lnTo>
                    <a:pt x="248" y="2028"/>
                  </a:lnTo>
                  <a:lnTo>
                    <a:pt x="250" y="2030"/>
                  </a:lnTo>
                  <a:lnTo>
                    <a:pt x="256" y="2028"/>
                  </a:lnTo>
                  <a:lnTo>
                    <a:pt x="260" y="2028"/>
                  </a:lnTo>
                  <a:lnTo>
                    <a:pt x="264" y="2028"/>
                  </a:lnTo>
                  <a:lnTo>
                    <a:pt x="270" y="2030"/>
                  </a:lnTo>
                  <a:lnTo>
                    <a:pt x="274" y="2034"/>
                  </a:lnTo>
                  <a:lnTo>
                    <a:pt x="280" y="2038"/>
                  </a:lnTo>
                  <a:lnTo>
                    <a:pt x="284" y="2040"/>
                  </a:lnTo>
                  <a:lnTo>
                    <a:pt x="288" y="2040"/>
                  </a:lnTo>
                  <a:lnTo>
                    <a:pt x="292" y="2038"/>
                  </a:lnTo>
                  <a:lnTo>
                    <a:pt x="298" y="2032"/>
                  </a:lnTo>
                  <a:lnTo>
                    <a:pt x="302" y="2030"/>
                  </a:lnTo>
                  <a:lnTo>
                    <a:pt x="304" y="2028"/>
                  </a:lnTo>
                  <a:lnTo>
                    <a:pt x="310" y="2026"/>
                  </a:lnTo>
                  <a:lnTo>
                    <a:pt x="314" y="2024"/>
                  </a:lnTo>
                  <a:lnTo>
                    <a:pt x="320" y="2020"/>
                  </a:lnTo>
                  <a:lnTo>
                    <a:pt x="326" y="2016"/>
                  </a:lnTo>
                  <a:lnTo>
                    <a:pt x="322" y="2022"/>
                  </a:lnTo>
                  <a:lnTo>
                    <a:pt x="318" y="2026"/>
                  </a:lnTo>
                  <a:lnTo>
                    <a:pt x="312" y="2032"/>
                  </a:lnTo>
                  <a:lnTo>
                    <a:pt x="306" y="2036"/>
                  </a:lnTo>
                  <a:lnTo>
                    <a:pt x="304" y="2044"/>
                  </a:lnTo>
                  <a:lnTo>
                    <a:pt x="302" y="2048"/>
                  </a:lnTo>
                  <a:lnTo>
                    <a:pt x="294" y="2050"/>
                  </a:lnTo>
                  <a:lnTo>
                    <a:pt x="284" y="2050"/>
                  </a:lnTo>
                  <a:lnTo>
                    <a:pt x="280" y="2050"/>
                  </a:lnTo>
                  <a:lnTo>
                    <a:pt x="274" y="2048"/>
                  </a:lnTo>
                  <a:lnTo>
                    <a:pt x="262" y="2048"/>
                  </a:lnTo>
                  <a:lnTo>
                    <a:pt x="256" y="2048"/>
                  </a:lnTo>
                  <a:lnTo>
                    <a:pt x="252" y="2050"/>
                  </a:lnTo>
                  <a:lnTo>
                    <a:pt x="252" y="2052"/>
                  </a:lnTo>
                  <a:lnTo>
                    <a:pt x="252" y="2054"/>
                  </a:lnTo>
                  <a:lnTo>
                    <a:pt x="252" y="2058"/>
                  </a:lnTo>
                  <a:lnTo>
                    <a:pt x="250" y="2058"/>
                  </a:lnTo>
                  <a:lnTo>
                    <a:pt x="246" y="2060"/>
                  </a:lnTo>
                  <a:lnTo>
                    <a:pt x="242" y="2060"/>
                  </a:lnTo>
                  <a:lnTo>
                    <a:pt x="238" y="2062"/>
                  </a:lnTo>
                  <a:lnTo>
                    <a:pt x="238" y="2066"/>
                  </a:lnTo>
                  <a:lnTo>
                    <a:pt x="238" y="2070"/>
                  </a:lnTo>
                  <a:lnTo>
                    <a:pt x="238" y="2074"/>
                  </a:lnTo>
                  <a:lnTo>
                    <a:pt x="236" y="2076"/>
                  </a:lnTo>
                  <a:lnTo>
                    <a:pt x="232" y="2078"/>
                  </a:lnTo>
                  <a:lnTo>
                    <a:pt x="230" y="2082"/>
                  </a:lnTo>
                  <a:lnTo>
                    <a:pt x="230" y="2084"/>
                  </a:lnTo>
                  <a:lnTo>
                    <a:pt x="226" y="2086"/>
                  </a:lnTo>
                  <a:lnTo>
                    <a:pt x="220" y="2092"/>
                  </a:lnTo>
                  <a:lnTo>
                    <a:pt x="214" y="2100"/>
                  </a:lnTo>
                  <a:lnTo>
                    <a:pt x="210" y="2106"/>
                  </a:lnTo>
                  <a:lnTo>
                    <a:pt x="206" y="2106"/>
                  </a:lnTo>
                  <a:lnTo>
                    <a:pt x="202" y="2108"/>
                  </a:lnTo>
                  <a:lnTo>
                    <a:pt x="198" y="2108"/>
                  </a:lnTo>
                  <a:lnTo>
                    <a:pt x="194" y="2108"/>
                  </a:lnTo>
                  <a:lnTo>
                    <a:pt x="192" y="2112"/>
                  </a:lnTo>
                  <a:lnTo>
                    <a:pt x="192" y="2114"/>
                  </a:lnTo>
                  <a:lnTo>
                    <a:pt x="192" y="2118"/>
                  </a:lnTo>
                  <a:lnTo>
                    <a:pt x="194" y="2118"/>
                  </a:lnTo>
                  <a:lnTo>
                    <a:pt x="196" y="2118"/>
                  </a:lnTo>
                  <a:lnTo>
                    <a:pt x="200" y="2116"/>
                  </a:lnTo>
                  <a:lnTo>
                    <a:pt x="202" y="2116"/>
                  </a:lnTo>
                  <a:lnTo>
                    <a:pt x="206" y="2118"/>
                  </a:lnTo>
                  <a:lnTo>
                    <a:pt x="210" y="2122"/>
                  </a:lnTo>
                  <a:lnTo>
                    <a:pt x="212" y="2122"/>
                  </a:lnTo>
                  <a:lnTo>
                    <a:pt x="214" y="2122"/>
                  </a:lnTo>
                  <a:lnTo>
                    <a:pt x="216" y="2120"/>
                  </a:lnTo>
                  <a:lnTo>
                    <a:pt x="216" y="2118"/>
                  </a:lnTo>
                  <a:lnTo>
                    <a:pt x="218" y="2116"/>
                  </a:lnTo>
                  <a:lnTo>
                    <a:pt x="222" y="2112"/>
                  </a:lnTo>
                  <a:lnTo>
                    <a:pt x="226" y="2110"/>
                  </a:lnTo>
                  <a:lnTo>
                    <a:pt x="230" y="2106"/>
                  </a:lnTo>
                  <a:lnTo>
                    <a:pt x="234" y="2102"/>
                  </a:lnTo>
                  <a:lnTo>
                    <a:pt x="244" y="2100"/>
                  </a:lnTo>
                  <a:lnTo>
                    <a:pt x="252" y="2100"/>
                  </a:lnTo>
                  <a:lnTo>
                    <a:pt x="258" y="2102"/>
                  </a:lnTo>
                  <a:lnTo>
                    <a:pt x="270" y="2108"/>
                  </a:lnTo>
                  <a:lnTo>
                    <a:pt x="274" y="2110"/>
                  </a:lnTo>
                  <a:lnTo>
                    <a:pt x="276" y="2108"/>
                  </a:lnTo>
                  <a:lnTo>
                    <a:pt x="280" y="2098"/>
                  </a:lnTo>
                  <a:lnTo>
                    <a:pt x="282" y="2088"/>
                  </a:lnTo>
                  <a:lnTo>
                    <a:pt x="284" y="2086"/>
                  </a:lnTo>
                  <a:lnTo>
                    <a:pt x="286" y="2084"/>
                  </a:lnTo>
                  <a:lnTo>
                    <a:pt x="288" y="2086"/>
                  </a:lnTo>
                  <a:lnTo>
                    <a:pt x="290" y="2084"/>
                  </a:lnTo>
                  <a:lnTo>
                    <a:pt x="298" y="2080"/>
                  </a:lnTo>
                  <a:lnTo>
                    <a:pt x="302" y="2078"/>
                  </a:lnTo>
                  <a:lnTo>
                    <a:pt x="306" y="2078"/>
                  </a:lnTo>
                  <a:lnTo>
                    <a:pt x="312" y="2080"/>
                  </a:lnTo>
                  <a:lnTo>
                    <a:pt x="316" y="2084"/>
                  </a:lnTo>
                  <a:lnTo>
                    <a:pt x="322" y="2088"/>
                  </a:lnTo>
                  <a:lnTo>
                    <a:pt x="324" y="2088"/>
                  </a:lnTo>
                  <a:lnTo>
                    <a:pt x="328" y="2086"/>
                  </a:lnTo>
                  <a:lnTo>
                    <a:pt x="330" y="2086"/>
                  </a:lnTo>
                  <a:lnTo>
                    <a:pt x="334" y="2086"/>
                  </a:lnTo>
                  <a:lnTo>
                    <a:pt x="342" y="2086"/>
                  </a:lnTo>
                  <a:lnTo>
                    <a:pt x="344" y="2084"/>
                  </a:lnTo>
                  <a:lnTo>
                    <a:pt x="346" y="2082"/>
                  </a:lnTo>
                  <a:lnTo>
                    <a:pt x="356" y="2078"/>
                  </a:lnTo>
                  <a:lnTo>
                    <a:pt x="366" y="2076"/>
                  </a:lnTo>
                  <a:lnTo>
                    <a:pt x="368" y="2074"/>
                  </a:lnTo>
                  <a:lnTo>
                    <a:pt x="368" y="2072"/>
                  </a:lnTo>
                  <a:lnTo>
                    <a:pt x="374" y="2074"/>
                  </a:lnTo>
                  <a:lnTo>
                    <a:pt x="380" y="2076"/>
                  </a:lnTo>
                  <a:lnTo>
                    <a:pt x="382" y="2076"/>
                  </a:lnTo>
                  <a:lnTo>
                    <a:pt x="384" y="2074"/>
                  </a:lnTo>
                  <a:lnTo>
                    <a:pt x="386" y="2076"/>
                  </a:lnTo>
                  <a:lnTo>
                    <a:pt x="388" y="2078"/>
                  </a:lnTo>
                  <a:lnTo>
                    <a:pt x="392" y="2078"/>
                  </a:lnTo>
                  <a:lnTo>
                    <a:pt x="400" y="2074"/>
                  </a:lnTo>
                  <a:lnTo>
                    <a:pt x="410" y="2072"/>
                  </a:lnTo>
                  <a:lnTo>
                    <a:pt x="416" y="2074"/>
                  </a:lnTo>
                  <a:lnTo>
                    <a:pt x="422" y="2074"/>
                  </a:lnTo>
                  <a:lnTo>
                    <a:pt x="428" y="2076"/>
                  </a:lnTo>
                  <a:lnTo>
                    <a:pt x="432" y="2076"/>
                  </a:lnTo>
                  <a:lnTo>
                    <a:pt x="440" y="2074"/>
                  </a:lnTo>
                  <a:lnTo>
                    <a:pt x="448" y="2070"/>
                  </a:lnTo>
                  <a:lnTo>
                    <a:pt x="456" y="2068"/>
                  </a:lnTo>
                  <a:lnTo>
                    <a:pt x="460" y="2068"/>
                  </a:lnTo>
                  <a:lnTo>
                    <a:pt x="462" y="2064"/>
                  </a:lnTo>
                  <a:lnTo>
                    <a:pt x="464" y="2060"/>
                  </a:lnTo>
                  <a:lnTo>
                    <a:pt x="470" y="2056"/>
                  </a:lnTo>
                  <a:lnTo>
                    <a:pt x="478" y="2052"/>
                  </a:lnTo>
                  <a:lnTo>
                    <a:pt x="480" y="2048"/>
                  </a:lnTo>
                  <a:lnTo>
                    <a:pt x="480" y="2044"/>
                  </a:lnTo>
                  <a:lnTo>
                    <a:pt x="480" y="2040"/>
                  </a:lnTo>
                  <a:lnTo>
                    <a:pt x="480" y="2038"/>
                  </a:lnTo>
                  <a:lnTo>
                    <a:pt x="478" y="2038"/>
                  </a:lnTo>
                  <a:lnTo>
                    <a:pt x="472" y="2038"/>
                  </a:lnTo>
                  <a:lnTo>
                    <a:pt x="462" y="2040"/>
                  </a:lnTo>
                  <a:lnTo>
                    <a:pt x="456" y="2040"/>
                  </a:lnTo>
                  <a:lnTo>
                    <a:pt x="450" y="2038"/>
                  </a:lnTo>
                  <a:lnTo>
                    <a:pt x="448" y="2036"/>
                  </a:lnTo>
                  <a:lnTo>
                    <a:pt x="450" y="2036"/>
                  </a:lnTo>
                  <a:lnTo>
                    <a:pt x="446" y="2034"/>
                  </a:lnTo>
                  <a:lnTo>
                    <a:pt x="444" y="2032"/>
                  </a:lnTo>
                  <a:lnTo>
                    <a:pt x="448" y="2030"/>
                  </a:lnTo>
                  <a:lnTo>
                    <a:pt x="456" y="2030"/>
                  </a:lnTo>
                  <a:lnTo>
                    <a:pt x="458" y="2028"/>
                  </a:lnTo>
                  <a:lnTo>
                    <a:pt x="460" y="2026"/>
                  </a:lnTo>
                  <a:lnTo>
                    <a:pt x="460" y="2020"/>
                  </a:lnTo>
                  <a:lnTo>
                    <a:pt x="458" y="2020"/>
                  </a:lnTo>
                  <a:lnTo>
                    <a:pt x="456" y="2020"/>
                  </a:lnTo>
                  <a:lnTo>
                    <a:pt x="458" y="2016"/>
                  </a:lnTo>
                  <a:lnTo>
                    <a:pt x="462" y="2014"/>
                  </a:lnTo>
                  <a:lnTo>
                    <a:pt x="464" y="2014"/>
                  </a:lnTo>
                  <a:lnTo>
                    <a:pt x="472" y="2014"/>
                  </a:lnTo>
                  <a:lnTo>
                    <a:pt x="476" y="2014"/>
                  </a:lnTo>
                  <a:lnTo>
                    <a:pt x="476" y="2012"/>
                  </a:lnTo>
                  <a:lnTo>
                    <a:pt x="474" y="2010"/>
                  </a:lnTo>
                  <a:lnTo>
                    <a:pt x="474" y="2008"/>
                  </a:lnTo>
                  <a:lnTo>
                    <a:pt x="474" y="2006"/>
                  </a:lnTo>
                  <a:lnTo>
                    <a:pt x="482" y="2000"/>
                  </a:lnTo>
                  <a:lnTo>
                    <a:pt x="486" y="1996"/>
                  </a:lnTo>
                  <a:lnTo>
                    <a:pt x="490" y="1990"/>
                  </a:lnTo>
                  <a:lnTo>
                    <a:pt x="494" y="1982"/>
                  </a:lnTo>
                  <a:lnTo>
                    <a:pt x="494" y="1970"/>
                  </a:lnTo>
                  <a:close/>
                  <a:moveTo>
                    <a:pt x="662" y="1344"/>
                  </a:moveTo>
                  <a:lnTo>
                    <a:pt x="662" y="1344"/>
                  </a:lnTo>
                  <a:lnTo>
                    <a:pt x="660" y="1344"/>
                  </a:lnTo>
                  <a:lnTo>
                    <a:pt x="656" y="1346"/>
                  </a:lnTo>
                  <a:lnTo>
                    <a:pt x="656" y="1350"/>
                  </a:lnTo>
                  <a:lnTo>
                    <a:pt x="656" y="1354"/>
                  </a:lnTo>
                  <a:lnTo>
                    <a:pt x="660" y="1354"/>
                  </a:lnTo>
                  <a:lnTo>
                    <a:pt x="662" y="1352"/>
                  </a:lnTo>
                  <a:lnTo>
                    <a:pt x="664" y="1348"/>
                  </a:lnTo>
                  <a:lnTo>
                    <a:pt x="664" y="1346"/>
                  </a:lnTo>
                  <a:lnTo>
                    <a:pt x="662" y="1344"/>
                  </a:lnTo>
                  <a:close/>
                  <a:moveTo>
                    <a:pt x="652" y="1354"/>
                  </a:moveTo>
                  <a:lnTo>
                    <a:pt x="652" y="1354"/>
                  </a:lnTo>
                  <a:lnTo>
                    <a:pt x="650" y="1352"/>
                  </a:lnTo>
                  <a:lnTo>
                    <a:pt x="648" y="1352"/>
                  </a:lnTo>
                  <a:lnTo>
                    <a:pt x="646" y="1352"/>
                  </a:lnTo>
                  <a:lnTo>
                    <a:pt x="644" y="1356"/>
                  </a:lnTo>
                  <a:lnTo>
                    <a:pt x="646" y="1358"/>
                  </a:lnTo>
                  <a:lnTo>
                    <a:pt x="648" y="1358"/>
                  </a:lnTo>
                  <a:lnTo>
                    <a:pt x="652" y="1356"/>
                  </a:lnTo>
                  <a:lnTo>
                    <a:pt x="652" y="1354"/>
                  </a:lnTo>
                  <a:close/>
                  <a:moveTo>
                    <a:pt x="150" y="1398"/>
                  </a:moveTo>
                  <a:lnTo>
                    <a:pt x="150" y="1398"/>
                  </a:lnTo>
                  <a:lnTo>
                    <a:pt x="148" y="1396"/>
                  </a:lnTo>
                  <a:lnTo>
                    <a:pt x="146" y="1394"/>
                  </a:lnTo>
                  <a:lnTo>
                    <a:pt x="146" y="1396"/>
                  </a:lnTo>
                  <a:lnTo>
                    <a:pt x="144" y="1398"/>
                  </a:lnTo>
                  <a:lnTo>
                    <a:pt x="146" y="1402"/>
                  </a:lnTo>
                  <a:lnTo>
                    <a:pt x="152" y="1410"/>
                  </a:lnTo>
                  <a:lnTo>
                    <a:pt x="154" y="1412"/>
                  </a:lnTo>
                  <a:lnTo>
                    <a:pt x="156" y="1412"/>
                  </a:lnTo>
                  <a:lnTo>
                    <a:pt x="158" y="1412"/>
                  </a:lnTo>
                  <a:lnTo>
                    <a:pt x="156" y="1410"/>
                  </a:lnTo>
                  <a:lnTo>
                    <a:pt x="154" y="1404"/>
                  </a:lnTo>
                  <a:lnTo>
                    <a:pt x="154" y="1400"/>
                  </a:lnTo>
                  <a:lnTo>
                    <a:pt x="150" y="1398"/>
                  </a:lnTo>
                  <a:close/>
                  <a:moveTo>
                    <a:pt x="732" y="1304"/>
                  </a:moveTo>
                  <a:lnTo>
                    <a:pt x="732" y="1304"/>
                  </a:lnTo>
                  <a:lnTo>
                    <a:pt x="734" y="1302"/>
                  </a:lnTo>
                  <a:lnTo>
                    <a:pt x="732" y="1300"/>
                  </a:lnTo>
                  <a:lnTo>
                    <a:pt x="730" y="1298"/>
                  </a:lnTo>
                  <a:lnTo>
                    <a:pt x="728" y="1300"/>
                  </a:lnTo>
                  <a:lnTo>
                    <a:pt x="726" y="1302"/>
                  </a:lnTo>
                  <a:lnTo>
                    <a:pt x="724" y="1302"/>
                  </a:lnTo>
                  <a:lnTo>
                    <a:pt x="722" y="1300"/>
                  </a:lnTo>
                  <a:lnTo>
                    <a:pt x="720" y="1302"/>
                  </a:lnTo>
                  <a:lnTo>
                    <a:pt x="720" y="1304"/>
                  </a:lnTo>
                  <a:lnTo>
                    <a:pt x="724" y="1306"/>
                  </a:lnTo>
                  <a:lnTo>
                    <a:pt x="732" y="1304"/>
                  </a:lnTo>
                  <a:close/>
                  <a:moveTo>
                    <a:pt x="618" y="1384"/>
                  </a:moveTo>
                  <a:lnTo>
                    <a:pt x="618" y="1384"/>
                  </a:lnTo>
                  <a:lnTo>
                    <a:pt x="622" y="1384"/>
                  </a:lnTo>
                  <a:lnTo>
                    <a:pt x="626" y="1382"/>
                  </a:lnTo>
                  <a:lnTo>
                    <a:pt x="628" y="1380"/>
                  </a:lnTo>
                  <a:lnTo>
                    <a:pt x="628" y="1378"/>
                  </a:lnTo>
                  <a:lnTo>
                    <a:pt x="622" y="1378"/>
                  </a:lnTo>
                  <a:lnTo>
                    <a:pt x="618" y="1378"/>
                  </a:lnTo>
                  <a:lnTo>
                    <a:pt x="616" y="1380"/>
                  </a:lnTo>
                  <a:lnTo>
                    <a:pt x="618" y="1384"/>
                  </a:lnTo>
                  <a:close/>
                  <a:moveTo>
                    <a:pt x="620" y="1456"/>
                  </a:moveTo>
                  <a:lnTo>
                    <a:pt x="620" y="1456"/>
                  </a:lnTo>
                  <a:lnTo>
                    <a:pt x="616" y="1454"/>
                  </a:lnTo>
                  <a:lnTo>
                    <a:pt x="618" y="1456"/>
                  </a:lnTo>
                  <a:lnTo>
                    <a:pt x="622" y="1462"/>
                  </a:lnTo>
                  <a:lnTo>
                    <a:pt x="624" y="1462"/>
                  </a:lnTo>
                  <a:lnTo>
                    <a:pt x="626" y="1464"/>
                  </a:lnTo>
                  <a:lnTo>
                    <a:pt x="624" y="1462"/>
                  </a:lnTo>
                  <a:lnTo>
                    <a:pt x="622" y="1458"/>
                  </a:lnTo>
                  <a:lnTo>
                    <a:pt x="620" y="1456"/>
                  </a:lnTo>
                  <a:close/>
                  <a:moveTo>
                    <a:pt x="630" y="1474"/>
                  </a:moveTo>
                  <a:lnTo>
                    <a:pt x="630" y="1474"/>
                  </a:lnTo>
                  <a:lnTo>
                    <a:pt x="626" y="1468"/>
                  </a:lnTo>
                  <a:lnTo>
                    <a:pt x="622" y="1466"/>
                  </a:lnTo>
                  <a:lnTo>
                    <a:pt x="622" y="1468"/>
                  </a:lnTo>
                  <a:lnTo>
                    <a:pt x="626" y="1474"/>
                  </a:lnTo>
                  <a:lnTo>
                    <a:pt x="628" y="1476"/>
                  </a:lnTo>
                  <a:lnTo>
                    <a:pt x="630" y="1474"/>
                  </a:lnTo>
                  <a:close/>
                  <a:moveTo>
                    <a:pt x="624" y="1490"/>
                  </a:moveTo>
                  <a:lnTo>
                    <a:pt x="624" y="1490"/>
                  </a:lnTo>
                  <a:lnTo>
                    <a:pt x="626" y="1490"/>
                  </a:lnTo>
                  <a:lnTo>
                    <a:pt x="626" y="1486"/>
                  </a:lnTo>
                  <a:lnTo>
                    <a:pt x="624" y="1476"/>
                  </a:lnTo>
                  <a:lnTo>
                    <a:pt x="622" y="1474"/>
                  </a:lnTo>
                  <a:lnTo>
                    <a:pt x="622" y="1476"/>
                  </a:lnTo>
                  <a:lnTo>
                    <a:pt x="622" y="1480"/>
                  </a:lnTo>
                  <a:lnTo>
                    <a:pt x="622" y="1486"/>
                  </a:lnTo>
                  <a:lnTo>
                    <a:pt x="622" y="1490"/>
                  </a:lnTo>
                  <a:lnTo>
                    <a:pt x="624" y="1490"/>
                  </a:lnTo>
                  <a:close/>
                  <a:moveTo>
                    <a:pt x="302" y="1578"/>
                  </a:moveTo>
                  <a:lnTo>
                    <a:pt x="302" y="1578"/>
                  </a:lnTo>
                  <a:lnTo>
                    <a:pt x="300" y="1580"/>
                  </a:lnTo>
                  <a:lnTo>
                    <a:pt x="300" y="1582"/>
                  </a:lnTo>
                  <a:lnTo>
                    <a:pt x="302" y="1582"/>
                  </a:lnTo>
                  <a:lnTo>
                    <a:pt x="304" y="1584"/>
                  </a:lnTo>
                  <a:lnTo>
                    <a:pt x="306" y="1582"/>
                  </a:lnTo>
                  <a:lnTo>
                    <a:pt x="306" y="1580"/>
                  </a:lnTo>
                  <a:lnTo>
                    <a:pt x="304" y="1578"/>
                  </a:lnTo>
                  <a:lnTo>
                    <a:pt x="302" y="1578"/>
                  </a:lnTo>
                  <a:close/>
                  <a:moveTo>
                    <a:pt x="160" y="1386"/>
                  </a:moveTo>
                  <a:lnTo>
                    <a:pt x="160" y="1386"/>
                  </a:lnTo>
                  <a:lnTo>
                    <a:pt x="158" y="1382"/>
                  </a:lnTo>
                  <a:lnTo>
                    <a:pt x="154" y="1378"/>
                  </a:lnTo>
                  <a:lnTo>
                    <a:pt x="150" y="1378"/>
                  </a:lnTo>
                  <a:lnTo>
                    <a:pt x="148" y="1378"/>
                  </a:lnTo>
                  <a:lnTo>
                    <a:pt x="148" y="1380"/>
                  </a:lnTo>
                  <a:lnTo>
                    <a:pt x="148" y="1382"/>
                  </a:lnTo>
                  <a:lnTo>
                    <a:pt x="152" y="1384"/>
                  </a:lnTo>
                  <a:lnTo>
                    <a:pt x="156" y="1386"/>
                  </a:lnTo>
                  <a:lnTo>
                    <a:pt x="160" y="1386"/>
                  </a:lnTo>
                  <a:close/>
                  <a:moveTo>
                    <a:pt x="320" y="1546"/>
                  </a:moveTo>
                  <a:lnTo>
                    <a:pt x="320" y="1546"/>
                  </a:lnTo>
                  <a:lnTo>
                    <a:pt x="318" y="1546"/>
                  </a:lnTo>
                  <a:lnTo>
                    <a:pt x="316" y="1546"/>
                  </a:lnTo>
                  <a:lnTo>
                    <a:pt x="314" y="1548"/>
                  </a:lnTo>
                  <a:lnTo>
                    <a:pt x="312" y="1552"/>
                  </a:lnTo>
                  <a:lnTo>
                    <a:pt x="314" y="1552"/>
                  </a:lnTo>
                  <a:lnTo>
                    <a:pt x="318" y="1552"/>
                  </a:lnTo>
                  <a:lnTo>
                    <a:pt x="318" y="1550"/>
                  </a:lnTo>
                  <a:lnTo>
                    <a:pt x="320" y="1548"/>
                  </a:lnTo>
                  <a:lnTo>
                    <a:pt x="322" y="1546"/>
                  </a:lnTo>
                  <a:lnTo>
                    <a:pt x="320" y="1546"/>
                  </a:lnTo>
                  <a:close/>
                  <a:moveTo>
                    <a:pt x="354" y="1486"/>
                  </a:moveTo>
                  <a:lnTo>
                    <a:pt x="354" y="1486"/>
                  </a:lnTo>
                  <a:lnTo>
                    <a:pt x="356" y="1488"/>
                  </a:lnTo>
                  <a:lnTo>
                    <a:pt x="356" y="1490"/>
                  </a:lnTo>
                  <a:lnTo>
                    <a:pt x="358" y="1488"/>
                  </a:lnTo>
                  <a:lnTo>
                    <a:pt x="362" y="1490"/>
                  </a:lnTo>
                  <a:lnTo>
                    <a:pt x="364" y="1492"/>
                  </a:lnTo>
                  <a:lnTo>
                    <a:pt x="364" y="1490"/>
                  </a:lnTo>
                  <a:lnTo>
                    <a:pt x="366" y="1488"/>
                  </a:lnTo>
                  <a:lnTo>
                    <a:pt x="370" y="1490"/>
                  </a:lnTo>
                  <a:lnTo>
                    <a:pt x="372" y="1492"/>
                  </a:lnTo>
                  <a:lnTo>
                    <a:pt x="372" y="1494"/>
                  </a:lnTo>
                  <a:lnTo>
                    <a:pt x="370" y="1500"/>
                  </a:lnTo>
                  <a:lnTo>
                    <a:pt x="368" y="1506"/>
                  </a:lnTo>
                  <a:lnTo>
                    <a:pt x="368" y="1508"/>
                  </a:lnTo>
                  <a:lnTo>
                    <a:pt x="370" y="1512"/>
                  </a:lnTo>
                  <a:lnTo>
                    <a:pt x="372" y="1512"/>
                  </a:lnTo>
                  <a:lnTo>
                    <a:pt x="372" y="1510"/>
                  </a:lnTo>
                  <a:lnTo>
                    <a:pt x="374" y="1502"/>
                  </a:lnTo>
                  <a:lnTo>
                    <a:pt x="376" y="1496"/>
                  </a:lnTo>
                  <a:lnTo>
                    <a:pt x="374" y="1490"/>
                  </a:lnTo>
                  <a:lnTo>
                    <a:pt x="374" y="1488"/>
                  </a:lnTo>
                  <a:lnTo>
                    <a:pt x="376" y="1484"/>
                  </a:lnTo>
                  <a:lnTo>
                    <a:pt x="380" y="1476"/>
                  </a:lnTo>
                  <a:lnTo>
                    <a:pt x="380" y="1472"/>
                  </a:lnTo>
                  <a:lnTo>
                    <a:pt x="378" y="1474"/>
                  </a:lnTo>
                  <a:lnTo>
                    <a:pt x="376" y="1476"/>
                  </a:lnTo>
                  <a:lnTo>
                    <a:pt x="376" y="1474"/>
                  </a:lnTo>
                  <a:lnTo>
                    <a:pt x="376" y="1472"/>
                  </a:lnTo>
                  <a:lnTo>
                    <a:pt x="374" y="1470"/>
                  </a:lnTo>
                  <a:lnTo>
                    <a:pt x="372" y="1470"/>
                  </a:lnTo>
                  <a:lnTo>
                    <a:pt x="372" y="1472"/>
                  </a:lnTo>
                  <a:lnTo>
                    <a:pt x="370" y="1474"/>
                  </a:lnTo>
                  <a:lnTo>
                    <a:pt x="370" y="1472"/>
                  </a:lnTo>
                  <a:lnTo>
                    <a:pt x="370" y="1462"/>
                  </a:lnTo>
                  <a:lnTo>
                    <a:pt x="370" y="1460"/>
                  </a:lnTo>
                  <a:lnTo>
                    <a:pt x="368" y="1460"/>
                  </a:lnTo>
                  <a:lnTo>
                    <a:pt x="364" y="1464"/>
                  </a:lnTo>
                  <a:lnTo>
                    <a:pt x="358" y="1468"/>
                  </a:lnTo>
                  <a:lnTo>
                    <a:pt x="358" y="1470"/>
                  </a:lnTo>
                  <a:lnTo>
                    <a:pt x="364" y="1474"/>
                  </a:lnTo>
                  <a:lnTo>
                    <a:pt x="368" y="1476"/>
                  </a:lnTo>
                  <a:lnTo>
                    <a:pt x="368" y="1480"/>
                  </a:lnTo>
                  <a:lnTo>
                    <a:pt x="366" y="1482"/>
                  </a:lnTo>
                  <a:lnTo>
                    <a:pt x="360" y="1482"/>
                  </a:lnTo>
                  <a:lnTo>
                    <a:pt x="356" y="1482"/>
                  </a:lnTo>
                  <a:lnTo>
                    <a:pt x="356" y="1484"/>
                  </a:lnTo>
                  <a:lnTo>
                    <a:pt x="354" y="1486"/>
                  </a:lnTo>
                  <a:close/>
                  <a:moveTo>
                    <a:pt x="312" y="1560"/>
                  </a:moveTo>
                  <a:lnTo>
                    <a:pt x="312" y="1560"/>
                  </a:lnTo>
                  <a:lnTo>
                    <a:pt x="312" y="1562"/>
                  </a:lnTo>
                  <a:lnTo>
                    <a:pt x="314" y="1562"/>
                  </a:lnTo>
                  <a:lnTo>
                    <a:pt x="318" y="1560"/>
                  </a:lnTo>
                  <a:lnTo>
                    <a:pt x="316" y="1558"/>
                  </a:lnTo>
                  <a:lnTo>
                    <a:pt x="314" y="1556"/>
                  </a:lnTo>
                  <a:lnTo>
                    <a:pt x="312" y="1560"/>
                  </a:lnTo>
                  <a:close/>
                  <a:moveTo>
                    <a:pt x="744" y="1294"/>
                  </a:moveTo>
                  <a:lnTo>
                    <a:pt x="744" y="1294"/>
                  </a:lnTo>
                  <a:lnTo>
                    <a:pt x="746" y="1296"/>
                  </a:lnTo>
                  <a:lnTo>
                    <a:pt x="748" y="1296"/>
                  </a:lnTo>
                  <a:lnTo>
                    <a:pt x="750" y="1294"/>
                  </a:lnTo>
                  <a:lnTo>
                    <a:pt x="752" y="1292"/>
                  </a:lnTo>
                  <a:lnTo>
                    <a:pt x="748" y="1288"/>
                  </a:lnTo>
                  <a:lnTo>
                    <a:pt x="746" y="1288"/>
                  </a:lnTo>
                  <a:lnTo>
                    <a:pt x="744" y="1290"/>
                  </a:lnTo>
                  <a:lnTo>
                    <a:pt x="744" y="1294"/>
                  </a:lnTo>
                  <a:close/>
                  <a:moveTo>
                    <a:pt x="380" y="1462"/>
                  </a:moveTo>
                  <a:lnTo>
                    <a:pt x="380" y="1462"/>
                  </a:lnTo>
                  <a:lnTo>
                    <a:pt x="382" y="1460"/>
                  </a:lnTo>
                  <a:lnTo>
                    <a:pt x="382" y="1456"/>
                  </a:lnTo>
                  <a:lnTo>
                    <a:pt x="382" y="1454"/>
                  </a:lnTo>
                  <a:lnTo>
                    <a:pt x="380" y="1454"/>
                  </a:lnTo>
                  <a:lnTo>
                    <a:pt x="378" y="1454"/>
                  </a:lnTo>
                  <a:lnTo>
                    <a:pt x="378" y="1456"/>
                  </a:lnTo>
                  <a:lnTo>
                    <a:pt x="376" y="1460"/>
                  </a:lnTo>
                  <a:lnTo>
                    <a:pt x="374" y="1462"/>
                  </a:lnTo>
                  <a:lnTo>
                    <a:pt x="376" y="1468"/>
                  </a:lnTo>
                  <a:lnTo>
                    <a:pt x="378" y="1468"/>
                  </a:lnTo>
                  <a:lnTo>
                    <a:pt x="378" y="1466"/>
                  </a:lnTo>
                  <a:lnTo>
                    <a:pt x="380" y="1464"/>
                  </a:lnTo>
                  <a:lnTo>
                    <a:pt x="380" y="1462"/>
                  </a:lnTo>
                  <a:close/>
                  <a:moveTo>
                    <a:pt x="134" y="1090"/>
                  </a:moveTo>
                  <a:lnTo>
                    <a:pt x="134" y="1090"/>
                  </a:lnTo>
                  <a:lnTo>
                    <a:pt x="148" y="1086"/>
                  </a:lnTo>
                  <a:lnTo>
                    <a:pt x="158" y="1086"/>
                  </a:lnTo>
                  <a:lnTo>
                    <a:pt x="190" y="1088"/>
                  </a:lnTo>
                  <a:lnTo>
                    <a:pt x="200" y="1088"/>
                  </a:lnTo>
                  <a:lnTo>
                    <a:pt x="202" y="1090"/>
                  </a:lnTo>
                  <a:lnTo>
                    <a:pt x="202" y="1092"/>
                  </a:lnTo>
                  <a:lnTo>
                    <a:pt x="198" y="1094"/>
                  </a:lnTo>
                  <a:lnTo>
                    <a:pt x="186" y="1100"/>
                  </a:lnTo>
                  <a:lnTo>
                    <a:pt x="182" y="1104"/>
                  </a:lnTo>
                  <a:lnTo>
                    <a:pt x="180" y="1108"/>
                  </a:lnTo>
                  <a:lnTo>
                    <a:pt x="182" y="1110"/>
                  </a:lnTo>
                  <a:lnTo>
                    <a:pt x="186" y="1112"/>
                  </a:lnTo>
                  <a:lnTo>
                    <a:pt x="196" y="1112"/>
                  </a:lnTo>
                  <a:lnTo>
                    <a:pt x="204" y="1114"/>
                  </a:lnTo>
                  <a:lnTo>
                    <a:pt x="198" y="1118"/>
                  </a:lnTo>
                  <a:lnTo>
                    <a:pt x="190" y="1120"/>
                  </a:lnTo>
                  <a:lnTo>
                    <a:pt x="182" y="1120"/>
                  </a:lnTo>
                  <a:lnTo>
                    <a:pt x="174" y="1118"/>
                  </a:lnTo>
                  <a:lnTo>
                    <a:pt x="166" y="1116"/>
                  </a:lnTo>
                  <a:lnTo>
                    <a:pt x="162" y="1116"/>
                  </a:lnTo>
                  <a:lnTo>
                    <a:pt x="156" y="1120"/>
                  </a:lnTo>
                  <a:lnTo>
                    <a:pt x="150" y="1122"/>
                  </a:lnTo>
                  <a:lnTo>
                    <a:pt x="144" y="1124"/>
                  </a:lnTo>
                  <a:lnTo>
                    <a:pt x="132" y="1124"/>
                  </a:lnTo>
                  <a:lnTo>
                    <a:pt x="122" y="1126"/>
                  </a:lnTo>
                  <a:lnTo>
                    <a:pt x="120" y="1130"/>
                  </a:lnTo>
                  <a:lnTo>
                    <a:pt x="120" y="1132"/>
                  </a:lnTo>
                  <a:lnTo>
                    <a:pt x="122" y="1136"/>
                  </a:lnTo>
                  <a:lnTo>
                    <a:pt x="124" y="1138"/>
                  </a:lnTo>
                  <a:lnTo>
                    <a:pt x="134" y="1136"/>
                  </a:lnTo>
                  <a:lnTo>
                    <a:pt x="152" y="1134"/>
                  </a:lnTo>
                  <a:lnTo>
                    <a:pt x="162" y="1134"/>
                  </a:lnTo>
                  <a:lnTo>
                    <a:pt x="174" y="1136"/>
                  </a:lnTo>
                  <a:lnTo>
                    <a:pt x="180" y="1138"/>
                  </a:lnTo>
                  <a:lnTo>
                    <a:pt x="184" y="1140"/>
                  </a:lnTo>
                  <a:lnTo>
                    <a:pt x="186" y="1142"/>
                  </a:lnTo>
                  <a:lnTo>
                    <a:pt x="186" y="1146"/>
                  </a:lnTo>
                  <a:lnTo>
                    <a:pt x="186" y="1152"/>
                  </a:lnTo>
                  <a:lnTo>
                    <a:pt x="188" y="1154"/>
                  </a:lnTo>
                  <a:lnTo>
                    <a:pt x="190" y="1156"/>
                  </a:lnTo>
                  <a:lnTo>
                    <a:pt x="198" y="1160"/>
                  </a:lnTo>
                  <a:lnTo>
                    <a:pt x="202" y="1166"/>
                  </a:lnTo>
                  <a:lnTo>
                    <a:pt x="202" y="1174"/>
                  </a:lnTo>
                  <a:lnTo>
                    <a:pt x="198" y="1184"/>
                  </a:lnTo>
                  <a:lnTo>
                    <a:pt x="196" y="1186"/>
                  </a:lnTo>
                  <a:lnTo>
                    <a:pt x="190" y="1186"/>
                  </a:lnTo>
                  <a:lnTo>
                    <a:pt x="180" y="1184"/>
                  </a:lnTo>
                  <a:lnTo>
                    <a:pt x="172" y="1184"/>
                  </a:lnTo>
                  <a:lnTo>
                    <a:pt x="170" y="1186"/>
                  </a:lnTo>
                  <a:lnTo>
                    <a:pt x="170" y="1190"/>
                  </a:lnTo>
                  <a:lnTo>
                    <a:pt x="172" y="1196"/>
                  </a:lnTo>
                  <a:lnTo>
                    <a:pt x="174" y="1198"/>
                  </a:lnTo>
                  <a:lnTo>
                    <a:pt x="176" y="1200"/>
                  </a:lnTo>
                  <a:lnTo>
                    <a:pt x="182" y="1202"/>
                  </a:lnTo>
                  <a:lnTo>
                    <a:pt x="196" y="1202"/>
                  </a:lnTo>
                  <a:lnTo>
                    <a:pt x="220" y="1200"/>
                  </a:lnTo>
                  <a:lnTo>
                    <a:pt x="232" y="1200"/>
                  </a:lnTo>
                  <a:lnTo>
                    <a:pt x="242" y="1202"/>
                  </a:lnTo>
                  <a:lnTo>
                    <a:pt x="252" y="1206"/>
                  </a:lnTo>
                  <a:lnTo>
                    <a:pt x="260" y="1208"/>
                  </a:lnTo>
                  <a:lnTo>
                    <a:pt x="274" y="1216"/>
                  </a:lnTo>
                  <a:lnTo>
                    <a:pt x="282" y="1218"/>
                  </a:lnTo>
                  <a:lnTo>
                    <a:pt x="292" y="1220"/>
                  </a:lnTo>
                  <a:lnTo>
                    <a:pt x="300" y="1220"/>
                  </a:lnTo>
                  <a:lnTo>
                    <a:pt x="308" y="1224"/>
                  </a:lnTo>
                  <a:lnTo>
                    <a:pt x="318" y="1228"/>
                  </a:lnTo>
                  <a:lnTo>
                    <a:pt x="322" y="1230"/>
                  </a:lnTo>
                  <a:lnTo>
                    <a:pt x="328" y="1232"/>
                  </a:lnTo>
                  <a:lnTo>
                    <a:pt x="336" y="1232"/>
                  </a:lnTo>
                  <a:lnTo>
                    <a:pt x="346" y="1230"/>
                  </a:lnTo>
                  <a:lnTo>
                    <a:pt x="356" y="1226"/>
                  </a:lnTo>
                  <a:lnTo>
                    <a:pt x="362" y="1222"/>
                  </a:lnTo>
                  <a:lnTo>
                    <a:pt x="368" y="1214"/>
                  </a:lnTo>
                  <a:lnTo>
                    <a:pt x="370" y="1210"/>
                  </a:lnTo>
                  <a:lnTo>
                    <a:pt x="374" y="1206"/>
                  </a:lnTo>
                  <a:lnTo>
                    <a:pt x="380" y="1206"/>
                  </a:lnTo>
                  <a:lnTo>
                    <a:pt x="388" y="1206"/>
                  </a:lnTo>
                  <a:lnTo>
                    <a:pt x="396" y="1204"/>
                  </a:lnTo>
                  <a:lnTo>
                    <a:pt x="404" y="1204"/>
                  </a:lnTo>
                  <a:lnTo>
                    <a:pt x="418" y="1198"/>
                  </a:lnTo>
                  <a:lnTo>
                    <a:pt x="452" y="1176"/>
                  </a:lnTo>
                  <a:lnTo>
                    <a:pt x="462" y="1172"/>
                  </a:lnTo>
                  <a:lnTo>
                    <a:pt x="470" y="1170"/>
                  </a:lnTo>
                  <a:lnTo>
                    <a:pt x="484" y="1168"/>
                  </a:lnTo>
                  <a:lnTo>
                    <a:pt x="488" y="1166"/>
                  </a:lnTo>
                  <a:lnTo>
                    <a:pt x="494" y="1164"/>
                  </a:lnTo>
                  <a:lnTo>
                    <a:pt x="500" y="1160"/>
                  </a:lnTo>
                  <a:lnTo>
                    <a:pt x="504" y="1154"/>
                  </a:lnTo>
                  <a:lnTo>
                    <a:pt x="514" y="1142"/>
                  </a:lnTo>
                  <a:lnTo>
                    <a:pt x="522" y="1136"/>
                  </a:lnTo>
                  <a:lnTo>
                    <a:pt x="528" y="1134"/>
                  </a:lnTo>
                  <a:lnTo>
                    <a:pt x="534" y="1126"/>
                  </a:lnTo>
                  <a:lnTo>
                    <a:pt x="540" y="1112"/>
                  </a:lnTo>
                  <a:lnTo>
                    <a:pt x="542" y="1104"/>
                  </a:lnTo>
                  <a:lnTo>
                    <a:pt x="542" y="1098"/>
                  </a:lnTo>
                  <a:lnTo>
                    <a:pt x="542" y="1090"/>
                  </a:lnTo>
                  <a:lnTo>
                    <a:pt x="538" y="1086"/>
                  </a:lnTo>
                  <a:lnTo>
                    <a:pt x="532" y="1082"/>
                  </a:lnTo>
                  <a:lnTo>
                    <a:pt x="526" y="1080"/>
                  </a:lnTo>
                  <a:lnTo>
                    <a:pt x="518" y="1078"/>
                  </a:lnTo>
                  <a:lnTo>
                    <a:pt x="514" y="1076"/>
                  </a:lnTo>
                  <a:lnTo>
                    <a:pt x="510" y="1072"/>
                  </a:lnTo>
                  <a:lnTo>
                    <a:pt x="506" y="1068"/>
                  </a:lnTo>
                  <a:lnTo>
                    <a:pt x="502" y="1066"/>
                  </a:lnTo>
                  <a:lnTo>
                    <a:pt x="496" y="1068"/>
                  </a:lnTo>
                  <a:lnTo>
                    <a:pt x="494" y="1066"/>
                  </a:lnTo>
                  <a:lnTo>
                    <a:pt x="492" y="1064"/>
                  </a:lnTo>
                  <a:lnTo>
                    <a:pt x="496" y="1058"/>
                  </a:lnTo>
                  <a:lnTo>
                    <a:pt x="500" y="1052"/>
                  </a:lnTo>
                  <a:lnTo>
                    <a:pt x="500" y="1048"/>
                  </a:lnTo>
                  <a:lnTo>
                    <a:pt x="496" y="1046"/>
                  </a:lnTo>
                  <a:lnTo>
                    <a:pt x="492" y="1046"/>
                  </a:lnTo>
                  <a:lnTo>
                    <a:pt x="486" y="1044"/>
                  </a:lnTo>
                  <a:lnTo>
                    <a:pt x="484" y="1044"/>
                  </a:lnTo>
                  <a:lnTo>
                    <a:pt x="484" y="1040"/>
                  </a:lnTo>
                  <a:lnTo>
                    <a:pt x="488" y="1036"/>
                  </a:lnTo>
                  <a:lnTo>
                    <a:pt x="500" y="1028"/>
                  </a:lnTo>
                  <a:lnTo>
                    <a:pt x="500" y="1024"/>
                  </a:lnTo>
                  <a:lnTo>
                    <a:pt x="500" y="1022"/>
                  </a:lnTo>
                  <a:lnTo>
                    <a:pt x="494" y="1022"/>
                  </a:lnTo>
                  <a:lnTo>
                    <a:pt x="484" y="1026"/>
                  </a:lnTo>
                  <a:lnTo>
                    <a:pt x="474" y="1032"/>
                  </a:lnTo>
                  <a:lnTo>
                    <a:pt x="466" y="1036"/>
                  </a:lnTo>
                  <a:lnTo>
                    <a:pt x="462" y="1036"/>
                  </a:lnTo>
                  <a:lnTo>
                    <a:pt x="460" y="1034"/>
                  </a:lnTo>
                  <a:lnTo>
                    <a:pt x="456" y="1028"/>
                  </a:lnTo>
                  <a:lnTo>
                    <a:pt x="450" y="1020"/>
                  </a:lnTo>
                  <a:lnTo>
                    <a:pt x="446" y="1016"/>
                  </a:lnTo>
                  <a:lnTo>
                    <a:pt x="442" y="1012"/>
                  </a:lnTo>
                  <a:lnTo>
                    <a:pt x="436" y="1012"/>
                  </a:lnTo>
                  <a:lnTo>
                    <a:pt x="430" y="1012"/>
                  </a:lnTo>
                  <a:lnTo>
                    <a:pt x="424" y="1014"/>
                  </a:lnTo>
                  <a:lnTo>
                    <a:pt x="420" y="1018"/>
                  </a:lnTo>
                  <a:lnTo>
                    <a:pt x="418" y="1022"/>
                  </a:lnTo>
                  <a:lnTo>
                    <a:pt x="420" y="1026"/>
                  </a:lnTo>
                  <a:lnTo>
                    <a:pt x="424" y="1034"/>
                  </a:lnTo>
                  <a:lnTo>
                    <a:pt x="424" y="1038"/>
                  </a:lnTo>
                  <a:lnTo>
                    <a:pt x="424" y="1040"/>
                  </a:lnTo>
                  <a:lnTo>
                    <a:pt x="420" y="1042"/>
                  </a:lnTo>
                  <a:lnTo>
                    <a:pt x="418" y="1042"/>
                  </a:lnTo>
                  <a:lnTo>
                    <a:pt x="406" y="1038"/>
                  </a:lnTo>
                  <a:lnTo>
                    <a:pt x="402" y="1036"/>
                  </a:lnTo>
                  <a:lnTo>
                    <a:pt x="396" y="1038"/>
                  </a:lnTo>
                  <a:lnTo>
                    <a:pt x="390" y="1046"/>
                  </a:lnTo>
                  <a:lnTo>
                    <a:pt x="386" y="1050"/>
                  </a:lnTo>
                  <a:lnTo>
                    <a:pt x="382" y="1052"/>
                  </a:lnTo>
                  <a:lnTo>
                    <a:pt x="378" y="1052"/>
                  </a:lnTo>
                  <a:lnTo>
                    <a:pt x="374" y="1048"/>
                  </a:lnTo>
                  <a:lnTo>
                    <a:pt x="362" y="1038"/>
                  </a:lnTo>
                  <a:lnTo>
                    <a:pt x="358" y="1038"/>
                  </a:lnTo>
                  <a:lnTo>
                    <a:pt x="356" y="1038"/>
                  </a:lnTo>
                  <a:lnTo>
                    <a:pt x="354" y="1038"/>
                  </a:lnTo>
                  <a:lnTo>
                    <a:pt x="352" y="1042"/>
                  </a:lnTo>
                  <a:lnTo>
                    <a:pt x="352" y="1052"/>
                  </a:lnTo>
                  <a:lnTo>
                    <a:pt x="352" y="1056"/>
                  </a:lnTo>
                  <a:lnTo>
                    <a:pt x="350" y="1058"/>
                  </a:lnTo>
                  <a:lnTo>
                    <a:pt x="350" y="1060"/>
                  </a:lnTo>
                  <a:lnTo>
                    <a:pt x="346" y="1058"/>
                  </a:lnTo>
                  <a:lnTo>
                    <a:pt x="342" y="1052"/>
                  </a:lnTo>
                  <a:lnTo>
                    <a:pt x="338" y="1042"/>
                  </a:lnTo>
                  <a:lnTo>
                    <a:pt x="336" y="1038"/>
                  </a:lnTo>
                  <a:lnTo>
                    <a:pt x="330" y="1036"/>
                  </a:lnTo>
                  <a:lnTo>
                    <a:pt x="326" y="1036"/>
                  </a:lnTo>
                  <a:lnTo>
                    <a:pt x="320" y="1038"/>
                  </a:lnTo>
                  <a:lnTo>
                    <a:pt x="314" y="1042"/>
                  </a:lnTo>
                  <a:lnTo>
                    <a:pt x="308" y="1048"/>
                  </a:lnTo>
                  <a:lnTo>
                    <a:pt x="306" y="1054"/>
                  </a:lnTo>
                  <a:lnTo>
                    <a:pt x="306" y="1060"/>
                  </a:lnTo>
                  <a:lnTo>
                    <a:pt x="304" y="1070"/>
                  </a:lnTo>
                  <a:lnTo>
                    <a:pt x="304" y="1072"/>
                  </a:lnTo>
                  <a:lnTo>
                    <a:pt x="302" y="1072"/>
                  </a:lnTo>
                  <a:lnTo>
                    <a:pt x="294" y="1066"/>
                  </a:lnTo>
                  <a:lnTo>
                    <a:pt x="286" y="1052"/>
                  </a:lnTo>
                  <a:lnTo>
                    <a:pt x="280" y="1044"/>
                  </a:lnTo>
                  <a:lnTo>
                    <a:pt x="276" y="1042"/>
                  </a:lnTo>
                  <a:lnTo>
                    <a:pt x="272" y="1040"/>
                  </a:lnTo>
                  <a:lnTo>
                    <a:pt x="268" y="1042"/>
                  </a:lnTo>
                  <a:lnTo>
                    <a:pt x="266" y="1046"/>
                  </a:lnTo>
                  <a:lnTo>
                    <a:pt x="266" y="1052"/>
                  </a:lnTo>
                  <a:lnTo>
                    <a:pt x="266" y="1056"/>
                  </a:lnTo>
                  <a:lnTo>
                    <a:pt x="268" y="1062"/>
                  </a:lnTo>
                  <a:lnTo>
                    <a:pt x="270" y="1074"/>
                  </a:lnTo>
                  <a:lnTo>
                    <a:pt x="270" y="1078"/>
                  </a:lnTo>
                  <a:lnTo>
                    <a:pt x="270" y="1080"/>
                  </a:lnTo>
                  <a:lnTo>
                    <a:pt x="266" y="1082"/>
                  </a:lnTo>
                  <a:lnTo>
                    <a:pt x="264" y="1082"/>
                  </a:lnTo>
                  <a:lnTo>
                    <a:pt x="260" y="1080"/>
                  </a:lnTo>
                  <a:lnTo>
                    <a:pt x="256" y="1074"/>
                  </a:lnTo>
                  <a:lnTo>
                    <a:pt x="252" y="1070"/>
                  </a:lnTo>
                  <a:lnTo>
                    <a:pt x="248" y="1072"/>
                  </a:lnTo>
                  <a:lnTo>
                    <a:pt x="246" y="1076"/>
                  </a:lnTo>
                  <a:lnTo>
                    <a:pt x="242" y="1082"/>
                  </a:lnTo>
                  <a:lnTo>
                    <a:pt x="240" y="1088"/>
                  </a:lnTo>
                  <a:lnTo>
                    <a:pt x="236" y="1090"/>
                  </a:lnTo>
                  <a:lnTo>
                    <a:pt x="234" y="1092"/>
                  </a:lnTo>
                  <a:lnTo>
                    <a:pt x="232" y="1090"/>
                  </a:lnTo>
                  <a:lnTo>
                    <a:pt x="228" y="1084"/>
                  </a:lnTo>
                  <a:lnTo>
                    <a:pt x="226" y="1076"/>
                  </a:lnTo>
                  <a:lnTo>
                    <a:pt x="226" y="1070"/>
                  </a:lnTo>
                  <a:lnTo>
                    <a:pt x="228" y="1060"/>
                  </a:lnTo>
                  <a:lnTo>
                    <a:pt x="228" y="1058"/>
                  </a:lnTo>
                  <a:lnTo>
                    <a:pt x="228" y="1054"/>
                  </a:lnTo>
                  <a:lnTo>
                    <a:pt x="224" y="1050"/>
                  </a:lnTo>
                  <a:lnTo>
                    <a:pt x="216" y="1046"/>
                  </a:lnTo>
                  <a:lnTo>
                    <a:pt x="204" y="1036"/>
                  </a:lnTo>
                  <a:lnTo>
                    <a:pt x="200" y="1030"/>
                  </a:lnTo>
                  <a:lnTo>
                    <a:pt x="194" y="1026"/>
                  </a:lnTo>
                  <a:lnTo>
                    <a:pt x="184" y="1020"/>
                  </a:lnTo>
                  <a:lnTo>
                    <a:pt x="174" y="1018"/>
                  </a:lnTo>
                  <a:lnTo>
                    <a:pt x="168" y="1018"/>
                  </a:lnTo>
                  <a:lnTo>
                    <a:pt x="162" y="1018"/>
                  </a:lnTo>
                  <a:lnTo>
                    <a:pt x="158" y="1020"/>
                  </a:lnTo>
                  <a:lnTo>
                    <a:pt x="154" y="1024"/>
                  </a:lnTo>
                  <a:lnTo>
                    <a:pt x="152" y="1026"/>
                  </a:lnTo>
                  <a:lnTo>
                    <a:pt x="152" y="1030"/>
                  </a:lnTo>
                  <a:lnTo>
                    <a:pt x="154" y="1032"/>
                  </a:lnTo>
                  <a:lnTo>
                    <a:pt x="162" y="1038"/>
                  </a:lnTo>
                  <a:lnTo>
                    <a:pt x="170" y="1042"/>
                  </a:lnTo>
                  <a:lnTo>
                    <a:pt x="180" y="1048"/>
                  </a:lnTo>
                  <a:lnTo>
                    <a:pt x="186" y="1054"/>
                  </a:lnTo>
                  <a:lnTo>
                    <a:pt x="188" y="1058"/>
                  </a:lnTo>
                  <a:lnTo>
                    <a:pt x="186" y="1058"/>
                  </a:lnTo>
                  <a:lnTo>
                    <a:pt x="178" y="1056"/>
                  </a:lnTo>
                  <a:lnTo>
                    <a:pt x="166" y="1048"/>
                  </a:lnTo>
                  <a:lnTo>
                    <a:pt x="154" y="1040"/>
                  </a:lnTo>
                  <a:lnTo>
                    <a:pt x="148" y="1038"/>
                  </a:lnTo>
                  <a:lnTo>
                    <a:pt x="144" y="1036"/>
                  </a:lnTo>
                  <a:lnTo>
                    <a:pt x="140" y="1038"/>
                  </a:lnTo>
                  <a:lnTo>
                    <a:pt x="136" y="1040"/>
                  </a:lnTo>
                  <a:lnTo>
                    <a:pt x="130" y="1048"/>
                  </a:lnTo>
                  <a:lnTo>
                    <a:pt x="128" y="1058"/>
                  </a:lnTo>
                  <a:lnTo>
                    <a:pt x="128" y="1064"/>
                  </a:lnTo>
                  <a:lnTo>
                    <a:pt x="126" y="1066"/>
                  </a:lnTo>
                  <a:lnTo>
                    <a:pt x="122" y="1068"/>
                  </a:lnTo>
                  <a:lnTo>
                    <a:pt x="118" y="1068"/>
                  </a:lnTo>
                  <a:lnTo>
                    <a:pt x="116" y="1070"/>
                  </a:lnTo>
                  <a:lnTo>
                    <a:pt x="116" y="1074"/>
                  </a:lnTo>
                  <a:lnTo>
                    <a:pt x="114" y="1080"/>
                  </a:lnTo>
                  <a:lnTo>
                    <a:pt x="112" y="1080"/>
                  </a:lnTo>
                  <a:lnTo>
                    <a:pt x="106" y="1078"/>
                  </a:lnTo>
                  <a:lnTo>
                    <a:pt x="102" y="1078"/>
                  </a:lnTo>
                  <a:lnTo>
                    <a:pt x="98" y="1080"/>
                  </a:lnTo>
                  <a:lnTo>
                    <a:pt x="96" y="1082"/>
                  </a:lnTo>
                  <a:lnTo>
                    <a:pt x="96" y="1084"/>
                  </a:lnTo>
                  <a:lnTo>
                    <a:pt x="100" y="1086"/>
                  </a:lnTo>
                  <a:lnTo>
                    <a:pt x="104" y="1090"/>
                  </a:lnTo>
                  <a:lnTo>
                    <a:pt x="118" y="1092"/>
                  </a:lnTo>
                  <a:lnTo>
                    <a:pt x="126" y="1092"/>
                  </a:lnTo>
                  <a:lnTo>
                    <a:pt x="134" y="1090"/>
                  </a:lnTo>
                  <a:close/>
                  <a:moveTo>
                    <a:pt x="306" y="1550"/>
                  </a:moveTo>
                  <a:lnTo>
                    <a:pt x="306" y="1550"/>
                  </a:lnTo>
                  <a:lnTo>
                    <a:pt x="304" y="1546"/>
                  </a:lnTo>
                  <a:lnTo>
                    <a:pt x="302" y="1544"/>
                  </a:lnTo>
                  <a:lnTo>
                    <a:pt x="300" y="1544"/>
                  </a:lnTo>
                  <a:lnTo>
                    <a:pt x="300" y="1546"/>
                  </a:lnTo>
                  <a:lnTo>
                    <a:pt x="302" y="1548"/>
                  </a:lnTo>
                  <a:lnTo>
                    <a:pt x="306" y="1550"/>
                  </a:lnTo>
                  <a:close/>
                  <a:moveTo>
                    <a:pt x="294" y="1582"/>
                  </a:moveTo>
                  <a:lnTo>
                    <a:pt x="294" y="1582"/>
                  </a:lnTo>
                  <a:lnTo>
                    <a:pt x="296" y="1580"/>
                  </a:lnTo>
                  <a:lnTo>
                    <a:pt x="294" y="1576"/>
                  </a:lnTo>
                  <a:lnTo>
                    <a:pt x="290" y="1572"/>
                  </a:lnTo>
                  <a:lnTo>
                    <a:pt x="288" y="1572"/>
                  </a:lnTo>
                  <a:lnTo>
                    <a:pt x="286" y="1574"/>
                  </a:lnTo>
                  <a:lnTo>
                    <a:pt x="286" y="1576"/>
                  </a:lnTo>
                  <a:lnTo>
                    <a:pt x="290" y="1580"/>
                  </a:lnTo>
                  <a:lnTo>
                    <a:pt x="294" y="1582"/>
                  </a:lnTo>
                  <a:close/>
                  <a:moveTo>
                    <a:pt x="134" y="1350"/>
                  </a:moveTo>
                  <a:lnTo>
                    <a:pt x="134" y="1350"/>
                  </a:lnTo>
                  <a:lnTo>
                    <a:pt x="134" y="1354"/>
                  </a:lnTo>
                  <a:lnTo>
                    <a:pt x="134" y="1356"/>
                  </a:lnTo>
                  <a:lnTo>
                    <a:pt x="138" y="1360"/>
                  </a:lnTo>
                  <a:lnTo>
                    <a:pt x="140" y="1362"/>
                  </a:lnTo>
                  <a:lnTo>
                    <a:pt x="144" y="1364"/>
                  </a:lnTo>
                  <a:lnTo>
                    <a:pt x="150" y="1372"/>
                  </a:lnTo>
                  <a:lnTo>
                    <a:pt x="154" y="1374"/>
                  </a:lnTo>
                  <a:lnTo>
                    <a:pt x="154" y="1370"/>
                  </a:lnTo>
                  <a:lnTo>
                    <a:pt x="152" y="1364"/>
                  </a:lnTo>
                  <a:lnTo>
                    <a:pt x="148" y="1360"/>
                  </a:lnTo>
                  <a:lnTo>
                    <a:pt x="146" y="1358"/>
                  </a:lnTo>
                  <a:lnTo>
                    <a:pt x="144" y="1358"/>
                  </a:lnTo>
                  <a:lnTo>
                    <a:pt x="142" y="1354"/>
                  </a:lnTo>
                  <a:lnTo>
                    <a:pt x="140" y="1350"/>
                  </a:lnTo>
                  <a:lnTo>
                    <a:pt x="136" y="1348"/>
                  </a:lnTo>
                  <a:lnTo>
                    <a:pt x="134" y="1348"/>
                  </a:lnTo>
                  <a:lnTo>
                    <a:pt x="134" y="1350"/>
                  </a:lnTo>
                  <a:close/>
                  <a:moveTo>
                    <a:pt x="138" y="1658"/>
                  </a:moveTo>
                  <a:lnTo>
                    <a:pt x="138" y="1658"/>
                  </a:lnTo>
                  <a:lnTo>
                    <a:pt x="140" y="1652"/>
                  </a:lnTo>
                  <a:lnTo>
                    <a:pt x="138" y="1650"/>
                  </a:lnTo>
                  <a:lnTo>
                    <a:pt x="136" y="1650"/>
                  </a:lnTo>
                  <a:lnTo>
                    <a:pt x="132" y="1652"/>
                  </a:lnTo>
                  <a:lnTo>
                    <a:pt x="128" y="1652"/>
                  </a:lnTo>
                  <a:lnTo>
                    <a:pt x="124" y="1652"/>
                  </a:lnTo>
                  <a:lnTo>
                    <a:pt x="122" y="1654"/>
                  </a:lnTo>
                  <a:lnTo>
                    <a:pt x="120" y="1656"/>
                  </a:lnTo>
                  <a:lnTo>
                    <a:pt x="122" y="1656"/>
                  </a:lnTo>
                  <a:lnTo>
                    <a:pt x="126" y="1660"/>
                  </a:lnTo>
                  <a:lnTo>
                    <a:pt x="134" y="1660"/>
                  </a:lnTo>
                  <a:lnTo>
                    <a:pt x="136" y="1660"/>
                  </a:lnTo>
                  <a:lnTo>
                    <a:pt x="138" y="1658"/>
                  </a:lnTo>
                  <a:close/>
                  <a:moveTo>
                    <a:pt x="124" y="1360"/>
                  </a:moveTo>
                  <a:lnTo>
                    <a:pt x="124" y="1360"/>
                  </a:lnTo>
                  <a:lnTo>
                    <a:pt x="122" y="1360"/>
                  </a:lnTo>
                  <a:lnTo>
                    <a:pt x="124" y="1362"/>
                  </a:lnTo>
                  <a:lnTo>
                    <a:pt x="132" y="1368"/>
                  </a:lnTo>
                  <a:lnTo>
                    <a:pt x="134" y="1370"/>
                  </a:lnTo>
                  <a:lnTo>
                    <a:pt x="138" y="1368"/>
                  </a:lnTo>
                  <a:lnTo>
                    <a:pt x="138" y="1366"/>
                  </a:lnTo>
                  <a:lnTo>
                    <a:pt x="136" y="1362"/>
                  </a:lnTo>
                  <a:lnTo>
                    <a:pt x="132" y="1358"/>
                  </a:lnTo>
                  <a:lnTo>
                    <a:pt x="130" y="1358"/>
                  </a:lnTo>
                  <a:lnTo>
                    <a:pt x="124" y="1360"/>
                  </a:lnTo>
                  <a:close/>
                  <a:moveTo>
                    <a:pt x="162" y="1352"/>
                  </a:moveTo>
                  <a:lnTo>
                    <a:pt x="162" y="1352"/>
                  </a:lnTo>
                  <a:lnTo>
                    <a:pt x="162" y="1348"/>
                  </a:lnTo>
                  <a:lnTo>
                    <a:pt x="160" y="1344"/>
                  </a:lnTo>
                  <a:lnTo>
                    <a:pt x="160" y="1350"/>
                  </a:lnTo>
                  <a:lnTo>
                    <a:pt x="160" y="1352"/>
                  </a:lnTo>
                  <a:lnTo>
                    <a:pt x="162" y="1352"/>
                  </a:lnTo>
                  <a:close/>
                  <a:moveTo>
                    <a:pt x="128" y="1670"/>
                  </a:moveTo>
                  <a:lnTo>
                    <a:pt x="128" y="1670"/>
                  </a:lnTo>
                  <a:lnTo>
                    <a:pt x="126" y="1670"/>
                  </a:lnTo>
                  <a:lnTo>
                    <a:pt x="124" y="1672"/>
                  </a:lnTo>
                  <a:lnTo>
                    <a:pt x="122" y="1678"/>
                  </a:lnTo>
                  <a:lnTo>
                    <a:pt x="124" y="1686"/>
                  </a:lnTo>
                  <a:lnTo>
                    <a:pt x="126" y="1688"/>
                  </a:lnTo>
                  <a:lnTo>
                    <a:pt x="128" y="1688"/>
                  </a:lnTo>
                  <a:lnTo>
                    <a:pt x="130" y="1688"/>
                  </a:lnTo>
                  <a:lnTo>
                    <a:pt x="130" y="1684"/>
                  </a:lnTo>
                  <a:lnTo>
                    <a:pt x="128" y="1682"/>
                  </a:lnTo>
                  <a:lnTo>
                    <a:pt x="128" y="1680"/>
                  </a:lnTo>
                  <a:lnTo>
                    <a:pt x="130" y="1678"/>
                  </a:lnTo>
                  <a:lnTo>
                    <a:pt x="132" y="1674"/>
                  </a:lnTo>
                  <a:lnTo>
                    <a:pt x="130" y="1672"/>
                  </a:lnTo>
                  <a:lnTo>
                    <a:pt x="128" y="1670"/>
                  </a:lnTo>
                  <a:close/>
                  <a:moveTo>
                    <a:pt x="238" y="1920"/>
                  </a:moveTo>
                  <a:lnTo>
                    <a:pt x="238" y="1920"/>
                  </a:lnTo>
                  <a:lnTo>
                    <a:pt x="236" y="1924"/>
                  </a:lnTo>
                  <a:lnTo>
                    <a:pt x="238" y="1926"/>
                  </a:lnTo>
                  <a:lnTo>
                    <a:pt x="240" y="1930"/>
                  </a:lnTo>
                  <a:lnTo>
                    <a:pt x="246" y="1930"/>
                  </a:lnTo>
                  <a:lnTo>
                    <a:pt x="248" y="1930"/>
                  </a:lnTo>
                  <a:lnTo>
                    <a:pt x="252" y="1926"/>
                  </a:lnTo>
                  <a:lnTo>
                    <a:pt x="252" y="1924"/>
                  </a:lnTo>
                  <a:lnTo>
                    <a:pt x="254" y="1920"/>
                  </a:lnTo>
                  <a:lnTo>
                    <a:pt x="252" y="1918"/>
                  </a:lnTo>
                  <a:lnTo>
                    <a:pt x="250" y="1916"/>
                  </a:lnTo>
                  <a:lnTo>
                    <a:pt x="248" y="1914"/>
                  </a:lnTo>
                  <a:lnTo>
                    <a:pt x="244" y="1916"/>
                  </a:lnTo>
                  <a:lnTo>
                    <a:pt x="240" y="1916"/>
                  </a:lnTo>
                  <a:lnTo>
                    <a:pt x="238" y="1920"/>
                  </a:lnTo>
                  <a:close/>
                  <a:moveTo>
                    <a:pt x="232" y="1878"/>
                  </a:moveTo>
                  <a:lnTo>
                    <a:pt x="232" y="1878"/>
                  </a:lnTo>
                  <a:lnTo>
                    <a:pt x="236" y="1878"/>
                  </a:lnTo>
                  <a:lnTo>
                    <a:pt x="240" y="1876"/>
                  </a:lnTo>
                  <a:lnTo>
                    <a:pt x="246" y="1870"/>
                  </a:lnTo>
                  <a:lnTo>
                    <a:pt x="248" y="1862"/>
                  </a:lnTo>
                  <a:lnTo>
                    <a:pt x="246" y="1858"/>
                  </a:lnTo>
                  <a:lnTo>
                    <a:pt x="244" y="1856"/>
                  </a:lnTo>
                  <a:lnTo>
                    <a:pt x="240" y="1858"/>
                  </a:lnTo>
                  <a:lnTo>
                    <a:pt x="234" y="1866"/>
                  </a:lnTo>
                  <a:lnTo>
                    <a:pt x="230" y="1874"/>
                  </a:lnTo>
                  <a:lnTo>
                    <a:pt x="230" y="1876"/>
                  </a:lnTo>
                  <a:lnTo>
                    <a:pt x="232" y="1878"/>
                  </a:lnTo>
                  <a:close/>
                  <a:moveTo>
                    <a:pt x="290" y="1568"/>
                  </a:moveTo>
                  <a:lnTo>
                    <a:pt x="290" y="1568"/>
                  </a:lnTo>
                  <a:lnTo>
                    <a:pt x="294" y="1572"/>
                  </a:lnTo>
                  <a:lnTo>
                    <a:pt x="298" y="1572"/>
                  </a:lnTo>
                  <a:lnTo>
                    <a:pt x="302" y="1572"/>
                  </a:lnTo>
                  <a:lnTo>
                    <a:pt x="304" y="1572"/>
                  </a:lnTo>
                  <a:lnTo>
                    <a:pt x="306" y="1574"/>
                  </a:lnTo>
                  <a:lnTo>
                    <a:pt x="310" y="1574"/>
                  </a:lnTo>
                  <a:lnTo>
                    <a:pt x="312" y="1572"/>
                  </a:lnTo>
                  <a:lnTo>
                    <a:pt x="312" y="1570"/>
                  </a:lnTo>
                  <a:lnTo>
                    <a:pt x="310" y="1568"/>
                  </a:lnTo>
                  <a:lnTo>
                    <a:pt x="310" y="1570"/>
                  </a:lnTo>
                  <a:lnTo>
                    <a:pt x="308" y="1570"/>
                  </a:lnTo>
                  <a:lnTo>
                    <a:pt x="308" y="1568"/>
                  </a:lnTo>
                  <a:lnTo>
                    <a:pt x="304" y="1566"/>
                  </a:lnTo>
                  <a:lnTo>
                    <a:pt x="302" y="1566"/>
                  </a:lnTo>
                  <a:lnTo>
                    <a:pt x="300" y="1566"/>
                  </a:lnTo>
                  <a:lnTo>
                    <a:pt x="300" y="1564"/>
                  </a:lnTo>
                  <a:lnTo>
                    <a:pt x="302" y="1560"/>
                  </a:lnTo>
                  <a:lnTo>
                    <a:pt x="300" y="1560"/>
                  </a:lnTo>
                  <a:lnTo>
                    <a:pt x="296" y="1556"/>
                  </a:lnTo>
                  <a:lnTo>
                    <a:pt x="292" y="1556"/>
                  </a:lnTo>
                  <a:lnTo>
                    <a:pt x="290" y="1560"/>
                  </a:lnTo>
                  <a:lnTo>
                    <a:pt x="288" y="1564"/>
                  </a:lnTo>
                  <a:lnTo>
                    <a:pt x="290" y="1568"/>
                  </a:lnTo>
                  <a:close/>
                  <a:moveTo>
                    <a:pt x="208" y="1778"/>
                  </a:moveTo>
                  <a:lnTo>
                    <a:pt x="208" y="1778"/>
                  </a:lnTo>
                  <a:lnTo>
                    <a:pt x="206" y="1784"/>
                  </a:lnTo>
                  <a:lnTo>
                    <a:pt x="206" y="1788"/>
                  </a:lnTo>
                  <a:lnTo>
                    <a:pt x="210" y="1792"/>
                  </a:lnTo>
                  <a:lnTo>
                    <a:pt x="214" y="1792"/>
                  </a:lnTo>
                  <a:lnTo>
                    <a:pt x="216" y="1792"/>
                  </a:lnTo>
                  <a:lnTo>
                    <a:pt x="218" y="1788"/>
                  </a:lnTo>
                  <a:lnTo>
                    <a:pt x="216" y="1782"/>
                  </a:lnTo>
                  <a:lnTo>
                    <a:pt x="212" y="1776"/>
                  </a:lnTo>
                  <a:lnTo>
                    <a:pt x="210" y="1776"/>
                  </a:lnTo>
                  <a:lnTo>
                    <a:pt x="208" y="1778"/>
                  </a:lnTo>
                  <a:close/>
                  <a:moveTo>
                    <a:pt x="618" y="1434"/>
                  </a:moveTo>
                  <a:lnTo>
                    <a:pt x="618" y="1434"/>
                  </a:lnTo>
                  <a:lnTo>
                    <a:pt x="620" y="1434"/>
                  </a:lnTo>
                  <a:lnTo>
                    <a:pt x="622" y="1430"/>
                  </a:lnTo>
                  <a:lnTo>
                    <a:pt x="622" y="1428"/>
                  </a:lnTo>
                  <a:lnTo>
                    <a:pt x="620" y="1426"/>
                  </a:lnTo>
                  <a:lnTo>
                    <a:pt x="616" y="1430"/>
                  </a:lnTo>
                  <a:lnTo>
                    <a:pt x="616" y="1432"/>
                  </a:lnTo>
                  <a:lnTo>
                    <a:pt x="618" y="1434"/>
                  </a:lnTo>
                  <a:close/>
                  <a:moveTo>
                    <a:pt x="882" y="1770"/>
                  </a:moveTo>
                  <a:lnTo>
                    <a:pt x="882" y="1770"/>
                  </a:lnTo>
                  <a:lnTo>
                    <a:pt x="876" y="1774"/>
                  </a:lnTo>
                  <a:lnTo>
                    <a:pt x="870" y="1774"/>
                  </a:lnTo>
                  <a:lnTo>
                    <a:pt x="866" y="1772"/>
                  </a:lnTo>
                  <a:lnTo>
                    <a:pt x="860" y="1774"/>
                  </a:lnTo>
                  <a:lnTo>
                    <a:pt x="860" y="1776"/>
                  </a:lnTo>
                  <a:lnTo>
                    <a:pt x="864" y="1778"/>
                  </a:lnTo>
                  <a:lnTo>
                    <a:pt x="870" y="1782"/>
                  </a:lnTo>
                  <a:lnTo>
                    <a:pt x="870" y="1784"/>
                  </a:lnTo>
                  <a:lnTo>
                    <a:pt x="870" y="1786"/>
                  </a:lnTo>
                  <a:lnTo>
                    <a:pt x="870" y="1788"/>
                  </a:lnTo>
                  <a:lnTo>
                    <a:pt x="872" y="1790"/>
                  </a:lnTo>
                  <a:lnTo>
                    <a:pt x="874" y="1792"/>
                  </a:lnTo>
                  <a:lnTo>
                    <a:pt x="872" y="1796"/>
                  </a:lnTo>
                  <a:lnTo>
                    <a:pt x="870" y="1798"/>
                  </a:lnTo>
                  <a:lnTo>
                    <a:pt x="872" y="1800"/>
                  </a:lnTo>
                  <a:lnTo>
                    <a:pt x="874" y="1800"/>
                  </a:lnTo>
                  <a:lnTo>
                    <a:pt x="876" y="1804"/>
                  </a:lnTo>
                  <a:lnTo>
                    <a:pt x="876" y="1806"/>
                  </a:lnTo>
                  <a:lnTo>
                    <a:pt x="878" y="1806"/>
                  </a:lnTo>
                  <a:lnTo>
                    <a:pt x="882" y="1806"/>
                  </a:lnTo>
                  <a:lnTo>
                    <a:pt x="886" y="1806"/>
                  </a:lnTo>
                  <a:lnTo>
                    <a:pt x="888" y="1808"/>
                  </a:lnTo>
                  <a:lnTo>
                    <a:pt x="892" y="1806"/>
                  </a:lnTo>
                  <a:lnTo>
                    <a:pt x="894" y="1808"/>
                  </a:lnTo>
                  <a:lnTo>
                    <a:pt x="896" y="1810"/>
                  </a:lnTo>
                  <a:lnTo>
                    <a:pt x="896" y="1814"/>
                  </a:lnTo>
                  <a:lnTo>
                    <a:pt x="894" y="1814"/>
                  </a:lnTo>
                  <a:lnTo>
                    <a:pt x="892" y="1814"/>
                  </a:lnTo>
                  <a:lnTo>
                    <a:pt x="890" y="1816"/>
                  </a:lnTo>
                  <a:lnTo>
                    <a:pt x="892" y="1816"/>
                  </a:lnTo>
                  <a:lnTo>
                    <a:pt x="894" y="1818"/>
                  </a:lnTo>
                  <a:lnTo>
                    <a:pt x="898" y="1820"/>
                  </a:lnTo>
                  <a:lnTo>
                    <a:pt x="898" y="1822"/>
                  </a:lnTo>
                  <a:lnTo>
                    <a:pt x="896" y="1824"/>
                  </a:lnTo>
                  <a:lnTo>
                    <a:pt x="896" y="1826"/>
                  </a:lnTo>
                  <a:lnTo>
                    <a:pt x="900" y="1832"/>
                  </a:lnTo>
                  <a:lnTo>
                    <a:pt x="902" y="1836"/>
                  </a:lnTo>
                  <a:lnTo>
                    <a:pt x="904" y="1840"/>
                  </a:lnTo>
                  <a:lnTo>
                    <a:pt x="904" y="1844"/>
                  </a:lnTo>
                  <a:lnTo>
                    <a:pt x="906" y="1846"/>
                  </a:lnTo>
                  <a:lnTo>
                    <a:pt x="906" y="1848"/>
                  </a:lnTo>
                  <a:lnTo>
                    <a:pt x="908" y="1848"/>
                  </a:lnTo>
                  <a:lnTo>
                    <a:pt x="908" y="1844"/>
                  </a:lnTo>
                  <a:lnTo>
                    <a:pt x="908" y="1838"/>
                  </a:lnTo>
                  <a:lnTo>
                    <a:pt x="910" y="1834"/>
                  </a:lnTo>
                  <a:lnTo>
                    <a:pt x="912" y="1832"/>
                  </a:lnTo>
                  <a:lnTo>
                    <a:pt x="912" y="1828"/>
                  </a:lnTo>
                  <a:lnTo>
                    <a:pt x="908" y="1824"/>
                  </a:lnTo>
                  <a:lnTo>
                    <a:pt x="902" y="1822"/>
                  </a:lnTo>
                  <a:lnTo>
                    <a:pt x="904" y="1822"/>
                  </a:lnTo>
                  <a:lnTo>
                    <a:pt x="906" y="1820"/>
                  </a:lnTo>
                  <a:lnTo>
                    <a:pt x="910" y="1820"/>
                  </a:lnTo>
                  <a:lnTo>
                    <a:pt x="912" y="1818"/>
                  </a:lnTo>
                  <a:lnTo>
                    <a:pt x="912" y="1816"/>
                  </a:lnTo>
                  <a:lnTo>
                    <a:pt x="912" y="1812"/>
                  </a:lnTo>
                  <a:lnTo>
                    <a:pt x="912" y="1810"/>
                  </a:lnTo>
                  <a:lnTo>
                    <a:pt x="912" y="1808"/>
                  </a:lnTo>
                  <a:lnTo>
                    <a:pt x="918" y="1804"/>
                  </a:lnTo>
                  <a:lnTo>
                    <a:pt x="924" y="1802"/>
                  </a:lnTo>
                  <a:lnTo>
                    <a:pt x="926" y="1800"/>
                  </a:lnTo>
                  <a:lnTo>
                    <a:pt x="924" y="1798"/>
                  </a:lnTo>
                  <a:lnTo>
                    <a:pt x="918" y="1794"/>
                  </a:lnTo>
                  <a:lnTo>
                    <a:pt x="914" y="1790"/>
                  </a:lnTo>
                  <a:lnTo>
                    <a:pt x="914" y="1788"/>
                  </a:lnTo>
                  <a:lnTo>
                    <a:pt x="916" y="1784"/>
                  </a:lnTo>
                  <a:lnTo>
                    <a:pt x="922" y="1782"/>
                  </a:lnTo>
                  <a:lnTo>
                    <a:pt x="926" y="1782"/>
                  </a:lnTo>
                  <a:lnTo>
                    <a:pt x="928" y="1778"/>
                  </a:lnTo>
                  <a:lnTo>
                    <a:pt x="928" y="1772"/>
                  </a:lnTo>
                  <a:lnTo>
                    <a:pt x="928" y="1764"/>
                  </a:lnTo>
                  <a:lnTo>
                    <a:pt x="930" y="1758"/>
                  </a:lnTo>
                  <a:lnTo>
                    <a:pt x="932" y="1754"/>
                  </a:lnTo>
                  <a:lnTo>
                    <a:pt x="930" y="1752"/>
                  </a:lnTo>
                  <a:lnTo>
                    <a:pt x="920" y="1750"/>
                  </a:lnTo>
                  <a:lnTo>
                    <a:pt x="914" y="1750"/>
                  </a:lnTo>
                  <a:lnTo>
                    <a:pt x="908" y="1752"/>
                  </a:lnTo>
                  <a:lnTo>
                    <a:pt x="904" y="1756"/>
                  </a:lnTo>
                  <a:lnTo>
                    <a:pt x="902" y="1760"/>
                  </a:lnTo>
                  <a:lnTo>
                    <a:pt x="904" y="1762"/>
                  </a:lnTo>
                  <a:lnTo>
                    <a:pt x="904" y="1764"/>
                  </a:lnTo>
                  <a:lnTo>
                    <a:pt x="900" y="1772"/>
                  </a:lnTo>
                  <a:lnTo>
                    <a:pt x="898" y="1776"/>
                  </a:lnTo>
                  <a:lnTo>
                    <a:pt x="896" y="1774"/>
                  </a:lnTo>
                  <a:lnTo>
                    <a:pt x="896" y="1770"/>
                  </a:lnTo>
                  <a:lnTo>
                    <a:pt x="898" y="1762"/>
                  </a:lnTo>
                  <a:lnTo>
                    <a:pt x="896" y="1760"/>
                  </a:lnTo>
                  <a:lnTo>
                    <a:pt x="894" y="1760"/>
                  </a:lnTo>
                  <a:lnTo>
                    <a:pt x="890" y="1760"/>
                  </a:lnTo>
                  <a:lnTo>
                    <a:pt x="884" y="1758"/>
                  </a:lnTo>
                  <a:lnTo>
                    <a:pt x="880" y="1758"/>
                  </a:lnTo>
                  <a:lnTo>
                    <a:pt x="876" y="1758"/>
                  </a:lnTo>
                  <a:lnTo>
                    <a:pt x="878" y="1760"/>
                  </a:lnTo>
                  <a:lnTo>
                    <a:pt x="882" y="1762"/>
                  </a:lnTo>
                  <a:lnTo>
                    <a:pt x="886" y="1764"/>
                  </a:lnTo>
                  <a:lnTo>
                    <a:pt x="884" y="1768"/>
                  </a:lnTo>
                  <a:lnTo>
                    <a:pt x="882" y="1770"/>
                  </a:lnTo>
                  <a:close/>
                  <a:moveTo>
                    <a:pt x="850" y="1762"/>
                  </a:moveTo>
                  <a:lnTo>
                    <a:pt x="850" y="1762"/>
                  </a:lnTo>
                  <a:lnTo>
                    <a:pt x="848" y="1760"/>
                  </a:lnTo>
                  <a:lnTo>
                    <a:pt x="846" y="1764"/>
                  </a:lnTo>
                  <a:lnTo>
                    <a:pt x="848" y="1768"/>
                  </a:lnTo>
                  <a:lnTo>
                    <a:pt x="848" y="1772"/>
                  </a:lnTo>
                  <a:lnTo>
                    <a:pt x="850" y="1772"/>
                  </a:lnTo>
                  <a:lnTo>
                    <a:pt x="850" y="1770"/>
                  </a:lnTo>
                  <a:lnTo>
                    <a:pt x="852" y="1766"/>
                  </a:lnTo>
                  <a:lnTo>
                    <a:pt x="850" y="1762"/>
                  </a:lnTo>
                  <a:close/>
                  <a:moveTo>
                    <a:pt x="834" y="1814"/>
                  </a:moveTo>
                  <a:lnTo>
                    <a:pt x="834" y="1814"/>
                  </a:lnTo>
                  <a:lnTo>
                    <a:pt x="846" y="1816"/>
                  </a:lnTo>
                  <a:lnTo>
                    <a:pt x="852" y="1814"/>
                  </a:lnTo>
                  <a:lnTo>
                    <a:pt x="856" y="1812"/>
                  </a:lnTo>
                  <a:lnTo>
                    <a:pt x="858" y="1808"/>
                  </a:lnTo>
                  <a:lnTo>
                    <a:pt x="858" y="1806"/>
                  </a:lnTo>
                  <a:lnTo>
                    <a:pt x="858" y="1800"/>
                  </a:lnTo>
                  <a:lnTo>
                    <a:pt x="856" y="1794"/>
                  </a:lnTo>
                  <a:lnTo>
                    <a:pt x="856" y="1790"/>
                  </a:lnTo>
                  <a:lnTo>
                    <a:pt x="856" y="1788"/>
                  </a:lnTo>
                  <a:lnTo>
                    <a:pt x="852" y="1784"/>
                  </a:lnTo>
                  <a:lnTo>
                    <a:pt x="850" y="1782"/>
                  </a:lnTo>
                  <a:lnTo>
                    <a:pt x="850" y="1784"/>
                  </a:lnTo>
                  <a:lnTo>
                    <a:pt x="848" y="1786"/>
                  </a:lnTo>
                  <a:lnTo>
                    <a:pt x="840" y="1782"/>
                  </a:lnTo>
                  <a:lnTo>
                    <a:pt x="836" y="1782"/>
                  </a:lnTo>
                  <a:lnTo>
                    <a:pt x="830" y="1784"/>
                  </a:lnTo>
                  <a:lnTo>
                    <a:pt x="824" y="1786"/>
                  </a:lnTo>
                  <a:lnTo>
                    <a:pt x="818" y="1786"/>
                  </a:lnTo>
                  <a:lnTo>
                    <a:pt x="816" y="1786"/>
                  </a:lnTo>
                  <a:lnTo>
                    <a:pt x="814" y="1788"/>
                  </a:lnTo>
                  <a:lnTo>
                    <a:pt x="814" y="1790"/>
                  </a:lnTo>
                  <a:lnTo>
                    <a:pt x="816" y="1792"/>
                  </a:lnTo>
                  <a:lnTo>
                    <a:pt x="820" y="1798"/>
                  </a:lnTo>
                  <a:lnTo>
                    <a:pt x="824" y="1806"/>
                  </a:lnTo>
                  <a:lnTo>
                    <a:pt x="824" y="1810"/>
                  </a:lnTo>
                  <a:lnTo>
                    <a:pt x="826" y="1808"/>
                  </a:lnTo>
                  <a:lnTo>
                    <a:pt x="828" y="1808"/>
                  </a:lnTo>
                  <a:lnTo>
                    <a:pt x="830" y="1808"/>
                  </a:lnTo>
                  <a:lnTo>
                    <a:pt x="830" y="1810"/>
                  </a:lnTo>
                  <a:lnTo>
                    <a:pt x="830" y="1812"/>
                  </a:lnTo>
                  <a:lnTo>
                    <a:pt x="830" y="1814"/>
                  </a:lnTo>
                  <a:lnTo>
                    <a:pt x="834" y="1814"/>
                  </a:lnTo>
                  <a:close/>
                  <a:moveTo>
                    <a:pt x="898" y="1832"/>
                  </a:moveTo>
                  <a:lnTo>
                    <a:pt x="898" y="1832"/>
                  </a:lnTo>
                  <a:lnTo>
                    <a:pt x="894" y="1826"/>
                  </a:lnTo>
                  <a:lnTo>
                    <a:pt x="892" y="1826"/>
                  </a:lnTo>
                  <a:lnTo>
                    <a:pt x="890" y="1828"/>
                  </a:lnTo>
                  <a:lnTo>
                    <a:pt x="890" y="1830"/>
                  </a:lnTo>
                  <a:lnTo>
                    <a:pt x="888" y="1830"/>
                  </a:lnTo>
                  <a:lnTo>
                    <a:pt x="878" y="1824"/>
                  </a:lnTo>
                  <a:lnTo>
                    <a:pt x="872" y="1822"/>
                  </a:lnTo>
                  <a:lnTo>
                    <a:pt x="868" y="1822"/>
                  </a:lnTo>
                  <a:lnTo>
                    <a:pt x="866" y="1826"/>
                  </a:lnTo>
                  <a:lnTo>
                    <a:pt x="866" y="1830"/>
                  </a:lnTo>
                  <a:lnTo>
                    <a:pt x="870" y="1834"/>
                  </a:lnTo>
                  <a:lnTo>
                    <a:pt x="876" y="1838"/>
                  </a:lnTo>
                  <a:lnTo>
                    <a:pt x="886" y="1840"/>
                  </a:lnTo>
                  <a:lnTo>
                    <a:pt x="894" y="1842"/>
                  </a:lnTo>
                  <a:lnTo>
                    <a:pt x="898" y="1842"/>
                  </a:lnTo>
                  <a:lnTo>
                    <a:pt x="900" y="1840"/>
                  </a:lnTo>
                  <a:lnTo>
                    <a:pt x="898" y="1832"/>
                  </a:lnTo>
                  <a:close/>
                  <a:moveTo>
                    <a:pt x="914" y="1822"/>
                  </a:moveTo>
                  <a:lnTo>
                    <a:pt x="914" y="1822"/>
                  </a:lnTo>
                  <a:lnTo>
                    <a:pt x="912" y="1824"/>
                  </a:lnTo>
                  <a:lnTo>
                    <a:pt x="914" y="1826"/>
                  </a:lnTo>
                  <a:lnTo>
                    <a:pt x="918" y="1824"/>
                  </a:lnTo>
                  <a:lnTo>
                    <a:pt x="924" y="1820"/>
                  </a:lnTo>
                  <a:lnTo>
                    <a:pt x="926" y="1820"/>
                  </a:lnTo>
                  <a:lnTo>
                    <a:pt x="926" y="1818"/>
                  </a:lnTo>
                  <a:lnTo>
                    <a:pt x="922" y="1816"/>
                  </a:lnTo>
                  <a:lnTo>
                    <a:pt x="918" y="1816"/>
                  </a:lnTo>
                  <a:lnTo>
                    <a:pt x="914" y="1822"/>
                  </a:lnTo>
                  <a:close/>
                  <a:moveTo>
                    <a:pt x="868" y="1848"/>
                  </a:moveTo>
                  <a:lnTo>
                    <a:pt x="868" y="1848"/>
                  </a:lnTo>
                  <a:lnTo>
                    <a:pt x="866" y="1850"/>
                  </a:lnTo>
                  <a:lnTo>
                    <a:pt x="868" y="1852"/>
                  </a:lnTo>
                  <a:lnTo>
                    <a:pt x="872" y="1854"/>
                  </a:lnTo>
                  <a:lnTo>
                    <a:pt x="876" y="1854"/>
                  </a:lnTo>
                  <a:lnTo>
                    <a:pt x="880" y="1854"/>
                  </a:lnTo>
                  <a:lnTo>
                    <a:pt x="878" y="1852"/>
                  </a:lnTo>
                  <a:lnTo>
                    <a:pt x="876" y="1848"/>
                  </a:lnTo>
                  <a:lnTo>
                    <a:pt x="872" y="1848"/>
                  </a:lnTo>
                  <a:lnTo>
                    <a:pt x="868" y="1848"/>
                  </a:lnTo>
                  <a:close/>
                  <a:moveTo>
                    <a:pt x="1030" y="1820"/>
                  </a:moveTo>
                  <a:lnTo>
                    <a:pt x="1030" y="1820"/>
                  </a:lnTo>
                  <a:lnTo>
                    <a:pt x="1032" y="1818"/>
                  </a:lnTo>
                  <a:lnTo>
                    <a:pt x="1034" y="1814"/>
                  </a:lnTo>
                  <a:lnTo>
                    <a:pt x="1032" y="1810"/>
                  </a:lnTo>
                  <a:lnTo>
                    <a:pt x="1030" y="1808"/>
                  </a:lnTo>
                  <a:lnTo>
                    <a:pt x="1022" y="1802"/>
                  </a:lnTo>
                  <a:lnTo>
                    <a:pt x="1018" y="1800"/>
                  </a:lnTo>
                  <a:lnTo>
                    <a:pt x="1016" y="1802"/>
                  </a:lnTo>
                  <a:lnTo>
                    <a:pt x="1014" y="1806"/>
                  </a:lnTo>
                  <a:lnTo>
                    <a:pt x="1016" y="1812"/>
                  </a:lnTo>
                  <a:lnTo>
                    <a:pt x="1022" y="1818"/>
                  </a:lnTo>
                  <a:lnTo>
                    <a:pt x="1026" y="1820"/>
                  </a:lnTo>
                  <a:lnTo>
                    <a:pt x="1030" y="1820"/>
                  </a:lnTo>
                  <a:close/>
                  <a:moveTo>
                    <a:pt x="952" y="1846"/>
                  </a:moveTo>
                  <a:lnTo>
                    <a:pt x="952" y="1846"/>
                  </a:lnTo>
                  <a:lnTo>
                    <a:pt x="952" y="1848"/>
                  </a:lnTo>
                  <a:lnTo>
                    <a:pt x="954" y="1850"/>
                  </a:lnTo>
                  <a:lnTo>
                    <a:pt x="954" y="1854"/>
                  </a:lnTo>
                  <a:lnTo>
                    <a:pt x="954" y="1856"/>
                  </a:lnTo>
                  <a:lnTo>
                    <a:pt x="952" y="1858"/>
                  </a:lnTo>
                  <a:lnTo>
                    <a:pt x="952" y="1860"/>
                  </a:lnTo>
                  <a:lnTo>
                    <a:pt x="960" y="1866"/>
                  </a:lnTo>
                  <a:lnTo>
                    <a:pt x="962" y="1866"/>
                  </a:lnTo>
                  <a:lnTo>
                    <a:pt x="964" y="1866"/>
                  </a:lnTo>
                  <a:lnTo>
                    <a:pt x="964" y="1864"/>
                  </a:lnTo>
                  <a:lnTo>
                    <a:pt x="964" y="1862"/>
                  </a:lnTo>
                  <a:lnTo>
                    <a:pt x="966" y="1860"/>
                  </a:lnTo>
                  <a:lnTo>
                    <a:pt x="968" y="1858"/>
                  </a:lnTo>
                  <a:lnTo>
                    <a:pt x="972" y="1862"/>
                  </a:lnTo>
                  <a:lnTo>
                    <a:pt x="976" y="1864"/>
                  </a:lnTo>
                  <a:lnTo>
                    <a:pt x="976" y="1862"/>
                  </a:lnTo>
                  <a:lnTo>
                    <a:pt x="976" y="1860"/>
                  </a:lnTo>
                  <a:lnTo>
                    <a:pt x="972" y="1858"/>
                  </a:lnTo>
                  <a:lnTo>
                    <a:pt x="972" y="1856"/>
                  </a:lnTo>
                  <a:lnTo>
                    <a:pt x="972" y="1854"/>
                  </a:lnTo>
                  <a:lnTo>
                    <a:pt x="974" y="1850"/>
                  </a:lnTo>
                  <a:lnTo>
                    <a:pt x="974" y="1846"/>
                  </a:lnTo>
                  <a:lnTo>
                    <a:pt x="972" y="1846"/>
                  </a:lnTo>
                  <a:lnTo>
                    <a:pt x="970" y="1844"/>
                  </a:lnTo>
                  <a:lnTo>
                    <a:pt x="966" y="1842"/>
                  </a:lnTo>
                  <a:lnTo>
                    <a:pt x="964" y="1840"/>
                  </a:lnTo>
                  <a:lnTo>
                    <a:pt x="960" y="1838"/>
                  </a:lnTo>
                  <a:lnTo>
                    <a:pt x="956" y="1840"/>
                  </a:lnTo>
                  <a:lnTo>
                    <a:pt x="954" y="1842"/>
                  </a:lnTo>
                  <a:lnTo>
                    <a:pt x="958" y="1844"/>
                  </a:lnTo>
                  <a:lnTo>
                    <a:pt x="964" y="1846"/>
                  </a:lnTo>
                  <a:lnTo>
                    <a:pt x="966" y="1848"/>
                  </a:lnTo>
                  <a:lnTo>
                    <a:pt x="964" y="1850"/>
                  </a:lnTo>
                  <a:lnTo>
                    <a:pt x="960" y="1850"/>
                  </a:lnTo>
                  <a:lnTo>
                    <a:pt x="952" y="1846"/>
                  </a:lnTo>
                  <a:close/>
                  <a:moveTo>
                    <a:pt x="862" y="1678"/>
                  </a:moveTo>
                  <a:lnTo>
                    <a:pt x="862" y="1678"/>
                  </a:lnTo>
                  <a:lnTo>
                    <a:pt x="864" y="1678"/>
                  </a:lnTo>
                  <a:lnTo>
                    <a:pt x="868" y="1678"/>
                  </a:lnTo>
                  <a:lnTo>
                    <a:pt x="872" y="1674"/>
                  </a:lnTo>
                  <a:lnTo>
                    <a:pt x="872" y="1672"/>
                  </a:lnTo>
                  <a:lnTo>
                    <a:pt x="868" y="1672"/>
                  </a:lnTo>
                  <a:lnTo>
                    <a:pt x="864" y="1674"/>
                  </a:lnTo>
                  <a:lnTo>
                    <a:pt x="862" y="1678"/>
                  </a:lnTo>
                  <a:close/>
                  <a:moveTo>
                    <a:pt x="860" y="1816"/>
                  </a:moveTo>
                  <a:lnTo>
                    <a:pt x="860" y="1816"/>
                  </a:lnTo>
                  <a:lnTo>
                    <a:pt x="860" y="1814"/>
                  </a:lnTo>
                  <a:lnTo>
                    <a:pt x="860" y="1812"/>
                  </a:lnTo>
                  <a:lnTo>
                    <a:pt x="858" y="1814"/>
                  </a:lnTo>
                  <a:lnTo>
                    <a:pt x="856" y="1818"/>
                  </a:lnTo>
                  <a:lnTo>
                    <a:pt x="850" y="1826"/>
                  </a:lnTo>
                  <a:lnTo>
                    <a:pt x="848" y="1830"/>
                  </a:lnTo>
                  <a:lnTo>
                    <a:pt x="848" y="1834"/>
                  </a:lnTo>
                  <a:lnTo>
                    <a:pt x="850" y="1836"/>
                  </a:lnTo>
                  <a:lnTo>
                    <a:pt x="852" y="1836"/>
                  </a:lnTo>
                  <a:lnTo>
                    <a:pt x="854" y="1830"/>
                  </a:lnTo>
                  <a:lnTo>
                    <a:pt x="860" y="1816"/>
                  </a:lnTo>
                  <a:close/>
                  <a:moveTo>
                    <a:pt x="1100" y="2508"/>
                  </a:moveTo>
                  <a:lnTo>
                    <a:pt x="1100" y="2508"/>
                  </a:lnTo>
                  <a:lnTo>
                    <a:pt x="1102" y="2508"/>
                  </a:lnTo>
                  <a:lnTo>
                    <a:pt x="1100" y="2506"/>
                  </a:lnTo>
                  <a:lnTo>
                    <a:pt x="1094" y="2504"/>
                  </a:lnTo>
                  <a:lnTo>
                    <a:pt x="1086" y="2504"/>
                  </a:lnTo>
                  <a:lnTo>
                    <a:pt x="1084" y="2504"/>
                  </a:lnTo>
                  <a:lnTo>
                    <a:pt x="1084" y="2506"/>
                  </a:lnTo>
                  <a:lnTo>
                    <a:pt x="1086" y="2508"/>
                  </a:lnTo>
                  <a:lnTo>
                    <a:pt x="1092" y="2510"/>
                  </a:lnTo>
                  <a:lnTo>
                    <a:pt x="1096" y="2510"/>
                  </a:lnTo>
                  <a:lnTo>
                    <a:pt x="1100" y="2508"/>
                  </a:lnTo>
                  <a:close/>
                  <a:moveTo>
                    <a:pt x="1092" y="2518"/>
                  </a:moveTo>
                  <a:lnTo>
                    <a:pt x="1092" y="2518"/>
                  </a:lnTo>
                  <a:lnTo>
                    <a:pt x="1108" y="2520"/>
                  </a:lnTo>
                  <a:lnTo>
                    <a:pt x="1110" y="2518"/>
                  </a:lnTo>
                  <a:lnTo>
                    <a:pt x="1108" y="2516"/>
                  </a:lnTo>
                  <a:lnTo>
                    <a:pt x="1100" y="2514"/>
                  </a:lnTo>
                  <a:lnTo>
                    <a:pt x="1086" y="2514"/>
                  </a:lnTo>
                  <a:lnTo>
                    <a:pt x="1084" y="2514"/>
                  </a:lnTo>
                  <a:lnTo>
                    <a:pt x="1082" y="2516"/>
                  </a:lnTo>
                  <a:lnTo>
                    <a:pt x="1092" y="2518"/>
                  </a:lnTo>
                  <a:close/>
                  <a:moveTo>
                    <a:pt x="1108" y="1672"/>
                  </a:moveTo>
                  <a:lnTo>
                    <a:pt x="1108" y="1672"/>
                  </a:lnTo>
                  <a:lnTo>
                    <a:pt x="1106" y="1672"/>
                  </a:lnTo>
                  <a:lnTo>
                    <a:pt x="1104" y="1674"/>
                  </a:lnTo>
                  <a:lnTo>
                    <a:pt x="1102" y="1682"/>
                  </a:lnTo>
                  <a:lnTo>
                    <a:pt x="1100" y="1692"/>
                  </a:lnTo>
                  <a:lnTo>
                    <a:pt x="1094" y="1700"/>
                  </a:lnTo>
                  <a:lnTo>
                    <a:pt x="1090" y="1710"/>
                  </a:lnTo>
                  <a:lnTo>
                    <a:pt x="1086" y="1722"/>
                  </a:lnTo>
                  <a:lnTo>
                    <a:pt x="1084" y="1734"/>
                  </a:lnTo>
                  <a:lnTo>
                    <a:pt x="1084" y="1740"/>
                  </a:lnTo>
                  <a:lnTo>
                    <a:pt x="1086" y="1744"/>
                  </a:lnTo>
                  <a:lnTo>
                    <a:pt x="1090" y="1734"/>
                  </a:lnTo>
                  <a:lnTo>
                    <a:pt x="1100" y="1708"/>
                  </a:lnTo>
                  <a:lnTo>
                    <a:pt x="1108" y="1684"/>
                  </a:lnTo>
                  <a:lnTo>
                    <a:pt x="1110" y="1676"/>
                  </a:lnTo>
                  <a:lnTo>
                    <a:pt x="1110" y="1674"/>
                  </a:lnTo>
                  <a:lnTo>
                    <a:pt x="1108" y="1672"/>
                  </a:lnTo>
                  <a:close/>
                  <a:moveTo>
                    <a:pt x="1804" y="2938"/>
                  </a:moveTo>
                  <a:lnTo>
                    <a:pt x="1804" y="2938"/>
                  </a:lnTo>
                  <a:lnTo>
                    <a:pt x="1810" y="2932"/>
                  </a:lnTo>
                  <a:lnTo>
                    <a:pt x="1812" y="2928"/>
                  </a:lnTo>
                  <a:lnTo>
                    <a:pt x="1808" y="2930"/>
                  </a:lnTo>
                  <a:lnTo>
                    <a:pt x="1800" y="2934"/>
                  </a:lnTo>
                  <a:lnTo>
                    <a:pt x="1790" y="2940"/>
                  </a:lnTo>
                  <a:lnTo>
                    <a:pt x="1776" y="2946"/>
                  </a:lnTo>
                  <a:lnTo>
                    <a:pt x="1768" y="2946"/>
                  </a:lnTo>
                  <a:lnTo>
                    <a:pt x="1760" y="2944"/>
                  </a:lnTo>
                  <a:lnTo>
                    <a:pt x="1754" y="2944"/>
                  </a:lnTo>
                  <a:lnTo>
                    <a:pt x="1750" y="2944"/>
                  </a:lnTo>
                  <a:lnTo>
                    <a:pt x="1748" y="2946"/>
                  </a:lnTo>
                  <a:lnTo>
                    <a:pt x="1748" y="2948"/>
                  </a:lnTo>
                  <a:lnTo>
                    <a:pt x="1748" y="2954"/>
                  </a:lnTo>
                  <a:lnTo>
                    <a:pt x="1746" y="2954"/>
                  </a:lnTo>
                  <a:lnTo>
                    <a:pt x="1742" y="2954"/>
                  </a:lnTo>
                  <a:lnTo>
                    <a:pt x="1736" y="2954"/>
                  </a:lnTo>
                  <a:lnTo>
                    <a:pt x="1732" y="2958"/>
                  </a:lnTo>
                  <a:lnTo>
                    <a:pt x="1730" y="2960"/>
                  </a:lnTo>
                  <a:lnTo>
                    <a:pt x="1726" y="2960"/>
                  </a:lnTo>
                  <a:lnTo>
                    <a:pt x="1722" y="2960"/>
                  </a:lnTo>
                  <a:lnTo>
                    <a:pt x="1722" y="2962"/>
                  </a:lnTo>
                  <a:lnTo>
                    <a:pt x="1726" y="2974"/>
                  </a:lnTo>
                  <a:lnTo>
                    <a:pt x="1728" y="2978"/>
                  </a:lnTo>
                  <a:lnTo>
                    <a:pt x="1732" y="2980"/>
                  </a:lnTo>
                  <a:lnTo>
                    <a:pt x="1736" y="2982"/>
                  </a:lnTo>
                  <a:lnTo>
                    <a:pt x="1742" y="2982"/>
                  </a:lnTo>
                  <a:lnTo>
                    <a:pt x="1748" y="2982"/>
                  </a:lnTo>
                  <a:lnTo>
                    <a:pt x="1750" y="2984"/>
                  </a:lnTo>
                  <a:lnTo>
                    <a:pt x="1752" y="2986"/>
                  </a:lnTo>
                  <a:lnTo>
                    <a:pt x="1754" y="2984"/>
                  </a:lnTo>
                  <a:lnTo>
                    <a:pt x="1754" y="2982"/>
                  </a:lnTo>
                  <a:lnTo>
                    <a:pt x="1756" y="2980"/>
                  </a:lnTo>
                  <a:lnTo>
                    <a:pt x="1764" y="2978"/>
                  </a:lnTo>
                  <a:lnTo>
                    <a:pt x="1770" y="2976"/>
                  </a:lnTo>
                  <a:lnTo>
                    <a:pt x="1774" y="2974"/>
                  </a:lnTo>
                  <a:lnTo>
                    <a:pt x="1776" y="2970"/>
                  </a:lnTo>
                  <a:lnTo>
                    <a:pt x="1780" y="2966"/>
                  </a:lnTo>
                  <a:lnTo>
                    <a:pt x="1782" y="2964"/>
                  </a:lnTo>
                  <a:lnTo>
                    <a:pt x="1790" y="2964"/>
                  </a:lnTo>
                  <a:lnTo>
                    <a:pt x="1794" y="2964"/>
                  </a:lnTo>
                  <a:lnTo>
                    <a:pt x="1796" y="2962"/>
                  </a:lnTo>
                  <a:lnTo>
                    <a:pt x="1794" y="2960"/>
                  </a:lnTo>
                  <a:lnTo>
                    <a:pt x="1790" y="2954"/>
                  </a:lnTo>
                  <a:lnTo>
                    <a:pt x="1790" y="2950"/>
                  </a:lnTo>
                  <a:lnTo>
                    <a:pt x="1796" y="2944"/>
                  </a:lnTo>
                  <a:lnTo>
                    <a:pt x="1804" y="2938"/>
                  </a:lnTo>
                  <a:close/>
                  <a:moveTo>
                    <a:pt x="1538" y="2902"/>
                  </a:moveTo>
                  <a:lnTo>
                    <a:pt x="1538" y="2902"/>
                  </a:lnTo>
                  <a:lnTo>
                    <a:pt x="1540" y="2906"/>
                  </a:lnTo>
                  <a:lnTo>
                    <a:pt x="1538" y="2910"/>
                  </a:lnTo>
                  <a:lnTo>
                    <a:pt x="1538" y="2914"/>
                  </a:lnTo>
                  <a:lnTo>
                    <a:pt x="1542" y="2918"/>
                  </a:lnTo>
                  <a:lnTo>
                    <a:pt x="1544" y="2918"/>
                  </a:lnTo>
                  <a:lnTo>
                    <a:pt x="1548" y="2914"/>
                  </a:lnTo>
                  <a:lnTo>
                    <a:pt x="1554" y="2904"/>
                  </a:lnTo>
                  <a:lnTo>
                    <a:pt x="1558" y="2894"/>
                  </a:lnTo>
                  <a:lnTo>
                    <a:pt x="1560" y="2888"/>
                  </a:lnTo>
                  <a:lnTo>
                    <a:pt x="1560" y="2886"/>
                  </a:lnTo>
                  <a:lnTo>
                    <a:pt x="1558" y="2886"/>
                  </a:lnTo>
                  <a:lnTo>
                    <a:pt x="1554" y="2886"/>
                  </a:lnTo>
                  <a:lnTo>
                    <a:pt x="1546" y="2892"/>
                  </a:lnTo>
                  <a:lnTo>
                    <a:pt x="1540" y="2898"/>
                  </a:lnTo>
                  <a:lnTo>
                    <a:pt x="1538" y="2900"/>
                  </a:lnTo>
                  <a:lnTo>
                    <a:pt x="1538" y="2902"/>
                  </a:lnTo>
                  <a:close/>
                  <a:moveTo>
                    <a:pt x="644" y="1508"/>
                  </a:moveTo>
                  <a:lnTo>
                    <a:pt x="644" y="1508"/>
                  </a:lnTo>
                  <a:lnTo>
                    <a:pt x="646" y="1510"/>
                  </a:lnTo>
                  <a:lnTo>
                    <a:pt x="648" y="1508"/>
                  </a:lnTo>
                  <a:lnTo>
                    <a:pt x="650" y="1500"/>
                  </a:lnTo>
                  <a:lnTo>
                    <a:pt x="650" y="1498"/>
                  </a:lnTo>
                  <a:lnTo>
                    <a:pt x="646" y="1498"/>
                  </a:lnTo>
                  <a:lnTo>
                    <a:pt x="640" y="1500"/>
                  </a:lnTo>
                  <a:lnTo>
                    <a:pt x="636" y="1504"/>
                  </a:lnTo>
                  <a:lnTo>
                    <a:pt x="634" y="1510"/>
                  </a:lnTo>
                  <a:lnTo>
                    <a:pt x="636" y="1514"/>
                  </a:lnTo>
                  <a:lnTo>
                    <a:pt x="638" y="1516"/>
                  </a:lnTo>
                  <a:lnTo>
                    <a:pt x="642" y="1518"/>
                  </a:lnTo>
                  <a:lnTo>
                    <a:pt x="644" y="1516"/>
                  </a:lnTo>
                  <a:lnTo>
                    <a:pt x="644" y="1514"/>
                  </a:lnTo>
                  <a:lnTo>
                    <a:pt x="642" y="1508"/>
                  </a:lnTo>
                  <a:lnTo>
                    <a:pt x="640" y="1506"/>
                  </a:lnTo>
                  <a:lnTo>
                    <a:pt x="644" y="1508"/>
                  </a:lnTo>
                  <a:close/>
                  <a:moveTo>
                    <a:pt x="632" y="1558"/>
                  </a:moveTo>
                  <a:lnTo>
                    <a:pt x="632" y="1558"/>
                  </a:lnTo>
                  <a:lnTo>
                    <a:pt x="634" y="1556"/>
                  </a:lnTo>
                  <a:lnTo>
                    <a:pt x="634" y="1554"/>
                  </a:lnTo>
                  <a:lnTo>
                    <a:pt x="634" y="1548"/>
                  </a:lnTo>
                  <a:lnTo>
                    <a:pt x="630" y="1544"/>
                  </a:lnTo>
                  <a:lnTo>
                    <a:pt x="630" y="1546"/>
                  </a:lnTo>
                  <a:lnTo>
                    <a:pt x="630" y="1554"/>
                  </a:lnTo>
                  <a:lnTo>
                    <a:pt x="630" y="1558"/>
                  </a:lnTo>
                  <a:lnTo>
                    <a:pt x="632" y="1558"/>
                  </a:lnTo>
                  <a:close/>
                  <a:moveTo>
                    <a:pt x="628" y="1528"/>
                  </a:moveTo>
                  <a:lnTo>
                    <a:pt x="628" y="1528"/>
                  </a:lnTo>
                  <a:lnTo>
                    <a:pt x="630" y="1528"/>
                  </a:lnTo>
                  <a:lnTo>
                    <a:pt x="630" y="1526"/>
                  </a:lnTo>
                  <a:lnTo>
                    <a:pt x="632" y="1522"/>
                  </a:lnTo>
                  <a:lnTo>
                    <a:pt x="632" y="1520"/>
                  </a:lnTo>
                  <a:lnTo>
                    <a:pt x="634" y="1520"/>
                  </a:lnTo>
                  <a:lnTo>
                    <a:pt x="634" y="1522"/>
                  </a:lnTo>
                  <a:lnTo>
                    <a:pt x="636" y="1522"/>
                  </a:lnTo>
                  <a:lnTo>
                    <a:pt x="638" y="1522"/>
                  </a:lnTo>
                  <a:lnTo>
                    <a:pt x="638" y="1520"/>
                  </a:lnTo>
                  <a:lnTo>
                    <a:pt x="636" y="1518"/>
                  </a:lnTo>
                  <a:lnTo>
                    <a:pt x="632" y="1514"/>
                  </a:lnTo>
                  <a:lnTo>
                    <a:pt x="628" y="1512"/>
                  </a:lnTo>
                  <a:lnTo>
                    <a:pt x="628" y="1516"/>
                  </a:lnTo>
                  <a:lnTo>
                    <a:pt x="628" y="1528"/>
                  </a:lnTo>
                  <a:close/>
                  <a:moveTo>
                    <a:pt x="1186" y="1636"/>
                  </a:moveTo>
                  <a:lnTo>
                    <a:pt x="1186" y="1636"/>
                  </a:lnTo>
                  <a:lnTo>
                    <a:pt x="1180" y="1640"/>
                  </a:lnTo>
                  <a:lnTo>
                    <a:pt x="1176" y="1638"/>
                  </a:lnTo>
                  <a:lnTo>
                    <a:pt x="1174" y="1638"/>
                  </a:lnTo>
                  <a:lnTo>
                    <a:pt x="1164" y="1646"/>
                  </a:lnTo>
                  <a:lnTo>
                    <a:pt x="1156" y="1656"/>
                  </a:lnTo>
                  <a:lnTo>
                    <a:pt x="1150" y="1666"/>
                  </a:lnTo>
                  <a:lnTo>
                    <a:pt x="1150" y="1676"/>
                  </a:lnTo>
                  <a:lnTo>
                    <a:pt x="1154" y="1682"/>
                  </a:lnTo>
                  <a:lnTo>
                    <a:pt x="1154" y="1686"/>
                  </a:lnTo>
                  <a:lnTo>
                    <a:pt x="1154" y="1690"/>
                  </a:lnTo>
                  <a:lnTo>
                    <a:pt x="1154" y="1696"/>
                  </a:lnTo>
                  <a:lnTo>
                    <a:pt x="1154" y="1700"/>
                  </a:lnTo>
                  <a:lnTo>
                    <a:pt x="1158" y="1700"/>
                  </a:lnTo>
                  <a:lnTo>
                    <a:pt x="1162" y="1696"/>
                  </a:lnTo>
                  <a:lnTo>
                    <a:pt x="1166" y="1690"/>
                  </a:lnTo>
                  <a:lnTo>
                    <a:pt x="1170" y="1682"/>
                  </a:lnTo>
                  <a:lnTo>
                    <a:pt x="1178" y="1674"/>
                  </a:lnTo>
                  <a:lnTo>
                    <a:pt x="1182" y="1670"/>
                  </a:lnTo>
                  <a:lnTo>
                    <a:pt x="1184" y="1666"/>
                  </a:lnTo>
                  <a:lnTo>
                    <a:pt x="1182" y="1662"/>
                  </a:lnTo>
                  <a:lnTo>
                    <a:pt x="1180" y="1658"/>
                  </a:lnTo>
                  <a:lnTo>
                    <a:pt x="1180" y="1656"/>
                  </a:lnTo>
                  <a:lnTo>
                    <a:pt x="1182" y="1652"/>
                  </a:lnTo>
                  <a:lnTo>
                    <a:pt x="1186" y="1646"/>
                  </a:lnTo>
                  <a:lnTo>
                    <a:pt x="1194" y="1638"/>
                  </a:lnTo>
                  <a:lnTo>
                    <a:pt x="1198" y="1632"/>
                  </a:lnTo>
                  <a:lnTo>
                    <a:pt x="1196" y="1630"/>
                  </a:lnTo>
                  <a:lnTo>
                    <a:pt x="1194" y="1632"/>
                  </a:lnTo>
                  <a:lnTo>
                    <a:pt x="1186" y="1636"/>
                  </a:lnTo>
                  <a:close/>
                  <a:moveTo>
                    <a:pt x="1058" y="962"/>
                  </a:moveTo>
                  <a:lnTo>
                    <a:pt x="1058" y="962"/>
                  </a:lnTo>
                  <a:lnTo>
                    <a:pt x="1050" y="960"/>
                  </a:lnTo>
                  <a:lnTo>
                    <a:pt x="1048" y="962"/>
                  </a:lnTo>
                  <a:lnTo>
                    <a:pt x="1046" y="964"/>
                  </a:lnTo>
                  <a:lnTo>
                    <a:pt x="1048" y="964"/>
                  </a:lnTo>
                  <a:lnTo>
                    <a:pt x="1054" y="964"/>
                  </a:lnTo>
                  <a:lnTo>
                    <a:pt x="1058" y="962"/>
                  </a:lnTo>
                  <a:close/>
                  <a:moveTo>
                    <a:pt x="1366" y="1568"/>
                  </a:moveTo>
                  <a:lnTo>
                    <a:pt x="1366" y="1568"/>
                  </a:lnTo>
                  <a:lnTo>
                    <a:pt x="1364" y="1566"/>
                  </a:lnTo>
                  <a:lnTo>
                    <a:pt x="1360" y="1564"/>
                  </a:lnTo>
                  <a:lnTo>
                    <a:pt x="1356" y="1564"/>
                  </a:lnTo>
                  <a:lnTo>
                    <a:pt x="1354" y="1566"/>
                  </a:lnTo>
                  <a:lnTo>
                    <a:pt x="1356" y="1568"/>
                  </a:lnTo>
                  <a:lnTo>
                    <a:pt x="1360" y="1570"/>
                  </a:lnTo>
                  <a:lnTo>
                    <a:pt x="1364" y="1570"/>
                  </a:lnTo>
                  <a:lnTo>
                    <a:pt x="1366" y="1568"/>
                  </a:lnTo>
                  <a:close/>
                  <a:moveTo>
                    <a:pt x="1332" y="1588"/>
                  </a:moveTo>
                  <a:lnTo>
                    <a:pt x="1332" y="1588"/>
                  </a:lnTo>
                  <a:lnTo>
                    <a:pt x="1336" y="1586"/>
                  </a:lnTo>
                  <a:lnTo>
                    <a:pt x="1338" y="1584"/>
                  </a:lnTo>
                  <a:lnTo>
                    <a:pt x="1338" y="1582"/>
                  </a:lnTo>
                  <a:lnTo>
                    <a:pt x="1342" y="1580"/>
                  </a:lnTo>
                  <a:lnTo>
                    <a:pt x="1344" y="1582"/>
                  </a:lnTo>
                  <a:lnTo>
                    <a:pt x="1346" y="1580"/>
                  </a:lnTo>
                  <a:lnTo>
                    <a:pt x="1346" y="1578"/>
                  </a:lnTo>
                  <a:lnTo>
                    <a:pt x="1348" y="1578"/>
                  </a:lnTo>
                  <a:lnTo>
                    <a:pt x="1350" y="1578"/>
                  </a:lnTo>
                  <a:lnTo>
                    <a:pt x="1352" y="1576"/>
                  </a:lnTo>
                  <a:lnTo>
                    <a:pt x="1350" y="1574"/>
                  </a:lnTo>
                  <a:lnTo>
                    <a:pt x="1346" y="1570"/>
                  </a:lnTo>
                  <a:lnTo>
                    <a:pt x="1336" y="1562"/>
                  </a:lnTo>
                  <a:lnTo>
                    <a:pt x="1334" y="1562"/>
                  </a:lnTo>
                  <a:lnTo>
                    <a:pt x="1330" y="1566"/>
                  </a:lnTo>
                  <a:lnTo>
                    <a:pt x="1326" y="1568"/>
                  </a:lnTo>
                  <a:lnTo>
                    <a:pt x="1320" y="1570"/>
                  </a:lnTo>
                  <a:lnTo>
                    <a:pt x="1316" y="1570"/>
                  </a:lnTo>
                  <a:lnTo>
                    <a:pt x="1312" y="1570"/>
                  </a:lnTo>
                  <a:lnTo>
                    <a:pt x="1310" y="1572"/>
                  </a:lnTo>
                  <a:lnTo>
                    <a:pt x="1312" y="1574"/>
                  </a:lnTo>
                  <a:lnTo>
                    <a:pt x="1322" y="1574"/>
                  </a:lnTo>
                  <a:lnTo>
                    <a:pt x="1324" y="1574"/>
                  </a:lnTo>
                  <a:lnTo>
                    <a:pt x="1326" y="1576"/>
                  </a:lnTo>
                  <a:lnTo>
                    <a:pt x="1326" y="1580"/>
                  </a:lnTo>
                  <a:lnTo>
                    <a:pt x="1328" y="1584"/>
                  </a:lnTo>
                  <a:lnTo>
                    <a:pt x="1330" y="1586"/>
                  </a:lnTo>
                  <a:lnTo>
                    <a:pt x="1332" y="1588"/>
                  </a:lnTo>
                  <a:close/>
                  <a:moveTo>
                    <a:pt x="1306" y="1608"/>
                  </a:moveTo>
                  <a:lnTo>
                    <a:pt x="1306" y="1608"/>
                  </a:lnTo>
                  <a:lnTo>
                    <a:pt x="1304" y="1610"/>
                  </a:lnTo>
                  <a:lnTo>
                    <a:pt x="1302" y="1612"/>
                  </a:lnTo>
                  <a:lnTo>
                    <a:pt x="1304" y="1616"/>
                  </a:lnTo>
                  <a:lnTo>
                    <a:pt x="1310" y="1618"/>
                  </a:lnTo>
                  <a:lnTo>
                    <a:pt x="1316" y="1622"/>
                  </a:lnTo>
                  <a:lnTo>
                    <a:pt x="1316" y="1624"/>
                  </a:lnTo>
                  <a:lnTo>
                    <a:pt x="1312" y="1628"/>
                  </a:lnTo>
                  <a:lnTo>
                    <a:pt x="1308" y="1630"/>
                  </a:lnTo>
                  <a:lnTo>
                    <a:pt x="1308" y="1634"/>
                  </a:lnTo>
                  <a:lnTo>
                    <a:pt x="1308" y="1636"/>
                  </a:lnTo>
                  <a:lnTo>
                    <a:pt x="1314" y="1636"/>
                  </a:lnTo>
                  <a:lnTo>
                    <a:pt x="1316" y="1634"/>
                  </a:lnTo>
                  <a:lnTo>
                    <a:pt x="1318" y="1630"/>
                  </a:lnTo>
                  <a:lnTo>
                    <a:pt x="1322" y="1620"/>
                  </a:lnTo>
                  <a:lnTo>
                    <a:pt x="1326" y="1618"/>
                  </a:lnTo>
                  <a:lnTo>
                    <a:pt x="1328" y="1616"/>
                  </a:lnTo>
                  <a:lnTo>
                    <a:pt x="1330" y="1616"/>
                  </a:lnTo>
                  <a:lnTo>
                    <a:pt x="1334" y="1618"/>
                  </a:lnTo>
                  <a:lnTo>
                    <a:pt x="1340" y="1614"/>
                  </a:lnTo>
                  <a:lnTo>
                    <a:pt x="1348" y="1610"/>
                  </a:lnTo>
                  <a:lnTo>
                    <a:pt x="1352" y="1604"/>
                  </a:lnTo>
                  <a:lnTo>
                    <a:pt x="1356" y="1602"/>
                  </a:lnTo>
                  <a:lnTo>
                    <a:pt x="1358" y="1602"/>
                  </a:lnTo>
                  <a:lnTo>
                    <a:pt x="1358" y="1604"/>
                  </a:lnTo>
                  <a:lnTo>
                    <a:pt x="1362" y="1604"/>
                  </a:lnTo>
                  <a:lnTo>
                    <a:pt x="1364" y="1602"/>
                  </a:lnTo>
                  <a:lnTo>
                    <a:pt x="1362" y="1602"/>
                  </a:lnTo>
                  <a:lnTo>
                    <a:pt x="1354" y="1596"/>
                  </a:lnTo>
                  <a:lnTo>
                    <a:pt x="1348" y="1594"/>
                  </a:lnTo>
                  <a:lnTo>
                    <a:pt x="1342" y="1594"/>
                  </a:lnTo>
                  <a:lnTo>
                    <a:pt x="1338" y="1594"/>
                  </a:lnTo>
                  <a:lnTo>
                    <a:pt x="1334" y="1592"/>
                  </a:lnTo>
                  <a:lnTo>
                    <a:pt x="1330" y="1590"/>
                  </a:lnTo>
                  <a:lnTo>
                    <a:pt x="1324" y="1592"/>
                  </a:lnTo>
                  <a:lnTo>
                    <a:pt x="1318" y="1594"/>
                  </a:lnTo>
                  <a:lnTo>
                    <a:pt x="1314" y="1600"/>
                  </a:lnTo>
                  <a:lnTo>
                    <a:pt x="1312" y="1602"/>
                  </a:lnTo>
                  <a:lnTo>
                    <a:pt x="1310" y="1602"/>
                  </a:lnTo>
                  <a:lnTo>
                    <a:pt x="1308" y="1598"/>
                  </a:lnTo>
                  <a:lnTo>
                    <a:pt x="1304" y="1598"/>
                  </a:lnTo>
                  <a:lnTo>
                    <a:pt x="1304" y="1600"/>
                  </a:lnTo>
                  <a:lnTo>
                    <a:pt x="1306" y="1604"/>
                  </a:lnTo>
                  <a:lnTo>
                    <a:pt x="1308" y="1606"/>
                  </a:lnTo>
                  <a:lnTo>
                    <a:pt x="1308" y="1608"/>
                  </a:lnTo>
                  <a:lnTo>
                    <a:pt x="1306" y="1608"/>
                  </a:lnTo>
                  <a:close/>
                  <a:moveTo>
                    <a:pt x="1364" y="1596"/>
                  </a:moveTo>
                  <a:lnTo>
                    <a:pt x="1364" y="1596"/>
                  </a:lnTo>
                  <a:lnTo>
                    <a:pt x="1364" y="1592"/>
                  </a:lnTo>
                  <a:lnTo>
                    <a:pt x="1360" y="1590"/>
                  </a:lnTo>
                  <a:lnTo>
                    <a:pt x="1356" y="1588"/>
                  </a:lnTo>
                  <a:lnTo>
                    <a:pt x="1354" y="1588"/>
                  </a:lnTo>
                  <a:lnTo>
                    <a:pt x="1354" y="1592"/>
                  </a:lnTo>
                  <a:lnTo>
                    <a:pt x="1356" y="1596"/>
                  </a:lnTo>
                  <a:lnTo>
                    <a:pt x="1360" y="1598"/>
                  </a:lnTo>
                  <a:lnTo>
                    <a:pt x="1364" y="1596"/>
                  </a:lnTo>
                  <a:close/>
                  <a:moveTo>
                    <a:pt x="1102" y="2532"/>
                  </a:moveTo>
                  <a:lnTo>
                    <a:pt x="1102" y="2532"/>
                  </a:lnTo>
                  <a:lnTo>
                    <a:pt x="1110" y="2530"/>
                  </a:lnTo>
                  <a:lnTo>
                    <a:pt x="1112" y="2530"/>
                  </a:lnTo>
                  <a:lnTo>
                    <a:pt x="1110" y="2528"/>
                  </a:lnTo>
                  <a:lnTo>
                    <a:pt x="1098" y="2526"/>
                  </a:lnTo>
                  <a:lnTo>
                    <a:pt x="1092" y="2528"/>
                  </a:lnTo>
                  <a:lnTo>
                    <a:pt x="1094" y="2530"/>
                  </a:lnTo>
                  <a:lnTo>
                    <a:pt x="1096" y="2532"/>
                  </a:lnTo>
                  <a:lnTo>
                    <a:pt x="1102" y="2532"/>
                  </a:lnTo>
                  <a:close/>
                  <a:moveTo>
                    <a:pt x="470" y="2754"/>
                  </a:moveTo>
                  <a:lnTo>
                    <a:pt x="470" y="2754"/>
                  </a:lnTo>
                  <a:lnTo>
                    <a:pt x="472" y="2756"/>
                  </a:lnTo>
                  <a:lnTo>
                    <a:pt x="476" y="2756"/>
                  </a:lnTo>
                  <a:lnTo>
                    <a:pt x="482" y="2752"/>
                  </a:lnTo>
                  <a:lnTo>
                    <a:pt x="486" y="2746"/>
                  </a:lnTo>
                  <a:lnTo>
                    <a:pt x="486" y="2744"/>
                  </a:lnTo>
                  <a:lnTo>
                    <a:pt x="484" y="2740"/>
                  </a:lnTo>
                  <a:lnTo>
                    <a:pt x="482" y="2740"/>
                  </a:lnTo>
                  <a:lnTo>
                    <a:pt x="480" y="2740"/>
                  </a:lnTo>
                  <a:lnTo>
                    <a:pt x="474" y="2744"/>
                  </a:lnTo>
                  <a:lnTo>
                    <a:pt x="470" y="2750"/>
                  </a:lnTo>
                  <a:lnTo>
                    <a:pt x="470" y="2752"/>
                  </a:lnTo>
                  <a:lnTo>
                    <a:pt x="470" y="2754"/>
                  </a:lnTo>
                  <a:close/>
                  <a:moveTo>
                    <a:pt x="808" y="2632"/>
                  </a:moveTo>
                  <a:lnTo>
                    <a:pt x="808" y="2632"/>
                  </a:lnTo>
                  <a:lnTo>
                    <a:pt x="804" y="2628"/>
                  </a:lnTo>
                  <a:lnTo>
                    <a:pt x="802" y="2626"/>
                  </a:lnTo>
                  <a:lnTo>
                    <a:pt x="798" y="2624"/>
                  </a:lnTo>
                  <a:lnTo>
                    <a:pt x="794" y="2626"/>
                  </a:lnTo>
                  <a:lnTo>
                    <a:pt x="790" y="2628"/>
                  </a:lnTo>
                  <a:lnTo>
                    <a:pt x="776" y="2638"/>
                  </a:lnTo>
                  <a:lnTo>
                    <a:pt x="768" y="2644"/>
                  </a:lnTo>
                  <a:lnTo>
                    <a:pt x="762" y="2646"/>
                  </a:lnTo>
                  <a:lnTo>
                    <a:pt x="758" y="2644"/>
                  </a:lnTo>
                  <a:lnTo>
                    <a:pt x="756" y="2642"/>
                  </a:lnTo>
                  <a:lnTo>
                    <a:pt x="752" y="2640"/>
                  </a:lnTo>
                  <a:lnTo>
                    <a:pt x="750" y="2650"/>
                  </a:lnTo>
                  <a:lnTo>
                    <a:pt x="752" y="2654"/>
                  </a:lnTo>
                  <a:lnTo>
                    <a:pt x="752" y="2658"/>
                  </a:lnTo>
                  <a:lnTo>
                    <a:pt x="756" y="2664"/>
                  </a:lnTo>
                  <a:lnTo>
                    <a:pt x="760" y="2672"/>
                  </a:lnTo>
                  <a:lnTo>
                    <a:pt x="762" y="2678"/>
                  </a:lnTo>
                  <a:lnTo>
                    <a:pt x="762" y="2686"/>
                  </a:lnTo>
                  <a:lnTo>
                    <a:pt x="762" y="2694"/>
                  </a:lnTo>
                  <a:lnTo>
                    <a:pt x="764" y="2698"/>
                  </a:lnTo>
                  <a:lnTo>
                    <a:pt x="764" y="2702"/>
                  </a:lnTo>
                  <a:lnTo>
                    <a:pt x="762" y="2714"/>
                  </a:lnTo>
                  <a:lnTo>
                    <a:pt x="760" y="2728"/>
                  </a:lnTo>
                  <a:lnTo>
                    <a:pt x="764" y="2742"/>
                  </a:lnTo>
                  <a:lnTo>
                    <a:pt x="766" y="2746"/>
                  </a:lnTo>
                  <a:lnTo>
                    <a:pt x="770" y="2750"/>
                  </a:lnTo>
                  <a:lnTo>
                    <a:pt x="774" y="2752"/>
                  </a:lnTo>
                  <a:lnTo>
                    <a:pt x="778" y="2752"/>
                  </a:lnTo>
                  <a:lnTo>
                    <a:pt x="782" y="2752"/>
                  </a:lnTo>
                  <a:lnTo>
                    <a:pt x="784" y="2748"/>
                  </a:lnTo>
                  <a:lnTo>
                    <a:pt x="788" y="2742"/>
                  </a:lnTo>
                  <a:lnTo>
                    <a:pt x="790" y="2738"/>
                  </a:lnTo>
                  <a:lnTo>
                    <a:pt x="792" y="2736"/>
                  </a:lnTo>
                  <a:lnTo>
                    <a:pt x="796" y="2738"/>
                  </a:lnTo>
                  <a:lnTo>
                    <a:pt x="802" y="2740"/>
                  </a:lnTo>
                  <a:lnTo>
                    <a:pt x="806" y="2740"/>
                  </a:lnTo>
                  <a:lnTo>
                    <a:pt x="808" y="2736"/>
                  </a:lnTo>
                  <a:lnTo>
                    <a:pt x="810" y="2726"/>
                  </a:lnTo>
                  <a:lnTo>
                    <a:pt x="814" y="2708"/>
                  </a:lnTo>
                  <a:lnTo>
                    <a:pt x="816" y="2698"/>
                  </a:lnTo>
                  <a:lnTo>
                    <a:pt x="814" y="2690"/>
                  </a:lnTo>
                  <a:lnTo>
                    <a:pt x="812" y="2682"/>
                  </a:lnTo>
                  <a:lnTo>
                    <a:pt x="810" y="2678"/>
                  </a:lnTo>
                  <a:lnTo>
                    <a:pt x="814" y="2672"/>
                  </a:lnTo>
                  <a:lnTo>
                    <a:pt x="818" y="2668"/>
                  </a:lnTo>
                  <a:lnTo>
                    <a:pt x="818" y="2662"/>
                  </a:lnTo>
                  <a:lnTo>
                    <a:pt x="818" y="2652"/>
                  </a:lnTo>
                  <a:lnTo>
                    <a:pt x="814" y="2642"/>
                  </a:lnTo>
                  <a:lnTo>
                    <a:pt x="808" y="2632"/>
                  </a:lnTo>
                  <a:close/>
                  <a:moveTo>
                    <a:pt x="576" y="2694"/>
                  </a:moveTo>
                  <a:lnTo>
                    <a:pt x="576" y="2694"/>
                  </a:lnTo>
                  <a:lnTo>
                    <a:pt x="578" y="2696"/>
                  </a:lnTo>
                  <a:lnTo>
                    <a:pt x="580" y="2696"/>
                  </a:lnTo>
                  <a:lnTo>
                    <a:pt x="584" y="2696"/>
                  </a:lnTo>
                  <a:lnTo>
                    <a:pt x="588" y="2698"/>
                  </a:lnTo>
                  <a:lnTo>
                    <a:pt x="592" y="2702"/>
                  </a:lnTo>
                  <a:lnTo>
                    <a:pt x="594" y="2700"/>
                  </a:lnTo>
                  <a:lnTo>
                    <a:pt x="596" y="2698"/>
                  </a:lnTo>
                  <a:lnTo>
                    <a:pt x="594" y="2692"/>
                  </a:lnTo>
                  <a:lnTo>
                    <a:pt x="594" y="2690"/>
                  </a:lnTo>
                  <a:lnTo>
                    <a:pt x="590" y="2688"/>
                  </a:lnTo>
                  <a:lnTo>
                    <a:pt x="584" y="2686"/>
                  </a:lnTo>
                  <a:lnTo>
                    <a:pt x="578" y="2688"/>
                  </a:lnTo>
                  <a:lnTo>
                    <a:pt x="576" y="2690"/>
                  </a:lnTo>
                  <a:lnTo>
                    <a:pt x="576" y="2694"/>
                  </a:lnTo>
                  <a:close/>
                  <a:moveTo>
                    <a:pt x="1022" y="2792"/>
                  </a:moveTo>
                  <a:lnTo>
                    <a:pt x="1022" y="2792"/>
                  </a:lnTo>
                  <a:lnTo>
                    <a:pt x="1016" y="2792"/>
                  </a:lnTo>
                  <a:lnTo>
                    <a:pt x="1010" y="2794"/>
                  </a:lnTo>
                  <a:lnTo>
                    <a:pt x="998" y="2800"/>
                  </a:lnTo>
                  <a:lnTo>
                    <a:pt x="990" y="2802"/>
                  </a:lnTo>
                  <a:lnTo>
                    <a:pt x="982" y="2802"/>
                  </a:lnTo>
                  <a:lnTo>
                    <a:pt x="974" y="2800"/>
                  </a:lnTo>
                  <a:lnTo>
                    <a:pt x="966" y="2796"/>
                  </a:lnTo>
                  <a:lnTo>
                    <a:pt x="960" y="2790"/>
                  </a:lnTo>
                  <a:lnTo>
                    <a:pt x="954" y="2790"/>
                  </a:lnTo>
                  <a:lnTo>
                    <a:pt x="950" y="2792"/>
                  </a:lnTo>
                  <a:lnTo>
                    <a:pt x="948" y="2794"/>
                  </a:lnTo>
                  <a:lnTo>
                    <a:pt x="944" y="2800"/>
                  </a:lnTo>
                  <a:lnTo>
                    <a:pt x="942" y="2800"/>
                  </a:lnTo>
                  <a:lnTo>
                    <a:pt x="938" y="2794"/>
                  </a:lnTo>
                  <a:lnTo>
                    <a:pt x="936" y="2794"/>
                  </a:lnTo>
                  <a:lnTo>
                    <a:pt x="934" y="2792"/>
                  </a:lnTo>
                  <a:lnTo>
                    <a:pt x="930" y="2796"/>
                  </a:lnTo>
                  <a:lnTo>
                    <a:pt x="926" y="2802"/>
                  </a:lnTo>
                  <a:lnTo>
                    <a:pt x="924" y="2814"/>
                  </a:lnTo>
                  <a:lnTo>
                    <a:pt x="926" y="2820"/>
                  </a:lnTo>
                  <a:lnTo>
                    <a:pt x="930" y="2822"/>
                  </a:lnTo>
                  <a:lnTo>
                    <a:pt x="944" y="2828"/>
                  </a:lnTo>
                  <a:lnTo>
                    <a:pt x="954" y="2832"/>
                  </a:lnTo>
                  <a:lnTo>
                    <a:pt x="966" y="2840"/>
                  </a:lnTo>
                  <a:lnTo>
                    <a:pt x="976" y="2848"/>
                  </a:lnTo>
                  <a:lnTo>
                    <a:pt x="982" y="2850"/>
                  </a:lnTo>
                  <a:lnTo>
                    <a:pt x="986" y="2850"/>
                  </a:lnTo>
                  <a:lnTo>
                    <a:pt x="994" y="2852"/>
                  </a:lnTo>
                  <a:lnTo>
                    <a:pt x="1000" y="2858"/>
                  </a:lnTo>
                  <a:lnTo>
                    <a:pt x="1008" y="2864"/>
                  </a:lnTo>
                  <a:lnTo>
                    <a:pt x="1016" y="2870"/>
                  </a:lnTo>
                  <a:lnTo>
                    <a:pt x="1030" y="2874"/>
                  </a:lnTo>
                  <a:lnTo>
                    <a:pt x="1032" y="2874"/>
                  </a:lnTo>
                  <a:lnTo>
                    <a:pt x="1032" y="2870"/>
                  </a:lnTo>
                  <a:lnTo>
                    <a:pt x="1034" y="2862"/>
                  </a:lnTo>
                  <a:lnTo>
                    <a:pt x="1036" y="2852"/>
                  </a:lnTo>
                  <a:lnTo>
                    <a:pt x="1036" y="2844"/>
                  </a:lnTo>
                  <a:lnTo>
                    <a:pt x="1034" y="2840"/>
                  </a:lnTo>
                  <a:lnTo>
                    <a:pt x="1032" y="2838"/>
                  </a:lnTo>
                  <a:lnTo>
                    <a:pt x="1030" y="2834"/>
                  </a:lnTo>
                  <a:lnTo>
                    <a:pt x="1030" y="2828"/>
                  </a:lnTo>
                  <a:lnTo>
                    <a:pt x="1036" y="2814"/>
                  </a:lnTo>
                  <a:lnTo>
                    <a:pt x="1050" y="2788"/>
                  </a:lnTo>
                  <a:lnTo>
                    <a:pt x="1052" y="2786"/>
                  </a:lnTo>
                  <a:lnTo>
                    <a:pt x="1050" y="2784"/>
                  </a:lnTo>
                  <a:lnTo>
                    <a:pt x="1042" y="2788"/>
                  </a:lnTo>
                  <a:lnTo>
                    <a:pt x="1032" y="2792"/>
                  </a:lnTo>
                  <a:lnTo>
                    <a:pt x="1026" y="2792"/>
                  </a:lnTo>
                  <a:lnTo>
                    <a:pt x="1022" y="2792"/>
                  </a:lnTo>
                  <a:close/>
                  <a:moveTo>
                    <a:pt x="802" y="2526"/>
                  </a:moveTo>
                  <a:lnTo>
                    <a:pt x="802" y="2526"/>
                  </a:lnTo>
                  <a:lnTo>
                    <a:pt x="800" y="2524"/>
                  </a:lnTo>
                  <a:lnTo>
                    <a:pt x="800" y="2526"/>
                  </a:lnTo>
                  <a:lnTo>
                    <a:pt x="798" y="2534"/>
                  </a:lnTo>
                  <a:lnTo>
                    <a:pt x="798" y="2540"/>
                  </a:lnTo>
                  <a:lnTo>
                    <a:pt x="798" y="2542"/>
                  </a:lnTo>
                  <a:lnTo>
                    <a:pt x="794" y="2542"/>
                  </a:lnTo>
                  <a:lnTo>
                    <a:pt x="790" y="2542"/>
                  </a:lnTo>
                  <a:lnTo>
                    <a:pt x="788" y="2542"/>
                  </a:lnTo>
                  <a:lnTo>
                    <a:pt x="782" y="2546"/>
                  </a:lnTo>
                  <a:lnTo>
                    <a:pt x="778" y="2548"/>
                  </a:lnTo>
                  <a:lnTo>
                    <a:pt x="774" y="2550"/>
                  </a:lnTo>
                  <a:lnTo>
                    <a:pt x="772" y="2550"/>
                  </a:lnTo>
                  <a:lnTo>
                    <a:pt x="772" y="2554"/>
                  </a:lnTo>
                  <a:lnTo>
                    <a:pt x="770" y="2568"/>
                  </a:lnTo>
                  <a:lnTo>
                    <a:pt x="770" y="2580"/>
                  </a:lnTo>
                  <a:lnTo>
                    <a:pt x="770" y="2584"/>
                  </a:lnTo>
                  <a:lnTo>
                    <a:pt x="772" y="2586"/>
                  </a:lnTo>
                  <a:lnTo>
                    <a:pt x="776" y="2586"/>
                  </a:lnTo>
                  <a:lnTo>
                    <a:pt x="776" y="2588"/>
                  </a:lnTo>
                  <a:lnTo>
                    <a:pt x="774" y="2592"/>
                  </a:lnTo>
                  <a:lnTo>
                    <a:pt x="772" y="2594"/>
                  </a:lnTo>
                  <a:lnTo>
                    <a:pt x="772" y="2596"/>
                  </a:lnTo>
                  <a:lnTo>
                    <a:pt x="778" y="2596"/>
                  </a:lnTo>
                  <a:lnTo>
                    <a:pt x="780" y="2598"/>
                  </a:lnTo>
                  <a:lnTo>
                    <a:pt x="778" y="2602"/>
                  </a:lnTo>
                  <a:lnTo>
                    <a:pt x="776" y="2604"/>
                  </a:lnTo>
                  <a:lnTo>
                    <a:pt x="776" y="2606"/>
                  </a:lnTo>
                  <a:lnTo>
                    <a:pt x="778" y="2608"/>
                  </a:lnTo>
                  <a:lnTo>
                    <a:pt x="786" y="2612"/>
                  </a:lnTo>
                  <a:lnTo>
                    <a:pt x="788" y="2614"/>
                  </a:lnTo>
                  <a:lnTo>
                    <a:pt x="790" y="2616"/>
                  </a:lnTo>
                  <a:lnTo>
                    <a:pt x="792" y="2616"/>
                  </a:lnTo>
                  <a:lnTo>
                    <a:pt x="794" y="2616"/>
                  </a:lnTo>
                  <a:lnTo>
                    <a:pt x="794" y="2612"/>
                  </a:lnTo>
                  <a:lnTo>
                    <a:pt x="794" y="2610"/>
                  </a:lnTo>
                  <a:lnTo>
                    <a:pt x="796" y="2606"/>
                  </a:lnTo>
                  <a:lnTo>
                    <a:pt x="800" y="2604"/>
                  </a:lnTo>
                  <a:lnTo>
                    <a:pt x="800" y="2600"/>
                  </a:lnTo>
                  <a:lnTo>
                    <a:pt x="802" y="2588"/>
                  </a:lnTo>
                  <a:lnTo>
                    <a:pt x="802" y="2582"/>
                  </a:lnTo>
                  <a:lnTo>
                    <a:pt x="804" y="2578"/>
                  </a:lnTo>
                  <a:lnTo>
                    <a:pt x="808" y="2574"/>
                  </a:lnTo>
                  <a:lnTo>
                    <a:pt x="808" y="2562"/>
                  </a:lnTo>
                  <a:lnTo>
                    <a:pt x="806" y="2552"/>
                  </a:lnTo>
                  <a:lnTo>
                    <a:pt x="804" y="2546"/>
                  </a:lnTo>
                  <a:lnTo>
                    <a:pt x="804" y="2544"/>
                  </a:lnTo>
                  <a:lnTo>
                    <a:pt x="804" y="2540"/>
                  </a:lnTo>
                  <a:lnTo>
                    <a:pt x="804" y="2530"/>
                  </a:lnTo>
                  <a:lnTo>
                    <a:pt x="804" y="2528"/>
                  </a:lnTo>
                  <a:lnTo>
                    <a:pt x="802" y="2526"/>
                  </a:lnTo>
                  <a:close/>
                  <a:moveTo>
                    <a:pt x="550" y="2700"/>
                  </a:moveTo>
                  <a:lnTo>
                    <a:pt x="550" y="2700"/>
                  </a:lnTo>
                  <a:lnTo>
                    <a:pt x="548" y="2696"/>
                  </a:lnTo>
                  <a:lnTo>
                    <a:pt x="544" y="2696"/>
                  </a:lnTo>
                  <a:lnTo>
                    <a:pt x="538" y="2698"/>
                  </a:lnTo>
                  <a:lnTo>
                    <a:pt x="532" y="2702"/>
                  </a:lnTo>
                  <a:lnTo>
                    <a:pt x="520" y="2712"/>
                  </a:lnTo>
                  <a:lnTo>
                    <a:pt x="518" y="2716"/>
                  </a:lnTo>
                  <a:lnTo>
                    <a:pt x="520" y="2718"/>
                  </a:lnTo>
                  <a:lnTo>
                    <a:pt x="520" y="2720"/>
                  </a:lnTo>
                  <a:lnTo>
                    <a:pt x="526" y="2718"/>
                  </a:lnTo>
                  <a:lnTo>
                    <a:pt x="530" y="2718"/>
                  </a:lnTo>
                  <a:lnTo>
                    <a:pt x="532" y="2720"/>
                  </a:lnTo>
                  <a:lnTo>
                    <a:pt x="536" y="2726"/>
                  </a:lnTo>
                  <a:lnTo>
                    <a:pt x="542" y="2730"/>
                  </a:lnTo>
                  <a:lnTo>
                    <a:pt x="546" y="2732"/>
                  </a:lnTo>
                  <a:lnTo>
                    <a:pt x="548" y="2732"/>
                  </a:lnTo>
                  <a:lnTo>
                    <a:pt x="554" y="2726"/>
                  </a:lnTo>
                  <a:lnTo>
                    <a:pt x="562" y="2708"/>
                  </a:lnTo>
                  <a:lnTo>
                    <a:pt x="564" y="2706"/>
                  </a:lnTo>
                  <a:lnTo>
                    <a:pt x="564" y="2704"/>
                  </a:lnTo>
                  <a:lnTo>
                    <a:pt x="558" y="2704"/>
                  </a:lnTo>
                  <a:lnTo>
                    <a:pt x="552" y="2706"/>
                  </a:lnTo>
                  <a:lnTo>
                    <a:pt x="550" y="2704"/>
                  </a:lnTo>
                  <a:lnTo>
                    <a:pt x="550" y="2700"/>
                  </a:lnTo>
                  <a:close/>
                  <a:moveTo>
                    <a:pt x="1254" y="2806"/>
                  </a:moveTo>
                  <a:lnTo>
                    <a:pt x="1254" y="2806"/>
                  </a:lnTo>
                  <a:lnTo>
                    <a:pt x="1252" y="2810"/>
                  </a:lnTo>
                  <a:lnTo>
                    <a:pt x="1254" y="2814"/>
                  </a:lnTo>
                  <a:lnTo>
                    <a:pt x="1260" y="2818"/>
                  </a:lnTo>
                  <a:lnTo>
                    <a:pt x="1264" y="2820"/>
                  </a:lnTo>
                  <a:lnTo>
                    <a:pt x="1266" y="2818"/>
                  </a:lnTo>
                  <a:lnTo>
                    <a:pt x="1266" y="2816"/>
                  </a:lnTo>
                  <a:lnTo>
                    <a:pt x="1264" y="2812"/>
                  </a:lnTo>
                  <a:lnTo>
                    <a:pt x="1258" y="2808"/>
                  </a:lnTo>
                  <a:lnTo>
                    <a:pt x="1254" y="2806"/>
                  </a:lnTo>
                  <a:close/>
                  <a:moveTo>
                    <a:pt x="1410" y="2874"/>
                  </a:moveTo>
                  <a:lnTo>
                    <a:pt x="1410" y="2874"/>
                  </a:lnTo>
                  <a:lnTo>
                    <a:pt x="1412" y="2870"/>
                  </a:lnTo>
                  <a:lnTo>
                    <a:pt x="1410" y="2868"/>
                  </a:lnTo>
                  <a:lnTo>
                    <a:pt x="1408" y="2868"/>
                  </a:lnTo>
                  <a:lnTo>
                    <a:pt x="1402" y="2870"/>
                  </a:lnTo>
                  <a:lnTo>
                    <a:pt x="1402" y="2872"/>
                  </a:lnTo>
                  <a:lnTo>
                    <a:pt x="1400" y="2874"/>
                  </a:lnTo>
                  <a:lnTo>
                    <a:pt x="1402" y="2876"/>
                  </a:lnTo>
                  <a:lnTo>
                    <a:pt x="1406" y="2876"/>
                  </a:lnTo>
                  <a:lnTo>
                    <a:pt x="1410" y="2874"/>
                  </a:lnTo>
                  <a:close/>
                  <a:moveTo>
                    <a:pt x="1214" y="2706"/>
                  </a:moveTo>
                  <a:lnTo>
                    <a:pt x="1214" y="2706"/>
                  </a:lnTo>
                  <a:lnTo>
                    <a:pt x="1214" y="2712"/>
                  </a:lnTo>
                  <a:lnTo>
                    <a:pt x="1218" y="2718"/>
                  </a:lnTo>
                  <a:lnTo>
                    <a:pt x="1224" y="2722"/>
                  </a:lnTo>
                  <a:lnTo>
                    <a:pt x="1230" y="2726"/>
                  </a:lnTo>
                  <a:lnTo>
                    <a:pt x="1232" y="2726"/>
                  </a:lnTo>
                  <a:lnTo>
                    <a:pt x="1230" y="2724"/>
                  </a:lnTo>
                  <a:lnTo>
                    <a:pt x="1228" y="2720"/>
                  </a:lnTo>
                  <a:lnTo>
                    <a:pt x="1224" y="2714"/>
                  </a:lnTo>
                  <a:lnTo>
                    <a:pt x="1222" y="2708"/>
                  </a:lnTo>
                  <a:lnTo>
                    <a:pt x="1222" y="2704"/>
                  </a:lnTo>
                  <a:lnTo>
                    <a:pt x="1218" y="2702"/>
                  </a:lnTo>
                  <a:lnTo>
                    <a:pt x="1216" y="2702"/>
                  </a:lnTo>
                  <a:lnTo>
                    <a:pt x="1214" y="2706"/>
                  </a:lnTo>
                  <a:close/>
                  <a:moveTo>
                    <a:pt x="1468" y="2954"/>
                  </a:moveTo>
                  <a:lnTo>
                    <a:pt x="1468" y="2954"/>
                  </a:lnTo>
                  <a:lnTo>
                    <a:pt x="1464" y="2956"/>
                  </a:lnTo>
                  <a:lnTo>
                    <a:pt x="1462" y="2956"/>
                  </a:lnTo>
                  <a:lnTo>
                    <a:pt x="1460" y="2952"/>
                  </a:lnTo>
                  <a:lnTo>
                    <a:pt x="1460" y="2948"/>
                  </a:lnTo>
                  <a:lnTo>
                    <a:pt x="1456" y="2946"/>
                  </a:lnTo>
                  <a:lnTo>
                    <a:pt x="1452" y="2946"/>
                  </a:lnTo>
                  <a:lnTo>
                    <a:pt x="1446" y="2948"/>
                  </a:lnTo>
                  <a:lnTo>
                    <a:pt x="1442" y="2946"/>
                  </a:lnTo>
                  <a:lnTo>
                    <a:pt x="1434" y="2944"/>
                  </a:lnTo>
                  <a:lnTo>
                    <a:pt x="1424" y="2942"/>
                  </a:lnTo>
                  <a:lnTo>
                    <a:pt x="1418" y="2942"/>
                  </a:lnTo>
                  <a:lnTo>
                    <a:pt x="1410" y="2944"/>
                  </a:lnTo>
                  <a:lnTo>
                    <a:pt x="1406" y="2944"/>
                  </a:lnTo>
                  <a:lnTo>
                    <a:pt x="1402" y="2942"/>
                  </a:lnTo>
                  <a:lnTo>
                    <a:pt x="1398" y="2938"/>
                  </a:lnTo>
                  <a:lnTo>
                    <a:pt x="1396" y="2934"/>
                  </a:lnTo>
                  <a:lnTo>
                    <a:pt x="1394" y="2932"/>
                  </a:lnTo>
                  <a:lnTo>
                    <a:pt x="1392" y="2934"/>
                  </a:lnTo>
                  <a:lnTo>
                    <a:pt x="1390" y="2934"/>
                  </a:lnTo>
                  <a:lnTo>
                    <a:pt x="1386" y="2934"/>
                  </a:lnTo>
                  <a:lnTo>
                    <a:pt x="1382" y="2932"/>
                  </a:lnTo>
                  <a:lnTo>
                    <a:pt x="1380" y="2928"/>
                  </a:lnTo>
                  <a:lnTo>
                    <a:pt x="1378" y="2928"/>
                  </a:lnTo>
                  <a:lnTo>
                    <a:pt x="1378" y="2930"/>
                  </a:lnTo>
                  <a:lnTo>
                    <a:pt x="1376" y="2934"/>
                  </a:lnTo>
                  <a:lnTo>
                    <a:pt x="1374" y="2936"/>
                  </a:lnTo>
                  <a:lnTo>
                    <a:pt x="1372" y="2938"/>
                  </a:lnTo>
                  <a:lnTo>
                    <a:pt x="1372" y="2946"/>
                  </a:lnTo>
                  <a:lnTo>
                    <a:pt x="1372" y="2950"/>
                  </a:lnTo>
                  <a:lnTo>
                    <a:pt x="1376" y="2952"/>
                  </a:lnTo>
                  <a:lnTo>
                    <a:pt x="1388" y="2952"/>
                  </a:lnTo>
                  <a:lnTo>
                    <a:pt x="1402" y="2954"/>
                  </a:lnTo>
                  <a:lnTo>
                    <a:pt x="1410" y="2958"/>
                  </a:lnTo>
                  <a:lnTo>
                    <a:pt x="1418" y="2962"/>
                  </a:lnTo>
                  <a:lnTo>
                    <a:pt x="1422" y="2964"/>
                  </a:lnTo>
                  <a:lnTo>
                    <a:pt x="1428" y="2966"/>
                  </a:lnTo>
                  <a:lnTo>
                    <a:pt x="1440" y="2966"/>
                  </a:lnTo>
                  <a:lnTo>
                    <a:pt x="1452" y="2964"/>
                  </a:lnTo>
                  <a:lnTo>
                    <a:pt x="1468" y="2964"/>
                  </a:lnTo>
                  <a:lnTo>
                    <a:pt x="1476" y="2962"/>
                  </a:lnTo>
                  <a:lnTo>
                    <a:pt x="1480" y="2960"/>
                  </a:lnTo>
                  <a:lnTo>
                    <a:pt x="1482" y="2958"/>
                  </a:lnTo>
                  <a:lnTo>
                    <a:pt x="1484" y="2954"/>
                  </a:lnTo>
                  <a:lnTo>
                    <a:pt x="1482" y="2952"/>
                  </a:lnTo>
                  <a:lnTo>
                    <a:pt x="1478" y="2950"/>
                  </a:lnTo>
                  <a:lnTo>
                    <a:pt x="1474" y="2950"/>
                  </a:lnTo>
                  <a:lnTo>
                    <a:pt x="1468" y="2954"/>
                  </a:lnTo>
                  <a:close/>
                  <a:moveTo>
                    <a:pt x="1518" y="2942"/>
                  </a:moveTo>
                  <a:lnTo>
                    <a:pt x="1518" y="2942"/>
                  </a:lnTo>
                  <a:lnTo>
                    <a:pt x="1520" y="2940"/>
                  </a:lnTo>
                  <a:lnTo>
                    <a:pt x="1520" y="2938"/>
                  </a:lnTo>
                  <a:lnTo>
                    <a:pt x="1518" y="2926"/>
                  </a:lnTo>
                  <a:lnTo>
                    <a:pt x="1516" y="2924"/>
                  </a:lnTo>
                  <a:lnTo>
                    <a:pt x="1516" y="2926"/>
                  </a:lnTo>
                  <a:lnTo>
                    <a:pt x="1514" y="2932"/>
                  </a:lnTo>
                  <a:lnTo>
                    <a:pt x="1514" y="2938"/>
                  </a:lnTo>
                  <a:lnTo>
                    <a:pt x="1516" y="2940"/>
                  </a:lnTo>
                  <a:lnTo>
                    <a:pt x="1518" y="2942"/>
                  </a:lnTo>
                  <a:close/>
                  <a:moveTo>
                    <a:pt x="1252" y="2768"/>
                  </a:moveTo>
                  <a:lnTo>
                    <a:pt x="1252" y="2768"/>
                  </a:lnTo>
                  <a:lnTo>
                    <a:pt x="1254" y="2768"/>
                  </a:lnTo>
                  <a:lnTo>
                    <a:pt x="1256" y="2766"/>
                  </a:lnTo>
                  <a:lnTo>
                    <a:pt x="1256" y="2764"/>
                  </a:lnTo>
                  <a:lnTo>
                    <a:pt x="1254" y="2760"/>
                  </a:lnTo>
                  <a:lnTo>
                    <a:pt x="1254" y="2758"/>
                  </a:lnTo>
                  <a:lnTo>
                    <a:pt x="1252" y="2758"/>
                  </a:lnTo>
                  <a:lnTo>
                    <a:pt x="1250" y="2762"/>
                  </a:lnTo>
                  <a:lnTo>
                    <a:pt x="1248" y="2766"/>
                  </a:lnTo>
                  <a:lnTo>
                    <a:pt x="1250" y="2768"/>
                  </a:lnTo>
                  <a:lnTo>
                    <a:pt x="1252" y="2768"/>
                  </a:lnTo>
                  <a:close/>
                  <a:moveTo>
                    <a:pt x="1256" y="2790"/>
                  </a:moveTo>
                  <a:lnTo>
                    <a:pt x="1256" y="2790"/>
                  </a:lnTo>
                  <a:lnTo>
                    <a:pt x="1254" y="2786"/>
                  </a:lnTo>
                  <a:lnTo>
                    <a:pt x="1252" y="2782"/>
                  </a:lnTo>
                  <a:lnTo>
                    <a:pt x="1252" y="2780"/>
                  </a:lnTo>
                  <a:lnTo>
                    <a:pt x="1250" y="2780"/>
                  </a:lnTo>
                  <a:lnTo>
                    <a:pt x="1248" y="2782"/>
                  </a:lnTo>
                  <a:lnTo>
                    <a:pt x="1244" y="2782"/>
                  </a:lnTo>
                  <a:lnTo>
                    <a:pt x="1242" y="2784"/>
                  </a:lnTo>
                  <a:lnTo>
                    <a:pt x="1242" y="2790"/>
                  </a:lnTo>
                  <a:lnTo>
                    <a:pt x="1244" y="2794"/>
                  </a:lnTo>
                  <a:lnTo>
                    <a:pt x="1246" y="2794"/>
                  </a:lnTo>
                  <a:lnTo>
                    <a:pt x="1250" y="2794"/>
                  </a:lnTo>
                  <a:lnTo>
                    <a:pt x="1256" y="2796"/>
                  </a:lnTo>
                  <a:lnTo>
                    <a:pt x="1260" y="2798"/>
                  </a:lnTo>
                  <a:lnTo>
                    <a:pt x="1260" y="2794"/>
                  </a:lnTo>
                  <a:lnTo>
                    <a:pt x="1256" y="2790"/>
                  </a:lnTo>
                  <a:close/>
                  <a:moveTo>
                    <a:pt x="1348" y="2902"/>
                  </a:moveTo>
                  <a:lnTo>
                    <a:pt x="1348" y="2902"/>
                  </a:lnTo>
                  <a:lnTo>
                    <a:pt x="1352" y="2904"/>
                  </a:lnTo>
                  <a:lnTo>
                    <a:pt x="1352" y="2902"/>
                  </a:lnTo>
                  <a:lnTo>
                    <a:pt x="1352" y="2898"/>
                  </a:lnTo>
                  <a:lnTo>
                    <a:pt x="1350" y="2892"/>
                  </a:lnTo>
                  <a:lnTo>
                    <a:pt x="1346" y="2890"/>
                  </a:lnTo>
                  <a:lnTo>
                    <a:pt x="1344" y="2892"/>
                  </a:lnTo>
                  <a:lnTo>
                    <a:pt x="1346" y="2896"/>
                  </a:lnTo>
                  <a:lnTo>
                    <a:pt x="1348" y="2902"/>
                  </a:lnTo>
                  <a:close/>
                  <a:moveTo>
                    <a:pt x="1448" y="2860"/>
                  </a:moveTo>
                  <a:lnTo>
                    <a:pt x="1448" y="2860"/>
                  </a:lnTo>
                  <a:lnTo>
                    <a:pt x="1450" y="2860"/>
                  </a:lnTo>
                  <a:lnTo>
                    <a:pt x="1452" y="2860"/>
                  </a:lnTo>
                  <a:lnTo>
                    <a:pt x="1454" y="2854"/>
                  </a:lnTo>
                  <a:lnTo>
                    <a:pt x="1452" y="2848"/>
                  </a:lnTo>
                  <a:lnTo>
                    <a:pt x="1452" y="2846"/>
                  </a:lnTo>
                  <a:lnTo>
                    <a:pt x="1448" y="2846"/>
                  </a:lnTo>
                  <a:lnTo>
                    <a:pt x="1446" y="2850"/>
                  </a:lnTo>
                  <a:lnTo>
                    <a:pt x="1444" y="2852"/>
                  </a:lnTo>
                  <a:lnTo>
                    <a:pt x="1446" y="2856"/>
                  </a:lnTo>
                  <a:lnTo>
                    <a:pt x="1448" y="2860"/>
                  </a:lnTo>
                  <a:close/>
                  <a:moveTo>
                    <a:pt x="1440" y="2848"/>
                  </a:moveTo>
                  <a:lnTo>
                    <a:pt x="1440" y="2848"/>
                  </a:lnTo>
                  <a:lnTo>
                    <a:pt x="1438" y="2848"/>
                  </a:lnTo>
                  <a:lnTo>
                    <a:pt x="1434" y="2850"/>
                  </a:lnTo>
                  <a:lnTo>
                    <a:pt x="1434" y="2854"/>
                  </a:lnTo>
                  <a:lnTo>
                    <a:pt x="1436" y="2856"/>
                  </a:lnTo>
                  <a:lnTo>
                    <a:pt x="1438" y="2856"/>
                  </a:lnTo>
                  <a:lnTo>
                    <a:pt x="1440" y="2854"/>
                  </a:lnTo>
                  <a:lnTo>
                    <a:pt x="1440" y="2850"/>
                  </a:lnTo>
                  <a:lnTo>
                    <a:pt x="1440" y="2848"/>
                  </a:lnTo>
                  <a:close/>
                  <a:moveTo>
                    <a:pt x="2822" y="3608"/>
                  </a:moveTo>
                  <a:lnTo>
                    <a:pt x="2822" y="3608"/>
                  </a:lnTo>
                  <a:lnTo>
                    <a:pt x="2818" y="3606"/>
                  </a:lnTo>
                  <a:lnTo>
                    <a:pt x="2814" y="3598"/>
                  </a:lnTo>
                  <a:lnTo>
                    <a:pt x="2802" y="3578"/>
                  </a:lnTo>
                  <a:lnTo>
                    <a:pt x="2798" y="3570"/>
                  </a:lnTo>
                  <a:lnTo>
                    <a:pt x="2792" y="3562"/>
                  </a:lnTo>
                  <a:lnTo>
                    <a:pt x="2786" y="3558"/>
                  </a:lnTo>
                  <a:lnTo>
                    <a:pt x="2782" y="3556"/>
                  </a:lnTo>
                  <a:lnTo>
                    <a:pt x="2780" y="3558"/>
                  </a:lnTo>
                  <a:lnTo>
                    <a:pt x="2776" y="3558"/>
                  </a:lnTo>
                  <a:lnTo>
                    <a:pt x="2774" y="3558"/>
                  </a:lnTo>
                  <a:lnTo>
                    <a:pt x="2768" y="3554"/>
                  </a:lnTo>
                  <a:lnTo>
                    <a:pt x="2762" y="3550"/>
                  </a:lnTo>
                  <a:lnTo>
                    <a:pt x="2756" y="3548"/>
                  </a:lnTo>
                  <a:lnTo>
                    <a:pt x="2746" y="3546"/>
                  </a:lnTo>
                  <a:lnTo>
                    <a:pt x="2738" y="3544"/>
                  </a:lnTo>
                  <a:lnTo>
                    <a:pt x="2728" y="3540"/>
                  </a:lnTo>
                  <a:lnTo>
                    <a:pt x="2720" y="3532"/>
                  </a:lnTo>
                  <a:lnTo>
                    <a:pt x="2712" y="3524"/>
                  </a:lnTo>
                  <a:lnTo>
                    <a:pt x="2706" y="3516"/>
                  </a:lnTo>
                  <a:lnTo>
                    <a:pt x="2700" y="3506"/>
                  </a:lnTo>
                  <a:lnTo>
                    <a:pt x="2696" y="3496"/>
                  </a:lnTo>
                  <a:lnTo>
                    <a:pt x="2694" y="3488"/>
                  </a:lnTo>
                  <a:lnTo>
                    <a:pt x="2694" y="3464"/>
                  </a:lnTo>
                  <a:lnTo>
                    <a:pt x="2694" y="3458"/>
                  </a:lnTo>
                  <a:lnTo>
                    <a:pt x="2692" y="3454"/>
                  </a:lnTo>
                  <a:lnTo>
                    <a:pt x="2692" y="3448"/>
                  </a:lnTo>
                  <a:lnTo>
                    <a:pt x="2694" y="3442"/>
                  </a:lnTo>
                  <a:lnTo>
                    <a:pt x="2696" y="3438"/>
                  </a:lnTo>
                  <a:lnTo>
                    <a:pt x="2696" y="3434"/>
                  </a:lnTo>
                  <a:lnTo>
                    <a:pt x="2696" y="3430"/>
                  </a:lnTo>
                  <a:lnTo>
                    <a:pt x="2698" y="3422"/>
                  </a:lnTo>
                  <a:lnTo>
                    <a:pt x="2700" y="3418"/>
                  </a:lnTo>
                  <a:lnTo>
                    <a:pt x="2698" y="3416"/>
                  </a:lnTo>
                  <a:lnTo>
                    <a:pt x="2696" y="3414"/>
                  </a:lnTo>
                  <a:lnTo>
                    <a:pt x="2694" y="3416"/>
                  </a:lnTo>
                  <a:lnTo>
                    <a:pt x="2692" y="3416"/>
                  </a:lnTo>
                  <a:lnTo>
                    <a:pt x="2692" y="3420"/>
                  </a:lnTo>
                  <a:lnTo>
                    <a:pt x="2694" y="3424"/>
                  </a:lnTo>
                  <a:lnTo>
                    <a:pt x="2692" y="3424"/>
                  </a:lnTo>
                  <a:lnTo>
                    <a:pt x="2688" y="3422"/>
                  </a:lnTo>
                  <a:lnTo>
                    <a:pt x="2686" y="3422"/>
                  </a:lnTo>
                  <a:lnTo>
                    <a:pt x="2684" y="3432"/>
                  </a:lnTo>
                  <a:lnTo>
                    <a:pt x="2680" y="3444"/>
                  </a:lnTo>
                  <a:lnTo>
                    <a:pt x="2678" y="3444"/>
                  </a:lnTo>
                  <a:lnTo>
                    <a:pt x="2676" y="3444"/>
                  </a:lnTo>
                  <a:lnTo>
                    <a:pt x="2674" y="3444"/>
                  </a:lnTo>
                  <a:lnTo>
                    <a:pt x="2670" y="3452"/>
                  </a:lnTo>
                  <a:lnTo>
                    <a:pt x="2666" y="3458"/>
                  </a:lnTo>
                  <a:lnTo>
                    <a:pt x="2660" y="3462"/>
                  </a:lnTo>
                  <a:lnTo>
                    <a:pt x="2654" y="3468"/>
                  </a:lnTo>
                  <a:lnTo>
                    <a:pt x="2646" y="3476"/>
                  </a:lnTo>
                  <a:lnTo>
                    <a:pt x="2638" y="3488"/>
                  </a:lnTo>
                  <a:lnTo>
                    <a:pt x="2628" y="3496"/>
                  </a:lnTo>
                  <a:lnTo>
                    <a:pt x="2614" y="3508"/>
                  </a:lnTo>
                  <a:lnTo>
                    <a:pt x="2616" y="3510"/>
                  </a:lnTo>
                  <a:lnTo>
                    <a:pt x="2618" y="3512"/>
                  </a:lnTo>
                  <a:lnTo>
                    <a:pt x="2618" y="3516"/>
                  </a:lnTo>
                  <a:lnTo>
                    <a:pt x="2614" y="3524"/>
                  </a:lnTo>
                  <a:lnTo>
                    <a:pt x="2606" y="3530"/>
                  </a:lnTo>
                  <a:lnTo>
                    <a:pt x="2598" y="3532"/>
                  </a:lnTo>
                  <a:lnTo>
                    <a:pt x="2588" y="3534"/>
                  </a:lnTo>
                  <a:lnTo>
                    <a:pt x="2578" y="3532"/>
                  </a:lnTo>
                  <a:lnTo>
                    <a:pt x="2558" y="3528"/>
                  </a:lnTo>
                  <a:lnTo>
                    <a:pt x="2546" y="3528"/>
                  </a:lnTo>
                  <a:lnTo>
                    <a:pt x="2538" y="3532"/>
                  </a:lnTo>
                  <a:lnTo>
                    <a:pt x="2522" y="3538"/>
                  </a:lnTo>
                  <a:lnTo>
                    <a:pt x="2514" y="3538"/>
                  </a:lnTo>
                  <a:lnTo>
                    <a:pt x="2512" y="3538"/>
                  </a:lnTo>
                  <a:lnTo>
                    <a:pt x="2510" y="3536"/>
                  </a:lnTo>
                  <a:lnTo>
                    <a:pt x="2510" y="3528"/>
                  </a:lnTo>
                  <a:lnTo>
                    <a:pt x="2510" y="3522"/>
                  </a:lnTo>
                  <a:lnTo>
                    <a:pt x="2506" y="3522"/>
                  </a:lnTo>
                  <a:lnTo>
                    <a:pt x="2502" y="3522"/>
                  </a:lnTo>
                  <a:lnTo>
                    <a:pt x="2496" y="3522"/>
                  </a:lnTo>
                  <a:lnTo>
                    <a:pt x="2492" y="3520"/>
                  </a:lnTo>
                  <a:lnTo>
                    <a:pt x="2490" y="3518"/>
                  </a:lnTo>
                  <a:lnTo>
                    <a:pt x="2492" y="3514"/>
                  </a:lnTo>
                  <a:lnTo>
                    <a:pt x="2496" y="3510"/>
                  </a:lnTo>
                  <a:lnTo>
                    <a:pt x="2496" y="3506"/>
                  </a:lnTo>
                  <a:lnTo>
                    <a:pt x="2492" y="3508"/>
                  </a:lnTo>
                  <a:lnTo>
                    <a:pt x="2490" y="3508"/>
                  </a:lnTo>
                  <a:lnTo>
                    <a:pt x="2488" y="3508"/>
                  </a:lnTo>
                  <a:lnTo>
                    <a:pt x="2486" y="3506"/>
                  </a:lnTo>
                  <a:lnTo>
                    <a:pt x="2488" y="3504"/>
                  </a:lnTo>
                  <a:lnTo>
                    <a:pt x="2490" y="3504"/>
                  </a:lnTo>
                  <a:lnTo>
                    <a:pt x="2494" y="3504"/>
                  </a:lnTo>
                  <a:lnTo>
                    <a:pt x="2496" y="3502"/>
                  </a:lnTo>
                  <a:lnTo>
                    <a:pt x="2498" y="3496"/>
                  </a:lnTo>
                  <a:lnTo>
                    <a:pt x="2502" y="3480"/>
                  </a:lnTo>
                  <a:lnTo>
                    <a:pt x="2502" y="3474"/>
                  </a:lnTo>
                  <a:lnTo>
                    <a:pt x="2500" y="3468"/>
                  </a:lnTo>
                  <a:lnTo>
                    <a:pt x="2496" y="3462"/>
                  </a:lnTo>
                  <a:lnTo>
                    <a:pt x="2496" y="3458"/>
                  </a:lnTo>
                  <a:lnTo>
                    <a:pt x="2498" y="3454"/>
                  </a:lnTo>
                  <a:lnTo>
                    <a:pt x="2500" y="3448"/>
                  </a:lnTo>
                  <a:lnTo>
                    <a:pt x="2498" y="3440"/>
                  </a:lnTo>
                  <a:lnTo>
                    <a:pt x="2494" y="3434"/>
                  </a:lnTo>
                  <a:lnTo>
                    <a:pt x="2490" y="3428"/>
                  </a:lnTo>
                  <a:lnTo>
                    <a:pt x="2486" y="3426"/>
                  </a:lnTo>
                  <a:lnTo>
                    <a:pt x="2484" y="3426"/>
                  </a:lnTo>
                  <a:lnTo>
                    <a:pt x="2480" y="3430"/>
                  </a:lnTo>
                  <a:lnTo>
                    <a:pt x="2476" y="3444"/>
                  </a:lnTo>
                  <a:lnTo>
                    <a:pt x="2470" y="3456"/>
                  </a:lnTo>
                  <a:lnTo>
                    <a:pt x="2470" y="3466"/>
                  </a:lnTo>
                  <a:lnTo>
                    <a:pt x="2468" y="3498"/>
                  </a:lnTo>
                  <a:lnTo>
                    <a:pt x="2464" y="3486"/>
                  </a:lnTo>
                  <a:lnTo>
                    <a:pt x="2460" y="3478"/>
                  </a:lnTo>
                  <a:lnTo>
                    <a:pt x="2458" y="3468"/>
                  </a:lnTo>
                  <a:lnTo>
                    <a:pt x="2452" y="3462"/>
                  </a:lnTo>
                  <a:lnTo>
                    <a:pt x="2448" y="3456"/>
                  </a:lnTo>
                  <a:lnTo>
                    <a:pt x="2448" y="3454"/>
                  </a:lnTo>
                  <a:lnTo>
                    <a:pt x="2448" y="3450"/>
                  </a:lnTo>
                  <a:lnTo>
                    <a:pt x="2444" y="3444"/>
                  </a:lnTo>
                  <a:lnTo>
                    <a:pt x="2442" y="3438"/>
                  </a:lnTo>
                  <a:lnTo>
                    <a:pt x="2442" y="3434"/>
                  </a:lnTo>
                  <a:lnTo>
                    <a:pt x="2442" y="3428"/>
                  </a:lnTo>
                  <a:lnTo>
                    <a:pt x="2444" y="3420"/>
                  </a:lnTo>
                  <a:lnTo>
                    <a:pt x="2442" y="3414"/>
                  </a:lnTo>
                  <a:lnTo>
                    <a:pt x="2440" y="3408"/>
                  </a:lnTo>
                  <a:lnTo>
                    <a:pt x="2438" y="3402"/>
                  </a:lnTo>
                  <a:lnTo>
                    <a:pt x="2438" y="3400"/>
                  </a:lnTo>
                  <a:lnTo>
                    <a:pt x="2442" y="3400"/>
                  </a:lnTo>
                  <a:lnTo>
                    <a:pt x="2444" y="3404"/>
                  </a:lnTo>
                  <a:lnTo>
                    <a:pt x="2448" y="3404"/>
                  </a:lnTo>
                  <a:lnTo>
                    <a:pt x="2448" y="3406"/>
                  </a:lnTo>
                  <a:lnTo>
                    <a:pt x="2446" y="3408"/>
                  </a:lnTo>
                  <a:lnTo>
                    <a:pt x="2444" y="3410"/>
                  </a:lnTo>
                  <a:lnTo>
                    <a:pt x="2448" y="3410"/>
                  </a:lnTo>
                  <a:lnTo>
                    <a:pt x="2450" y="3412"/>
                  </a:lnTo>
                  <a:lnTo>
                    <a:pt x="2448" y="3414"/>
                  </a:lnTo>
                  <a:lnTo>
                    <a:pt x="2450" y="3416"/>
                  </a:lnTo>
                  <a:lnTo>
                    <a:pt x="2454" y="3420"/>
                  </a:lnTo>
                  <a:lnTo>
                    <a:pt x="2456" y="3422"/>
                  </a:lnTo>
                  <a:lnTo>
                    <a:pt x="2458" y="3422"/>
                  </a:lnTo>
                  <a:lnTo>
                    <a:pt x="2460" y="3422"/>
                  </a:lnTo>
                  <a:lnTo>
                    <a:pt x="2460" y="3420"/>
                  </a:lnTo>
                  <a:lnTo>
                    <a:pt x="2460" y="3418"/>
                  </a:lnTo>
                  <a:lnTo>
                    <a:pt x="2462" y="3416"/>
                  </a:lnTo>
                  <a:lnTo>
                    <a:pt x="2464" y="3412"/>
                  </a:lnTo>
                  <a:lnTo>
                    <a:pt x="2466" y="3406"/>
                  </a:lnTo>
                  <a:lnTo>
                    <a:pt x="2466" y="3402"/>
                  </a:lnTo>
                  <a:lnTo>
                    <a:pt x="2468" y="3400"/>
                  </a:lnTo>
                  <a:lnTo>
                    <a:pt x="2468" y="3402"/>
                  </a:lnTo>
                  <a:lnTo>
                    <a:pt x="2474" y="3404"/>
                  </a:lnTo>
                  <a:lnTo>
                    <a:pt x="2476" y="3404"/>
                  </a:lnTo>
                  <a:lnTo>
                    <a:pt x="2476" y="3402"/>
                  </a:lnTo>
                  <a:lnTo>
                    <a:pt x="2478" y="3402"/>
                  </a:lnTo>
                  <a:lnTo>
                    <a:pt x="2480" y="3400"/>
                  </a:lnTo>
                  <a:lnTo>
                    <a:pt x="2480" y="3398"/>
                  </a:lnTo>
                  <a:lnTo>
                    <a:pt x="2482" y="3396"/>
                  </a:lnTo>
                  <a:lnTo>
                    <a:pt x="2482" y="3394"/>
                  </a:lnTo>
                  <a:lnTo>
                    <a:pt x="2482" y="3392"/>
                  </a:lnTo>
                  <a:lnTo>
                    <a:pt x="2482" y="3388"/>
                  </a:lnTo>
                  <a:lnTo>
                    <a:pt x="2480" y="3386"/>
                  </a:lnTo>
                  <a:lnTo>
                    <a:pt x="2482" y="3384"/>
                  </a:lnTo>
                  <a:lnTo>
                    <a:pt x="2480" y="3384"/>
                  </a:lnTo>
                  <a:lnTo>
                    <a:pt x="2478" y="3384"/>
                  </a:lnTo>
                  <a:lnTo>
                    <a:pt x="2478" y="3386"/>
                  </a:lnTo>
                  <a:lnTo>
                    <a:pt x="2476" y="3388"/>
                  </a:lnTo>
                  <a:lnTo>
                    <a:pt x="2472" y="3388"/>
                  </a:lnTo>
                  <a:lnTo>
                    <a:pt x="2470" y="3388"/>
                  </a:lnTo>
                  <a:lnTo>
                    <a:pt x="2468" y="3382"/>
                  </a:lnTo>
                  <a:lnTo>
                    <a:pt x="2466" y="3378"/>
                  </a:lnTo>
                  <a:lnTo>
                    <a:pt x="2468" y="3374"/>
                  </a:lnTo>
                  <a:lnTo>
                    <a:pt x="2468" y="3372"/>
                  </a:lnTo>
                  <a:lnTo>
                    <a:pt x="2466" y="3370"/>
                  </a:lnTo>
                  <a:lnTo>
                    <a:pt x="2464" y="3370"/>
                  </a:lnTo>
                  <a:lnTo>
                    <a:pt x="2464" y="3374"/>
                  </a:lnTo>
                  <a:lnTo>
                    <a:pt x="2462" y="3378"/>
                  </a:lnTo>
                  <a:lnTo>
                    <a:pt x="2462" y="3380"/>
                  </a:lnTo>
                  <a:lnTo>
                    <a:pt x="2460" y="3380"/>
                  </a:lnTo>
                  <a:lnTo>
                    <a:pt x="2456" y="3380"/>
                  </a:lnTo>
                  <a:lnTo>
                    <a:pt x="2452" y="3382"/>
                  </a:lnTo>
                  <a:lnTo>
                    <a:pt x="2450" y="3384"/>
                  </a:lnTo>
                  <a:lnTo>
                    <a:pt x="2446" y="3384"/>
                  </a:lnTo>
                  <a:lnTo>
                    <a:pt x="2444" y="3384"/>
                  </a:lnTo>
                  <a:lnTo>
                    <a:pt x="2444" y="3388"/>
                  </a:lnTo>
                  <a:lnTo>
                    <a:pt x="2442" y="3394"/>
                  </a:lnTo>
                  <a:lnTo>
                    <a:pt x="2434" y="3388"/>
                  </a:lnTo>
                  <a:lnTo>
                    <a:pt x="2422" y="3378"/>
                  </a:lnTo>
                  <a:lnTo>
                    <a:pt x="2414" y="3368"/>
                  </a:lnTo>
                  <a:lnTo>
                    <a:pt x="2410" y="3364"/>
                  </a:lnTo>
                  <a:lnTo>
                    <a:pt x="2410" y="3358"/>
                  </a:lnTo>
                  <a:lnTo>
                    <a:pt x="2410" y="3354"/>
                  </a:lnTo>
                  <a:lnTo>
                    <a:pt x="2408" y="3352"/>
                  </a:lnTo>
                  <a:lnTo>
                    <a:pt x="2402" y="3350"/>
                  </a:lnTo>
                  <a:lnTo>
                    <a:pt x="2394" y="3350"/>
                  </a:lnTo>
                  <a:lnTo>
                    <a:pt x="2392" y="3348"/>
                  </a:lnTo>
                  <a:lnTo>
                    <a:pt x="2392" y="3344"/>
                  </a:lnTo>
                  <a:lnTo>
                    <a:pt x="2390" y="3338"/>
                  </a:lnTo>
                  <a:lnTo>
                    <a:pt x="2386" y="3330"/>
                  </a:lnTo>
                  <a:lnTo>
                    <a:pt x="2382" y="3320"/>
                  </a:lnTo>
                  <a:lnTo>
                    <a:pt x="2376" y="3302"/>
                  </a:lnTo>
                  <a:lnTo>
                    <a:pt x="2370" y="3290"/>
                  </a:lnTo>
                  <a:lnTo>
                    <a:pt x="2366" y="3284"/>
                  </a:lnTo>
                  <a:lnTo>
                    <a:pt x="2364" y="3280"/>
                  </a:lnTo>
                  <a:lnTo>
                    <a:pt x="2362" y="3270"/>
                  </a:lnTo>
                  <a:lnTo>
                    <a:pt x="2360" y="3266"/>
                  </a:lnTo>
                  <a:lnTo>
                    <a:pt x="2358" y="3264"/>
                  </a:lnTo>
                  <a:lnTo>
                    <a:pt x="2352" y="3262"/>
                  </a:lnTo>
                  <a:lnTo>
                    <a:pt x="2346" y="3260"/>
                  </a:lnTo>
                  <a:lnTo>
                    <a:pt x="2346" y="3258"/>
                  </a:lnTo>
                  <a:lnTo>
                    <a:pt x="2346" y="3254"/>
                  </a:lnTo>
                  <a:lnTo>
                    <a:pt x="2350" y="3250"/>
                  </a:lnTo>
                  <a:lnTo>
                    <a:pt x="2354" y="3248"/>
                  </a:lnTo>
                  <a:lnTo>
                    <a:pt x="2360" y="3250"/>
                  </a:lnTo>
                  <a:lnTo>
                    <a:pt x="2362" y="3248"/>
                  </a:lnTo>
                  <a:lnTo>
                    <a:pt x="2362" y="3246"/>
                  </a:lnTo>
                  <a:lnTo>
                    <a:pt x="2354" y="3228"/>
                  </a:lnTo>
                  <a:lnTo>
                    <a:pt x="2354" y="3224"/>
                  </a:lnTo>
                  <a:lnTo>
                    <a:pt x="2356" y="3224"/>
                  </a:lnTo>
                  <a:lnTo>
                    <a:pt x="2364" y="3226"/>
                  </a:lnTo>
                  <a:lnTo>
                    <a:pt x="2372" y="3230"/>
                  </a:lnTo>
                  <a:lnTo>
                    <a:pt x="2376" y="3232"/>
                  </a:lnTo>
                  <a:lnTo>
                    <a:pt x="2378" y="3230"/>
                  </a:lnTo>
                  <a:lnTo>
                    <a:pt x="2384" y="3226"/>
                  </a:lnTo>
                  <a:lnTo>
                    <a:pt x="2390" y="3226"/>
                  </a:lnTo>
                  <a:lnTo>
                    <a:pt x="2392" y="3224"/>
                  </a:lnTo>
                  <a:lnTo>
                    <a:pt x="2394" y="3216"/>
                  </a:lnTo>
                  <a:lnTo>
                    <a:pt x="2396" y="3212"/>
                  </a:lnTo>
                  <a:lnTo>
                    <a:pt x="2398" y="3212"/>
                  </a:lnTo>
                  <a:lnTo>
                    <a:pt x="2406" y="3218"/>
                  </a:lnTo>
                  <a:lnTo>
                    <a:pt x="2412" y="3222"/>
                  </a:lnTo>
                  <a:lnTo>
                    <a:pt x="2416" y="3224"/>
                  </a:lnTo>
                  <a:lnTo>
                    <a:pt x="2424" y="3224"/>
                  </a:lnTo>
                  <a:lnTo>
                    <a:pt x="2430" y="3222"/>
                  </a:lnTo>
                  <a:lnTo>
                    <a:pt x="2436" y="3218"/>
                  </a:lnTo>
                  <a:lnTo>
                    <a:pt x="2438" y="3218"/>
                  </a:lnTo>
                  <a:lnTo>
                    <a:pt x="2440" y="3220"/>
                  </a:lnTo>
                  <a:lnTo>
                    <a:pt x="2442" y="3222"/>
                  </a:lnTo>
                  <a:lnTo>
                    <a:pt x="2444" y="3232"/>
                  </a:lnTo>
                  <a:lnTo>
                    <a:pt x="2448" y="3238"/>
                  </a:lnTo>
                  <a:lnTo>
                    <a:pt x="2452" y="3244"/>
                  </a:lnTo>
                  <a:lnTo>
                    <a:pt x="2452" y="3220"/>
                  </a:lnTo>
                  <a:lnTo>
                    <a:pt x="2414" y="3146"/>
                  </a:lnTo>
                  <a:lnTo>
                    <a:pt x="2378" y="3050"/>
                  </a:lnTo>
                  <a:lnTo>
                    <a:pt x="2372" y="3006"/>
                  </a:lnTo>
                  <a:lnTo>
                    <a:pt x="2378" y="2910"/>
                  </a:lnTo>
                  <a:lnTo>
                    <a:pt x="2378" y="2868"/>
                  </a:lnTo>
                  <a:lnTo>
                    <a:pt x="2392" y="2778"/>
                  </a:lnTo>
                  <a:lnTo>
                    <a:pt x="2386" y="2780"/>
                  </a:lnTo>
                  <a:lnTo>
                    <a:pt x="2382" y="2780"/>
                  </a:lnTo>
                  <a:lnTo>
                    <a:pt x="2380" y="2778"/>
                  </a:lnTo>
                  <a:lnTo>
                    <a:pt x="2380" y="2776"/>
                  </a:lnTo>
                  <a:lnTo>
                    <a:pt x="2378" y="2770"/>
                  </a:lnTo>
                  <a:lnTo>
                    <a:pt x="2376" y="2768"/>
                  </a:lnTo>
                  <a:lnTo>
                    <a:pt x="2374" y="2768"/>
                  </a:lnTo>
                  <a:lnTo>
                    <a:pt x="2376" y="2768"/>
                  </a:lnTo>
                  <a:lnTo>
                    <a:pt x="2378" y="2770"/>
                  </a:lnTo>
                  <a:lnTo>
                    <a:pt x="2380" y="2776"/>
                  </a:lnTo>
                  <a:lnTo>
                    <a:pt x="2380" y="2778"/>
                  </a:lnTo>
                  <a:lnTo>
                    <a:pt x="2382" y="2780"/>
                  </a:lnTo>
                  <a:lnTo>
                    <a:pt x="2386" y="2780"/>
                  </a:lnTo>
                  <a:lnTo>
                    <a:pt x="2392" y="2778"/>
                  </a:lnTo>
                  <a:lnTo>
                    <a:pt x="2390" y="2764"/>
                  </a:lnTo>
                  <a:lnTo>
                    <a:pt x="2394" y="2746"/>
                  </a:lnTo>
                  <a:lnTo>
                    <a:pt x="2390" y="2726"/>
                  </a:lnTo>
                  <a:lnTo>
                    <a:pt x="2386" y="2674"/>
                  </a:lnTo>
                  <a:lnTo>
                    <a:pt x="2384" y="2658"/>
                  </a:lnTo>
                  <a:lnTo>
                    <a:pt x="2386" y="2626"/>
                  </a:lnTo>
                  <a:lnTo>
                    <a:pt x="2360" y="2586"/>
                  </a:lnTo>
                  <a:lnTo>
                    <a:pt x="2336" y="2534"/>
                  </a:lnTo>
                  <a:lnTo>
                    <a:pt x="2284" y="2470"/>
                  </a:lnTo>
                  <a:lnTo>
                    <a:pt x="2274" y="2434"/>
                  </a:lnTo>
                  <a:lnTo>
                    <a:pt x="2302" y="2390"/>
                  </a:lnTo>
                  <a:lnTo>
                    <a:pt x="2334" y="2368"/>
                  </a:lnTo>
                  <a:lnTo>
                    <a:pt x="2352" y="2336"/>
                  </a:lnTo>
                  <a:lnTo>
                    <a:pt x="2346" y="2304"/>
                  </a:lnTo>
                  <a:lnTo>
                    <a:pt x="2318" y="2270"/>
                  </a:lnTo>
                  <a:lnTo>
                    <a:pt x="2280" y="2246"/>
                  </a:lnTo>
                  <a:lnTo>
                    <a:pt x="2264" y="2186"/>
                  </a:lnTo>
                  <a:lnTo>
                    <a:pt x="2274" y="2140"/>
                  </a:lnTo>
                  <a:lnTo>
                    <a:pt x="2288" y="2090"/>
                  </a:lnTo>
                  <a:lnTo>
                    <a:pt x="2290" y="2086"/>
                  </a:lnTo>
                  <a:lnTo>
                    <a:pt x="2296" y="2086"/>
                  </a:lnTo>
                  <a:lnTo>
                    <a:pt x="2308" y="2088"/>
                  </a:lnTo>
                  <a:lnTo>
                    <a:pt x="2328" y="2096"/>
                  </a:lnTo>
                  <a:lnTo>
                    <a:pt x="2370" y="2082"/>
                  </a:lnTo>
                  <a:lnTo>
                    <a:pt x="2376" y="2058"/>
                  </a:lnTo>
                  <a:lnTo>
                    <a:pt x="2440" y="2024"/>
                  </a:lnTo>
                  <a:lnTo>
                    <a:pt x="2384" y="1780"/>
                  </a:lnTo>
                  <a:lnTo>
                    <a:pt x="2264" y="1588"/>
                  </a:lnTo>
                  <a:lnTo>
                    <a:pt x="2204" y="1444"/>
                  </a:lnTo>
                  <a:lnTo>
                    <a:pt x="2204" y="1264"/>
                  </a:lnTo>
                  <a:lnTo>
                    <a:pt x="2212" y="1228"/>
                  </a:lnTo>
                  <a:lnTo>
                    <a:pt x="2224" y="1194"/>
                  </a:lnTo>
                  <a:lnTo>
                    <a:pt x="2232" y="1174"/>
                  </a:lnTo>
                  <a:lnTo>
                    <a:pt x="2240" y="1156"/>
                  </a:lnTo>
                  <a:lnTo>
                    <a:pt x="2248" y="1138"/>
                  </a:lnTo>
                  <a:lnTo>
                    <a:pt x="2258" y="1112"/>
                  </a:lnTo>
                  <a:lnTo>
                    <a:pt x="2282" y="1046"/>
                  </a:lnTo>
                  <a:lnTo>
                    <a:pt x="2276" y="1048"/>
                  </a:lnTo>
                  <a:lnTo>
                    <a:pt x="2274" y="1046"/>
                  </a:lnTo>
                  <a:lnTo>
                    <a:pt x="2270" y="1038"/>
                  </a:lnTo>
                  <a:lnTo>
                    <a:pt x="2266" y="1032"/>
                  </a:lnTo>
                  <a:lnTo>
                    <a:pt x="2262" y="1026"/>
                  </a:lnTo>
                  <a:lnTo>
                    <a:pt x="2256" y="1018"/>
                  </a:lnTo>
                  <a:lnTo>
                    <a:pt x="2246" y="1014"/>
                  </a:lnTo>
                  <a:lnTo>
                    <a:pt x="2236" y="1006"/>
                  </a:lnTo>
                  <a:lnTo>
                    <a:pt x="2234" y="1004"/>
                  </a:lnTo>
                  <a:lnTo>
                    <a:pt x="2232" y="1000"/>
                  </a:lnTo>
                  <a:lnTo>
                    <a:pt x="2234" y="998"/>
                  </a:lnTo>
                  <a:lnTo>
                    <a:pt x="2234" y="994"/>
                  </a:lnTo>
                  <a:lnTo>
                    <a:pt x="2242" y="988"/>
                  </a:lnTo>
                  <a:lnTo>
                    <a:pt x="2250" y="982"/>
                  </a:lnTo>
                  <a:lnTo>
                    <a:pt x="2262" y="978"/>
                  </a:lnTo>
                  <a:lnTo>
                    <a:pt x="2274" y="974"/>
                  </a:lnTo>
                  <a:lnTo>
                    <a:pt x="2286" y="974"/>
                  </a:lnTo>
                  <a:lnTo>
                    <a:pt x="2292" y="974"/>
                  </a:lnTo>
                  <a:lnTo>
                    <a:pt x="2296" y="972"/>
                  </a:lnTo>
                  <a:lnTo>
                    <a:pt x="2298" y="968"/>
                  </a:lnTo>
                  <a:lnTo>
                    <a:pt x="2300" y="966"/>
                  </a:lnTo>
                  <a:lnTo>
                    <a:pt x="2298" y="956"/>
                  </a:lnTo>
                  <a:lnTo>
                    <a:pt x="2294" y="946"/>
                  </a:lnTo>
                  <a:lnTo>
                    <a:pt x="2284" y="936"/>
                  </a:lnTo>
                  <a:lnTo>
                    <a:pt x="2272" y="928"/>
                  </a:lnTo>
                  <a:lnTo>
                    <a:pt x="2258" y="922"/>
                  </a:lnTo>
                  <a:lnTo>
                    <a:pt x="2250" y="922"/>
                  </a:lnTo>
                  <a:lnTo>
                    <a:pt x="2242" y="920"/>
                  </a:lnTo>
                  <a:lnTo>
                    <a:pt x="2224" y="920"/>
                  </a:lnTo>
                  <a:lnTo>
                    <a:pt x="2208" y="918"/>
                  </a:lnTo>
                  <a:lnTo>
                    <a:pt x="2182" y="912"/>
                  </a:lnTo>
                  <a:lnTo>
                    <a:pt x="2174" y="912"/>
                  </a:lnTo>
                  <a:lnTo>
                    <a:pt x="2172" y="912"/>
                  </a:lnTo>
                  <a:lnTo>
                    <a:pt x="2172" y="914"/>
                  </a:lnTo>
                  <a:lnTo>
                    <a:pt x="2174" y="918"/>
                  </a:lnTo>
                  <a:lnTo>
                    <a:pt x="2186" y="928"/>
                  </a:lnTo>
                  <a:lnTo>
                    <a:pt x="2192" y="934"/>
                  </a:lnTo>
                  <a:lnTo>
                    <a:pt x="2196" y="942"/>
                  </a:lnTo>
                  <a:lnTo>
                    <a:pt x="2198" y="948"/>
                  </a:lnTo>
                  <a:lnTo>
                    <a:pt x="2200" y="954"/>
                  </a:lnTo>
                  <a:lnTo>
                    <a:pt x="2196" y="966"/>
                  </a:lnTo>
                  <a:lnTo>
                    <a:pt x="2192" y="978"/>
                  </a:lnTo>
                  <a:lnTo>
                    <a:pt x="2188" y="990"/>
                  </a:lnTo>
                  <a:lnTo>
                    <a:pt x="2186" y="1000"/>
                  </a:lnTo>
                  <a:lnTo>
                    <a:pt x="2186" y="1006"/>
                  </a:lnTo>
                  <a:lnTo>
                    <a:pt x="2188" y="1012"/>
                  </a:lnTo>
                  <a:lnTo>
                    <a:pt x="2194" y="1016"/>
                  </a:lnTo>
                  <a:lnTo>
                    <a:pt x="2200" y="1022"/>
                  </a:lnTo>
                  <a:lnTo>
                    <a:pt x="2212" y="1032"/>
                  </a:lnTo>
                  <a:lnTo>
                    <a:pt x="2216" y="1036"/>
                  </a:lnTo>
                  <a:lnTo>
                    <a:pt x="2218" y="1040"/>
                  </a:lnTo>
                  <a:lnTo>
                    <a:pt x="2216" y="1046"/>
                  </a:lnTo>
                  <a:lnTo>
                    <a:pt x="2214" y="1054"/>
                  </a:lnTo>
                  <a:lnTo>
                    <a:pt x="2208" y="1062"/>
                  </a:lnTo>
                  <a:lnTo>
                    <a:pt x="2204" y="1072"/>
                  </a:lnTo>
                  <a:lnTo>
                    <a:pt x="2200" y="1084"/>
                  </a:lnTo>
                  <a:lnTo>
                    <a:pt x="2202" y="1098"/>
                  </a:lnTo>
                  <a:lnTo>
                    <a:pt x="2202" y="1106"/>
                  </a:lnTo>
                  <a:lnTo>
                    <a:pt x="2200" y="1104"/>
                  </a:lnTo>
                  <a:lnTo>
                    <a:pt x="2192" y="1096"/>
                  </a:lnTo>
                  <a:lnTo>
                    <a:pt x="2180" y="1084"/>
                  </a:lnTo>
                  <a:lnTo>
                    <a:pt x="2166" y="1072"/>
                  </a:lnTo>
                  <a:lnTo>
                    <a:pt x="2156" y="1068"/>
                  </a:lnTo>
                  <a:lnTo>
                    <a:pt x="2148" y="1066"/>
                  </a:lnTo>
                  <a:lnTo>
                    <a:pt x="2136" y="1064"/>
                  </a:lnTo>
                  <a:lnTo>
                    <a:pt x="2126" y="1066"/>
                  </a:lnTo>
                  <a:lnTo>
                    <a:pt x="2114" y="1070"/>
                  </a:lnTo>
                  <a:lnTo>
                    <a:pt x="2102" y="1076"/>
                  </a:lnTo>
                  <a:lnTo>
                    <a:pt x="2078" y="1092"/>
                  </a:lnTo>
                  <a:lnTo>
                    <a:pt x="2056" y="1104"/>
                  </a:lnTo>
                  <a:lnTo>
                    <a:pt x="2040" y="1114"/>
                  </a:lnTo>
                  <a:lnTo>
                    <a:pt x="2028" y="1122"/>
                  </a:lnTo>
                  <a:lnTo>
                    <a:pt x="2022" y="1130"/>
                  </a:lnTo>
                  <a:lnTo>
                    <a:pt x="2020" y="1134"/>
                  </a:lnTo>
                  <a:lnTo>
                    <a:pt x="2022" y="1140"/>
                  </a:lnTo>
                  <a:lnTo>
                    <a:pt x="2026" y="1150"/>
                  </a:lnTo>
                  <a:lnTo>
                    <a:pt x="2040" y="1166"/>
                  </a:lnTo>
                  <a:lnTo>
                    <a:pt x="2052" y="1180"/>
                  </a:lnTo>
                  <a:lnTo>
                    <a:pt x="2054" y="1186"/>
                  </a:lnTo>
                  <a:lnTo>
                    <a:pt x="2054" y="1192"/>
                  </a:lnTo>
                  <a:lnTo>
                    <a:pt x="2054" y="1196"/>
                  </a:lnTo>
                  <a:lnTo>
                    <a:pt x="2050" y="1198"/>
                  </a:lnTo>
                  <a:lnTo>
                    <a:pt x="2046" y="1200"/>
                  </a:lnTo>
                  <a:lnTo>
                    <a:pt x="2040" y="1202"/>
                  </a:lnTo>
                  <a:lnTo>
                    <a:pt x="2026" y="1202"/>
                  </a:lnTo>
                  <a:lnTo>
                    <a:pt x="2006" y="1198"/>
                  </a:lnTo>
                  <a:lnTo>
                    <a:pt x="1984" y="1190"/>
                  </a:lnTo>
                  <a:lnTo>
                    <a:pt x="1958" y="1180"/>
                  </a:lnTo>
                  <a:lnTo>
                    <a:pt x="1934" y="1170"/>
                  </a:lnTo>
                  <a:lnTo>
                    <a:pt x="1916" y="1164"/>
                  </a:lnTo>
                  <a:lnTo>
                    <a:pt x="1900" y="1162"/>
                  </a:lnTo>
                  <a:lnTo>
                    <a:pt x="1892" y="1164"/>
                  </a:lnTo>
                  <a:lnTo>
                    <a:pt x="1888" y="1166"/>
                  </a:lnTo>
                  <a:lnTo>
                    <a:pt x="1886" y="1170"/>
                  </a:lnTo>
                  <a:lnTo>
                    <a:pt x="1886" y="1176"/>
                  </a:lnTo>
                  <a:lnTo>
                    <a:pt x="1892" y="1186"/>
                  </a:lnTo>
                  <a:lnTo>
                    <a:pt x="1900" y="1196"/>
                  </a:lnTo>
                  <a:lnTo>
                    <a:pt x="1912" y="1206"/>
                  </a:lnTo>
                  <a:lnTo>
                    <a:pt x="1924" y="1214"/>
                  </a:lnTo>
                  <a:lnTo>
                    <a:pt x="1946" y="1222"/>
                  </a:lnTo>
                  <a:lnTo>
                    <a:pt x="1954" y="1226"/>
                  </a:lnTo>
                  <a:lnTo>
                    <a:pt x="1956" y="1228"/>
                  </a:lnTo>
                  <a:lnTo>
                    <a:pt x="1956" y="1232"/>
                  </a:lnTo>
                  <a:lnTo>
                    <a:pt x="1952" y="1238"/>
                  </a:lnTo>
                  <a:lnTo>
                    <a:pt x="1940" y="1246"/>
                  </a:lnTo>
                  <a:lnTo>
                    <a:pt x="1926" y="1252"/>
                  </a:lnTo>
                  <a:lnTo>
                    <a:pt x="1920" y="1252"/>
                  </a:lnTo>
                  <a:lnTo>
                    <a:pt x="1916" y="1252"/>
                  </a:lnTo>
                  <a:lnTo>
                    <a:pt x="1908" y="1248"/>
                  </a:lnTo>
                  <a:lnTo>
                    <a:pt x="1902" y="1240"/>
                  </a:lnTo>
                  <a:lnTo>
                    <a:pt x="1894" y="1232"/>
                  </a:lnTo>
                  <a:lnTo>
                    <a:pt x="1886" y="1224"/>
                  </a:lnTo>
                  <a:lnTo>
                    <a:pt x="1874" y="1216"/>
                  </a:lnTo>
                  <a:lnTo>
                    <a:pt x="1868" y="1212"/>
                  </a:lnTo>
                  <a:lnTo>
                    <a:pt x="1858" y="1210"/>
                  </a:lnTo>
                  <a:lnTo>
                    <a:pt x="1844" y="1206"/>
                  </a:lnTo>
                  <a:lnTo>
                    <a:pt x="1836" y="1202"/>
                  </a:lnTo>
                  <a:lnTo>
                    <a:pt x="1832" y="1196"/>
                  </a:lnTo>
                  <a:lnTo>
                    <a:pt x="1832" y="1188"/>
                  </a:lnTo>
                  <a:lnTo>
                    <a:pt x="1832" y="1182"/>
                  </a:lnTo>
                  <a:lnTo>
                    <a:pt x="1830" y="1174"/>
                  </a:lnTo>
                  <a:lnTo>
                    <a:pt x="1826" y="1164"/>
                  </a:lnTo>
                  <a:lnTo>
                    <a:pt x="1818" y="1156"/>
                  </a:lnTo>
                  <a:lnTo>
                    <a:pt x="1814" y="1152"/>
                  </a:lnTo>
                  <a:lnTo>
                    <a:pt x="1812" y="1148"/>
                  </a:lnTo>
                  <a:lnTo>
                    <a:pt x="1812" y="1144"/>
                  </a:lnTo>
                  <a:lnTo>
                    <a:pt x="1812" y="1140"/>
                  </a:lnTo>
                  <a:lnTo>
                    <a:pt x="1816" y="1134"/>
                  </a:lnTo>
                  <a:lnTo>
                    <a:pt x="1822" y="1128"/>
                  </a:lnTo>
                  <a:lnTo>
                    <a:pt x="1826" y="1122"/>
                  </a:lnTo>
                  <a:lnTo>
                    <a:pt x="1830" y="1114"/>
                  </a:lnTo>
                  <a:lnTo>
                    <a:pt x="1828" y="1110"/>
                  </a:lnTo>
                  <a:lnTo>
                    <a:pt x="1826" y="1106"/>
                  </a:lnTo>
                  <a:lnTo>
                    <a:pt x="1822" y="1100"/>
                  </a:lnTo>
                  <a:lnTo>
                    <a:pt x="1816" y="1096"/>
                  </a:lnTo>
                  <a:lnTo>
                    <a:pt x="1800" y="1084"/>
                  </a:lnTo>
                  <a:lnTo>
                    <a:pt x="1784" y="1076"/>
                  </a:lnTo>
                  <a:lnTo>
                    <a:pt x="1758" y="1060"/>
                  </a:lnTo>
                  <a:lnTo>
                    <a:pt x="1746" y="1054"/>
                  </a:lnTo>
                  <a:lnTo>
                    <a:pt x="1738" y="1046"/>
                  </a:lnTo>
                  <a:lnTo>
                    <a:pt x="1730" y="1036"/>
                  </a:lnTo>
                  <a:lnTo>
                    <a:pt x="1726" y="1026"/>
                  </a:lnTo>
                  <a:lnTo>
                    <a:pt x="1724" y="1018"/>
                  </a:lnTo>
                  <a:lnTo>
                    <a:pt x="1726" y="1016"/>
                  </a:lnTo>
                  <a:lnTo>
                    <a:pt x="1736" y="1026"/>
                  </a:lnTo>
                  <a:lnTo>
                    <a:pt x="1746" y="1036"/>
                  </a:lnTo>
                  <a:lnTo>
                    <a:pt x="1762" y="1044"/>
                  </a:lnTo>
                  <a:lnTo>
                    <a:pt x="1782" y="1054"/>
                  </a:lnTo>
                  <a:lnTo>
                    <a:pt x="1808" y="1060"/>
                  </a:lnTo>
                  <a:lnTo>
                    <a:pt x="1836" y="1066"/>
                  </a:lnTo>
                  <a:lnTo>
                    <a:pt x="1864" y="1074"/>
                  </a:lnTo>
                  <a:lnTo>
                    <a:pt x="1920" y="1092"/>
                  </a:lnTo>
                  <a:lnTo>
                    <a:pt x="1948" y="1098"/>
                  </a:lnTo>
                  <a:lnTo>
                    <a:pt x="1962" y="1100"/>
                  </a:lnTo>
                  <a:lnTo>
                    <a:pt x="1976" y="1100"/>
                  </a:lnTo>
                  <a:lnTo>
                    <a:pt x="1990" y="1098"/>
                  </a:lnTo>
                  <a:lnTo>
                    <a:pt x="2002" y="1096"/>
                  </a:lnTo>
                  <a:lnTo>
                    <a:pt x="2016" y="1092"/>
                  </a:lnTo>
                  <a:lnTo>
                    <a:pt x="2030" y="1084"/>
                  </a:lnTo>
                  <a:lnTo>
                    <a:pt x="2052" y="1070"/>
                  </a:lnTo>
                  <a:lnTo>
                    <a:pt x="2072" y="1056"/>
                  </a:lnTo>
                  <a:lnTo>
                    <a:pt x="2084" y="1042"/>
                  </a:lnTo>
                  <a:lnTo>
                    <a:pt x="2090" y="1036"/>
                  </a:lnTo>
                  <a:lnTo>
                    <a:pt x="2092" y="1030"/>
                  </a:lnTo>
                  <a:lnTo>
                    <a:pt x="2094" y="1022"/>
                  </a:lnTo>
                  <a:lnTo>
                    <a:pt x="2092" y="1016"/>
                  </a:lnTo>
                  <a:lnTo>
                    <a:pt x="2090" y="1010"/>
                  </a:lnTo>
                  <a:lnTo>
                    <a:pt x="2086" y="1002"/>
                  </a:lnTo>
                  <a:lnTo>
                    <a:pt x="2080" y="994"/>
                  </a:lnTo>
                  <a:lnTo>
                    <a:pt x="2072" y="988"/>
                  </a:lnTo>
                  <a:lnTo>
                    <a:pt x="2050" y="970"/>
                  </a:lnTo>
                  <a:lnTo>
                    <a:pt x="2010" y="946"/>
                  </a:lnTo>
                  <a:lnTo>
                    <a:pt x="1982" y="934"/>
                  </a:lnTo>
                  <a:lnTo>
                    <a:pt x="1954" y="920"/>
                  </a:lnTo>
                  <a:lnTo>
                    <a:pt x="1910" y="896"/>
                  </a:lnTo>
                  <a:lnTo>
                    <a:pt x="1884" y="882"/>
                  </a:lnTo>
                  <a:lnTo>
                    <a:pt x="1868" y="874"/>
                  </a:lnTo>
                  <a:lnTo>
                    <a:pt x="1854" y="870"/>
                  </a:lnTo>
                  <a:lnTo>
                    <a:pt x="1844" y="870"/>
                  </a:lnTo>
                  <a:lnTo>
                    <a:pt x="1834" y="872"/>
                  </a:lnTo>
                  <a:lnTo>
                    <a:pt x="1822" y="872"/>
                  </a:lnTo>
                  <a:lnTo>
                    <a:pt x="1808" y="870"/>
                  </a:lnTo>
                  <a:lnTo>
                    <a:pt x="1786" y="866"/>
                  </a:lnTo>
                  <a:lnTo>
                    <a:pt x="1768" y="858"/>
                  </a:lnTo>
                  <a:lnTo>
                    <a:pt x="1758" y="852"/>
                  </a:lnTo>
                  <a:lnTo>
                    <a:pt x="1756" y="850"/>
                  </a:lnTo>
                  <a:lnTo>
                    <a:pt x="1756" y="846"/>
                  </a:lnTo>
                  <a:lnTo>
                    <a:pt x="1758" y="844"/>
                  </a:lnTo>
                  <a:lnTo>
                    <a:pt x="1758" y="840"/>
                  </a:lnTo>
                  <a:lnTo>
                    <a:pt x="1752" y="834"/>
                  </a:lnTo>
                  <a:lnTo>
                    <a:pt x="1740" y="828"/>
                  </a:lnTo>
                  <a:lnTo>
                    <a:pt x="1726" y="824"/>
                  </a:lnTo>
                  <a:lnTo>
                    <a:pt x="1718" y="824"/>
                  </a:lnTo>
                  <a:lnTo>
                    <a:pt x="1712" y="826"/>
                  </a:lnTo>
                  <a:lnTo>
                    <a:pt x="1710" y="830"/>
                  </a:lnTo>
                  <a:lnTo>
                    <a:pt x="1706" y="834"/>
                  </a:lnTo>
                  <a:lnTo>
                    <a:pt x="1698" y="838"/>
                  </a:lnTo>
                  <a:lnTo>
                    <a:pt x="1686" y="838"/>
                  </a:lnTo>
                  <a:lnTo>
                    <a:pt x="1666" y="834"/>
                  </a:lnTo>
                  <a:lnTo>
                    <a:pt x="1658" y="832"/>
                  </a:lnTo>
                  <a:lnTo>
                    <a:pt x="1652" y="832"/>
                  </a:lnTo>
                  <a:lnTo>
                    <a:pt x="1648" y="832"/>
                  </a:lnTo>
                  <a:lnTo>
                    <a:pt x="1644" y="828"/>
                  </a:lnTo>
                  <a:lnTo>
                    <a:pt x="1640" y="828"/>
                  </a:lnTo>
                  <a:lnTo>
                    <a:pt x="1638" y="830"/>
                  </a:lnTo>
                  <a:lnTo>
                    <a:pt x="1636" y="834"/>
                  </a:lnTo>
                  <a:lnTo>
                    <a:pt x="1630" y="836"/>
                  </a:lnTo>
                  <a:lnTo>
                    <a:pt x="1620" y="838"/>
                  </a:lnTo>
                  <a:lnTo>
                    <a:pt x="1618" y="838"/>
                  </a:lnTo>
                  <a:lnTo>
                    <a:pt x="1618" y="834"/>
                  </a:lnTo>
                  <a:lnTo>
                    <a:pt x="1622" y="830"/>
                  </a:lnTo>
                  <a:lnTo>
                    <a:pt x="1622" y="826"/>
                  </a:lnTo>
                  <a:lnTo>
                    <a:pt x="1620" y="822"/>
                  </a:lnTo>
                  <a:lnTo>
                    <a:pt x="1618" y="820"/>
                  </a:lnTo>
                  <a:lnTo>
                    <a:pt x="1614" y="818"/>
                  </a:lnTo>
                  <a:lnTo>
                    <a:pt x="1608" y="818"/>
                  </a:lnTo>
                  <a:lnTo>
                    <a:pt x="1598" y="816"/>
                  </a:lnTo>
                  <a:lnTo>
                    <a:pt x="1590" y="814"/>
                  </a:lnTo>
                  <a:lnTo>
                    <a:pt x="1586" y="812"/>
                  </a:lnTo>
                  <a:lnTo>
                    <a:pt x="1580" y="810"/>
                  </a:lnTo>
                  <a:lnTo>
                    <a:pt x="1576" y="810"/>
                  </a:lnTo>
                  <a:lnTo>
                    <a:pt x="1580" y="808"/>
                  </a:lnTo>
                  <a:lnTo>
                    <a:pt x="1592" y="808"/>
                  </a:lnTo>
                  <a:lnTo>
                    <a:pt x="1612" y="812"/>
                  </a:lnTo>
                  <a:lnTo>
                    <a:pt x="1624" y="812"/>
                  </a:lnTo>
                  <a:lnTo>
                    <a:pt x="1634" y="812"/>
                  </a:lnTo>
                  <a:lnTo>
                    <a:pt x="1640" y="810"/>
                  </a:lnTo>
                  <a:lnTo>
                    <a:pt x="1646" y="808"/>
                  </a:lnTo>
                  <a:lnTo>
                    <a:pt x="1654" y="800"/>
                  </a:lnTo>
                  <a:lnTo>
                    <a:pt x="1658" y="800"/>
                  </a:lnTo>
                  <a:lnTo>
                    <a:pt x="1662" y="800"/>
                  </a:lnTo>
                  <a:lnTo>
                    <a:pt x="1668" y="800"/>
                  </a:lnTo>
                  <a:lnTo>
                    <a:pt x="1672" y="798"/>
                  </a:lnTo>
                  <a:lnTo>
                    <a:pt x="1674" y="796"/>
                  </a:lnTo>
                  <a:lnTo>
                    <a:pt x="1676" y="794"/>
                  </a:lnTo>
                  <a:lnTo>
                    <a:pt x="1676" y="790"/>
                  </a:lnTo>
                  <a:lnTo>
                    <a:pt x="1674" y="788"/>
                  </a:lnTo>
                  <a:lnTo>
                    <a:pt x="1672" y="786"/>
                  </a:lnTo>
                  <a:lnTo>
                    <a:pt x="1668" y="786"/>
                  </a:lnTo>
                  <a:lnTo>
                    <a:pt x="1660" y="786"/>
                  </a:lnTo>
                  <a:lnTo>
                    <a:pt x="1658" y="782"/>
                  </a:lnTo>
                  <a:lnTo>
                    <a:pt x="1656" y="780"/>
                  </a:lnTo>
                  <a:lnTo>
                    <a:pt x="1650" y="778"/>
                  </a:lnTo>
                  <a:lnTo>
                    <a:pt x="1648" y="776"/>
                  </a:lnTo>
                  <a:lnTo>
                    <a:pt x="1644" y="774"/>
                  </a:lnTo>
                  <a:lnTo>
                    <a:pt x="1640" y="770"/>
                  </a:lnTo>
                  <a:lnTo>
                    <a:pt x="1636" y="766"/>
                  </a:lnTo>
                  <a:lnTo>
                    <a:pt x="1634" y="766"/>
                  </a:lnTo>
                  <a:lnTo>
                    <a:pt x="1630" y="768"/>
                  </a:lnTo>
                  <a:lnTo>
                    <a:pt x="1624" y="768"/>
                  </a:lnTo>
                  <a:lnTo>
                    <a:pt x="1624" y="766"/>
                  </a:lnTo>
                  <a:lnTo>
                    <a:pt x="1620" y="764"/>
                  </a:lnTo>
                  <a:lnTo>
                    <a:pt x="1614" y="766"/>
                  </a:lnTo>
                  <a:lnTo>
                    <a:pt x="1606" y="768"/>
                  </a:lnTo>
                  <a:lnTo>
                    <a:pt x="1606" y="764"/>
                  </a:lnTo>
                  <a:lnTo>
                    <a:pt x="1606" y="762"/>
                  </a:lnTo>
                  <a:lnTo>
                    <a:pt x="1606" y="760"/>
                  </a:lnTo>
                  <a:lnTo>
                    <a:pt x="1602" y="758"/>
                  </a:lnTo>
                  <a:lnTo>
                    <a:pt x="1596" y="756"/>
                  </a:lnTo>
                  <a:lnTo>
                    <a:pt x="1588" y="754"/>
                  </a:lnTo>
                  <a:lnTo>
                    <a:pt x="1582" y="754"/>
                  </a:lnTo>
                  <a:lnTo>
                    <a:pt x="1578" y="758"/>
                  </a:lnTo>
                  <a:lnTo>
                    <a:pt x="1574" y="760"/>
                  </a:lnTo>
                  <a:lnTo>
                    <a:pt x="1572" y="766"/>
                  </a:lnTo>
                  <a:lnTo>
                    <a:pt x="1570" y="770"/>
                  </a:lnTo>
                  <a:lnTo>
                    <a:pt x="1570" y="780"/>
                  </a:lnTo>
                  <a:lnTo>
                    <a:pt x="1572" y="786"/>
                  </a:lnTo>
                  <a:lnTo>
                    <a:pt x="1568" y="786"/>
                  </a:lnTo>
                  <a:lnTo>
                    <a:pt x="1564" y="782"/>
                  </a:lnTo>
                  <a:lnTo>
                    <a:pt x="1560" y="782"/>
                  </a:lnTo>
                  <a:lnTo>
                    <a:pt x="1558" y="782"/>
                  </a:lnTo>
                  <a:lnTo>
                    <a:pt x="1550" y="784"/>
                  </a:lnTo>
                  <a:lnTo>
                    <a:pt x="1548" y="784"/>
                  </a:lnTo>
                  <a:lnTo>
                    <a:pt x="1548" y="782"/>
                  </a:lnTo>
                  <a:lnTo>
                    <a:pt x="1554" y="778"/>
                  </a:lnTo>
                  <a:lnTo>
                    <a:pt x="1560" y="772"/>
                  </a:lnTo>
                  <a:lnTo>
                    <a:pt x="1564" y="768"/>
                  </a:lnTo>
                  <a:lnTo>
                    <a:pt x="1564" y="766"/>
                  </a:lnTo>
                  <a:lnTo>
                    <a:pt x="1562" y="766"/>
                  </a:lnTo>
                  <a:lnTo>
                    <a:pt x="1556" y="766"/>
                  </a:lnTo>
                  <a:lnTo>
                    <a:pt x="1554" y="766"/>
                  </a:lnTo>
                  <a:lnTo>
                    <a:pt x="1554" y="762"/>
                  </a:lnTo>
                  <a:lnTo>
                    <a:pt x="1558" y="758"/>
                  </a:lnTo>
                  <a:lnTo>
                    <a:pt x="1564" y="756"/>
                  </a:lnTo>
                  <a:lnTo>
                    <a:pt x="1572" y="752"/>
                  </a:lnTo>
                  <a:lnTo>
                    <a:pt x="1574" y="750"/>
                  </a:lnTo>
                  <a:lnTo>
                    <a:pt x="1574" y="748"/>
                  </a:lnTo>
                  <a:lnTo>
                    <a:pt x="1572" y="746"/>
                  </a:lnTo>
                  <a:lnTo>
                    <a:pt x="1570" y="746"/>
                  </a:lnTo>
                  <a:lnTo>
                    <a:pt x="1566" y="746"/>
                  </a:lnTo>
                  <a:lnTo>
                    <a:pt x="1562" y="746"/>
                  </a:lnTo>
                  <a:lnTo>
                    <a:pt x="1560" y="746"/>
                  </a:lnTo>
                  <a:lnTo>
                    <a:pt x="1560" y="742"/>
                  </a:lnTo>
                  <a:lnTo>
                    <a:pt x="1560" y="740"/>
                  </a:lnTo>
                  <a:lnTo>
                    <a:pt x="1558" y="740"/>
                  </a:lnTo>
                  <a:lnTo>
                    <a:pt x="1554" y="740"/>
                  </a:lnTo>
                  <a:lnTo>
                    <a:pt x="1548" y="742"/>
                  </a:lnTo>
                  <a:lnTo>
                    <a:pt x="1544" y="742"/>
                  </a:lnTo>
                  <a:lnTo>
                    <a:pt x="1540" y="740"/>
                  </a:lnTo>
                  <a:lnTo>
                    <a:pt x="1538" y="738"/>
                  </a:lnTo>
                  <a:lnTo>
                    <a:pt x="1536" y="738"/>
                  </a:lnTo>
                  <a:lnTo>
                    <a:pt x="1534" y="740"/>
                  </a:lnTo>
                  <a:lnTo>
                    <a:pt x="1532" y="744"/>
                  </a:lnTo>
                  <a:lnTo>
                    <a:pt x="1530" y="744"/>
                  </a:lnTo>
                  <a:lnTo>
                    <a:pt x="1528" y="744"/>
                  </a:lnTo>
                  <a:lnTo>
                    <a:pt x="1524" y="742"/>
                  </a:lnTo>
                  <a:lnTo>
                    <a:pt x="1522" y="744"/>
                  </a:lnTo>
                  <a:lnTo>
                    <a:pt x="1518" y="746"/>
                  </a:lnTo>
                  <a:lnTo>
                    <a:pt x="1518" y="750"/>
                  </a:lnTo>
                  <a:lnTo>
                    <a:pt x="1518" y="752"/>
                  </a:lnTo>
                  <a:lnTo>
                    <a:pt x="1520" y="752"/>
                  </a:lnTo>
                  <a:lnTo>
                    <a:pt x="1524" y="754"/>
                  </a:lnTo>
                  <a:lnTo>
                    <a:pt x="1530" y="754"/>
                  </a:lnTo>
                  <a:lnTo>
                    <a:pt x="1528" y="756"/>
                  </a:lnTo>
                  <a:lnTo>
                    <a:pt x="1522" y="760"/>
                  </a:lnTo>
                  <a:lnTo>
                    <a:pt x="1522" y="762"/>
                  </a:lnTo>
                  <a:lnTo>
                    <a:pt x="1520" y="764"/>
                  </a:lnTo>
                  <a:lnTo>
                    <a:pt x="1516" y="766"/>
                  </a:lnTo>
                  <a:lnTo>
                    <a:pt x="1516" y="768"/>
                  </a:lnTo>
                  <a:lnTo>
                    <a:pt x="1514" y="772"/>
                  </a:lnTo>
                  <a:lnTo>
                    <a:pt x="1512" y="772"/>
                  </a:lnTo>
                  <a:lnTo>
                    <a:pt x="1510" y="774"/>
                  </a:lnTo>
                  <a:lnTo>
                    <a:pt x="1510" y="780"/>
                  </a:lnTo>
                  <a:lnTo>
                    <a:pt x="1510" y="782"/>
                  </a:lnTo>
                  <a:lnTo>
                    <a:pt x="1510" y="784"/>
                  </a:lnTo>
                  <a:lnTo>
                    <a:pt x="1504" y="786"/>
                  </a:lnTo>
                  <a:lnTo>
                    <a:pt x="1496" y="790"/>
                  </a:lnTo>
                  <a:lnTo>
                    <a:pt x="1492" y="792"/>
                  </a:lnTo>
                  <a:lnTo>
                    <a:pt x="1490" y="790"/>
                  </a:lnTo>
                  <a:lnTo>
                    <a:pt x="1492" y="784"/>
                  </a:lnTo>
                  <a:lnTo>
                    <a:pt x="1494" y="776"/>
                  </a:lnTo>
                  <a:lnTo>
                    <a:pt x="1496" y="770"/>
                  </a:lnTo>
                  <a:lnTo>
                    <a:pt x="1496" y="766"/>
                  </a:lnTo>
                  <a:lnTo>
                    <a:pt x="1498" y="760"/>
                  </a:lnTo>
                  <a:lnTo>
                    <a:pt x="1500" y="754"/>
                  </a:lnTo>
                  <a:lnTo>
                    <a:pt x="1498" y="750"/>
                  </a:lnTo>
                  <a:lnTo>
                    <a:pt x="1494" y="750"/>
                  </a:lnTo>
                  <a:lnTo>
                    <a:pt x="1490" y="752"/>
                  </a:lnTo>
                  <a:lnTo>
                    <a:pt x="1480" y="762"/>
                  </a:lnTo>
                  <a:lnTo>
                    <a:pt x="1456" y="784"/>
                  </a:lnTo>
                  <a:lnTo>
                    <a:pt x="1450" y="790"/>
                  </a:lnTo>
                  <a:lnTo>
                    <a:pt x="1450" y="794"/>
                  </a:lnTo>
                  <a:lnTo>
                    <a:pt x="1450" y="798"/>
                  </a:lnTo>
                  <a:lnTo>
                    <a:pt x="1446" y="804"/>
                  </a:lnTo>
                  <a:lnTo>
                    <a:pt x="1440" y="810"/>
                  </a:lnTo>
                  <a:lnTo>
                    <a:pt x="1436" y="810"/>
                  </a:lnTo>
                  <a:lnTo>
                    <a:pt x="1434" y="810"/>
                  </a:lnTo>
                  <a:lnTo>
                    <a:pt x="1432" y="810"/>
                  </a:lnTo>
                  <a:lnTo>
                    <a:pt x="1428" y="812"/>
                  </a:lnTo>
                  <a:lnTo>
                    <a:pt x="1426" y="812"/>
                  </a:lnTo>
                  <a:lnTo>
                    <a:pt x="1428" y="808"/>
                  </a:lnTo>
                  <a:lnTo>
                    <a:pt x="1432" y="802"/>
                  </a:lnTo>
                  <a:lnTo>
                    <a:pt x="1436" y="798"/>
                  </a:lnTo>
                  <a:lnTo>
                    <a:pt x="1436" y="794"/>
                  </a:lnTo>
                  <a:lnTo>
                    <a:pt x="1436" y="792"/>
                  </a:lnTo>
                  <a:lnTo>
                    <a:pt x="1438" y="790"/>
                  </a:lnTo>
                  <a:lnTo>
                    <a:pt x="1442" y="784"/>
                  </a:lnTo>
                  <a:lnTo>
                    <a:pt x="1440" y="782"/>
                  </a:lnTo>
                  <a:lnTo>
                    <a:pt x="1440" y="778"/>
                  </a:lnTo>
                  <a:lnTo>
                    <a:pt x="1448" y="770"/>
                  </a:lnTo>
                  <a:lnTo>
                    <a:pt x="1466" y="756"/>
                  </a:lnTo>
                  <a:lnTo>
                    <a:pt x="1466" y="754"/>
                  </a:lnTo>
                  <a:lnTo>
                    <a:pt x="1458" y="754"/>
                  </a:lnTo>
                  <a:lnTo>
                    <a:pt x="1454" y="752"/>
                  </a:lnTo>
                  <a:lnTo>
                    <a:pt x="1450" y="752"/>
                  </a:lnTo>
                  <a:lnTo>
                    <a:pt x="1446" y="748"/>
                  </a:lnTo>
                  <a:lnTo>
                    <a:pt x="1446" y="746"/>
                  </a:lnTo>
                  <a:lnTo>
                    <a:pt x="1444" y="752"/>
                  </a:lnTo>
                  <a:lnTo>
                    <a:pt x="1442" y="758"/>
                  </a:lnTo>
                  <a:lnTo>
                    <a:pt x="1442" y="760"/>
                  </a:lnTo>
                  <a:lnTo>
                    <a:pt x="1440" y="758"/>
                  </a:lnTo>
                  <a:lnTo>
                    <a:pt x="1438" y="754"/>
                  </a:lnTo>
                  <a:lnTo>
                    <a:pt x="1434" y="750"/>
                  </a:lnTo>
                  <a:lnTo>
                    <a:pt x="1430" y="748"/>
                  </a:lnTo>
                  <a:lnTo>
                    <a:pt x="1426" y="750"/>
                  </a:lnTo>
                  <a:lnTo>
                    <a:pt x="1424" y="750"/>
                  </a:lnTo>
                  <a:lnTo>
                    <a:pt x="1420" y="748"/>
                  </a:lnTo>
                  <a:lnTo>
                    <a:pt x="1418" y="746"/>
                  </a:lnTo>
                  <a:lnTo>
                    <a:pt x="1414" y="746"/>
                  </a:lnTo>
                  <a:lnTo>
                    <a:pt x="1412" y="748"/>
                  </a:lnTo>
                  <a:lnTo>
                    <a:pt x="1414" y="752"/>
                  </a:lnTo>
                  <a:lnTo>
                    <a:pt x="1416" y="754"/>
                  </a:lnTo>
                  <a:lnTo>
                    <a:pt x="1416" y="758"/>
                  </a:lnTo>
                  <a:lnTo>
                    <a:pt x="1414" y="760"/>
                  </a:lnTo>
                  <a:lnTo>
                    <a:pt x="1408" y="758"/>
                  </a:lnTo>
                  <a:lnTo>
                    <a:pt x="1402" y="754"/>
                  </a:lnTo>
                  <a:lnTo>
                    <a:pt x="1400" y="756"/>
                  </a:lnTo>
                  <a:lnTo>
                    <a:pt x="1402" y="760"/>
                  </a:lnTo>
                  <a:lnTo>
                    <a:pt x="1410" y="764"/>
                  </a:lnTo>
                  <a:lnTo>
                    <a:pt x="1418" y="768"/>
                  </a:lnTo>
                  <a:lnTo>
                    <a:pt x="1422" y="770"/>
                  </a:lnTo>
                  <a:lnTo>
                    <a:pt x="1418" y="772"/>
                  </a:lnTo>
                  <a:lnTo>
                    <a:pt x="1410" y="770"/>
                  </a:lnTo>
                  <a:lnTo>
                    <a:pt x="1404" y="768"/>
                  </a:lnTo>
                  <a:lnTo>
                    <a:pt x="1402" y="768"/>
                  </a:lnTo>
                  <a:lnTo>
                    <a:pt x="1402" y="770"/>
                  </a:lnTo>
                  <a:lnTo>
                    <a:pt x="1400" y="774"/>
                  </a:lnTo>
                  <a:lnTo>
                    <a:pt x="1396" y="778"/>
                  </a:lnTo>
                  <a:lnTo>
                    <a:pt x="1388" y="782"/>
                  </a:lnTo>
                  <a:lnTo>
                    <a:pt x="1376" y="790"/>
                  </a:lnTo>
                  <a:lnTo>
                    <a:pt x="1372" y="792"/>
                  </a:lnTo>
                  <a:lnTo>
                    <a:pt x="1372" y="794"/>
                  </a:lnTo>
                  <a:lnTo>
                    <a:pt x="1366" y="798"/>
                  </a:lnTo>
                  <a:lnTo>
                    <a:pt x="1362" y="800"/>
                  </a:lnTo>
                  <a:lnTo>
                    <a:pt x="1360" y="802"/>
                  </a:lnTo>
                  <a:lnTo>
                    <a:pt x="1360" y="804"/>
                  </a:lnTo>
                  <a:lnTo>
                    <a:pt x="1362" y="808"/>
                  </a:lnTo>
                  <a:lnTo>
                    <a:pt x="1360" y="810"/>
                  </a:lnTo>
                  <a:lnTo>
                    <a:pt x="1358" y="810"/>
                  </a:lnTo>
                  <a:lnTo>
                    <a:pt x="1358" y="812"/>
                  </a:lnTo>
                  <a:lnTo>
                    <a:pt x="1362" y="816"/>
                  </a:lnTo>
                  <a:lnTo>
                    <a:pt x="1368" y="818"/>
                  </a:lnTo>
                  <a:lnTo>
                    <a:pt x="1370" y="818"/>
                  </a:lnTo>
                  <a:lnTo>
                    <a:pt x="1368" y="818"/>
                  </a:lnTo>
                  <a:lnTo>
                    <a:pt x="1362" y="818"/>
                  </a:lnTo>
                  <a:lnTo>
                    <a:pt x="1356" y="818"/>
                  </a:lnTo>
                  <a:lnTo>
                    <a:pt x="1350" y="816"/>
                  </a:lnTo>
                  <a:lnTo>
                    <a:pt x="1350" y="814"/>
                  </a:lnTo>
                  <a:lnTo>
                    <a:pt x="1350" y="810"/>
                  </a:lnTo>
                  <a:lnTo>
                    <a:pt x="1350" y="806"/>
                  </a:lnTo>
                  <a:lnTo>
                    <a:pt x="1350" y="804"/>
                  </a:lnTo>
                  <a:lnTo>
                    <a:pt x="1342" y="802"/>
                  </a:lnTo>
                  <a:lnTo>
                    <a:pt x="1334" y="800"/>
                  </a:lnTo>
                  <a:lnTo>
                    <a:pt x="1326" y="800"/>
                  </a:lnTo>
                  <a:lnTo>
                    <a:pt x="1324" y="798"/>
                  </a:lnTo>
                  <a:lnTo>
                    <a:pt x="1322" y="798"/>
                  </a:lnTo>
                  <a:lnTo>
                    <a:pt x="1320" y="796"/>
                  </a:lnTo>
                  <a:lnTo>
                    <a:pt x="1318" y="798"/>
                  </a:lnTo>
                  <a:lnTo>
                    <a:pt x="1312" y="796"/>
                  </a:lnTo>
                  <a:lnTo>
                    <a:pt x="1308" y="794"/>
                  </a:lnTo>
                  <a:lnTo>
                    <a:pt x="1306" y="794"/>
                  </a:lnTo>
                  <a:lnTo>
                    <a:pt x="1306" y="796"/>
                  </a:lnTo>
                  <a:lnTo>
                    <a:pt x="1304" y="802"/>
                  </a:lnTo>
                  <a:lnTo>
                    <a:pt x="1302" y="808"/>
                  </a:lnTo>
                  <a:lnTo>
                    <a:pt x="1300" y="802"/>
                  </a:lnTo>
                  <a:lnTo>
                    <a:pt x="1298" y="800"/>
                  </a:lnTo>
                  <a:lnTo>
                    <a:pt x="1294" y="796"/>
                  </a:lnTo>
                  <a:lnTo>
                    <a:pt x="1290" y="796"/>
                  </a:lnTo>
                  <a:lnTo>
                    <a:pt x="1284" y="798"/>
                  </a:lnTo>
                  <a:lnTo>
                    <a:pt x="1278" y="802"/>
                  </a:lnTo>
                  <a:lnTo>
                    <a:pt x="1280" y="804"/>
                  </a:lnTo>
                  <a:lnTo>
                    <a:pt x="1286" y="806"/>
                  </a:lnTo>
                  <a:lnTo>
                    <a:pt x="1288" y="808"/>
                  </a:lnTo>
                  <a:lnTo>
                    <a:pt x="1290" y="810"/>
                  </a:lnTo>
                  <a:lnTo>
                    <a:pt x="1294" y="812"/>
                  </a:lnTo>
                  <a:lnTo>
                    <a:pt x="1298" y="812"/>
                  </a:lnTo>
                  <a:lnTo>
                    <a:pt x="1302" y="814"/>
                  </a:lnTo>
                  <a:lnTo>
                    <a:pt x="1304" y="816"/>
                  </a:lnTo>
                  <a:lnTo>
                    <a:pt x="1308" y="816"/>
                  </a:lnTo>
                  <a:lnTo>
                    <a:pt x="1310" y="818"/>
                  </a:lnTo>
                  <a:lnTo>
                    <a:pt x="1308" y="820"/>
                  </a:lnTo>
                  <a:lnTo>
                    <a:pt x="1306" y="822"/>
                  </a:lnTo>
                  <a:lnTo>
                    <a:pt x="1306" y="824"/>
                  </a:lnTo>
                  <a:lnTo>
                    <a:pt x="1312" y="832"/>
                  </a:lnTo>
                  <a:lnTo>
                    <a:pt x="1314" y="836"/>
                  </a:lnTo>
                  <a:lnTo>
                    <a:pt x="1312" y="836"/>
                  </a:lnTo>
                  <a:lnTo>
                    <a:pt x="1296" y="824"/>
                  </a:lnTo>
                  <a:lnTo>
                    <a:pt x="1286" y="818"/>
                  </a:lnTo>
                  <a:lnTo>
                    <a:pt x="1280" y="816"/>
                  </a:lnTo>
                  <a:lnTo>
                    <a:pt x="1278" y="818"/>
                  </a:lnTo>
                  <a:lnTo>
                    <a:pt x="1278" y="822"/>
                  </a:lnTo>
                  <a:lnTo>
                    <a:pt x="1280" y="822"/>
                  </a:lnTo>
                  <a:lnTo>
                    <a:pt x="1280" y="824"/>
                  </a:lnTo>
                  <a:lnTo>
                    <a:pt x="1276" y="826"/>
                  </a:lnTo>
                  <a:lnTo>
                    <a:pt x="1274" y="826"/>
                  </a:lnTo>
                  <a:lnTo>
                    <a:pt x="1272" y="826"/>
                  </a:lnTo>
                  <a:lnTo>
                    <a:pt x="1272" y="824"/>
                  </a:lnTo>
                  <a:lnTo>
                    <a:pt x="1274" y="822"/>
                  </a:lnTo>
                  <a:lnTo>
                    <a:pt x="1272" y="822"/>
                  </a:lnTo>
                  <a:lnTo>
                    <a:pt x="1266" y="824"/>
                  </a:lnTo>
                  <a:lnTo>
                    <a:pt x="1252" y="834"/>
                  </a:lnTo>
                  <a:lnTo>
                    <a:pt x="1252" y="836"/>
                  </a:lnTo>
                  <a:lnTo>
                    <a:pt x="1250" y="838"/>
                  </a:lnTo>
                  <a:lnTo>
                    <a:pt x="1248" y="846"/>
                  </a:lnTo>
                  <a:lnTo>
                    <a:pt x="1246" y="850"/>
                  </a:lnTo>
                  <a:lnTo>
                    <a:pt x="1244" y="856"/>
                  </a:lnTo>
                  <a:lnTo>
                    <a:pt x="1238" y="862"/>
                  </a:lnTo>
                  <a:lnTo>
                    <a:pt x="1228" y="868"/>
                  </a:lnTo>
                  <a:lnTo>
                    <a:pt x="1238" y="856"/>
                  </a:lnTo>
                  <a:lnTo>
                    <a:pt x="1242" y="844"/>
                  </a:lnTo>
                  <a:lnTo>
                    <a:pt x="1244" y="832"/>
                  </a:lnTo>
                  <a:lnTo>
                    <a:pt x="1244" y="824"/>
                  </a:lnTo>
                  <a:lnTo>
                    <a:pt x="1242" y="820"/>
                  </a:lnTo>
                  <a:lnTo>
                    <a:pt x="1240" y="822"/>
                  </a:lnTo>
                  <a:lnTo>
                    <a:pt x="1238" y="824"/>
                  </a:lnTo>
                  <a:lnTo>
                    <a:pt x="1236" y="826"/>
                  </a:lnTo>
                  <a:lnTo>
                    <a:pt x="1236" y="824"/>
                  </a:lnTo>
                  <a:lnTo>
                    <a:pt x="1232" y="822"/>
                  </a:lnTo>
                  <a:lnTo>
                    <a:pt x="1230" y="822"/>
                  </a:lnTo>
                  <a:lnTo>
                    <a:pt x="1224" y="834"/>
                  </a:lnTo>
                  <a:lnTo>
                    <a:pt x="1222" y="840"/>
                  </a:lnTo>
                  <a:lnTo>
                    <a:pt x="1222" y="842"/>
                  </a:lnTo>
                  <a:lnTo>
                    <a:pt x="1222" y="844"/>
                  </a:lnTo>
                  <a:lnTo>
                    <a:pt x="1220" y="846"/>
                  </a:lnTo>
                  <a:lnTo>
                    <a:pt x="1216" y="848"/>
                  </a:lnTo>
                  <a:lnTo>
                    <a:pt x="1214" y="848"/>
                  </a:lnTo>
                  <a:lnTo>
                    <a:pt x="1214" y="846"/>
                  </a:lnTo>
                  <a:lnTo>
                    <a:pt x="1216" y="840"/>
                  </a:lnTo>
                  <a:lnTo>
                    <a:pt x="1218" y="836"/>
                  </a:lnTo>
                  <a:lnTo>
                    <a:pt x="1216" y="832"/>
                  </a:lnTo>
                  <a:lnTo>
                    <a:pt x="1214" y="830"/>
                  </a:lnTo>
                  <a:lnTo>
                    <a:pt x="1212" y="830"/>
                  </a:lnTo>
                  <a:lnTo>
                    <a:pt x="1204" y="832"/>
                  </a:lnTo>
                  <a:lnTo>
                    <a:pt x="1198" y="836"/>
                  </a:lnTo>
                  <a:lnTo>
                    <a:pt x="1186" y="844"/>
                  </a:lnTo>
                  <a:lnTo>
                    <a:pt x="1184" y="846"/>
                  </a:lnTo>
                  <a:lnTo>
                    <a:pt x="1188" y="848"/>
                  </a:lnTo>
                  <a:lnTo>
                    <a:pt x="1188" y="850"/>
                  </a:lnTo>
                  <a:lnTo>
                    <a:pt x="1188" y="854"/>
                  </a:lnTo>
                  <a:lnTo>
                    <a:pt x="1188" y="856"/>
                  </a:lnTo>
                  <a:lnTo>
                    <a:pt x="1190" y="858"/>
                  </a:lnTo>
                  <a:lnTo>
                    <a:pt x="1196" y="860"/>
                  </a:lnTo>
                  <a:lnTo>
                    <a:pt x="1200" y="862"/>
                  </a:lnTo>
                  <a:lnTo>
                    <a:pt x="1204" y="864"/>
                  </a:lnTo>
                  <a:lnTo>
                    <a:pt x="1208" y="868"/>
                  </a:lnTo>
                  <a:lnTo>
                    <a:pt x="1210" y="876"/>
                  </a:lnTo>
                  <a:lnTo>
                    <a:pt x="1200" y="872"/>
                  </a:lnTo>
                  <a:lnTo>
                    <a:pt x="1198" y="870"/>
                  </a:lnTo>
                  <a:lnTo>
                    <a:pt x="1200" y="868"/>
                  </a:lnTo>
                  <a:lnTo>
                    <a:pt x="1202" y="868"/>
                  </a:lnTo>
                  <a:lnTo>
                    <a:pt x="1196" y="864"/>
                  </a:lnTo>
                  <a:lnTo>
                    <a:pt x="1190" y="862"/>
                  </a:lnTo>
                  <a:lnTo>
                    <a:pt x="1186" y="860"/>
                  </a:lnTo>
                  <a:lnTo>
                    <a:pt x="1182" y="854"/>
                  </a:lnTo>
                  <a:lnTo>
                    <a:pt x="1180" y="852"/>
                  </a:lnTo>
                  <a:lnTo>
                    <a:pt x="1174" y="852"/>
                  </a:lnTo>
                  <a:lnTo>
                    <a:pt x="1166" y="854"/>
                  </a:lnTo>
                  <a:lnTo>
                    <a:pt x="1166" y="856"/>
                  </a:lnTo>
                  <a:lnTo>
                    <a:pt x="1174" y="862"/>
                  </a:lnTo>
                  <a:lnTo>
                    <a:pt x="1178" y="866"/>
                  </a:lnTo>
                  <a:lnTo>
                    <a:pt x="1176" y="868"/>
                  </a:lnTo>
                  <a:lnTo>
                    <a:pt x="1172" y="868"/>
                  </a:lnTo>
                  <a:lnTo>
                    <a:pt x="1168" y="862"/>
                  </a:lnTo>
                  <a:lnTo>
                    <a:pt x="1158" y="854"/>
                  </a:lnTo>
                  <a:lnTo>
                    <a:pt x="1154" y="854"/>
                  </a:lnTo>
                  <a:lnTo>
                    <a:pt x="1154" y="858"/>
                  </a:lnTo>
                  <a:lnTo>
                    <a:pt x="1154" y="860"/>
                  </a:lnTo>
                  <a:lnTo>
                    <a:pt x="1154" y="862"/>
                  </a:lnTo>
                  <a:lnTo>
                    <a:pt x="1152" y="864"/>
                  </a:lnTo>
                  <a:lnTo>
                    <a:pt x="1150" y="868"/>
                  </a:lnTo>
                  <a:lnTo>
                    <a:pt x="1150" y="872"/>
                  </a:lnTo>
                  <a:lnTo>
                    <a:pt x="1152" y="876"/>
                  </a:lnTo>
                  <a:lnTo>
                    <a:pt x="1152" y="878"/>
                  </a:lnTo>
                  <a:lnTo>
                    <a:pt x="1146" y="880"/>
                  </a:lnTo>
                  <a:lnTo>
                    <a:pt x="1138" y="884"/>
                  </a:lnTo>
                  <a:lnTo>
                    <a:pt x="1134" y="886"/>
                  </a:lnTo>
                  <a:lnTo>
                    <a:pt x="1130" y="888"/>
                  </a:lnTo>
                  <a:lnTo>
                    <a:pt x="1128" y="892"/>
                  </a:lnTo>
                  <a:lnTo>
                    <a:pt x="1128" y="894"/>
                  </a:lnTo>
                  <a:lnTo>
                    <a:pt x="1134" y="896"/>
                  </a:lnTo>
                  <a:lnTo>
                    <a:pt x="1138" y="898"/>
                  </a:lnTo>
                  <a:lnTo>
                    <a:pt x="1132" y="900"/>
                  </a:lnTo>
                  <a:lnTo>
                    <a:pt x="1122" y="902"/>
                  </a:lnTo>
                  <a:lnTo>
                    <a:pt x="1120" y="906"/>
                  </a:lnTo>
                  <a:lnTo>
                    <a:pt x="1118" y="908"/>
                  </a:lnTo>
                  <a:lnTo>
                    <a:pt x="1114" y="912"/>
                  </a:lnTo>
                  <a:lnTo>
                    <a:pt x="1108" y="912"/>
                  </a:lnTo>
                  <a:lnTo>
                    <a:pt x="1102" y="912"/>
                  </a:lnTo>
                  <a:lnTo>
                    <a:pt x="1096" y="916"/>
                  </a:lnTo>
                  <a:lnTo>
                    <a:pt x="1090" y="924"/>
                  </a:lnTo>
                  <a:lnTo>
                    <a:pt x="1088" y="928"/>
                  </a:lnTo>
                  <a:lnTo>
                    <a:pt x="1088" y="930"/>
                  </a:lnTo>
                  <a:lnTo>
                    <a:pt x="1092" y="930"/>
                  </a:lnTo>
                  <a:lnTo>
                    <a:pt x="1096" y="928"/>
                  </a:lnTo>
                  <a:lnTo>
                    <a:pt x="1106" y="926"/>
                  </a:lnTo>
                  <a:lnTo>
                    <a:pt x="1108" y="926"/>
                  </a:lnTo>
                  <a:lnTo>
                    <a:pt x="1108" y="930"/>
                  </a:lnTo>
                  <a:lnTo>
                    <a:pt x="1112" y="930"/>
                  </a:lnTo>
                  <a:lnTo>
                    <a:pt x="1124" y="924"/>
                  </a:lnTo>
                  <a:lnTo>
                    <a:pt x="1128" y="924"/>
                  </a:lnTo>
                  <a:lnTo>
                    <a:pt x="1130" y="924"/>
                  </a:lnTo>
                  <a:lnTo>
                    <a:pt x="1128" y="928"/>
                  </a:lnTo>
                  <a:lnTo>
                    <a:pt x="1120" y="932"/>
                  </a:lnTo>
                  <a:lnTo>
                    <a:pt x="1110" y="936"/>
                  </a:lnTo>
                  <a:lnTo>
                    <a:pt x="1102" y="936"/>
                  </a:lnTo>
                  <a:lnTo>
                    <a:pt x="1100" y="936"/>
                  </a:lnTo>
                  <a:lnTo>
                    <a:pt x="1096" y="934"/>
                  </a:lnTo>
                  <a:lnTo>
                    <a:pt x="1088" y="934"/>
                  </a:lnTo>
                  <a:lnTo>
                    <a:pt x="1078" y="936"/>
                  </a:lnTo>
                  <a:lnTo>
                    <a:pt x="1072" y="938"/>
                  </a:lnTo>
                  <a:lnTo>
                    <a:pt x="1070" y="940"/>
                  </a:lnTo>
                  <a:lnTo>
                    <a:pt x="1074" y="942"/>
                  </a:lnTo>
                  <a:lnTo>
                    <a:pt x="1076" y="944"/>
                  </a:lnTo>
                  <a:lnTo>
                    <a:pt x="1076" y="946"/>
                  </a:lnTo>
                  <a:lnTo>
                    <a:pt x="1080" y="948"/>
                  </a:lnTo>
                  <a:lnTo>
                    <a:pt x="1086" y="948"/>
                  </a:lnTo>
                  <a:lnTo>
                    <a:pt x="1084" y="952"/>
                  </a:lnTo>
                  <a:lnTo>
                    <a:pt x="1080" y="958"/>
                  </a:lnTo>
                  <a:lnTo>
                    <a:pt x="1078" y="960"/>
                  </a:lnTo>
                  <a:lnTo>
                    <a:pt x="1076" y="964"/>
                  </a:lnTo>
                  <a:lnTo>
                    <a:pt x="1076" y="968"/>
                  </a:lnTo>
                  <a:lnTo>
                    <a:pt x="1074" y="966"/>
                  </a:lnTo>
                  <a:lnTo>
                    <a:pt x="1070" y="960"/>
                  </a:lnTo>
                  <a:lnTo>
                    <a:pt x="1070" y="954"/>
                  </a:lnTo>
                  <a:lnTo>
                    <a:pt x="1070" y="948"/>
                  </a:lnTo>
                  <a:lnTo>
                    <a:pt x="1068" y="944"/>
                  </a:lnTo>
                  <a:lnTo>
                    <a:pt x="1066" y="944"/>
                  </a:lnTo>
                  <a:lnTo>
                    <a:pt x="1064" y="948"/>
                  </a:lnTo>
                  <a:lnTo>
                    <a:pt x="1060" y="954"/>
                  </a:lnTo>
                  <a:lnTo>
                    <a:pt x="1058" y="954"/>
                  </a:lnTo>
                  <a:lnTo>
                    <a:pt x="1056" y="954"/>
                  </a:lnTo>
                  <a:lnTo>
                    <a:pt x="1056" y="952"/>
                  </a:lnTo>
                  <a:lnTo>
                    <a:pt x="1052" y="950"/>
                  </a:lnTo>
                  <a:lnTo>
                    <a:pt x="1046" y="952"/>
                  </a:lnTo>
                  <a:lnTo>
                    <a:pt x="1042" y="956"/>
                  </a:lnTo>
                  <a:lnTo>
                    <a:pt x="1040" y="956"/>
                  </a:lnTo>
                  <a:lnTo>
                    <a:pt x="1040" y="958"/>
                  </a:lnTo>
                  <a:lnTo>
                    <a:pt x="1042" y="960"/>
                  </a:lnTo>
                  <a:lnTo>
                    <a:pt x="1044" y="960"/>
                  </a:lnTo>
                  <a:lnTo>
                    <a:pt x="1048" y="958"/>
                  </a:lnTo>
                  <a:lnTo>
                    <a:pt x="1054" y="958"/>
                  </a:lnTo>
                  <a:lnTo>
                    <a:pt x="1062" y="960"/>
                  </a:lnTo>
                  <a:lnTo>
                    <a:pt x="1064" y="962"/>
                  </a:lnTo>
                  <a:lnTo>
                    <a:pt x="1064" y="964"/>
                  </a:lnTo>
                  <a:lnTo>
                    <a:pt x="1060" y="966"/>
                  </a:lnTo>
                  <a:lnTo>
                    <a:pt x="1050" y="966"/>
                  </a:lnTo>
                  <a:lnTo>
                    <a:pt x="1032" y="970"/>
                  </a:lnTo>
                  <a:lnTo>
                    <a:pt x="1020" y="974"/>
                  </a:lnTo>
                  <a:lnTo>
                    <a:pt x="1018" y="976"/>
                  </a:lnTo>
                  <a:lnTo>
                    <a:pt x="1020" y="978"/>
                  </a:lnTo>
                  <a:lnTo>
                    <a:pt x="1022" y="980"/>
                  </a:lnTo>
                  <a:lnTo>
                    <a:pt x="1018" y="984"/>
                  </a:lnTo>
                  <a:lnTo>
                    <a:pt x="1016" y="986"/>
                  </a:lnTo>
                  <a:lnTo>
                    <a:pt x="1020" y="988"/>
                  </a:lnTo>
                  <a:lnTo>
                    <a:pt x="1026" y="988"/>
                  </a:lnTo>
                  <a:lnTo>
                    <a:pt x="1030" y="986"/>
                  </a:lnTo>
                  <a:lnTo>
                    <a:pt x="1036" y="980"/>
                  </a:lnTo>
                  <a:lnTo>
                    <a:pt x="1042" y="976"/>
                  </a:lnTo>
                  <a:lnTo>
                    <a:pt x="1046" y="976"/>
                  </a:lnTo>
                  <a:lnTo>
                    <a:pt x="1052" y="976"/>
                  </a:lnTo>
                  <a:lnTo>
                    <a:pt x="1060" y="980"/>
                  </a:lnTo>
                  <a:lnTo>
                    <a:pt x="1058" y="980"/>
                  </a:lnTo>
                  <a:lnTo>
                    <a:pt x="1050" y="980"/>
                  </a:lnTo>
                  <a:lnTo>
                    <a:pt x="1040" y="982"/>
                  </a:lnTo>
                  <a:lnTo>
                    <a:pt x="1034" y="986"/>
                  </a:lnTo>
                  <a:lnTo>
                    <a:pt x="1034" y="988"/>
                  </a:lnTo>
                  <a:lnTo>
                    <a:pt x="1036" y="990"/>
                  </a:lnTo>
                  <a:lnTo>
                    <a:pt x="1034" y="990"/>
                  </a:lnTo>
                  <a:lnTo>
                    <a:pt x="1026" y="992"/>
                  </a:lnTo>
                  <a:lnTo>
                    <a:pt x="1016" y="996"/>
                  </a:lnTo>
                  <a:lnTo>
                    <a:pt x="1016" y="998"/>
                  </a:lnTo>
                  <a:lnTo>
                    <a:pt x="1020" y="1002"/>
                  </a:lnTo>
                  <a:lnTo>
                    <a:pt x="1022" y="1002"/>
                  </a:lnTo>
                  <a:lnTo>
                    <a:pt x="1022" y="1004"/>
                  </a:lnTo>
                  <a:lnTo>
                    <a:pt x="1020" y="1006"/>
                  </a:lnTo>
                  <a:lnTo>
                    <a:pt x="1016" y="1004"/>
                  </a:lnTo>
                  <a:lnTo>
                    <a:pt x="1014" y="1002"/>
                  </a:lnTo>
                  <a:lnTo>
                    <a:pt x="1010" y="1004"/>
                  </a:lnTo>
                  <a:lnTo>
                    <a:pt x="1004" y="1012"/>
                  </a:lnTo>
                  <a:lnTo>
                    <a:pt x="1008" y="1014"/>
                  </a:lnTo>
                  <a:lnTo>
                    <a:pt x="1012" y="1014"/>
                  </a:lnTo>
                  <a:lnTo>
                    <a:pt x="1016" y="1012"/>
                  </a:lnTo>
                  <a:lnTo>
                    <a:pt x="1024" y="1012"/>
                  </a:lnTo>
                  <a:lnTo>
                    <a:pt x="1036" y="1012"/>
                  </a:lnTo>
                  <a:lnTo>
                    <a:pt x="1050" y="1016"/>
                  </a:lnTo>
                  <a:lnTo>
                    <a:pt x="1048" y="1016"/>
                  </a:lnTo>
                  <a:lnTo>
                    <a:pt x="1046" y="1018"/>
                  </a:lnTo>
                  <a:lnTo>
                    <a:pt x="1046" y="1022"/>
                  </a:lnTo>
                  <a:lnTo>
                    <a:pt x="1046" y="1024"/>
                  </a:lnTo>
                  <a:lnTo>
                    <a:pt x="1044" y="1022"/>
                  </a:lnTo>
                  <a:lnTo>
                    <a:pt x="1038" y="1018"/>
                  </a:lnTo>
                  <a:lnTo>
                    <a:pt x="1034" y="1016"/>
                  </a:lnTo>
                  <a:lnTo>
                    <a:pt x="1028" y="1016"/>
                  </a:lnTo>
                  <a:lnTo>
                    <a:pt x="1020" y="1016"/>
                  </a:lnTo>
                  <a:lnTo>
                    <a:pt x="1014" y="1018"/>
                  </a:lnTo>
                  <a:lnTo>
                    <a:pt x="1008" y="1020"/>
                  </a:lnTo>
                  <a:lnTo>
                    <a:pt x="1002" y="1020"/>
                  </a:lnTo>
                  <a:lnTo>
                    <a:pt x="998" y="1020"/>
                  </a:lnTo>
                  <a:lnTo>
                    <a:pt x="996" y="1020"/>
                  </a:lnTo>
                  <a:lnTo>
                    <a:pt x="994" y="1022"/>
                  </a:lnTo>
                  <a:lnTo>
                    <a:pt x="990" y="1022"/>
                  </a:lnTo>
                  <a:lnTo>
                    <a:pt x="988" y="1024"/>
                  </a:lnTo>
                  <a:lnTo>
                    <a:pt x="988" y="1026"/>
                  </a:lnTo>
                  <a:lnTo>
                    <a:pt x="988" y="1028"/>
                  </a:lnTo>
                  <a:lnTo>
                    <a:pt x="988" y="1030"/>
                  </a:lnTo>
                  <a:lnTo>
                    <a:pt x="986" y="1032"/>
                  </a:lnTo>
                  <a:lnTo>
                    <a:pt x="982" y="1034"/>
                  </a:lnTo>
                  <a:lnTo>
                    <a:pt x="976" y="1034"/>
                  </a:lnTo>
                  <a:lnTo>
                    <a:pt x="968" y="1036"/>
                  </a:lnTo>
                  <a:lnTo>
                    <a:pt x="970" y="1038"/>
                  </a:lnTo>
                  <a:lnTo>
                    <a:pt x="974" y="1042"/>
                  </a:lnTo>
                  <a:lnTo>
                    <a:pt x="974" y="1044"/>
                  </a:lnTo>
                  <a:lnTo>
                    <a:pt x="972" y="1046"/>
                  </a:lnTo>
                  <a:lnTo>
                    <a:pt x="966" y="1050"/>
                  </a:lnTo>
                  <a:lnTo>
                    <a:pt x="964" y="1050"/>
                  </a:lnTo>
                  <a:lnTo>
                    <a:pt x="962" y="1050"/>
                  </a:lnTo>
                  <a:lnTo>
                    <a:pt x="956" y="1052"/>
                  </a:lnTo>
                  <a:lnTo>
                    <a:pt x="954" y="1056"/>
                  </a:lnTo>
                  <a:lnTo>
                    <a:pt x="956" y="1058"/>
                  </a:lnTo>
                  <a:lnTo>
                    <a:pt x="958" y="1058"/>
                  </a:lnTo>
                  <a:lnTo>
                    <a:pt x="958" y="1060"/>
                  </a:lnTo>
                  <a:lnTo>
                    <a:pt x="954" y="1062"/>
                  </a:lnTo>
                  <a:lnTo>
                    <a:pt x="954" y="1064"/>
                  </a:lnTo>
                  <a:lnTo>
                    <a:pt x="956" y="1066"/>
                  </a:lnTo>
                  <a:lnTo>
                    <a:pt x="954" y="1064"/>
                  </a:lnTo>
                  <a:lnTo>
                    <a:pt x="950" y="1064"/>
                  </a:lnTo>
                  <a:lnTo>
                    <a:pt x="946" y="1064"/>
                  </a:lnTo>
                  <a:lnTo>
                    <a:pt x="946" y="1066"/>
                  </a:lnTo>
                  <a:lnTo>
                    <a:pt x="948" y="1068"/>
                  </a:lnTo>
                  <a:lnTo>
                    <a:pt x="950" y="1070"/>
                  </a:lnTo>
                  <a:lnTo>
                    <a:pt x="950" y="1072"/>
                  </a:lnTo>
                  <a:lnTo>
                    <a:pt x="948" y="1076"/>
                  </a:lnTo>
                  <a:lnTo>
                    <a:pt x="948" y="1080"/>
                  </a:lnTo>
                  <a:lnTo>
                    <a:pt x="954" y="1080"/>
                  </a:lnTo>
                  <a:lnTo>
                    <a:pt x="958" y="1080"/>
                  </a:lnTo>
                  <a:lnTo>
                    <a:pt x="954" y="1082"/>
                  </a:lnTo>
                  <a:lnTo>
                    <a:pt x="948" y="1084"/>
                  </a:lnTo>
                  <a:lnTo>
                    <a:pt x="946" y="1086"/>
                  </a:lnTo>
                  <a:lnTo>
                    <a:pt x="954" y="1086"/>
                  </a:lnTo>
                  <a:lnTo>
                    <a:pt x="964" y="1084"/>
                  </a:lnTo>
                  <a:lnTo>
                    <a:pt x="988" y="1078"/>
                  </a:lnTo>
                  <a:lnTo>
                    <a:pt x="994" y="1078"/>
                  </a:lnTo>
                  <a:lnTo>
                    <a:pt x="990" y="1080"/>
                  </a:lnTo>
                  <a:lnTo>
                    <a:pt x="982" y="1084"/>
                  </a:lnTo>
                  <a:lnTo>
                    <a:pt x="972" y="1086"/>
                  </a:lnTo>
                  <a:lnTo>
                    <a:pt x="954" y="1090"/>
                  </a:lnTo>
                  <a:lnTo>
                    <a:pt x="946" y="1092"/>
                  </a:lnTo>
                  <a:lnTo>
                    <a:pt x="936" y="1094"/>
                  </a:lnTo>
                  <a:lnTo>
                    <a:pt x="932" y="1096"/>
                  </a:lnTo>
                  <a:lnTo>
                    <a:pt x="936" y="1096"/>
                  </a:lnTo>
                  <a:lnTo>
                    <a:pt x="942" y="1098"/>
                  </a:lnTo>
                  <a:lnTo>
                    <a:pt x="944" y="1098"/>
                  </a:lnTo>
                  <a:lnTo>
                    <a:pt x="946" y="1100"/>
                  </a:lnTo>
                  <a:lnTo>
                    <a:pt x="944" y="1104"/>
                  </a:lnTo>
                  <a:lnTo>
                    <a:pt x="940" y="1106"/>
                  </a:lnTo>
                  <a:lnTo>
                    <a:pt x="934" y="1108"/>
                  </a:lnTo>
                  <a:lnTo>
                    <a:pt x="932" y="1114"/>
                  </a:lnTo>
                  <a:lnTo>
                    <a:pt x="930" y="1118"/>
                  </a:lnTo>
                  <a:lnTo>
                    <a:pt x="928" y="1120"/>
                  </a:lnTo>
                  <a:lnTo>
                    <a:pt x="924" y="1122"/>
                  </a:lnTo>
                  <a:lnTo>
                    <a:pt x="920" y="1122"/>
                  </a:lnTo>
                  <a:lnTo>
                    <a:pt x="920" y="1128"/>
                  </a:lnTo>
                  <a:lnTo>
                    <a:pt x="922" y="1132"/>
                  </a:lnTo>
                  <a:lnTo>
                    <a:pt x="924" y="1134"/>
                  </a:lnTo>
                  <a:lnTo>
                    <a:pt x="926" y="1134"/>
                  </a:lnTo>
                  <a:lnTo>
                    <a:pt x="928" y="1138"/>
                  </a:lnTo>
                  <a:lnTo>
                    <a:pt x="928" y="1140"/>
                  </a:lnTo>
                  <a:lnTo>
                    <a:pt x="928" y="1142"/>
                  </a:lnTo>
                  <a:lnTo>
                    <a:pt x="922" y="1146"/>
                  </a:lnTo>
                  <a:lnTo>
                    <a:pt x="918" y="1150"/>
                  </a:lnTo>
                  <a:lnTo>
                    <a:pt x="918" y="1152"/>
                  </a:lnTo>
                  <a:lnTo>
                    <a:pt x="920" y="1152"/>
                  </a:lnTo>
                  <a:lnTo>
                    <a:pt x="922" y="1156"/>
                  </a:lnTo>
                  <a:lnTo>
                    <a:pt x="922" y="1160"/>
                  </a:lnTo>
                  <a:lnTo>
                    <a:pt x="918" y="1164"/>
                  </a:lnTo>
                  <a:lnTo>
                    <a:pt x="910" y="1166"/>
                  </a:lnTo>
                  <a:lnTo>
                    <a:pt x="904" y="1168"/>
                  </a:lnTo>
                  <a:lnTo>
                    <a:pt x="900" y="1168"/>
                  </a:lnTo>
                  <a:lnTo>
                    <a:pt x="898" y="1170"/>
                  </a:lnTo>
                  <a:lnTo>
                    <a:pt x="892" y="1172"/>
                  </a:lnTo>
                  <a:lnTo>
                    <a:pt x="888" y="1174"/>
                  </a:lnTo>
                  <a:lnTo>
                    <a:pt x="884" y="1174"/>
                  </a:lnTo>
                  <a:lnTo>
                    <a:pt x="880" y="1176"/>
                  </a:lnTo>
                  <a:lnTo>
                    <a:pt x="876" y="1176"/>
                  </a:lnTo>
                  <a:lnTo>
                    <a:pt x="866" y="1176"/>
                  </a:lnTo>
                  <a:lnTo>
                    <a:pt x="862" y="1176"/>
                  </a:lnTo>
                  <a:lnTo>
                    <a:pt x="860" y="1178"/>
                  </a:lnTo>
                  <a:lnTo>
                    <a:pt x="860" y="1180"/>
                  </a:lnTo>
                  <a:lnTo>
                    <a:pt x="864" y="1180"/>
                  </a:lnTo>
                  <a:lnTo>
                    <a:pt x="868" y="1180"/>
                  </a:lnTo>
                  <a:lnTo>
                    <a:pt x="876" y="1180"/>
                  </a:lnTo>
                  <a:lnTo>
                    <a:pt x="878" y="1182"/>
                  </a:lnTo>
                  <a:lnTo>
                    <a:pt x="880" y="1184"/>
                  </a:lnTo>
                  <a:lnTo>
                    <a:pt x="878" y="1186"/>
                  </a:lnTo>
                  <a:lnTo>
                    <a:pt x="878" y="1188"/>
                  </a:lnTo>
                  <a:lnTo>
                    <a:pt x="886" y="1184"/>
                  </a:lnTo>
                  <a:lnTo>
                    <a:pt x="892" y="1182"/>
                  </a:lnTo>
                  <a:lnTo>
                    <a:pt x="892" y="1184"/>
                  </a:lnTo>
                  <a:lnTo>
                    <a:pt x="890" y="1186"/>
                  </a:lnTo>
                  <a:lnTo>
                    <a:pt x="886" y="1190"/>
                  </a:lnTo>
                  <a:lnTo>
                    <a:pt x="884" y="1190"/>
                  </a:lnTo>
                  <a:lnTo>
                    <a:pt x="882" y="1192"/>
                  </a:lnTo>
                  <a:lnTo>
                    <a:pt x="886" y="1194"/>
                  </a:lnTo>
                  <a:lnTo>
                    <a:pt x="890" y="1196"/>
                  </a:lnTo>
                  <a:lnTo>
                    <a:pt x="890" y="1198"/>
                  </a:lnTo>
                  <a:lnTo>
                    <a:pt x="890" y="1200"/>
                  </a:lnTo>
                  <a:lnTo>
                    <a:pt x="886" y="1204"/>
                  </a:lnTo>
                  <a:lnTo>
                    <a:pt x="886" y="1206"/>
                  </a:lnTo>
                  <a:lnTo>
                    <a:pt x="884" y="1208"/>
                  </a:lnTo>
                  <a:lnTo>
                    <a:pt x="878" y="1208"/>
                  </a:lnTo>
                  <a:lnTo>
                    <a:pt x="874" y="1208"/>
                  </a:lnTo>
                  <a:lnTo>
                    <a:pt x="872" y="1208"/>
                  </a:lnTo>
                  <a:lnTo>
                    <a:pt x="870" y="1204"/>
                  </a:lnTo>
                  <a:lnTo>
                    <a:pt x="868" y="1198"/>
                  </a:lnTo>
                  <a:lnTo>
                    <a:pt x="866" y="1198"/>
                  </a:lnTo>
                  <a:lnTo>
                    <a:pt x="864" y="1198"/>
                  </a:lnTo>
                  <a:lnTo>
                    <a:pt x="862" y="1198"/>
                  </a:lnTo>
                  <a:lnTo>
                    <a:pt x="862" y="1200"/>
                  </a:lnTo>
                  <a:lnTo>
                    <a:pt x="862" y="1202"/>
                  </a:lnTo>
                  <a:lnTo>
                    <a:pt x="860" y="1204"/>
                  </a:lnTo>
                  <a:lnTo>
                    <a:pt x="852" y="1204"/>
                  </a:lnTo>
                  <a:lnTo>
                    <a:pt x="848" y="1208"/>
                  </a:lnTo>
                  <a:lnTo>
                    <a:pt x="846" y="1210"/>
                  </a:lnTo>
                  <a:lnTo>
                    <a:pt x="846" y="1214"/>
                  </a:lnTo>
                  <a:lnTo>
                    <a:pt x="846" y="1216"/>
                  </a:lnTo>
                  <a:lnTo>
                    <a:pt x="844" y="1218"/>
                  </a:lnTo>
                  <a:lnTo>
                    <a:pt x="840" y="1220"/>
                  </a:lnTo>
                  <a:lnTo>
                    <a:pt x="834" y="1222"/>
                  </a:lnTo>
                  <a:lnTo>
                    <a:pt x="832" y="1224"/>
                  </a:lnTo>
                  <a:lnTo>
                    <a:pt x="830" y="1228"/>
                  </a:lnTo>
                  <a:lnTo>
                    <a:pt x="828" y="1234"/>
                  </a:lnTo>
                  <a:lnTo>
                    <a:pt x="824" y="1240"/>
                  </a:lnTo>
                  <a:lnTo>
                    <a:pt x="818" y="1246"/>
                  </a:lnTo>
                  <a:lnTo>
                    <a:pt x="812" y="1250"/>
                  </a:lnTo>
                  <a:lnTo>
                    <a:pt x="808" y="1252"/>
                  </a:lnTo>
                  <a:lnTo>
                    <a:pt x="806" y="1256"/>
                  </a:lnTo>
                  <a:lnTo>
                    <a:pt x="806" y="1258"/>
                  </a:lnTo>
                  <a:lnTo>
                    <a:pt x="806" y="1260"/>
                  </a:lnTo>
                  <a:lnTo>
                    <a:pt x="810" y="1260"/>
                  </a:lnTo>
                  <a:lnTo>
                    <a:pt x="816" y="1258"/>
                  </a:lnTo>
                  <a:lnTo>
                    <a:pt x="818" y="1258"/>
                  </a:lnTo>
                  <a:lnTo>
                    <a:pt x="818" y="1262"/>
                  </a:lnTo>
                  <a:lnTo>
                    <a:pt x="820" y="1262"/>
                  </a:lnTo>
                  <a:lnTo>
                    <a:pt x="822" y="1264"/>
                  </a:lnTo>
                  <a:lnTo>
                    <a:pt x="822" y="1268"/>
                  </a:lnTo>
                  <a:lnTo>
                    <a:pt x="824" y="1270"/>
                  </a:lnTo>
                  <a:lnTo>
                    <a:pt x="826" y="1270"/>
                  </a:lnTo>
                  <a:lnTo>
                    <a:pt x="834" y="1270"/>
                  </a:lnTo>
                  <a:lnTo>
                    <a:pt x="848" y="1264"/>
                  </a:lnTo>
                  <a:lnTo>
                    <a:pt x="862" y="1254"/>
                  </a:lnTo>
                  <a:lnTo>
                    <a:pt x="868" y="1250"/>
                  </a:lnTo>
                  <a:lnTo>
                    <a:pt x="868" y="1246"/>
                  </a:lnTo>
                  <a:lnTo>
                    <a:pt x="864" y="1244"/>
                  </a:lnTo>
                  <a:lnTo>
                    <a:pt x="858" y="1244"/>
                  </a:lnTo>
                  <a:lnTo>
                    <a:pt x="862" y="1242"/>
                  </a:lnTo>
                  <a:lnTo>
                    <a:pt x="870" y="1238"/>
                  </a:lnTo>
                  <a:lnTo>
                    <a:pt x="874" y="1236"/>
                  </a:lnTo>
                  <a:lnTo>
                    <a:pt x="876" y="1234"/>
                  </a:lnTo>
                  <a:lnTo>
                    <a:pt x="880" y="1236"/>
                  </a:lnTo>
                  <a:lnTo>
                    <a:pt x="884" y="1236"/>
                  </a:lnTo>
                  <a:lnTo>
                    <a:pt x="884" y="1238"/>
                  </a:lnTo>
                  <a:lnTo>
                    <a:pt x="878" y="1240"/>
                  </a:lnTo>
                  <a:lnTo>
                    <a:pt x="874" y="1242"/>
                  </a:lnTo>
                  <a:lnTo>
                    <a:pt x="872" y="1244"/>
                  </a:lnTo>
                  <a:lnTo>
                    <a:pt x="874" y="1246"/>
                  </a:lnTo>
                  <a:lnTo>
                    <a:pt x="880" y="1248"/>
                  </a:lnTo>
                  <a:lnTo>
                    <a:pt x="884" y="1250"/>
                  </a:lnTo>
                  <a:lnTo>
                    <a:pt x="880" y="1254"/>
                  </a:lnTo>
                  <a:lnTo>
                    <a:pt x="860" y="1262"/>
                  </a:lnTo>
                  <a:lnTo>
                    <a:pt x="854" y="1266"/>
                  </a:lnTo>
                  <a:lnTo>
                    <a:pt x="858" y="1268"/>
                  </a:lnTo>
                  <a:lnTo>
                    <a:pt x="856" y="1268"/>
                  </a:lnTo>
                  <a:lnTo>
                    <a:pt x="856" y="1270"/>
                  </a:lnTo>
                  <a:lnTo>
                    <a:pt x="856" y="1272"/>
                  </a:lnTo>
                  <a:lnTo>
                    <a:pt x="858" y="1272"/>
                  </a:lnTo>
                  <a:lnTo>
                    <a:pt x="862" y="1274"/>
                  </a:lnTo>
                  <a:lnTo>
                    <a:pt x="860" y="1276"/>
                  </a:lnTo>
                  <a:lnTo>
                    <a:pt x="856" y="1276"/>
                  </a:lnTo>
                  <a:lnTo>
                    <a:pt x="852" y="1276"/>
                  </a:lnTo>
                  <a:lnTo>
                    <a:pt x="844" y="1276"/>
                  </a:lnTo>
                  <a:lnTo>
                    <a:pt x="836" y="1276"/>
                  </a:lnTo>
                  <a:lnTo>
                    <a:pt x="830" y="1276"/>
                  </a:lnTo>
                  <a:lnTo>
                    <a:pt x="826" y="1280"/>
                  </a:lnTo>
                  <a:lnTo>
                    <a:pt x="822" y="1282"/>
                  </a:lnTo>
                  <a:lnTo>
                    <a:pt x="822" y="1276"/>
                  </a:lnTo>
                  <a:lnTo>
                    <a:pt x="818" y="1268"/>
                  </a:lnTo>
                  <a:lnTo>
                    <a:pt x="814" y="1262"/>
                  </a:lnTo>
                  <a:lnTo>
                    <a:pt x="810" y="1262"/>
                  </a:lnTo>
                  <a:lnTo>
                    <a:pt x="806" y="1266"/>
                  </a:lnTo>
                  <a:lnTo>
                    <a:pt x="798" y="1268"/>
                  </a:lnTo>
                  <a:lnTo>
                    <a:pt x="796" y="1268"/>
                  </a:lnTo>
                  <a:lnTo>
                    <a:pt x="794" y="1270"/>
                  </a:lnTo>
                  <a:lnTo>
                    <a:pt x="792" y="1274"/>
                  </a:lnTo>
                  <a:lnTo>
                    <a:pt x="792" y="1276"/>
                  </a:lnTo>
                  <a:lnTo>
                    <a:pt x="790" y="1274"/>
                  </a:lnTo>
                  <a:lnTo>
                    <a:pt x="784" y="1274"/>
                  </a:lnTo>
                  <a:lnTo>
                    <a:pt x="778" y="1274"/>
                  </a:lnTo>
                  <a:lnTo>
                    <a:pt x="762" y="1280"/>
                  </a:lnTo>
                  <a:lnTo>
                    <a:pt x="760" y="1282"/>
                  </a:lnTo>
                  <a:lnTo>
                    <a:pt x="760" y="1284"/>
                  </a:lnTo>
                  <a:lnTo>
                    <a:pt x="766" y="1288"/>
                  </a:lnTo>
                  <a:lnTo>
                    <a:pt x="768" y="1290"/>
                  </a:lnTo>
                  <a:lnTo>
                    <a:pt x="768" y="1292"/>
                  </a:lnTo>
                  <a:lnTo>
                    <a:pt x="766" y="1294"/>
                  </a:lnTo>
                  <a:lnTo>
                    <a:pt x="760" y="1294"/>
                  </a:lnTo>
                  <a:lnTo>
                    <a:pt x="754" y="1296"/>
                  </a:lnTo>
                  <a:lnTo>
                    <a:pt x="752" y="1298"/>
                  </a:lnTo>
                  <a:lnTo>
                    <a:pt x="752" y="1300"/>
                  </a:lnTo>
                  <a:lnTo>
                    <a:pt x="756" y="1302"/>
                  </a:lnTo>
                  <a:lnTo>
                    <a:pt x="746" y="1300"/>
                  </a:lnTo>
                  <a:lnTo>
                    <a:pt x="738" y="1298"/>
                  </a:lnTo>
                  <a:lnTo>
                    <a:pt x="742" y="1300"/>
                  </a:lnTo>
                  <a:lnTo>
                    <a:pt x="744" y="1304"/>
                  </a:lnTo>
                  <a:lnTo>
                    <a:pt x="744" y="1306"/>
                  </a:lnTo>
                  <a:lnTo>
                    <a:pt x="740" y="1308"/>
                  </a:lnTo>
                  <a:lnTo>
                    <a:pt x="728" y="1308"/>
                  </a:lnTo>
                  <a:lnTo>
                    <a:pt x="716" y="1308"/>
                  </a:lnTo>
                  <a:lnTo>
                    <a:pt x="708" y="1306"/>
                  </a:lnTo>
                  <a:lnTo>
                    <a:pt x="704" y="1308"/>
                  </a:lnTo>
                  <a:lnTo>
                    <a:pt x="702" y="1310"/>
                  </a:lnTo>
                  <a:lnTo>
                    <a:pt x="702" y="1316"/>
                  </a:lnTo>
                  <a:lnTo>
                    <a:pt x="704" y="1318"/>
                  </a:lnTo>
                  <a:lnTo>
                    <a:pt x="708" y="1320"/>
                  </a:lnTo>
                  <a:lnTo>
                    <a:pt x="712" y="1320"/>
                  </a:lnTo>
                  <a:lnTo>
                    <a:pt x="718" y="1320"/>
                  </a:lnTo>
                  <a:lnTo>
                    <a:pt x="726" y="1318"/>
                  </a:lnTo>
                  <a:lnTo>
                    <a:pt x="724" y="1320"/>
                  </a:lnTo>
                  <a:lnTo>
                    <a:pt x="720" y="1324"/>
                  </a:lnTo>
                  <a:lnTo>
                    <a:pt x="720" y="1328"/>
                  </a:lnTo>
                  <a:lnTo>
                    <a:pt x="722" y="1332"/>
                  </a:lnTo>
                  <a:lnTo>
                    <a:pt x="724" y="1334"/>
                  </a:lnTo>
                  <a:lnTo>
                    <a:pt x="718" y="1332"/>
                  </a:lnTo>
                  <a:lnTo>
                    <a:pt x="704" y="1328"/>
                  </a:lnTo>
                  <a:lnTo>
                    <a:pt x="696" y="1328"/>
                  </a:lnTo>
                  <a:lnTo>
                    <a:pt x="686" y="1330"/>
                  </a:lnTo>
                  <a:lnTo>
                    <a:pt x="678" y="1334"/>
                  </a:lnTo>
                  <a:lnTo>
                    <a:pt x="676" y="1336"/>
                  </a:lnTo>
                  <a:lnTo>
                    <a:pt x="678" y="1336"/>
                  </a:lnTo>
                  <a:lnTo>
                    <a:pt x="682" y="1338"/>
                  </a:lnTo>
                  <a:lnTo>
                    <a:pt x="694" y="1340"/>
                  </a:lnTo>
                  <a:lnTo>
                    <a:pt x="698" y="1342"/>
                  </a:lnTo>
                  <a:lnTo>
                    <a:pt x="702" y="1344"/>
                  </a:lnTo>
                  <a:lnTo>
                    <a:pt x="704" y="1348"/>
                  </a:lnTo>
                  <a:lnTo>
                    <a:pt x="700" y="1346"/>
                  </a:lnTo>
                  <a:lnTo>
                    <a:pt x="696" y="1344"/>
                  </a:lnTo>
                  <a:lnTo>
                    <a:pt x="692" y="1344"/>
                  </a:lnTo>
                  <a:lnTo>
                    <a:pt x="684" y="1344"/>
                  </a:lnTo>
                  <a:lnTo>
                    <a:pt x="676" y="1346"/>
                  </a:lnTo>
                  <a:lnTo>
                    <a:pt x="668" y="1350"/>
                  </a:lnTo>
                  <a:lnTo>
                    <a:pt x="664" y="1354"/>
                  </a:lnTo>
                  <a:lnTo>
                    <a:pt x="662" y="1356"/>
                  </a:lnTo>
                  <a:lnTo>
                    <a:pt x="662" y="1358"/>
                  </a:lnTo>
                  <a:lnTo>
                    <a:pt x="664" y="1358"/>
                  </a:lnTo>
                  <a:lnTo>
                    <a:pt x="658" y="1358"/>
                  </a:lnTo>
                  <a:lnTo>
                    <a:pt x="654" y="1358"/>
                  </a:lnTo>
                  <a:lnTo>
                    <a:pt x="652" y="1358"/>
                  </a:lnTo>
                  <a:lnTo>
                    <a:pt x="652" y="1360"/>
                  </a:lnTo>
                  <a:lnTo>
                    <a:pt x="654" y="1362"/>
                  </a:lnTo>
                  <a:lnTo>
                    <a:pt x="652" y="1364"/>
                  </a:lnTo>
                  <a:lnTo>
                    <a:pt x="646" y="1362"/>
                  </a:lnTo>
                  <a:lnTo>
                    <a:pt x="628" y="1360"/>
                  </a:lnTo>
                  <a:lnTo>
                    <a:pt x="628" y="1362"/>
                  </a:lnTo>
                  <a:lnTo>
                    <a:pt x="632" y="1366"/>
                  </a:lnTo>
                  <a:lnTo>
                    <a:pt x="632" y="1368"/>
                  </a:lnTo>
                  <a:lnTo>
                    <a:pt x="626" y="1370"/>
                  </a:lnTo>
                  <a:lnTo>
                    <a:pt x="622" y="1370"/>
                  </a:lnTo>
                  <a:lnTo>
                    <a:pt x="624" y="1372"/>
                  </a:lnTo>
                  <a:lnTo>
                    <a:pt x="628" y="1374"/>
                  </a:lnTo>
                  <a:lnTo>
                    <a:pt x="632" y="1376"/>
                  </a:lnTo>
                  <a:lnTo>
                    <a:pt x="644" y="1376"/>
                  </a:lnTo>
                  <a:lnTo>
                    <a:pt x="660" y="1378"/>
                  </a:lnTo>
                  <a:lnTo>
                    <a:pt x="666" y="1378"/>
                  </a:lnTo>
                  <a:lnTo>
                    <a:pt x="674" y="1382"/>
                  </a:lnTo>
                  <a:lnTo>
                    <a:pt x="682" y="1386"/>
                  </a:lnTo>
                  <a:lnTo>
                    <a:pt x="680" y="1386"/>
                  </a:lnTo>
                  <a:lnTo>
                    <a:pt x="672" y="1384"/>
                  </a:lnTo>
                  <a:lnTo>
                    <a:pt x="668" y="1384"/>
                  </a:lnTo>
                  <a:lnTo>
                    <a:pt x="664" y="1386"/>
                  </a:lnTo>
                  <a:lnTo>
                    <a:pt x="662" y="1386"/>
                  </a:lnTo>
                  <a:lnTo>
                    <a:pt x="660" y="1386"/>
                  </a:lnTo>
                  <a:lnTo>
                    <a:pt x="654" y="1382"/>
                  </a:lnTo>
                  <a:lnTo>
                    <a:pt x="648" y="1380"/>
                  </a:lnTo>
                  <a:lnTo>
                    <a:pt x="644" y="1378"/>
                  </a:lnTo>
                  <a:lnTo>
                    <a:pt x="638" y="1380"/>
                  </a:lnTo>
                  <a:lnTo>
                    <a:pt x="630" y="1384"/>
                  </a:lnTo>
                  <a:lnTo>
                    <a:pt x="624" y="1390"/>
                  </a:lnTo>
                  <a:lnTo>
                    <a:pt x="622" y="1394"/>
                  </a:lnTo>
                  <a:lnTo>
                    <a:pt x="624" y="1396"/>
                  </a:lnTo>
                  <a:lnTo>
                    <a:pt x="626" y="1398"/>
                  </a:lnTo>
                  <a:lnTo>
                    <a:pt x="632" y="1404"/>
                  </a:lnTo>
                  <a:lnTo>
                    <a:pt x="628" y="1406"/>
                  </a:lnTo>
                  <a:lnTo>
                    <a:pt x="622" y="1410"/>
                  </a:lnTo>
                  <a:lnTo>
                    <a:pt x="622" y="1412"/>
                  </a:lnTo>
                  <a:lnTo>
                    <a:pt x="624" y="1412"/>
                  </a:lnTo>
                  <a:lnTo>
                    <a:pt x="628" y="1416"/>
                  </a:lnTo>
                  <a:lnTo>
                    <a:pt x="626" y="1418"/>
                  </a:lnTo>
                  <a:lnTo>
                    <a:pt x="626" y="1420"/>
                  </a:lnTo>
                  <a:lnTo>
                    <a:pt x="624" y="1424"/>
                  </a:lnTo>
                  <a:lnTo>
                    <a:pt x="626" y="1426"/>
                  </a:lnTo>
                  <a:lnTo>
                    <a:pt x="628" y="1428"/>
                  </a:lnTo>
                  <a:lnTo>
                    <a:pt x="632" y="1430"/>
                  </a:lnTo>
                  <a:lnTo>
                    <a:pt x="636" y="1430"/>
                  </a:lnTo>
                  <a:lnTo>
                    <a:pt x="642" y="1430"/>
                  </a:lnTo>
                  <a:lnTo>
                    <a:pt x="648" y="1428"/>
                  </a:lnTo>
                  <a:lnTo>
                    <a:pt x="654" y="1424"/>
                  </a:lnTo>
                  <a:lnTo>
                    <a:pt x="660" y="1424"/>
                  </a:lnTo>
                  <a:lnTo>
                    <a:pt x="670" y="1426"/>
                  </a:lnTo>
                  <a:lnTo>
                    <a:pt x="678" y="1428"/>
                  </a:lnTo>
                  <a:lnTo>
                    <a:pt x="680" y="1426"/>
                  </a:lnTo>
                  <a:lnTo>
                    <a:pt x="684" y="1422"/>
                  </a:lnTo>
                  <a:lnTo>
                    <a:pt x="686" y="1420"/>
                  </a:lnTo>
                  <a:lnTo>
                    <a:pt x="688" y="1418"/>
                  </a:lnTo>
                  <a:lnTo>
                    <a:pt x="692" y="1420"/>
                  </a:lnTo>
                  <a:lnTo>
                    <a:pt x="700" y="1424"/>
                  </a:lnTo>
                  <a:lnTo>
                    <a:pt x="704" y="1426"/>
                  </a:lnTo>
                  <a:lnTo>
                    <a:pt x="710" y="1426"/>
                  </a:lnTo>
                  <a:lnTo>
                    <a:pt x="720" y="1424"/>
                  </a:lnTo>
                  <a:lnTo>
                    <a:pt x="726" y="1424"/>
                  </a:lnTo>
                  <a:lnTo>
                    <a:pt x="726" y="1426"/>
                  </a:lnTo>
                  <a:lnTo>
                    <a:pt x="724" y="1426"/>
                  </a:lnTo>
                  <a:lnTo>
                    <a:pt x="716" y="1430"/>
                  </a:lnTo>
                  <a:lnTo>
                    <a:pt x="710" y="1432"/>
                  </a:lnTo>
                  <a:lnTo>
                    <a:pt x="708" y="1434"/>
                  </a:lnTo>
                  <a:lnTo>
                    <a:pt x="708" y="1436"/>
                  </a:lnTo>
                  <a:lnTo>
                    <a:pt x="708" y="1438"/>
                  </a:lnTo>
                  <a:lnTo>
                    <a:pt x="708" y="1440"/>
                  </a:lnTo>
                  <a:lnTo>
                    <a:pt x="700" y="1434"/>
                  </a:lnTo>
                  <a:lnTo>
                    <a:pt x="694" y="1428"/>
                  </a:lnTo>
                  <a:lnTo>
                    <a:pt x="690" y="1428"/>
                  </a:lnTo>
                  <a:lnTo>
                    <a:pt x="688" y="1428"/>
                  </a:lnTo>
                  <a:lnTo>
                    <a:pt x="686" y="1430"/>
                  </a:lnTo>
                  <a:lnTo>
                    <a:pt x="682" y="1434"/>
                  </a:lnTo>
                  <a:lnTo>
                    <a:pt x="680" y="1434"/>
                  </a:lnTo>
                  <a:lnTo>
                    <a:pt x="676" y="1432"/>
                  </a:lnTo>
                  <a:lnTo>
                    <a:pt x="672" y="1430"/>
                  </a:lnTo>
                  <a:lnTo>
                    <a:pt x="666" y="1430"/>
                  </a:lnTo>
                  <a:lnTo>
                    <a:pt x="656" y="1432"/>
                  </a:lnTo>
                  <a:lnTo>
                    <a:pt x="646" y="1436"/>
                  </a:lnTo>
                  <a:lnTo>
                    <a:pt x="640" y="1436"/>
                  </a:lnTo>
                  <a:lnTo>
                    <a:pt x="636" y="1436"/>
                  </a:lnTo>
                  <a:lnTo>
                    <a:pt x="626" y="1434"/>
                  </a:lnTo>
                  <a:lnTo>
                    <a:pt x="624" y="1436"/>
                  </a:lnTo>
                  <a:lnTo>
                    <a:pt x="626" y="1442"/>
                  </a:lnTo>
                  <a:lnTo>
                    <a:pt x="626" y="1446"/>
                  </a:lnTo>
                  <a:lnTo>
                    <a:pt x="626" y="1448"/>
                  </a:lnTo>
                  <a:lnTo>
                    <a:pt x="632" y="1448"/>
                  </a:lnTo>
                  <a:lnTo>
                    <a:pt x="636" y="1448"/>
                  </a:lnTo>
                  <a:lnTo>
                    <a:pt x="636" y="1450"/>
                  </a:lnTo>
                  <a:lnTo>
                    <a:pt x="638" y="1454"/>
                  </a:lnTo>
                  <a:lnTo>
                    <a:pt x="636" y="1456"/>
                  </a:lnTo>
                  <a:lnTo>
                    <a:pt x="630" y="1454"/>
                  </a:lnTo>
                  <a:lnTo>
                    <a:pt x="626" y="1454"/>
                  </a:lnTo>
                  <a:lnTo>
                    <a:pt x="624" y="1454"/>
                  </a:lnTo>
                  <a:lnTo>
                    <a:pt x="626" y="1458"/>
                  </a:lnTo>
                  <a:lnTo>
                    <a:pt x="628" y="1460"/>
                  </a:lnTo>
                  <a:lnTo>
                    <a:pt x="630" y="1462"/>
                  </a:lnTo>
                  <a:lnTo>
                    <a:pt x="634" y="1462"/>
                  </a:lnTo>
                  <a:lnTo>
                    <a:pt x="638" y="1462"/>
                  </a:lnTo>
                  <a:lnTo>
                    <a:pt x="640" y="1464"/>
                  </a:lnTo>
                  <a:lnTo>
                    <a:pt x="638" y="1468"/>
                  </a:lnTo>
                  <a:lnTo>
                    <a:pt x="638" y="1472"/>
                  </a:lnTo>
                  <a:lnTo>
                    <a:pt x="636" y="1476"/>
                  </a:lnTo>
                  <a:lnTo>
                    <a:pt x="630" y="1478"/>
                  </a:lnTo>
                  <a:lnTo>
                    <a:pt x="626" y="1480"/>
                  </a:lnTo>
                  <a:lnTo>
                    <a:pt x="626" y="1482"/>
                  </a:lnTo>
                  <a:lnTo>
                    <a:pt x="636" y="1490"/>
                  </a:lnTo>
                  <a:lnTo>
                    <a:pt x="638" y="1492"/>
                  </a:lnTo>
                  <a:lnTo>
                    <a:pt x="642" y="1490"/>
                  </a:lnTo>
                  <a:lnTo>
                    <a:pt x="646" y="1488"/>
                  </a:lnTo>
                  <a:lnTo>
                    <a:pt x="648" y="1490"/>
                  </a:lnTo>
                  <a:lnTo>
                    <a:pt x="650" y="1494"/>
                  </a:lnTo>
                  <a:lnTo>
                    <a:pt x="652" y="1492"/>
                  </a:lnTo>
                  <a:lnTo>
                    <a:pt x="654" y="1492"/>
                  </a:lnTo>
                  <a:lnTo>
                    <a:pt x="654" y="1496"/>
                  </a:lnTo>
                  <a:lnTo>
                    <a:pt x="654" y="1500"/>
                  </a:lnTo>
                  <a:lnTo>
                    <a:pt x="654" y="1502"/>
                  </a:lnTo>
                  <a:lnTo>
                    <a:pt x="656" y="1502"/>
                  </a:lnTo>
                  <a:lnTo>
                    <a:pt x="658" y="1502"/>
                  </a:lnTo>
                  <a:lnTo>
                    <a:pt x="658" y="1500"/>
                  </a:lnTo>
                  <a:lnTo>
                    <a:pt x="660" y="1494"/>
                  </a:lnTo>
                  <a:lnTo>
                    <a:pt x="662" y="1488"/>
                  </a:lnTo>
                  <a:lnTo>
                    <a:pt x="662" y="1486"/>
                  </a:lnTo>
                  <a:lnTo>
                    <a:pt x="666" y="1486"/>
                  </a:lnTo>
                  <a:lnTo>
                    <a:pt x="668" y="1486"/>
                  </a:lnTo>
                  <a:lnTo>
                    <a:pt x="670" y="1488"/>
                  </a:lnTo>
                  <a:lnTo>
                    <a:pt x="666" y="1496"/>
                  </a:lnTo>
                  <a:lnTo>
                    <a:pt x="660" y="1504"/>
                  </a:lnTo>
                  <a:lnTo>
                    <a:pt x="654" y="1508"/>
                  </a:lnTo>
                  <a:lnTo>
                    <a:pt x="652" y="1510"/>
                  </a:lnTo>
                  <a:lnTo>
                    <a:pt x="650" y="1512"/>
                  </a:lnTo>
                  <a:lnTo>
                    <a:pt x="654" y="1514"/>
                  </a:lnTo>
                  <a:lnTo>
                    <a:pt x="658" y="1518"/>
                  </a:lnTo>
                  <a:lnTo>
                    <a:pt x="658" y="1520"/>
                  </a:lnTo>
                  <a:lnTo>
                    <a:pt x="656" y="1522"/>
                  </a:lnTo>
                  <a:lnTo>
                    <a:pt x="650" y="1524"/>
                  </a:lnTo>
                  <a:lnTo>
                    <a:pt x="648" y="1522"/>
                  </a:lnTo>
                  <a:lnTo>
                    <a:pt x="644" y="1522"/>
                  </a:lnTo>
                  <a:lnTo>
                    <a:pt x="636" y="1526"/>
                  </a:lnTo>
                  <a:lnTo>
                    <a:pt x="632" y="1530"/>
                  </a:lnTo>
                  <a:lnTo>
                    <a:pt x="632" y="1536"/>
                  </a:lnTo>
                  <a:lnTo>
                    <a:pt x="632" y="1540"/>
                  </a:lnTo>
                  <a:lnTo>
                    <a:pt x="634" y="1544"/>
                  </a:lnTo>
                  <a:lnTo>
                    <a:pt x="640" y="1548"/>
                  </a:lnTo>
                  <a:lnTo>
                    <a:pt x="644" y="1548"/>
                  </a:lnTo>
                  <a:lnTo>
                    <a:pt x="646" y="1548"/>
                  </a:lnTo>
                  <a:lnTo>
                    <a:pt x="646" y="1546"/>
                  </a:lnTo>
                  <a:lnTo>
                    <a:pt x="648" y="1546"/>
                  </a:lnTo>
                  <a:lnTo>
                    <a:pt x="650" y="1546"/>
                  </a:lnTo>
                  <a:lnTo>
                    <a:pt x="654" y="1548"/>
                  </a:lnTo>
                  <a:lnTo>
                    <a:pt x="656" y="1544"/>
                  </a:lnTo>
                  <a:lnTo>
                    <a:pt x="658" y="1542"/>
                  </a:lnTo>
                  <a:lnTo>
                    <a:pt x="660" y="1540"/>
                  </a:lnTo>
                  <a:lnTo>
                    <a:pt x="664" y="1542"/>
                  </a:lnTo>
                  <a:lnTo>
                    <a:pt x="666" y="1544"/>
                  </a:lnTo>
                  <a:lnTo>
                    <a:pt x="664" y="1548"/>
                  </a:lnTo>
                  <a:lnTo>
                    <a:pt x="662" y="1548"/>
                  </a:lnTo>
                  <a:lnTo>
                    <a:pt x="660" y="1550"/>
                  </a:lnTo>
                  <a:lnTo>
                    <a:pt x="660" y="1552"/>
                  </a:lnTo>
                  <a:lnTo>
                    <a:pt x="662" y="1554"/>
                  </a:lnTo>
                  <a:lnTo>
                    <a:pt x="664" y="1556"/>
                  </a:lnTo>
                  <a:lnTo>
                    <a:pt x="662" y="1558"/>
                  </a:lnTo>
                  <a:lnTo>
                    <a:pt x="660" y="1560"/>
                  </a:lnTo>
                  <a:lnTo>
                    <a:pt x="660" y="1562"/>
                  </a:lnTo>
                  <a:lnTo>
                    <a:pt x="662" y="1564"/>
                  </a:lnTo>
                  <a:lnTo>
                    <a:pt x="662" y="1568"/>
                  </a:lnTo>
                  <a:lnTo>
                    <a:pt x="658" y="1570"/>
                  </a:lnTo>
                  <a:lnTo>
                    <a:pt x="654" y="1572"/>
                  </a:lnTo>
                  <a:lnTo>
                    <a:pt x="652" y="1570"/>
                  </a:lnTo>
                  <a:lnTo>
                    <a:pt x="648" y="1568"/>
                  </a:lnTo>
                  <a:lnTo>
                    <a:pt x="646" y="1566"/>
                  </a:lnTo>
                  <a:lnTo>
                    <a:pt x="644" y="1576"/>
                  </a:lnTo>
                  <a:lnTo>
                    <a:pt x="642" y="1586"/>
                  </a:lnTo>
                  <a:lnTo>
                    <a:pt x="646" y="1592"/>
                  </a:lnTo>
                  <a:lnTo>
                    <a:pt x="652" y="1598"/>
                  </a:lnTo>
                  <a:lnTo>
                    <a:pt x="658" y="1600"/>
                  </a:lnTo>
                  <a:lnTo>
                    <a:pt x="662" y="1600"/>
                  </a:lnTo>
                  <a:lnTo>
                    <a:pt x="664" y="1604"/>
                  </a:lnTo>
                  <a:lnTo>
                    <a:pt x="668" y="1608"/>
                  </a:lnTo>
                  <a:lnTo>
                    <a:pt x="674" y="1612"/>
                  </a:lnTo>
                  <a:lnTo>
                    <a:pt x="688" y="1616"/>
                  </a:lnTo>
                  <a:lnTo>
                    <a:pt x="690" y="1618"/>
                  </a:lnTo>
                  <a:lnTo>
                    <a:pt x="688" y="1620"/>
                  </a:lnTo>
                  <a:lnTo>
                    <a:pt x="688" y="1624"/>
                  </a:lnTo>
                  <a:lnTo>
                    <a:pt x="690" y="1626"/>
                  </a:lnTo>
                  <a:lnTo>
                    <a:pt x="692" y="1628"/>
                  </a:lnTo>
                  <a:lnTo>
                    <a:pt x="694" y="1628"/>
                  </a:lnTo>
                  <a:lnTo>
                    <a:pt x="696" y="1626"/>
                  </a:lnTo>
                  <a:lnTo>
                    <a:pt x="700" y="1626"/>
                  </a:lnTo>
                  <a:lnTo>
                    <a:pt x="704" y="1630"/>
                  </a:lnTo>
                  <a:lnTo>
                    <a:pt x="706" y="1632"/>
                  </a:lnTo>
                  <a:lnTo>
                    <a:pt x="710" y="1630"/>
                  </a:lnTo>
                  <a:lnTo>
                    <a:pt x="720" y="1628"/>
                  </a:lnTo>
                  <a:lnTo>
                    <a:pt x="734" y="1628"/>
                  </a:lnTo>
                  <a:lnTo>
                    <a:pt x="746" y="1626"/>
                  </a:lnTo>
                  <a:lnTo>
                    <a:pt x="752" y="1624"/>
                  </a:lnTo>
                  <a:lnTo>
                    <a:pt x="756" y="1620"/>
                  </a:lnTo>
                  <a:lnTo>
                    <a:pt x="760" y="1618"/>
                  </a:lnTo>
                  <a:lnTo>
                    <a:pt x="766" y="1614"/>
                  </a:lnTo>
                  <a:lnTo>
                    <a:pt x="774" y="1608"/>
                  </a:lnTo>
                  <a:lnTo>
                    <a:pt x="780" y="1600"/>
                  </a:lnTo>
                  <a:lnTo>
                    <a:pt x="782" y="1596"/>
                  </a:lnTo>
                  <a:lnTo>
                    <a:pt x="784" y="1594"/>
                  </a:lnTo>
                  <a:lnTo>
                    <a:pt x="790" y="1592"/>
                  </a:lnTo>
                  <a:lnTo>
                    <a:pt x="792" y="1592"/>
                  </a:lnTo>
                  <a:lnTo>
                    <a:pt x="794" y="1588"/>
                  </a:lnTo>
                  <a:lnTo>
                    <a:pt x="794" y="1586"/>
                  </a:lnTo>
                  <a:lnTo>
                    <a:pt x="796" y="1586"/>
                  </a:lnTo>
                  <a:lnTo>
                    <a:pt x="800" y="1584"/>
                  </a:lnTo>
                  <a:lnTo>
                    <a:pt x="804" y="1582"/>
                  </a:lnTo>
                  <a:lnTo>
                    <a:pt x="800" y="1578"/>
                  </a:lnTo>
                  <a:lnTo>
                    <a:pt x="798" y="1576"/>
                  </a:lnTo>
                  <a:lnTo>
                    <a:pt x="802" y="1574"/>
                  </a:lnTo>
                  <a:lnTo>
                    <a:pt x="810" y="1572"/>
                  </a:lnTo>
                  <a:lnTo>
                    <a:pt x="812" y="1570"/>
                  </a:lnTo>
                  <a:lnTo>
                    <a:pt x="812" y="1566"/>
                  </a:lnTo>
                  <a:lnTo>
                    <a:pt x="812" y="1562"/>
                  </a:lnTo>
                  <a:lnTo>
                    <a:pt x="816" y="1564"/>
                  </a:lnTo>
                  <a:lnTo>
                    <a:pt x="820" y="1568"/>
                  </a:lnTo>
                  <a:lnTo>
                    <a:pt x="822" y="1570"/>
                  </a:lnTo>
                  <a:lnTo>
                    <a:pt x="824" y="1568"/>
                  </a:lnTo>
                  <a:lnTo>
                    <a:pt x="828" y="1566"/>
                  </a:lnTo>
                  <a:lnTo>
                    <a:pt x="834" y="1566"/>
                  </a:lnTo>
                  <a:lnTo>
                    <a:pt x="838" y="1564"/>
                  </a:lnTo>
                  <a:lnTo>
                    <a:pt x="838" y="1558"/>
                  </a:lnTo>
                  <a:lnTo>
                    <a:pt x="838" y="1554"/>
                  </a:lnTo>
                  <a:lnTo>
                    <a:pt x="840" y="1552"/>
                  </a:lnTo>
                  <a:lnTo>
                    <a:pt x="844" y="1550"/>
                  </a:lnTo>
                  <a:lnTo>
                    <a:pt x="846" y="1548"/>
                  </a:lnTo>
                  <a:lnTo>
                    <a:pt x="842" y="1540"/>
                  </a:lnTo>
                  <a:lnTo>
                    <a:pt x="840" y="1536"/>
                  </a:lnTo>
                  <a:lnTo>
                    <a:pt x="838" y="1532"/>
                  </a:lnTo>
                  <a:lnTo>
                    <a:pt x="840" y="1528"/>
                  </a:lnTo>
                  <a:lnTo>
                    <a:pt x="844" y="1532"/>
                  </a:lnTo>
                  <a:lnTo>
                    <a:pt x="846" y="1534"/>
                  </a:lnTo>
                  <a:lnTo>
                    <a:pt x="848" y="1534"/>
                  </a:lnTo>
                  <a:lnTo>
                    <a:pt x="850" y="1530"/>
                  </a:lnTo>
                  <a:lnTo>
                    <a:pt x="850" y="1528"/>
                  </a:lnTo>
                  <a:lnTo>
                    <a:pt x="852" y="1530"/>
                  </a:lnTo>
                  <a:lnTo>
                    <a:pt x="852" y="1536"/>
                  </a:lnTo>
                  <a:lnTo>
                    <a:pt x="850" y="1538"/>
                  </a:lnTo>
                  <a:lnTo>
                    <a:pt x="850" y="1540"/>
                  </a:lnTo>
                  <a:lnTo>
                    <a:pt x="852" y="1542"/>
                  </a:lnTo>
                  <a:lnTo>
                    <a:pt x="854" y="1548"/>
                  </a:lnTo>
                  <a:lnTo>
                    <a:pt x="854" y="1552"/>
                  </a:lnTo>
                  <a:lnTo>
                    <a:pt x="856" y="1554"/>
                  </a:lnTo>
                  <a:lnTo>
                    <a:pt x="862" y="1556"/>
                  </a:lnTo>
                  <a:lnTo>
                    <a:pt x="866" y="1556"/>
                  </a:lnTo>
                  <a:lnTo>
                    <a:pt x="866" y="1558"/>
                  </a:lnTo>
                  <a:lnTo>
                    <a:pt x="868" y="1558"/>
                  </a:lnTo>
                  <a:lnTo>
                    <a:pt x="876" y="1560"/>
                  </a:lnTo>
                  <a:lnTo>
                    <a:pt x="874" y="1564"/>
                  </a:lnTo>
                  <a:lnTo>
                    <a:pt x="872" y="1566"/>
                  </a:lnTo>
                  <a:lnTo>
                    <a:pt x="872" y="1570"/>
                  </a:lnTo>
                  <a:lnTo>
                    <a:pt x="874" y="1576"/>
                  </a:lnTo>
                  <a:lnTo>
                    <a:pt x="876" y="1584"/>
                  </a:lnTo>
                  <a:lnTo>
                    <a:pt x="876" y="1594"/>
                  </a:lnTo>
                  <a:lnTo>
                    <a:pt x="876" y="1602"/>
                  </a:lnTo>
                  <a:lnTo>
                    <a:pt x="876" y="1608"/>
                  </a:lnTo>
                  <a:lnTo>
                    <a:pt x="878" y="1612"/>
                  </a:lnTo>
                  <a:lnTo>
                    <a:pt x="882" y="1616"/>
                  </a:lnTo>
                  <a:lnTo>
                    <a:pt x="886" y="1616"/>
                  </a:lnTo>
                  <a:lnTo>
                    <a:pt x="890" y="1614"/>
                  </a:lnTo>
                  <a:lnTo>
                    <a:pt x="896" y="1610"/>
                  </a:lnTo>
                  <a:lnTo>
                    <a:pt x="898" y="1612"/>
                  </a:lnTo>
                  <a:lnTo>
                    <a:pt x="900" y="1614"/>
                  </a:lnTo>
                  <a:lnTo>
                    <a:pt x="902" y="1618"/>
                  </a:lnTo>
                  <a:lnTo>
                    <a:pt x="902" y="1622"/>
                  </a:lnTo>
                  <a:lnTo>
                    <a:pt x="900" y="1628"/>
                  </a:lnTo>
                  <a:lnTo>
                    <a:pt x="896" y="1638"/>
                  </a:lnTo>
                  <a:lnTo>
                    <a:pt x="898" y="1644"/>
                  </a:lnTo>
                  <a:lnTo>
                    <a:pt x="900" y="1652"/>
                  </a:lnTo>
                  <a:lnTo>
                    <a:pt x="906" y="1672"/>
                  </a:lnTo>
                  <a:lnTo>
                    <a:pt x="916" y="1694"/>
                  </a:lnTo>
                  <a:lnTo>
                    <a:pt x="928" y="1710"/>
                  </a:lnTo>
                  <a:lnTo>
                    <a:pt x="932" y="1716"/>
                  </a:lnTo>
                  <a:lnTo>
                    <a:pt x="936" y="1716"/>
                  </a:lnTo>
                  <a:lnTo>
                    <a:pt x="942" y="1716"/>
                  </a:lnTo>
                  <a:lnTo>
                    <a:pt x="944" y="1718"/>
                  </a:lnTo>
                  <a:lnTo>
                    <a:pt x="944" y="1720"/>
                  </a:lnTo>
                  <a:lnTo>
                    <a:pt x="942" y="1726"/>
                  </a:lnTo>
                  <a:lnTo>
                    <a:pt x="934" y="1728"/>
                  </a:lnTo>
                  <a:lnTo>
                    <a:pt x="932" y="1730"/>
                  </a:lnTo>
                  <a:lnTo>
                    <a:pt x="934" y="1732"/>
                  </a:lnTo>
                  <a:lnTo>
                    <a:pt x="936" y="1738"/>
                  </a:lnTo>
                  <a:lnTo>
                    <a:pt x="938" y="1742"/>
                  </a:lnTo>
                  <a:lnTo>
                    <a:pt x="932" y="1740"/>
                  </a:lnTo>
                  <a:lnTo>
                    <a:pt x="926" y="1740"/>
                  </a:lnTo>
                  <a:lnTo>
                    <a:pt x="934" y="1752"/>
                  </a:lnTo>
                  <a:lnTo>
                    <a:pt x="940" y="1760"/>
                  </a:lnTo>
                  <a:lnTo>
                    <a:pt x="944" y="1768"/>
                  </a:lnTo>
                  <a:lnTo>
                    <a:pt x="946" y="1778"/>
                  </a:lnTo>
                  <a:lnTo>
                    <a:pt x="946" y="1782"/>
                  </a:lnTo>
                  <a:lnTo>
                    <a:pt x="944" y="1786"/>
                  </a:lnTo>
                  <a:lnTo>
                    <a:pt x="940" y="1792"/>
                  </a:lnTo>
                  <a:lnTo>
                    <a:pt x="942" y="1796"/>
                  </a:lnTo>
                  <a:lnTo>
                    <a:pt x="946" y="1798"/>
                  </a:lnTo>
                  <a:lnTo>
                    <a:pt x="954" y="1798"/>
                  </a:lnTo>
                  <a:lnTo>
                    <a:pt x="972" y="1796"/>
                  </a:lnTo>
                  <a:lnTo>
                    <a:pt x="982" y="1794"/>
                  </a:lnTo>
                  <a:lnTo>
                    <a:pt x="990" y="1794"/>
                  </a:lnTo>
                  <a:lnTo>
                    <a:pt x="996" y="1794"/>
                  </a:lnTo>
                  <a:lnTo>
                    <a:pt x="998" y="1788"/>
                  </a:lnTo>
                  <a:lnTo>
                    <a:pt x="1000" y="1774"/>
                  </a:lnTo>
                  <a:lnTo>
                    <a:pt x="1000" y="1768"/>
                  </a:lnTo>
                  <a:lnTo>
                    <a:pt x="1002" y="1760"/>
                  </a:lnTo>
                  <a:lnTo>
                    <a:pt x="1004" y="1756"/>
                  </a:lnTo>
                  <a:lnTo>
                    <a:pt x="1010" y="1756"/>
                  </a:lnTo>
                  <a:lnTo>
                    <a:pt x="1018" y="1756"/>
                  </a:lnTo>
                  <a:lnTo>
                    <a:pt x="1018" y="1754"/>
                  </a:lnTo>
                  <a:lnTo>
                    <a:pt x="1018" y="1752"/>
                  </a:lnTo>
                  <a:lnTo>
                    <a:pt x="1020" y="1750"/>
                  </a:lnTo>
                  <a:lnTo>
                    <a:pt x="1024" y="1748"/>
                  </a:lnTo>
                  <a:lnTo>
                    <a:pt x="1034" y="1746"/>
                  </a:lnTo>
                  <a:lnTo>
                    <a:pt x="1042" y="1746"/>
                  </a:lnTo>
                  <a:lnTo>
                    <a:pt x="1050" y="1746"/>
                  </a:lnTo>
                  <a:lnTo>
                    <a:pt x="1058" y="1750"/>
                  </a:lnTo>
                  <a:lnTo>
                    <a:pt x="1062" y="1750"/>
                  </a:lnTo>
                  <a:lnTo>
                    <a:pt x="1064" y="1750"/>
                  </a:lnTo>
                  <a:lnTo>
                    <a:pt x="1070" y="1736"/>
                  </a:lnTo>
                  <a:lnTo>
                    <a:pt x="1076" y="1720"/>
                  </a:lnTo>
                  <a:lnTo>
                    <a:pt x="1082" y="1708"/>
                  </a:lnTo>
                  <a:lnTo>
                    <a:pt x="1086" y="1700"/>
                  </a:lnTo>
                  <a:lnTo>
                    <a:pt x="1088" y="1692"/>
                  </a:lnTo>
                  <a:lnTo>
                    <a:pt x="1088" y="1684"/>
                  </a:lnTo>
                  <a:lnTo>
                    <a:pt x="1090" y="1676"/>
                  </a:lnTo>
                  <a:lnTo>
                    <a:pt x="1092" y="1666"/>
                  </a:lnTo>
                  <a:lnTo>
                    <a:pt x="1092" y="1658"/>
                  </a:lnTo>
                  <a:lnTo>
                    <a:pt x="1090" y="1654"/>
                  </a:lnTo>
                  <a:lnTo>
                    <a:pt x="1092" y="1650"/>
                  </a:lnTo>
                  <a:lnTo>
                    <a:pt x="1094" y="1644"/>
                  </a:lnTo>
                  <a:lnTo>
                    <a:pt x="1098" y="1638"/>
                  </a:lnTo>
                  <a:lnTo>
                    <a:pt x="1098" y="1634"/>
                  </a:lnTo>
                  <a:lnTo>
                    <a:pt x="1098" y="1632"/>
                  </a:lnTo>
                  <a:lnTo>
                    <a:pt x="1096" y="1626"/>
                  </a:lnTo>
                  <a:lnTo>
                    <a:pt x="1098" y="1622"/>
                  </a:lnTo>
                  <a:lnTo>
                    <a:pt x="1100" y="1618"/>
                  </a:lnTo>
                  <a:lnTo>
                    <a:pt x="1098" y="1610"/>
                  </a:lnTo>
                  <a:lnTo>
                    <a:pt x="1096" y="1606"/>
                  </a:lnTo>
                  <a:lnTo>
                    <a:pt x="1096" y="1604"/>
                  </a:lnTo>
                  <a:lnTo>
                    <a:pt x="1098" y="1604"/>
                  </a:lnTo>
                  <a:lnTo>
                    <a:pt x="1100" y="1602"/>
                  </a:lnTo>
                  <a:lnTo>
                    <a:pt x="1102" y="1600"/>
                  </a:lnTo>
                  <a:lnTo>
                    <a:pt x="1100" y="1598"/>
                  </a:lnTo>
                  <a:lnTo>
                    <a:pt x="1100" y="1596"/>
                  </a:lnTo>
                  <a:lnTo>
                    <a:pt x="1102" y="1592"/>
                  </a:lnTo>
                  <a:lnTo>
                    <a:pt x="1112" y="1588"/>
                  </a:lnTo>
                  <a:lnTo>
                    <a:pt x="1124" y="1582"/>
                  </a:lnTo>
                  <a:lnTo>
                    <a:pt x="1130" y="1578"/>
                  </a:lnTo>
                  <a:lnTo>
                    <a:pt x="1132" y="1574"/>
                  </a:lnTo>
                  <a:lnTo>
                    <a:pt x="1134" y="1570"/>
                  </a:lnTo>
                  <a:lnTo>
                    <a:pt x="1134" y="1568"/>
                  </a:lnTo>
                  <a:lnTo>
                    <a:pt x="1138" y="1572"/>
                  </a:lnTo>
                  <a:lnTo>
                    <a:pt x="1142" y="1576"/>
                  </a:lnTo>
                  <a:lnTo>
                    <a:pt x="1144" y="1574"/>
                  </a:lnTo>
                  <a:lnTo>
                    <a:pt x="1146" y="1572"/>
                  </a:lnTo>
                  <a:lnTo>
                    <a:pt x="1152" y="1566"/>
                  </a:lnTo>
                  <a:lnTo>
                    <a:pt x="1158" y="1562"/>
                  </a:lnTo>
                  <a:lnTo>
                    <a:pt x="1164" y="1560"/>
                  </a:lnTo>
                  <a:lnTo>
                    <a:pt x="1164" y="1558"/>
                  </a:lnTo>
                  <a:lnTo>
                    <a:pt x="1164" y="1556"/>
                  </a:lnTo>
                  <a:lnTo>
                    <a:pt x="1166" y="1554"/>
                  </a:lnTo>
                  <a:lnTo>
                    <a:pt x="1170" y="1552"/>
                  </a:lnTo>
                  <a:lnTo>
                    <a:pt x="1172" y="1550"/>
                  </a:lnTo>
                  <a:lnTo>
                    <a:pt x="1172" y="1548"/>
                  </a:lnTo>
                  <a:lnTo>
                    <a:pt x="1172" y="1546"/>
                  </a:lnTo>
                  <a:lnTo>
                    <a:pt x="1170" y="1542"/>
                  </a:lnTo>
                  <a:lnTo>
                    <a:pt x="1168" y="1540"/>
                  </a:lnTo>
                  <a:lnTo>
                    <a:pt x="1164" y="1540"/>
                  </a:lnTo>
                  <a:lnTo>
                    <a:pt x="1152" y="1546"/>
                  </a:lnTo>
                  <a:lnTo>
                    <a:pt x="1144" y="1550"/>
                  </a:lnTo>
                  <a:lnTo>
                    <a:pt x="1136" y="1550"/>
                  </a:lnTo>
                  <a:lnTo>
                    <a:pt x="1128" y="1550"/>
                  </a:lnTo>
                  <a:lnTo>
                    <a:pt x="1122" y="1546"/>
                  </a:lnTo>
                  <a:lnTo>
                    <a:pt x="1112" y="1540"/>
                  </a:lnTo>
                  <a:lnTo>
                    <a:pt x="1104" y="1538"/>
                  </a:lnTo>
                  <a:lnTo>
                    <a:pt x="1094" y="1538"/>
                  </a:lnTo>
                  <a:lnTo>
                    <a:pt x="1086" y="1538"/>
                  </a:lnTo>
                  <a:lnTo>
                    <a:pt x="1076" y="1538"/>
                  </a:lnTo>
                  <a:lnTo>
                    <a:pt x="1084" y="1534"/>
                  </a:lnTo>
                  <a:lnTo>
                    <a:pt x="1092" y="1530"/>
                  </a:lnTo>
                  <a:lnTo>
                    <a:pt x="1098" y="1530"/>
                  </a:lnTo>
                  <a:lnTo>
                    <a:pt x="1110" y="1530"/>
                  </a:lnTo>
                  <a:lnTo>
                    <a:pt x="1118" y="1534"/>
                  </a:lnTo>
                  <a:lnTo>
                    <a:pt x="1122" y="1534"/>
                  </a:lnTo>
                  <a:lnTo>
                    <a:pt x="1124" y="1532"/>
                  </a:lnTo>
                  <a:lnTo>
                    <a:pt x="1126" y="1532"/>
                  </a:lnTo>
                  <a:lnTo>
                    <a:pt x="1128" y="1532"/>
                  </a:lnTo>
                  <a:lnTo>
                    <a:pt x="1134" y="1538"/>
                  </a:lnTo>
                  <a:lnTo>
                    <a:pt x="1142" y="1544"/>
                  </a:lnTo>
                  <a:lnTo>
                    <a:pt x="1146" y="1544"/>
                  </a:lnTo>
                  <a:lnTo>
                    <a:pt x="1150" y="1542"/>
                  </a:lnTo>
                  <a:lnTo>
                    <a:pt x="1178" y="1528"/>
                  </a:lnTo>
                  <a:lnTo>
                    <a:pt x="1190" y="1518"/>
                  </a:lnTo>
                  <a:lnTo>
                    <a:pt x="1192" y="1516"/>
                  </a:lnTo>
                  <a:lnTo>
                    <a:pt x="1192" y="1512"/>
                  </a:lnTo>
                  <a:lnTo>
                    <a:pt x="1184" y="1500"/>
                  </a:lnTo>
                  <a:lnTo>
                    <a:pt x="1178" y="1496"/>
                  </a:lnTo>
                  <a:lnTo>
                    <a:pt x="1172" y="1496"/>
                  </a:lnTo>
                  <a:lnTo>
                    <a:pt x="1168" y="1496"/>
                  </a:lnTo>
                  <a:lnTo>
                    <a:pt x="1168" y="1494"/>
                  </a:lnTo>
                  <a:lnTo>
                    <a:pt x="1168" y="1490"/>
                  </a:lnTo>
                  <a:lnTo>
                    <a:pt x="1170" y="1484"/>
                  </a:lnTo>
                  <a:lnTo>
                    <a:pt x="1168" y="1482"/>
                  </a:lnTo>
                  <a:lnTo>
                    <a:pt x="1164" y="1480"/>
                  </a:lnTo>
                  <a:lnTo>
                    <a:pt x="1158" y="1476"/>
                  </a:lnTo>
                  <a:lnTo>
                    <a:pt x="1154" y="1472"/>
                  </a:lnTo>
                  <a:lnTo>
                    <a:pt x="1148" y="1468"/>
                  </a:lnTo>
                  <a:lnTo>
                    <a:pt x="1144" y="1466"/>
                  </a:lnTo>
                  <a:lnTo>
                    <a:pt x="1138" y="1468"/>
                  </a:lnTo>
                  <a:lnTo>
                    <a:pt x="1132" y="1468"/>
                  </a:lnTo>
                  <a:lnTo>
                    <a:pt x="1132" y="1466"/>
                  </a:lnTo>
                  <a:lnTo>
                    <a:pt x="1132" y="1462"/>
                  </a:lnTo>
                  <a:lnTo>
                    <a:pt x="1130" y="1462"/>
                  </a:lnTo>
                  <a:lnTo>
                    <a:pt x="1126" y="1460"/>
                  </a:lnTo>
                  <a:lnTo>
                    <a:pt x="1124" y="1460"/>
                  </a:lnTo>
                  <a:lnTo>
                    <a:pt x="1122" y="1458"/>
                  </a:lnTo>
                  <a:lnTo>
                    <a:pt x="1118" y="1450"/>
                  </a:lnTo>
                  <a:lnTo>
                    <a:pt x="1116" y="1440"/>
                  </a:lnTo>
                  <a:lnTo>
                    <a:pt x="1116" y="1428"/>
                  </a:lnTo>
                  <a:lnTo>
                    <a:pt x="1116" y="1416"/>
                  </a:lnTo>
                  <a:lnTo>
                    <a:pt x="1116" y="1406"/>
                  </a:lnTo>
                  <a:lnTo>
                    <a:pt x="1120" y="1398"/>
                  </a:lnTo>
                  <a:lnTo>
                    <a:pt x="1120" y="1396"/>
                  </a:lnTo>
                  <a:lnTo>
                    <a:pt x="1124" y="1396"/>
                  </a:lnTo>
                  <a:lnTo>
                    <a:pt x="1126" y="1394"/>
                  </a:lnTo>
                  <a:lnTo>
                    <a:pt x="1128" y="1392"/>
                  </a:lnTo>
                  <a:lnTo>
                    <a:pt x="1126" y="1386"/>
                  </a:lnTo>
                  <a:lnTo>
                    <a:pt x="1126" y="1374"/>
                  </a:lnTo>
                  <a:lnTo>
                    <a:pt x="1126" y="1368"/>
                  </a:lnTo>
                  <a:lnTo>
                    <a:pt x="1128" y="1360"/>
                  </a:lnTo>
                  <a:lnTo>
                    <a:pt x="1132" y="1356"/>
                  </a:lnTo>
                  <a:lnTo>
                    <a:pt x="1132" y="1352"/>
                  </a:lnTo>
                  <a:lnTo>
                    <a:pt x="1130" y="1352"/>
                  </a:lnTo>
                  <a:lnTo>
                    <a:pt x="1128" y="1350"/>
                  </a:lnTo>
                  <a:lnTo>
                    <a:pt x="1124" y="1350"/>
                  </a:lnTo>
                  <a:lnTo>
                    <a:pt x="1122" y="1348"/>
                  </a:lnTo>
                  <a:lnTo>
                    <a:pt x="1122" y="1342"/>
                  </a:lnTo>
                  <a:lnTo>
                    <a:pt x="1122" y="1336"/>
                  </a:lnTo>
                  <a:lnTo>
                    <a:pt x="1124" y="1338"/>
                  </a:lnTo>
                  <a:lnTo>
                    <a:pt x="1130" y="1340"/>
                  </a:lnTo>
                  <a:lnTo>
                    <a:pt x="1136" y="1340"/>
                  </a:lnTo>
                  <a:lnTo>
                    <a:pt x="1142" y="1338"/>
                  </a:lnTo>
                  <a:lnTo>
                    <a:pt x="1148" y="1334"/>
                  </a:lnTo>
                  <a:lnTo>
                    <a:pt x="1148" y="1332"/>
                  </a:lnTo>
                  <a:lnTo>
                    <a:pt x="1148" y="1330"/>
                  </a:lnTo>
                  <a:lnTo>
                    <a:pt x="1146" y="1326"/>
                  </a:lnTo>
                  <a:lnTo>
                    <a:pt x="1144" y="1324"/>
                  </a:lnTo>
                  <a:lnTo>
                    <a:pt x="1142" y="1322"/>
                  </a:lnTo>
                  <a:lnTo>
                    <a:pt x="1144" y="1322"/>
                  </a:lnTo>
                  <a:lnTo>
                    <a:pt x="1152" y="1320"/>
                  </a:lnTo>
                  <a:lnTo>
                    <a:pt x="1160" y="1318"/>
                  </a:lnTo>
                  <a:lnTo>
                    <a:pt x="1166" y="1312"/>
                  </a:lnTo>
                  <a:lnTo>
                    <a:pt x="1170" y="1308"/>
                  </a:lnTo>
                  <a:lnTo>
                    <a:pt x="1172" y="1302"/>
                  </a:lnTo>
                  <a:lnTo>
                    <a:pt x="1178" y="1294"/>
                  </a:lnTo>
                  <a:lnTo>
                    <a:pt x="1180" y="1292"/>
                  </a:lnTo>
                  <a:lnTo>
                    <a:pt x="1186" y="1292"/>
                  </a:lnTo>
                  <a:lnTo>
                    <a:pt x="1190" y="1294"/>
                  </a:lnTo>
                  <a:lnTo>
                    <a:pt x="1194" y="1292"/>
                  </a:lnTo>
                  <a:lnTo>
                    <a:pt x="1196" y="1286"/>
                  </a:lnTo>
                  <a:lnTo>
                    <a:pt x="1200" y="1278"/>
                  </a:lnTo>
                  <a:lnTo>
                    <a:pt x="1204" y="1274"/>
                  </a:lnTo>
                  <a:lnTo>
                    <a:pt x="1208" y="1274"/>
                  </a:lnTo>
                  <a:lnTo>
                    <a:pt x="1214" y="1274"/>
                  </a:lnTo>
                  <a:lnTo>
                    <a:pt x="1218" y="1274"/>
                  </a:lnTo>
                  <a:lnTo>
                    <a:pt x="1222" y="1268"/>
                  </a:lnTo>
                  <a:lnTo>
                    <a:pt x="1226" y="1264"/>
                  </a:lnTo>
                  <a:lnTo>
                    <a:pt x="1228" y="1264"/>
                  </a:lnTo>
                  <a:lnTo>
                    <a:pt x="1232" y="1264"/>
                  </a:lnTo>
                  <a:lnTo>
                    <a:pt x="1236" y="1264"/>
                  </a:lnTo>
                  <a:lnTo>
                    <a:pt x="1238" y="1264"/>
                  </a:lnTo>
                  <a:lnTo>
                    <a:pt x="1240" y="1260"/>
                  </a:lnTo>
                  <a:lnTo>
                    <a:pt x="1244" y="1254"/>
                  </a:lnTo>
                  <a:lnTo>
                    <a:pt x="1246" y="1254"/>
                  </a:lnTo>
                  <a:lnTo>
                    <a:pt x="1250" y="1254"/>
                  </a:lnTo>
                  <a:lnTo>
                    <a:pt x="1254" y="1252"/>
                  </a:lnTo>
                  <a:lnTo>
                    <a:pt x="1258" y="1250"/>
                  </a:lnTo>
                  <a:lnTo>
                    <a:pt x="1262" y="1240"/>
                  </a:lnTo>
                  <a:lnTo>
                    <a:pt x="1268" y="1226"/>
                  </a:lnTo>
                  <a:lnTo>
                    <a:pt x="1274" y="1220"/>
                  </a:lnTo>
                  <a:lnTo>
                    <a:pt x="1284" y="1214"/>
                  </a:lnTo>
                  <a:lnTo>
                    <a:pt x="1290" y="1208"/>
                  </a:lnTo>
                  <a:lnTo>
                    <a:pt x="1292" y="1206"/>
                  </a:lnTo>
                  <a:lnTo>
                    <a:pt x="1292" y="1204"/>
                  </a:lnTo>
                  <a:lnTo>
                    <a:pt x="1290" y="1202"/>
                  </a:lnTo>
                  <a:lnTo>
                    <a:pt x="1284" y="1198"/>
                  </a:lnTo>
                  <a:lnTo>
                    <a:pt x="1280" y="1194"/>
                  </a:lnTo>
                  <a:lnTo>
                    <a:pt x="1276" y="1190"/>
                  </a:lnTo>
                  <a:lnTo>
                    <a:pt x="1276" y="1184"/>
                  </a:lnTo>
                  <a:lnTo>
                    <a:pt x="1276" y="1180"/>
                  </a:lnTo>
                  <a:lnTo>
                    <a:pt x="1282" y="1174"/>
                  </a:lnTo>
                  <a:lnTo>
                    <a:pt x="1288" y="1168"/>
                  </a:lnTo>
                  <a:lnTo>
                    <a:pt x="1290" y="1164"/>
                  </a:lnTo>
                  <a:lnTo>
                    <a:pt x="1292" y="1156"/>
                  </a:lnTo>
                  <a:lnTo>
                    <a:pt x="1292" y="1150"/>
                  </a:lnTo>
                  <a:lnTo>
                    <a:pt x="1294" y="1146"/>
                  </a:lnTo>
                  <a:lnTo>
                    <a:pt x="1298" y="1144"/>
                  </a:lnTo>
                  <a:lnTo>
                    <a:pt x="1300" y="1144"/>
                  </a:lnTo>
                  <a:lnTo>
                    <a:pt x="1306" y="1142"/>
                  </a:lnTo>
                  <a:lnTo>
                    <a:pt x="1310" y="1140"/>
                  </a:lnTo>
                  <a:lnTo>
                    <a:pt x="1310" y="1138"/>
                  </a:lnTo>
                  <a:lnTo>
                    <a:pt x="1314" y="1132"/>
                  </a:lnTo>
                  <a:lnTo>
                    <a:pt x="1320" y="1126"/>
                  </a:lnTo>
                  <a:lnTo>
                    <a:pt x="1338" y="1114"/>
                  </a:lnTo>
                  <a:lnTo>
                    <a:pt x="1340" y="1112"/>
                  </a:lnTo>
                  <a:lnTo>
                    <a:pt x="1344" y="1112"/>
                  </a:lnTo>
                  <a:lnTo>
                    <a:pt x="1346" y="1116"/>
                  </a:lnTo>
                  <a:lnTo>
                    <a:pt x="1348" y="1118"/>
                  </a:lnTo>
                  <a:lnTo>
                    <a:pt x="1350" y="1120"/>
                  </a:lnTo>
                  <a:lnTo>
                    <a:pt x="1354" y="1120"/>
                  </a:lnTo>
                  <a:lnTo>
                    <a:pt x="1358" y="1118"/>
                  </a:lnTo>
                  <a:lnTo>
                    <a:pt x="1364" y="1116"/>
                  </a:lnTo>
                  <a:lnTo>
                    <a:pt x="1368" y="1116"/>
                  </a:lnTo>
                  <a:lnTo>
                    <a:pt x="1378" y="1116"/>
                  </a:lnTo>
                  <a:lnTo>
                    <a:pt x="1386" y="1116"/>
                  </a:lnTo>
                  <a:lnTo>
                    <a:pt x="1392" y="1116"/>
                  </a:lnTo>
                  <a:lnTo>
                    <a:pt x="1396" y="1114"/>
                  </a:lnTo>
                  <a:lnTo>
                    <a:pt x="1408" y="1116"/>
                  </a:lnTo>
                  <a:lnTo>
                    <a:pt x="1414" y="1120"/>
                  </a:lnTo>
                  <a:lnTo>
                    <a:pt x="1418" y="1124"/>
                  </a:lnTo>
                  <a:lnTo>
                    <a:pt x="1428" y="1126"/>
                  </a:lnTo>
                  <a:lnTo>
                    <a:pt x="1438" y="1130"/>
                  </a:lnTo>
                  <a:lnTo>
                    <a:pt x="1440" y="1134"/>
                  </a:lnTo>
                  <a:lnTo>
                    <a:pt x="1442" y="1136"/>
                  </a:lnTo>
                  <a:lnTo>
                    <a:pt x="1442" y="1144"/>
                  </a:lnTo>
                  <a:lnTo>
                    <a:pt x="1440" y="1154"/>
                  </a:lnTo>
                  <a:lnTo>
                    <a:pt x="1440" y="1162"/>
                  </a:lnTo>
                  <a:lnTo>
                    <a:pt x="1442" y="1166"/>
                  </a:lnTo>
                  <a:lnTo>
                    <a:pt x="1446" y="1168"/>
                  </a:lnTo>
                  <a:lnTo>
                    <a:pt x="1444" y="1174"/>
                  </a:lnTo>
                  <a:lnTo>
                    <a:pt x="1442" y="1176"/>
                  </a:lnTo>
                  <a:lnTo>
                    <a:pt x="1440" y="1176"/>
                  </a:lnTo>
                  <a:lnTo>
                    <a:pt x="1434" y="1176"/>
                  </a:lnTo>
                  <a:lnTo>
                    <a:pt x="1422" y="1178"/>
                  </a:lnTo>
                  <a:lnTo>
                    <a:pt x="1416" y="1180"/>
                  </a:lnTo>
                  <a:lnTo>
                    <a:pt x="1412" y="1184"/>
                  </a:lnTo>
                  <a:lnTo>
                    <a:pt x="1406" y="1196"/>
                  </a:lnTo>
                  <a:lnTo>
                    <a:pt x="1398" y="1208"/>
                  </a:lnTo>
                  <a:lnTo>
                    <a:pt x="1390" y="1216"/>
                  </a:lnTo>
                  <a:lnTo>
                    <a:pt x="1382" y="1222"/>
                  </a:lnTo>
                  <a:lnTo>
                    <a:pt x="1372" y="1228"/>
                  </a:lnTo>
                  <a:lnTo>
                    <a:pt x="1368" y="1232"/>
                  </a:lnTo>
                  <a:lnTo>
                    <a:pt x="1366" y="1236"/>
                  </a:lnTo>
                  <a:lnTo>
                    <a:pt x="1366" y="1238"/>
                  </a:lnTo>
                  <a:lnTo>
                    <a:pt x="1366" y="1242"/>
                  </a:lnTo>
                  <a:lnTo>
                    <a:pt x="1358" y="1244"/>
                  </a:lnTo>
                  <a:lnTo>
                    <a:pt x="1354" y="1246"/>
                  </a:lnTo>
                  <a:lnTo>
                    <a:pt x="1350" y="1248"/>
                  </a:lnTo>
                  <a:lnTo>
                    <a:pt x="1346" y="1254"/>
                  </a:lnTo>
                  <a:lnTo>
                    <a:pt x="1344" y="1258"/>
                  </a:lnTo>
                  <a:lnTo>
                    <a:pt x="1342" y="1260"/>
                  </a:lnTo>
                  <a:lnTo>
                    <a:pt x="1338" y="1260"/>
                  </a:lnTo>
                  <a:lnTo>
                    <a:pt x="1334" y="1260"/>
                  </a:lnTo>
                  <a:lnTo>
                    <a:pt x="1332" y="1260"/>
                  </a:lnTo>
                  <a:lnTo>
                    <a:pt x="1328" y="1264"/>
                  </a:lnTo>
                  <a:lnTo>
                    <a:pt x="1326" y="1268"/>
                  </a:lnTo>
                  <a:lnTo>
                    <a:pt x="1324" y="1270"/>
                  </a:lnTo>
                  <a:lnTo>
                    <a:pt x="1322" y="1270"/>
                  </a:lnTo>
                  <a:lnTo>
                    <a:pt x="1320" y="1272"/>
                  </a:lnTo>
                  <a:lnTo>
                    <a:pt x="1318" y="1272"/>
                  </a:lnTo>
                  <a:lnTo>
                    <a:pt x="1318" y="1278"/>
                  </a:lnTo>
                  <a:lnTo>
                    <a:pt x="1318" y="1286"/>
                  </a:lnTo>
                  <a:lnTo>
                    <a:pt x="1318" y="1288"/>
                  </a:lnTo>
                  <a:lnTo>
                    <a:pt x="1314" y="1292"/>
                  </a:lnTo>
                  <a:lnTo>
                    <a:pt x="1310" y="1294"/>
                  </a:lnTo>
                  <a:lnTo>
                    <a:pt x="1308" y="1294"/>
                  </a:lnTo>
                  <a:lnTo>
                    <a:pt x="1300" y="1292"/>
                  </a:lnTo>
                  <a:lnTo>
                    <a:pt x="1294" y="1290"/>
                  </a:lnTo>
                  <a:lnTo>
                    <a:pt x="1292" y="1292"/>
                  </a:lnTo>
                  <a:lnTo>
                    <a:pt x="1290" y="1296"/>
                  </a:lnTo>
                  <a:lnTo>
                    <a:pt x="1290" y="1300"/>
                  </a:lnTo>
                  <a:lnTo>
                    <a:pt x="1286" y="1304"/>
                  </a:lnTo>
                  <a:lnTo>
                    <a:pt x="1278" y="1314"/>
                  </a:lnTo>
                  <a:lnTo>
                    <a:pt x="1276" y="1322"/>
                  </a:lnTo>
                  <a:lnTo>
                    <a:pt x="1274" y="1328"/>
                  </a:lnTo>
                  <a:lnTo>
                    <a:pt x="1274" y="1338"/>
                  </a:lnTo>
                  <a:lnTo>
                    <a:pt x="1278" y="1346"/>
                  </a:lnTo>
                  <a:lnTo>
                    <a:pt x="1282" y="1354"/>
                  </a:lnTo>
                  <a:lnTo>
                    <a:pt x="1282" y="1360"/>
                  </a:lnTo>
                  <a:lnTo>
                    <a:pt x="1282" y="1364"/>
                  </a:lnTo>
                  <a:lnTo>
                    <a:pt x="1280" y="1366"/>
                  </a:lnTo>
                  <a:lnTo>
                    <a:pt x="1278" y="1368"/>
                  </a:lnTo>
                  <a:lnTo>
                    <a:pt x="1278" y="1372"/>
                  </a:lnTo>
                  <a:lnTo>
                    <a:pt x="1280" y="1378"/>
                  </a:lnTo>
                  <a:lnTo>
                    <a:pt x="1288" y="1388"/>
                  </a:lnTo>
                  <a:lnTo>
                    <a:pt x="1292" y="1394"/>
                  </a:lnTo>
                  <a:lnTo>
                    <a:pt x="1294" y="1396"/>
                  </a:lnTo>
                  <a:lnTo>
                    <a:pt x="1294" y="1398"/>
                  </a:lnTo>
                  <a:lnTo>
                    <a:pt x="1292" y="1400"/>
                  </a:lnTo>
                  <a:lnTo>
                    <a:pt x="1288" y="1402"/>
                  </a:lnTo>
                  <a:lnTo>
                    <a:pt x="1286" y="1404"/>
                  </a:lnTo>
                  <a:lnTo>
                    <a:pt x="1286" y="1406"/>
                  </a:lnTo>
                  <a:lnTo>
                    <a:pt x="1288" y="1416"/>
                  </a:lnTo>
                  <a:lnTo>
                    <a:pt x="1288" y="1424"/>
                  </a:lnTo>
                  <a:lnTo>
                    <a:pt x="1282" y="1444"/>
                  </a:lnTo>
                  <a:lnTo>
                    <a:pt x="1280" y="1456"/>
                  </a:lnTo>
                  <a:lnTo>
                    <a:pt x="1280" y="1462"/>
                  </a:lnTo>
                  <a:lnTo>
                    <a:pt x="1282" y="1464"/>
                  </a:lnTo>
                  <a:lnTo>
                    <a:pt x="1286" y="1466"/>
                  </a:lnTo>
                  <a:lnTo>
                    <a:pt x="1298" y="1470"/>
                  </a:lnTo>
                  <a:lnTo>
                    <a:pt x="1322" y="1476"/>
                  </a:lnTo>
                  <a:lnTo>
                    <a:pt x="1328" y="1478"/>
                  </a:lnTo>
                  <a:lnTo>
                    <a:pt x="1330" y="1480"/>
                  </a:lnTo>
                  <a:lnTo>
                    <a:pt x="1328" y="1484"/>
                  </a:lnTo>
                  <a:lnTo>
                    <a:pt x="1328" y="1492"/>
                  </a:lnTo>
                  <a:lnTo>
                    <a:pt x="1328" y="1500"/>
                  </a:lnTo>
                  <a:lnTo>
                    <a:pt x="1330" y="1504"/>
                  </a:lnTo>
                  <a:lnTo>
                    <a:pt x="1334" y="1504"/>
                  </a:lnTo>
                  <a:lnTo>
                    <a:pt x="1336" y="1504"/>
                  </a:lnTo>
                  <a:lnTo>
                    <a:pt x="1340" y="1500"/>
                  </a:lnTo>
                  <a:lnTo>
                    <a:pt x="1346" y="1494"/>
                  </a:lnTo>
                  <a:lnTo>
                    <a:pt x="1352" y="1494"/>
                  </a:lnTo>
                  <a:lnTo>
                    <a:pt x="1354" y="1496"/>
                  </a:lnTo>
                  <a:lnTo>
                    <a:pt x="1354" y="1498"/>
                  </a:lnTo>
                  <a:lnTo>
                    <a:pt x="1354" y="1500"/>
                  </a:lnTo>
                  <a:lnTo>
                    <a:pt x="1352" y="1506"/>
                  </a:lnTo>
                  <a:lnTo>
                    <a:pt x="1346" y="1512"/>
                  </a:lnTo>
                  <a:lnTo>
                    <a:pt x="1346" y="1516"/>
                  </a:lnTo>
                  <a:lnTo>
                    <a:pt x="1352" y="1514"/>
                  </a:lnTo>
                  <a:lnTo>
                    <a:pt x="1366" y="1508"/>
                  </a:lnTo>
                  <a:lnTo>
                    <a:pt x="1376" y="1504"/>
                  </a:lnTo>
                  <a:lnTo>
                    <a:pt x="1390" y="1504"/>
                  </a:lnTo>
                  <a:lnTo>
                    <a:pt x="1408" y="1500"/>
                  </a:lnTo>
                  <a:lnTo>
                    <a:pt x="1436" y="1488"/>
                  </a:lnTo>
                  <a:lnTo>
                    <a:pt x="1448" y="1484"/>
                  </a:lnTo>
                  <a:lnTo>
                    <a:pt x="1454" y="1484"/>
                  </a:lnTo>
                  <a:lnTo>
                    <a:pt x="1458" y="1484"/>
                  </a:lnTo>
                  <a:lnTo>
                    <a:pt x="1462" y="1484"/>
                  </a:lnTo>
                  <a:lnTo>
                    <a:pt x="1466" y="1486"/>
                  </a:lnTo>
                  <a:lnTo>
                    <a:pt x="1470" y="1482"/>
                  </a:lnTo>
                  <a:lnTo>
                    <a:pt x="1476" y="1476"/>
                  </a:lnTo>
                  <a:lnTo>
                    <a:pt x="1478" y="1476"/>
                  </a:lnTo>
                  <a:lnTo>
                    <a:pt x="1484" y="1478"/>
                  </a:lnTo>
                  <a:lnTo>
                    <a:pt x="1490" y="1476"/>
                  </a:lnTo>
                  <a:lnTo>
                    <a:pt x="1498" y="1474"/>
                  </a:lnTo>
                  <a:lnTo>
                    <a:pt x="1506" y="1472"/>
                  </a:lnTo>
                  <a:lnTo>
                    <a:pt x="1512" y="1470"/>
                  </a:lnTo>
                  <a:lnTo>
                    <a:pt x="1522" y="1470"/>
                  </a:lnTo>
                  <a:lnTo>
                    <a:pt x="1532" y="1470"/>
                  </a:lnTo>
                  <a:lnTo>
                    <a:pt x="1538" y="1470"/>
                  </a:lnTo>
                  <a:lnTo>
                    <a:pt x="1546" y="1466"/>
                  </a:lnTo>
                  <a:lnTo>
                    <a:pt x="1550" y="1468"/>
                  </a:lnTo>
                  <a:lnTo>
                    <a:pt x="1556" y="1468"/>
                  </a:lnTo>
                  <a:lnTo>
                    <a:pt x="1566" y="1462"/>
                  </a:lnTo>
                  <a:lnTo>
                    <a:pt x="1574" y="1456"/>
                  </a:lnTo>
                  <a:lnTo>
                    <a:pt x="1578" y="1454"/>
                  </a:lnTo>
                  <a:lnTo>
                    <a:pt x="1580" y="1456"/>
                  </a:lnTo>
                  <a:lnTo>
                    <a:pt x="1582" y="1458"/>
                  </a:lnTo>
                  <a:lnTo>
                    <a:pt x="1578" y="1458"/>
                  </a:lnTo>
                  <a:lnTo>
                    <a:pt x="1576" y="1462"/>
                  </a:lnTo>
                  <a:lnTo>
                    <a:pt x="1578" y="1466"/>
                  </a:lnTo>
                  <a:lnTo>
                    <a:pt x="1580" y="1470"/>
                  </a:lnTo>
                  <a:lnTo>
                    <a:pt x="1578" y="1472"/>
                  </a:lnTo>
                  <a:lnTo>
                    <a:pt x="1572" y="1470"/>
                  </a:lnTo>
                  <a:lnTo>
                    <a:pt x="1568" y="1468"/>
                  </a:lnTo>
                  <a:lnTo>
                    <a:pt x="1572" y="1474"/>
                  </a:lnTo>
                  <a:lnTo>
                    <a:pt x="1578" y="1480"/>
                  </a:lnTo>
                  <a:lnTo>
                    <a:pt x="1582" y="1480"/>
                  </a:lnTo>
                  <a:lnTo>
                    <a:pt x="1584" y="1482"/>
                  </a:lnTo>
                  <a:lnTo>
                    <a:pt x="1588" y="1486"/>
                  </a:lnTo>
                  <a:lnTo>
                    <a:pt x="1592" y="1490"/>
                  </a:lnTo>
                  <a:lnTo>
                    <a:pt x="1596" y="1490"/>
                  </a:lnTo>
                  <a:lnTo>
                    <a:pt x="1608" y="1490"/>
                  </a:lnTo>
                  <a:lnTo>
                    <a:pt x="1618" y="1490"/>
                  </a:lnTo>
                  <a:lnTo>
                    <a:pt x="1622" y="1492"/>
                  </a:lnTo>
                  <a:lnTo>
                    <a:pt x="1626" y="1494"/>
                  </a:lnTo>
                  <a:lnTo>
                    <a:pt x="1628" y="1498"/>
                  </a:lnTo>
                  <a:lnTo>
                    <a:pt x="1632" y="1500"/>
                  </a:lnTo>
                  <a:lnTo>
                    <a:pt x="1638" y="1502"/>
                  </a:lnTo>
                  <a:lnTo>
                    <a:pt x="1642" y="1504"/>
                  </a:lnTo>
                  <a:lnTo>
                    <a:pt x="1642" y="1508"/>
                  </a:lnTo>
                  <a:lnTo>
                    <a:pt x="1638" y="1510"/>
                  </a:lnTo>
                  <a:lnTo>
                    <a:pt x="1634" y="1510"/>
                  </a:lnTo>
                  <a:lnTo>
                    <a:pt x="1610" y="1504"/>
                  </a:lnTo>
                  <a:lnTo>
                    <a:pt x="1602" y="1502"/>
                  </a:lnTo>
                  <a:lnTo>
                    <a:pt x="1596" y="1504"/>
                  </a:lnTo>
                  <a:lnTo>
                    <a:pt x="1594" y="1506"/>
                  </a:lnTo>
                  <a:lnTo>
                    <a:pt x="1592" y="1510"/>
                  </a:lnTo>
                  <a:lnTo>
                    <a:pt x="1590" y="1512"/>
                  </a:lnTo>
                  <a:lnTo>
                    <a:pt x="1588" y="1516"/>
                  </a:lnTo>
                  <a:lnTo>
                    <a:pt x="1584" y="1516"/>
                  </a:lnTo>
                  <a:lnTo>
                    <a:pt x="1578" y="1514"/>
                  </a:lnTo>
                  <a:lnTo>
                    <a:pt x="1574" y="1512"/>
                  </a:lnTo>
                  <a:lnTo>
                    <a:pt x="1570" y="1514"/>
                  </a:lnTo>
                  <a:lnTo>
                    <a:pt x="1568" y="1516"/>
                  </a:lnTo>
                  <a:lnTo>
                    <a:pt x="1568" y="1518"/>
                  </a:lnTo>
                  <a:lnTo>
                    <a:pt x="1568" y="1522"/>
                  </a:lnTo>
                  <a:lnTo>
                    <a:pt x="1568" y="1524"/>
                  </a:lnTo>
                  <a:lnTo>
                    <a:pt x="1564" y="1524"/>
                  </a:lnTo>
                  <a:lnTo>
                    <a:pt x="1560" y="1520"/>
                  </a:lnTo>
                  <a:lnTo>
                    <a:pt x="1556" y="1518"/>
                  </a:lnTo>
                  <a:lnTo>
                    <a:pt x="1552" y="1516"/>
                  </a:lnTo>
                  <a:lnTo>
                    <a:pt x="1552" y="1518"/>
                  </a:lnTo>
                  <a:lnTo>
                    <a:pt x="1552" y="1520"/>
                  </a:lnTo>
                  <a:lnTo>
                    <a:pt x="1554" y="1530"/>
                  </a:lnTo>
                  <a:lnTo>
                    <a:pt x="1554" y="1534"/>
                  </a:lnTo>
                  <a:lnTo>
                    <a:pt x="1552" y="1536"/>
                  </a:lnTo>
                  <a:lnTo>
                    <a:pt x="1540" y="1540"/>
                  </a:lnTo>
                  <a:lnTo>
                    <a:pt x="1530" y="1542"/>
                  </a:lnTo>
                  <a:lnTo>
                    <a:pt x="1518" y="1540"/>
                  </a:lnTo>
                  <a:lnTo>
                    <a:pt x="1508" y="1536"/>
                  </a:lnTo>
                  <a:lnTo>
                    <a:pt x="1498" y="1532"/>
                  </a:lnTo>
                  <a:lnTo>
                    <a:pt x="1488" y="1530"/>
                  </a:lnTo>
                  <a:lnTo>
                    <a:pt x="1476" y="1528"/>
                  </a:lnTo>
                  <a:lnTo>
                    <a:pt x="1460" y="1526"/>
                  </a:lnTo>
                  <a:lnTo>
                    <a:pt x="1454" y="1524"/>
                  </a:lnTo>
                  <a:lnTo>
                    <a:pt x="1450" y="1524"/>
                  </a:lnTo>
                  <a:lnTo>
                    <a:pt x="1448" y="1526"/>
                  </a:lnTo>
                  <a:lnTo>
                    <a:pt x="1448" y="1528"/>
                  </a:lnTo>
                  <a:lnTo>
                    <a:pt x="1446" y="1532"/>
                  </a:lnTo>
                  <a:lnTo>
                    <a:pt x="1442" y="1534"/>
                  </a:lnTo>
                  <a:lnTo>
                    <a:pt x="1436" y="1534"/>
                  </a:lnTo>
                  <a:lnTo>
                    <a:pt x="1422" y="1534"/>
                  </a:lnTo>
                  <a:lnTo>
                    <a:pt x="1408" y="1534"/>
                  </a:lnTo>
                  <a:lnTo>
                    <a:pt x="1398" y="1538"/>
                  </a:lnTo>
                  <a:lnTo>
                    <a:pt x="1394" y="1542"/>
                  </a:lnTo>
                  <a:lnTo>
                    <a:pt x="1392" y="1544"/>
                  </a:lnTo>
                  <a:lnTo>
                    <a:pt x="1390" y="1548"/>
                  </a:lnTo>
                  <a:lnTo>
                    <a:pt x="1388" y="1550"/>
                  </a:lnTo>
                  <a:lnTo>
                    <a:pt x="1380" y="1552"/>
                  </a:lnTo>
                  <a:lnTo>
                    <a:pt x="1374" y="1554"/>
                  </a:lnTo>
                  <a:lnTo>
                    <a:pt x="1372" y="1558"/>
                  </a:lnTo>
                  <a:lnTo>
                    <a:pt x="1370" y="1562"/>
                  </a:lnTo>
                  <a:lnTo>
                    <a:pt x="1368" y="1572"/>
                  </a:lnTo>
                  <a:lnTo>
                    <a:pt x="1368" y="1580"/>
                  </a:lnTo>
                  <a:lnTo>
                    <a:pt x="1370" y="1588"/>
                  </a:lnTo>
                  <a:lnTo>
                    <a:pt x="1372" y="1594"/>
                  </a:lnTo>
                  <a:lnTo>
                    <a:pt x="1378" y="1604"/>
                  </a:lnTo>
                  <a:lnTo>
                    <a:pt x="1382" y="1610"/>
                  </a:lnTo>
                  <a:lnTo>
                    <a:pt x="1386" y="1614"/>
                  </a:lnTo>
                  <a:lnTo>
                    <a:pt x="1390" y="1614"/>
                  </a:lnTo>
                  <a:lnTo>
                    <a:pt x="1396" y="1614"/>
                  </a:lnTo>
                  <a:lnTo>
                    <a:pt x="1402" y="1610"/>
                  </a:lnTo>
                  <a:lnTo>
                    <a:pt x="1410" y="1606"/>
                  </a:lnTo>
                  <a:lnTo>
                    <a:pt x="1410" y="1608"/>
                  </a:lnTo>
                  <a:lnTo>
                    <a:pt x="1410" y="1610"/>
                  </a:lnTo>
                  <a:lnTo>
                    <a:pt x="1402" y="1640"/>
                  </a:lnTo>
                  <a:lnTo>
                    <a:pt x="1402" y="1646"/>
                  </a:lnTo>
                  <a:lnTo>
                    <a:pt x="1404" y="1654"/>
                  </a:lnTo>
                  <a:lnTo>
                    <a:pt x="1406" y="1668"/>
                  </a:lnTo>
                  <a:lnTo>
                    <a:pt x="1408" y="1676"/>
                  </a:lnTo>
                  <a:lnTo>
                    <a:pt x="1406" y="1682"/>
                  </a:lnTo>
                  <a:lnTo>
                    <a:pt x="1402" y="1686"/>
                  </a:lnTo>
                  <a:lnTo>
                    <a:pt x="1392" y="1692"/>
                  </a:lnTo>
                  <a:lnTo>
                    <a:pt x="1380" y="1694"/>
                  </a:lnTo>
                  <a:lnTo>
                    <a:pt x="1370" y="1694"/>
                  </a:lnTo>
                  <a:lnTo>
                    <a:pt x="1364" y="1690"/>
                  </a:lnTo>
                  <a:lnTo>
                    <a:pt x="1360" y="1684"/>
                  </a:lnTo>
                  <a:lnTo>
                    <a:pt x="1354" y="1672"/>
                  </a:lnTo>
                  <a:lnTo>
                    <a:pt x="1348" y="1666"/>
                  </a:lnTo>
                  <a:lnTo>
                    <a:pt x="1342" y="1662"/>
                  </a:lnTo>
                  <a:lnTo>
                    <a:pt x="1336" y="1660"/>
                  </a:lnTo>
                  <a:lnTo>
                    <a:pt x="1334" y="1656"/>
                  </a:lnTo>
                  <a:lnTo>
                    <a:pt x="1332" y="1652"/>
                  </a:lnTo>
                  <a:lnTo>
                    <a:pt x="1332" y="1650"/>
                  </a:lnTo>
                  <a:lnTo>
                    <a:pt x="1332" y="1648"/>
                  </a:lnTo>
                  <a:lnTo>
                    <a:pt x="1324" y="1648"/>
                  </a:lnTo>
                  <a:lnTo>
                    <a:pt x="1302" y="1656"/>
                  </a:lnTo>
                  <a:lnTo>
                    <a:pt x="1294" y="1660"/>
                  </a:lnTo>
                  <a:lnTo>
                    <a:pt x="1292" y="1664"/>
                  </a:lnTo>
                  <a:lnTo>
                    <a:pt x="1286" y="1674"/>
                  </a:lnTo>
                  <a:lnTo>
                    <a:pt x="1284" y="1678"/>
                  </a:lnTo>
                  <a:lnTo>
                    <a:pt x="1286" y="1684"/>
                  </a:lnTo>
                  <a:lnTo>
                    <a:pt x="1286" y="1688"/>
                  </a:lnTo>
                  <a:lnTo>
                    <a:pt x="1286" y="1690"/>
                  </a:lnTo>
                  <a:lnTo>
                    <a:pt x="1280" y="1694"/>
                  </a:lnTo>
                  <a:lnTo>
                    <a:pt x="1274" y="1700"/>
                  </a:lnTo>
                  <a:lnTo>
                    <a:pt x="1272" y="1704"/>
                  </a:lnTo>
                  <a:lnTo>
                    <a:pt x="1270" y="1710"/>
                  </a:lnTo>
                  <a:lnTo>
                    <a:pt x="1266" y="1720"/>
                  </a:lnTo>
                  <a:lnTo>
                    <a:pt x="1266" y="1732"/>
                  </a:lnTo>
                  <a:lnTo>
                    <a:pt x="1268" y="1752"/>
                  </a:lnTo>
                  <a:lnTo>
                    <a:pt x="1268" y="1766"/>
                  </a:lnTo>
                  <a:lnTo>
                    <a:pt x="1270" y="1772"/>
                  </a:lnTo>
                  <a:lnTo>
                    <a:pt x="1274" y="1776"/>
                  </a:lnTo>
                  <a:lnTo>
                    <a:pt x="1278" y="1782"/>
                  </a:lnTo>
                  <a:lnTo>
                    <a:pt x="1280" y="1790"/>
                  </a:lnTo>
                  <a:lnTo>
                    <a:pt x="1280" y="1804"/>
                  </a:lnTo>
                  <a:lnTo>
                    <a:pt x="1278" y="1806"/>
                  </a:lnTo>
                  <a:lnTo>
                    <a:pt x="1276" y="1808"/>
                  </a:lnTo>
                  <a:lnTo>
                    <a:pt x="1276" y="1816"/>
                  </a:lnTo>
                  <a:lnTo>
                    <a:pt x="1278" y="1818"/>
                  </a:lnTo>
                  <a:lnTo>
                    <a:pt x="1276" y="1822"/>
                  </a:lnTo>
                  <a:lnTo>
                    <a:pt x="1270" y="1824"/>
                  </a:lnTo>
                  <a:lnTo>
                    <a:pt x="1264" y="1826"/>
                  </a:lnTo>
                  <a:lnTo>
                    <a:pt x="1258" y="1824"/>
                  </a:lnTo>
                  <a:lnTo>
                    <a:pt x="1256" y="1824"/>
                  </a:lnTo>
                  <a:lnTo>
                    <a:pt x="1256" y="1822"/>
                  </a:lnTo>
                  <a:lnTo>
                    <a:pt x="1258" y="1816"/>
                  </a:lnTo>
                  <a:lnTo>
                    <a:pt x="1268" y="1804"/>
                  </a:lnTo>
                  <a:lnTo>
                    <a:pt x="1270" y="1800"/>
                  </a:lnTo>
                  <a:lnTo>
                    <a:pt x="1268" y="1800"/>
                  </a:lnTo>
                  <a:lnTo>
                    <a:pt x="1256" y="1814"/>
                  </a:lnTo>
                  <a:lnTo>
                    <a:pt x="1248" y="1820"/>
                  </a:lnTo>
                  <a:lnTo>
                    <a:pt x="1246" y="1822"/>
                  </a:lnTo>
                  <a:lnTo>
                    <a:pt x="1240" y="1820"/>
                  </a:lnTo>
                  <a:lnTo>
                    <a:pt x="1232" y="1820"/>
                  </a:lnTo>
                  <a:lnTo>
                    <a:pt x="1226" y="1822"/>
                  </a:lnTo>
                  <a:lnTo>
                    <a:pt x="1224" y="1824"/>
                  </a:lnTo>
                  <a:lnTo>
                    <a:pt x="1224" y="1830"/>
                  </a:lnTo>
                  <a:lnTo>
                    <a:pt x="1224" y="1836"/>
                  </a:lnTo>
                  <a:lnTo>
                    <a:pt x="1224" y="1840"/>
                  </a:lnTo>
                  <a:lnTo>
                    <a:pt x="1220" y="1846"/>
                  </a:lnTo>
                  <a:lnTo>
                    <a:pt x="1214" y="1852"/>
                  </a:lnTo>
                  <a:lnTo>
                    <a:pt x="1202" y="1858"/>
                  </a:lnTo>
                  <a:lnTo>
                    <a:pt x="1188" y="1860"/>
                  </a:lnTo>
                  <a:lnTo>
                    <a:pt x="1182" y="1858"/>
                  </a:lnTo>
                  <a:lnTo>
                    <a:pt x="1176" y="1856"/>
                  </a:lnTo>
                  <a:lnTo>
                    <a:pt x="1172" y="1854"/>
                  </a:lnTo>
                  <a:lnTo>
                    <a:pt x="1170" y="1848"/>
                  </a:lnTo>
                  <a:lnTo>
                    <a:pt x="1166" y="1836"/>
                  </a:lnTo>
                  <a:lnTo>
                    <a:pt x="1172" y="1840"/>
                  </a:lnTo>
                  <a:lnTo>
                    <a:pt x="1180" y="1844"/>
                  </a:lnTo>
                  <a:lnTo>
                    <a:pt x="1184" y="1844"/>
                  </a:lnTo>
                  <a:lnTo>
                    <a:pt x="1184" y="1842"/>
                  </a:lnTo>
                  <a:lnTo>
                    <a:pt x="1180" y="1840"/>
                  </a:lnTo>
                  <a:lnTo>
                    <a:pt x="1168" y="1832"/>
                  </a:lnTo>
                  <a:lnTo>
                    <a:pt x="1160" y="1828"/>
                  </a:lnTo>
                  <a:lnTo>
                    <a:pt x="1152" y="1828"/>
                  </a:lnTo>
                  <a:lnTo>
                    <a:pt x="1136" y="1832"/>
                  </a:lnTo>
                  <a:lnTo>
                    <a:pt x="1118" y="1836"/>
                  </a:lnTo>
                  <a:lnTo>
                    <a:pt x="1112" y="1838"/>
                  </a:lnTo>
                  <a:lnTo>
                    <a:pt x="1110" y="1840"/>
                  </a:lnTo>
                  <a:lnTo>
                    <a:pt x="1098" y="1844"/>
                  </a:lnTo>
                  <a:lnTo>
                    <a:pt x="1090" y="1848"/>
                  </a:lnTo>
                  <a:lnTo>
                    <a:pt x="1086" y="1850"/>
                  </a:lnTo>
                  <a:lnTo>
                    <a:pt x="1082" y="1856"/>
                  </a:lnTo>
                  <a:lnTo>
                    <a:pt x="1080" y="1858"/>
                  </a:lnTo>
                  <a:lnTo>
                    <a:pt x="1074" y="1862"/>
                  </a:lnTo>
                  <a:lnTo>
                    <a:pt x="1066" y="1864"/>
                  </a:lnTo>
                  <a:lnTo>
                    <a:pt x="1054" y="1868"/>
                  </a:lnTo>
                  <a:lnTo>
                    <a:pt x="1034" y="1874"/>
                  </a:lnTo>
                  <a:lnTo>
                    <a:pt x="1020" y="1880"/>
                  </a:lnTo>
                  <a:lnTo>
                    <a:pt x="1008" y="1884"/>
                  </a:lnTo>
                  <a:lnTo>
                    <a:pt x="1002" y="1884"/>
                  </a:lnTo>
                  <a:lnTo>
                    <a:pt x="996" y="1884"/>
                  </a:lnTo>
                  <a:lnTo>
                    <a:pt x="992" y="1882"/>
                  </a:lnTo>
                  <a:lnTo>
                    <a:pt x="986" y="1878"/>
                  </a:lnTo>
                  <a:lnTo>
                    <a:pt x="980" y="1870"/>
                  </a:lnTo>
                  <a:lnTo>
                    <a:pt x="978" y="1870"/>
                  </a:lnTo>
                  <a:lnTo>
                    <a:pt x="980" y="1874"/>
                  </a:lnTo>
                  <a:lnTo>
                    <a:pt x="984" y="1884"/>
                  </a:lnTo>
                  <a:lnTo>
                    <a:pt x="984" y="1886"/>
                  </a:lnTo>
                  <a:lnTo>
                    <a:pt x="984" y="1888"/>
                  </a:lnTo>
                  <a:lnTo>
                    <a:pt x="982" y="1888"/>
                  </a:lnTo>
                  <a:lnTo>
                    <a:pt x="982" y="1890"/>
                  </a:lnTo>
                  <a:lnTo>
                    <a:pt x="984" y="1890"/>
                  </a:lnTo>
                  <a:lnTo>
                    <a:pt x="988" y="1890"/>
                  </a:lnTo>
                  <a:lnTo>
                    <a:pt x="992" y="1888"/>
                  </a:lnTo>
                  <a:lnTo>
                    <a:pt x="996" y="1890"/>
                  </a:lnTo>
                  <a:lnTo>
                    <a:pt x="998" y="1892"/>
                  </a:lnTo>
                  <a:lnTo>
                    <a:pt x="1002" y="1892"/>
                  </a:lnTo>
                  <a:lnTo>
                    <a:pt x="1004" y="1890"/>
                  </a:lnTo>
                  <a:lnTo>
                    <a:pt x="1008" y="1890"/>
                  </a:lnTo>
                  <a:lnTo>
                    <a:pt x="1010" y="1894"/>
                  </a:lnTo>
                  <a:lnTo>
                    <a:pt x="1010" y="1900"/>
                  </a:lnTo>
                  <a:lnTo>
                    <a:pt x="1010" y="1902"/>
                  </a:lnTo>
                  <a:lnTo>
                    <a:pt x="1008" y="1902"/>
                  </a:lnTo>
                  <a:lnTo>
                    <a:pt x="1004" y="1900"/>
                  </a:lnTo>
                  <a:lnTo>
                    <a:pt x="998" y="1898"/>
                  </a:lnTo>
                  <a:lnTo>
                    <a:pt x="996" y="1898"/>
                  </a:lnTo>
                  <a:lnTo>
                    <a:pt x="986" y="1896"/>
                  </a:lnTo>
                  <a:lnTo>
                    <a:pt x="980" y="1892"/>
                  </a:lnTo>
                  <a:lnTo>
                    <a:pt x="980" y="1890"/>
                  </a:lnTo>
                  <a:lnTo>
                    <a:pt x="980" y="1886"/>
                  </a:lnTo>
                  <a:lnTo>
                    <a:pt x="980" y="1884"/>
                  </a:lnTo>
                  <a:lnTo>
                    <a:pt x="978" y="1882"/>
                  </a:lnTo>
                  <a:lnTo>
                    <a:pt x="976" y="1878"/>
                  </a:lnTo>
                  <a:lnTo>
                    <a:pt x="976" y="1872"/>
                  </a:lnTo>
                  <a:lnTo>
                    <a:pt x="976" y="1870"/>
                  </a:lnTo>
                  <a:lnTo>
                    <a:pt x="974" y="1870"/>
                  </a:lnTo>
                  <a:lnTo>
                    <a:pt x="970" y="1872"/>
                  </a:lnTo>
                  <a:lnTo>
                    <a:pt x="962" y="1872"/>
                  </a:lnTo>
                  <a:lnTo>
                    <a:pt x="958" y="1870"/>
                  </a:lnTo>
                  <a:lnTo>
                    <a:pt x="954" y="1868"/>
                  </a:lnTo>
                  <a:lnTo>
                    <a:pt x="950" y="1860"/>
                  </a:lnTo>
                  <a:lnTo>
                    <a:pt x="948" y="1856"/>
                  </a:lnTo>
                  <a:lnTo>
                    <a:pt x="946" y="1854"/>
                  </a:lnTo>
                  <a:lnTo>
                    <a:pt x="944" y="1854"/>
                  </a:lnTo>
                  <a:lnTo>
                    <a:pt x="938" y="1854"/>
                  </a:lnTo>
                  <a:lnTo>
                    <a:pt x="932" y="1852"/>
                  </a:lnTo>
                  <a:lnTo>
                    <a:pt x="930" y="1850"/>
                  </a:lnTo>
                  <a:lnTo>
                    <a:pt x="926" y="1850"/>
                  </a:lnTo>
                  <a:lnTo>
                    <a:pt x="924" y="1854"/>
                  </a:lnTo>
                  <a:lnTo>
                    <a:pt x="920" y="1862"/>
                  </a:lnTo>
                  <a:lnTo>
                    <a:pt x="912" y="1868"/>
                  </a:lnTo>
                  <a:lnTo>
                    <a:pt x="908" y="1870"/>
                  </a:lnTo>
                  <a:lnTo>
                    <a:pt x="900" y="1870"/>
                  </a:lnTo>
                  <a:lnTo>
                    <a:pt x="894" y="1872"/>
                  </a:lnTo>
                  <a:lnTo>
                    <a:pt x="890" y="1874"/>
                  </a:lnTo>
                  <a:lnTo>
                    <a:pt x="886" y="1880"/>
                  </a:lnTo>
                  <a:lnTo>
                    <a:pt x="884" y="1884"/>
                  </a:lnTo>
                  <a:lnTo>
                    <a:pt x="882" y="1884"/>
                  </a:lnTo>
                  <a:lnTo>
                    <a:pt x="878" y="1882"/>
                  </a:lnTo>
                  <a:lnTo>
                    <a:pt x="874" y="1880"/>
                  </a:lnTo>
                  <a:lnTo>
                    <a:pt x="870" y="1880"/>
                  </a:lnTo>
                  <a:lnTo>
                    <a:pt x="864" y="1882"/>
                  </a:lnTo>
                  <a:lnTo>
                    <a:pt x="860" y="1882"/>
                  </a:lnTo>
                  <a:lnTo>
                    <a:pt x="858" y="1882"/>
                  </a:lnTo>
                  <a:lnTo>
                    <a:pt x="856" y="1880"/>
                  </a:lnTo>
                  <a:lnTo>
                    <a:pt x="856" y="1878"/>
                  </a:lnTo>
                  <a:lnTo>
                    <a:pt x="858" y="1876"/>
                  </a:lnTo>
                  <a:lnTo>
                    <a:pt x="864" y="1872"/>
                  </a:lnTo>
                  <a:lnTo>
                    <a:pt x="870" y="1870"/>
                  </a:lnTo>
                  <a:lnTo>
                    <a:pt x="870" y="1868"/>
                  </a:lnTo>
                  <a:lnTo>
                    <a:pt x="870" y="1864"/>
                  </a:lnTo>
                  <a:lnTo>
                    <a:pt x="870" y="1862"/>
                  </a:lnTo>
                  <a:lnTo>
                    <a:pt x="870" y="1858"/>
                  </a:lnTo>
                  <a:lnTo>
                    <a:pt x="870" y="1856"/>
                  </a:lnTo>
                  <a:lnTo>
                    <a:pt x="862" y="1858"/>
                  </a:lnTo>
                  <a:lnTo>
                    <a:pt x="856" y="1860"/>
                  </a:lnTo>
                  <a:lnTo>
                    <a:pt x="852" y="1860"/>
                  </a:lnTo>
                  <a:lnTo>
                    <a:pt x="848" y="1860"/>
                  </a:lnTo>
                  <a:lnTo>
                    <a:pt x="846" y="1858"/>
                  </a:lnTo>
                  <a:lnTo>
                    <a:pt x="842" y="1854"/>
                  </a:lnTo>
                  <a:lnTo>
                    <a:pt x="840" y="1854"/>
                  </a:lnTo>
                  <a:lnTo>
                    <a:pt x="838" y="1854"/>
                  </a:lnTo>
                  <a:lnTo>
                    <a:pt x="834" y="1856"/>
                  </a:lnTo>
                  <a:lnTo>
                    <a:pt x="832" y="1854"/>
                  </a:lnTo>
                  <a:lnTo>
                    <a:pt x="830" y="1852"/>
                  </a:lnTo>
                  <a:lnTo>
                    <a:pt x="826" y="1850"/>
                  </a:lnTo>
                  <a:lnTo>
                    <a:pt x="822" y="1850"/>
                  </a:lnTo>
                  <a:lnTo>
                    <a:pt x="824" y="1848"/>
                  </a:lnTo>
                  <a:lnTo>
                    <a:pt x="826" y="1844"/>
                  </a:lnTo>
                  <a:lnTo>
                    <a:pt x="828" y="1842"/>
                  </a:lnTo>
                  <a:lnTo>
                    <a:pt x="826" y="1838"/>
                  </a:lnTo>
                  <a:lnTo>
                    <a:pt x="824" y="1834"/>
                  </a:lnTo>
                  <a:lnTo>
                    <a:pt x="822" y="1832"/>
                  </a:lnTo>
                  <a:lnTo>
                    <a:pt x="820" y="1834"/>
                  </a:lnTo>
                  <a:lnTo>
                    <a:pt x="816" y="1832"/>
                  </a:lnTo>
                  <a:lnTo>
                    <a:pt x="812" y="1830"/>
                  </a:lnTo>
                  <a:lnTo>
                    <a:pt x="808" y="1830"/>
                  </a:lnTo>
                  <a:lnTo>
                    <a:pt x="806" y="1832"/>
                  </a:lnTo>
                  <a:lnTo>
                    <a:pt x="802" y="1830"/>
                  </a:lnTo>
                  <a:lnTo>
                    <a:pt x="808" y="1826"/>
                  </a:lnTo>
                  <a:lnTo>
                    <a:pt x="810" y="1824"/>
                  </a:lnTo>
                  <a:lnTo>
                    <a:pt x="810" y="1826"/>
                  </a:lnTo>
                  <a:lnTo>
                    <a:pt x="812" y="1828"/>
                  </a:lnTo>
                  <a:lnTo>
                    <a:pt x="816" y="1828"/>
                  </a:lnTo>
                  <a:lnTo>
                    <a:pt x="818" y="1826"/>
                  </a:lnTo>
                  <a:lnTo>
                    <a:pt x="820" y="1826"/>
                  </a:lnTo>
                  <a:lnTo>
                    <a:pt x="824" y="1828"/>
                  </a:lnTo>
                  <a:lnTo>
                    <a:pt x="826" y="1826"/>
                  </a:lnTo>
                  <a:lnTo>
                    <a:pt x="828" y="1824"/>
                  </a:lnTo>
                  <a:lnTo>
                    <a:pt x="828" y="1822"/>
                  </a:lnTo>
                  <a:lnTo>
                    <a:pt x="822" y="1818"/>
                  </a:lnTo>
                  <a:lnTo>
                    <a:pt x="816" y="1814"/>
                  </a:lnTo>
                  <a:lnTo>
                    <a:pt x="812" y="1816"/>
                  </a:lnTo>
                  <a:lnTo>
                    <a:pt x="810" y="1818"/>
                  </a:lnTo>
                  <a:lnTo>
                    <a:pt x="806" y="1814"/>
                  </a:lnTo>
                  <a:lnTo>
                    <a:pt x="806" y="1812"/>
                  </a:lnTo>
                  <a:lnTo>
                    <a:pt x="806" y="1810"/>
                  </a:lnTo>
                  <a:lnTo>
                    <a:pt x="810" y="1808"/>
                  </a:lnTo>
                  <a:lnTo>
                    <a:pt x="812" y="1804"/>
                  </a:lnTo>
                  <a:lnTo>
                    <a:pt x="814" y="1804"/>
                  </a:lnTo>
                  <a:lnTo>
                    <a:pt x="812" y="1802"/>
                  </a:lnTo>
                  <a:lnTo>
                    <a:pt x="810" y="1798"/>
                  </a:lnTo>
                  <a:lnTo>
                    <a:pt x="810" y="1794"/>
                  </a:lnTo>
                  <a:lnTo>
                    <a:pt x="810" y="1792"/>
                  </a:lnTo>
                  <a:lnTo>
                    <a:pt x="808" y="1790"/>
                  </a:lnTo>
                  <a:lnTo>
                    <a:pt x="808" y="1788"/>
                  </a:lnTo>
                  <a:lnTo>
                    <a:pt x="808" y="1786"/>
                  </a:lnTo>
                  <a:lnTo>
                    <a:pt x="814" y="1784"/>
                  </a:lnTo>
                  <a:lnTo>
                    <a:pt x="818" y="1782"/>
                  </a:lnTo>
                  <a:lnTo>
                    <a:pt x="818" y="1780"/>
                  </a:lnTo>
                  <a:lnTo>
                    <a:pt x="818" y="1778"/>
                  </a:lnTo>
                  <a:lnTo>
                    <a:pt x="818" y="1776"/>
                  </a:lnTo>
                  <a:lnTo>
                    <a:pt x="822" y="1776"/>
                  </a:lnTo>
                  <a:lnTo>
                    <a:pt x="826" y="1774"/>
                  </a:lnTo>
                  <a:lnTo>
                    <a:pt x="826" y="1772"/>
                  </a:lnTo>
                  <a:lnTo>
                    <a:pt x="824" y="1768"/>
                  </a:lnTo>
                  <a:lnTo>
                    <a:pt x="820" y="1764"/>
                  </a:lnTo>
                  <a:lnTo>
                    <a:pt x="824" y="1766"/>
                  </a:lnTo>
                  <a:lnTo>
                    <a:pt x="828" y="1768"/>
                  </a:lnTo>
                  <a:lnTo>
                    <a:pt x="832" y="1768"/>
                  </a:lnTo>
                  <a:lnTo>
                    <a:pt x="834" y="1766"/>
                  </a:lnTo>
                  <a:lnTo>
                    <a:pt x="834" y="1764"/>
                  </a:lnTo>
                  <a:lnTo>
                    <a:pt x="834" y="1760"/>
                  </a:lnTo>
                  <a:lnTo>
                    <a:pt x="834" y="1750"/>
                  </a:lnTo>
                  <a:lnTo>
                    <a:pt x="836" y="1742"/>
                  </a:lnTo>
                  <a:lnTo>
                    <a:pt x="836" y="1740"/>
                  </a:lnTo>
                  <a:lnTo>
                    <a:pt x="840" y="1738"/>
                  </a:lnTo>
                  <a:lnTo>
                    <a:pt x="844" y="1738"/>
                  </a:lnTo>
                  <a:lnTo>
                    <a:pt x="844" y="1742"/>
                  </a:lnTo>
                  <a:lnTo>
                    <a:pt x="842" y="1744"/>
                  </a:lnTo>
                  <a:lnTo>
                    <a:pt x="842" y="1746"/>
                  </a:lnTo>
                  <a:lnTo>
                    <a:pt x="844" y="1748"/>
                  </a:lnTo>
                  <a:lnTo>
                    <a:pt x="848" y="1750"/>
                  </a:lnTo>
                  <a:lnTo>
                    <a:pt x="848" y="1748"/>
                  </a:lnTo>
                  <a:lnTo>
                    <a:pt x="850" y="1746"/>
                  </a:lnTo>
                  <a:lnTo>
                    <a:pt x="852" y="1746"/>
                  </a:lnTo>
                  <a:lnTo>
                    <a:pt x="854" y="1748"/>
                  </a:lnTo>
                  <a:lnTo>
                    <a:pt x="856" y="1746"/>
                  </a:lnTo>
                  <a:lnTo>
                    <a:pt x="858" y="1744"/>
                  </a:lnTo>
                  <a:lnTo>
                    <a:pt x="864" y="1732"/>
                  </a:lnTo>
                  <a:lnTo>
                    <a:pt x="864" y="1730"/>
                  </a:lnTo>
                  <a:lnTo>
                    <a:pt x="864" y="1728"/>
                  </a:lnTo>
                  <a:lnTo>
                    <a:pt x="858" y="1726"/>
                  </a:lnTo>
                  <a:lnTo>
                    <a:pt x="844" y="1724"/>
                  </a:lnTo>
                  <a:lnTo>
                    <a:pt x="840" y="1722"/>
                  </a:lnTo>
                  <a:lnTo>
                    <a:pt x="838" y="1722"/>
                  </a:lnTo>
                  <a:lnTo>
                    <a:pt x="840" y="1718"/>
                  </a:lnTo>
                  <a:lnTo>
                    <a:pt x="842" y="1714"/>
                  </a:lnTo>
                  <a:lnTo>
                    <a:pt x="840" y="1710"/>
                  </a:lnTo>
                  <a:lnTo>
                    <a:pt x="838" y="1706"/>
                  </a:lnTo>
                  <a:lnTo>
                    <a:pt x="838" y="1700"/>
                  </a:lnTo>
                  <a:lnTo>
                    <a:pt x="840" y="1690"/>
                  </a:lnTo>
                  <a:lnTo>
                    <a:pt x="842" y="1686"/>
                  </a:lnTo>
                  <a:lnTo>
                    <a:pt x="844" y="1684"/>
                  </a:lnTo>
                  <a:lnTo>
                    <a:pt x="846" y="1680"/>
                  </a:lnTo>
                  <a:lnTo>
                    <a:pt x="848" y="1676"/>
                  </a:lnTo>
                  <a:lnTo>
                    <a:pt x="848" y="1670"/>
                  </a:lnTo>
                  <a:lnTo>
                    <a:pt x="846" y="1662"/>
                  </a:lnTo>
                  <a:lnTo>
                    <a:pt x="844" y="1658"/>
                  </a:lnTo>
                  <a:lnTo>
                    <a:pt x="844" y="1656"/>
                  </a:lnTo>
                  <a:lnTo>
                    <a:pt x="846" y="1652"/>
                  </a:lnTo>
                  <a:lnTo>
                    <a:pt x="850" y="1648"/>
                  </a:lnTo>
                  <a:lnTo>
                    <a:pt x="850" y="1646"/>
                  </a:lnTo>
                  <a:lnTo>
                    <a:pt x="846" y="1646"/>
                  </a:lnTo>
                  <a:lnTo>
                    <a:pt x="844" y="1650"/>
                  </a:lnTo>
                  <a:lnTo>
                    <a:pt x="838" y="1654"/>
                  </a:lnTo>
                  <a:lnTo>
                    <a:pt x="830" y="1656"/>
                  </a:lnTo>
                  <a:lnTo>
                    <a:pt x="824" y="1658"/>
                  </a:lnTo>
                  <a:lnTo>
                    <a:pt x="822" y="1660"/>
                  </a:lnTo>
                  <a:lnTo>
                    <a:pt x="814" y="1672"/>
                  </a:lnTo>
                  <a:lnTo>
                    <a:pt x="810" y="1676"/>
                  </a:lnTo>
                  <a:lnTo>
                    <a:pt x="804" y="1680"/>
                  </a:lnTo>
                  <a:lnTo>
                    <a:pt x="796" y="1684"/>
                  </a:lnTo>
                  <a:lnTo>
                    <a:pt x="786" y="1686"/>
                  </a:lnTo>
                  <a:lnTo>
                    <a:pt x="776" y="1686"/>
                  </a:lnTo>
                  <a:lnTo>
                    <a:pt x="768" y="1690"/>
                  </a:lnTo>
                  <a:lnTo>
                    <a:pt x="762" y="1694"/>
                  </a:lnTo>
                  <a:lnTo>
                    <a:pt x="758" y="1700"/>
                  </a:lnTo>
                  <a:lnTo>
                    <a:pt x="754" y="1708"/>
                  </a:lnTo>
                  <a:lnTo>
                    <a:pt x="752" y="1718"/>
                  </a:lnTo>
                  <a:lnTo>
                    <a:pt x="748" y="1736"/>
                  </a:lnTo>
                  <a:lnTo>
                    <a:pt x="748" y="1752"/>
                  </a:lnTo>
                  <a:lnTo>
                    <a:pt x="750" y="1762"/>
                  </a:lnTo>
                  <a:lnTo>
                    <a:pt x="752" y="1770"/>
                  </a:lnTo>
                  <a:lnTo>
                    <a:pt x="750" y="1778"/>
                  </a:lnTo>
                  <a:lnTo>
                    <a:pt x="746" y="1784"/>
                  </a:lnTo>
                  <a:lnTo>
                    <a:pt x="748" y="1786"/>
                  </a:lnTo>
                  <a:lnTo>
                    <a:pt x="750" y="1786"/>
                  </a:lnTo>
                  <a:lnTo>
                    <a:pt x="754" y="1790"/>
                  </a:lnTo>
                  <a:lnTo>
                    <a:pt x="758" y="1792"/>
                  </a:lnTo>
                  <a:lnTo>
                    <a:pt x="758" y="1790"/>
                  </a:lnTo>
                  <a:lnTo>
                    <a:pt x="758" y="1788"/>
                  </a:lnTo>
                  <a:lnTo>
                    <a:pt x="762" y="1790"/>
                  </a:lnTo>
                  <a:lnTo>
                    <a:pt x="764" y="1792"/>
                  </a:lnTo>
                  <a:lnTo>
                    <a:pt x="768" y="1792"/>
                  </a:lnTo>
                  <a:lnTo>
                    <a:pt x="772" y="1796"/>
                  </a:lnTo>
                  <a:lnTo>
                    <a:pt x="772" y="1804"/>
                  </a:lnTo>
                  <a:lnTo>
                    <a:pt x="770" y="1810"/>
                  </a:lnTo>
                  <a:lnTo>
                    <a:pt x="768" y="1808"/>
                  </a:lnTo>
                  <a:lnTo>
                    <a:pt x="766" y="1806"/>
                  </a:lnTo>
                  <a:lnTo>
                    <a:pt x="764" y="1806"/>
                  </a:lnTo>
                  <a:lnTo>
                    <a:pt x="764" y="1810"/>
                  </a:lnTo>
                  <a:lnTo>
                    <a:pt x="764" y="1814"/>
                  </a:lnTo>
                  <a:lnTo>
                    <a:pt x="768" y="1812"/>
                  </a:lnTo>
                  <a:lnTo>
                    <a:pt x="770" y="1812"/>
                  </a:lnTo>
                  <a:lnTo>
                    <a:pt x="770" y="1814"/>
                  </a:lnTo>
                  <a:lnTo>
                    <a:pt x="770" y="1826"/>
                  </a:lnTo>
                  <a:lnTo>
                    <a:pt x="770" y="1830"/>
                  </a:lnTo>
                  <a:lnTo>
                    <a:pt x="774" y="1836"/>
                  </a:lnTo>
                  <a:lnTo>
                    <a:pt x="784" y="1848"/>
                  </a:lnTo>
                  <a:lnTo>
                    <a:pt x="786" y="1850"/>
                  </a:lnTo>
                  <a:lnTo>
                    <a:pt x="786" y="1852"/>
                  </a:lnTo>
                  <a:lnTo>
                    <a:pt x="782" y="1854"/>
                  </a:lnTo>
                  <a:lnTo>
                    <a:pt x="774" y="1856"/>
                  </a:lnTo>
                  <a:lnTo>
                    <a:pt x="772" y="1858"/>
                  </a:lnTo>
                  <a:lnTo>
                    <a:pt x="770" y="1860"/>
                  </a:lnTo>
                  <a:lnTo>
                    <a:pt x="770" y="1864"/>
                  </a:lnTo>
                  <a:lnTo>
                    <a:pt x="776" y="1864"/>
                  </a:lnTo>
                  <a:lnTo>
                    <a:pt x="780" y="1862"/>
                  </a:lnTo>
                  <a:lnTo>
                    <a:pt x="780" y="1864"/>
                  </a:lnTo>
                  <a:lnTo>
                    <a:pt x="778" y="1866"/>
                  </a:lnTo>
                  <a:lnTo>
                    <a:pt x="778" y="1870"/>
                  </a:lnTo>
                  <a:lnTo>
                    <a:pt x="778" y="1872"/>
                  </a:lnTo>
                  <a:lnTo>
                    <a:pt x="782" y="1874"/>
                  </a:lnTo>
                  <a:lnTo>
                    <a:pt x="786" y="1876"/>
                  </a:lnTo>
                  <a:lnTo>
                    <a:pt x="784" y="1878"/>
                  </a:lnTo>
                  <a:lnTo>
                    <a:pt x="780" y="1880"/>
                  </a:lnTo>
                  <a:lnTo>
                    <a:pt x="780" y="1882"/>
                  </a:lnTo>
                  <a:lnTo>
                    <a:pt x="782" y="1886"/>
                  </a:lnTo>
                  <a:lnTo>
                    <a:pt x="790" y="1886"/>
                  </a:lnTo>
                  <a:lnTo>
                    <a:pt x="798" y="1890"/>
                  </a:lnTo>
                  <a:lnTo>
                    <a:pt x="804" y="1894"/>
                  </a:lnTo>
                  <a:lnTo>
                    <a:pt x="804" y="1898"/>
                  </a:lnTo>
                  <a:lnTo>
                    <a:pt x="800" y="1896"/>
                  </a:lnTo>
                  <a:lnTo>
                    <a:pt x="794" y="1892"/>
                  </a:lnTo>
                  <a:lnTo>
                    <a:pt x="786" y="1890"/>
                  </a:lnTo>
                  <a:lnTo>
                    <a:pt x="780" y="1890"/>
                  </a:lnTo>
                  <a:lnTo>
                    <a:pt x="772" y="1888"/>
                  </a:lnTo>
                  <a:lnTo>
                    <a:pt x="770" y="1888"/>
                  </a:lnTo>
                  <a:lnTo>
                    <a:pt x="768" y="1890"/>
                  </a:lnTo>
                  <a:lnTo>
                    <a:pt x="768" y="1900"/>
                  </a:lnTo>
                  <a:lnTo>
                    <a:pt x="770" y="1910"/>
                  </a:lnTo>
                  <a:lnTo>
                    <a:pt x="768" y="1916"/>
                  </a:lnTo>
                  <a:lnTo>
                    <a:pt x="766" y="1918"/>
                  </a:lnTo>
                  <a:lnTo>
                    <a:pt x="764" y="1920"/>
                  </a:lnTo>
                  <a:lnTo>
                    <a:pt x="764" y="1918"/>
                  </a:lnTo>
                  <a:lnTo>
                    <a:pt x="764" y="1914"/>
                  </a:lnTo>
                  <a:lnTo>
                    <a:pt x="764" y="1908"/>
                  </a:lnTo>
                  <a:lnTo>
                    <a:pt x="764" y="1906"/>
                  </a:lnTo>
                  <a:lnTo>
                    <a:pt x="762" y="1904"/>
                  </a:lnTo>
                  <a:lnTo>
                    <a:pt x="758" y="1904"/>
                  </a:lnTo>
                  <a:lnTo>
                    <a:pt x="756" y="1906"/>
                  </a:lnTo>
                  <a:lnTo>
                    <a:pt x="756" y="1912"/>
                  </a:lnTo>
                  <a:lnTo>
                    <a:pt x="754" y="1916"/>
                  </a:lnTo>
                  <a:lnTo>
                    <a:pt x="750" y="1914"/>
                  </a:lnTo>
                  <a:lnTo>
                    <a:pt x="748" y="1912"/>
                  </a:lnTo>
                  <a:lnTo>
                    <a:pt x="748" y="1910"/>
                  </a:lnTo>
                  <a:lnTo>
                    <a:pt x="750" y="1904"/>
                  </a:lnTo>
                  <a:lnTo>
                    <a:pt x="748" y="1902"/>
                  </a:lnTo>
                  <a:lnTo>
                    <a:pt x="746" y="1900"/>
                  </a:lnTo>
                  <a:lnTo>
                    <a:pt x="742" y="1898"/>
                  </a:lnTo>
                  <a:lnTo>
                    <a:pt x="734" y="1898"/>
                  </a:lnTo>
                  <a:lnTo>
                    <a:pt x="720" y="1898"/>
                  </a:lnTo>
                  <a:lnTo>
                    <a:pt x="714" y="1900"/>
                  </a:lnTo>
                  <a:lnTo>
                    <a:pt x="710" y="1906"/>
                  </a:lnTo>
                  <a:lnTo>
                    <a:pt x="708" y="1914"/>
                  </a:lnTo>
                  <a:lnTo>
                    <a:pt x="706" y="1916"/>
                  </a:lnTo>
                  <a:lnTo>
                    <a:pt x="706" y="1920"/>
                  </a:lnTo>
                  <a:lnTo>
                    <a:pt x="710" y="1922"/>
                  </a:lnTo>
                  <a:lnTo>
                    <a:pt x="714" y="1922"/>
                  </a:lnTo>
                  <a:lnTo>
                    <a:pt x="714" y="1924"/>
                  </a:lnTo>
                  <a:lnTo>
                    <a:pt x="712" y="1926"/>
                  </a:lnTo>
                  <a:lnTo>
                    <a:pt x="708" y="1926"/>
                  </a:lnTo>
                  <a:lnTo>
                    <a:pt x="706" y="1926"/>
                  </a:lnTo>
                  <a:lnTo>
                    <a:pt x="700" y="1918"/>
                  </a:lnTo>
                  <a:lnTo>
                    <a:pt x="696" y="1914"/>
                  </a:lnTo>
                  <a:lnTo>
                    <a:pt x="688" y="1914"/>
                  </a:lnTo>
                  <a:lnTo>
                    <a:pt x="664" y="1918"/>
                  </a:lnTo>
                  <a:lnTo>
                    <a:pt x="654" y="1920"/>
                  </a:lnTo>
                  <a:lnTo>
                    <a:pt x="646" y="1924"/>
                  </a:lnTo>
                  <a:lnTo>
                    <a:pt x="640" y="1926"/>
                  </a:lnTo>
                  <a:lnTo>
                    <a:pt x="636" y="1930"/>
                  </a:lnTo>
                  <a:lnTo>
                    <a:pt x="634" y="1934"/>
                  </a:lnTo>
                  <a:lnTo>
                    <a:pt x="634" y="1938"/>
                  </a:lnTo>
                  <a:lnTo>
                    <a:pt x="634" y="1940"/>
                  </a:lnTo>
                  <a:lnTo>
                    <a:pt x="636" y="1940"/>
                  </a:lnTo>
                  <a:lnTo>
                    <a:pt x="638" y="1940"/>
                  </a:lnTo>
                  <a:lnTo>
                    <a:pt x="640" y="1942"/>
                  </a:lnTo>
                  <a:lnTo>
                    <a:pt x="640" y="1946"/>
                  </a:lnTo>
                  <a:lnTo>
                    <a:pt x="640" y="1950"/>
                  </a:lnTo>
                  <a:lnTo>
                    <a:pt x="642" y="1950"/>
                  </a:lnTo>
                  <a:lnTo>
                    <a:pt x="644" y="1952"/>
                  </a:lnTo>
                  <a:lnTo>
                    <a:pt x="646" y="1952"/>
                  </a:lnTo>
                  <a:lnTo>
                    <a:pt x="646" y="1954"/>
                  </a:lnTo>
                  <a:lnTo>
                    <a:pt x="646" y="1958"/>
                  </a:lnTo>
                  <a:lnTo>
                    <a:pt x="646" y="1962"/>
                  </a:lnTo>
                  <a:lnTo>
                    <a:pt x="648" y="1964"/>
                  </a:lnTo>
                  <a:lnTo>
                    <a:pt x="650" y="1966"/>
                  </a:lnTo>
                  <a:lnTo>
                    <a:pt x="654" y="1968"/>
                  </a:lnTo>
                  <a:lnTo>
                    <a:pt x="656" y="1972"/>
                  </a:lnTo>
                  <a:lnTo>
                    <a:pt x="654" y="1976"/>
                  </a:lnTo>
                  <a:lnTo>
                    <a:pt x="652" y="1980"/>
                  </a:lnTo>
                  <a:lnTo>
                    <a:pt x="648" y="1984"/>
                  </a:lnTo>
                  <a:lnTo>
                    <a:pt x="644" y="1986"/>
                  </a:lnTo>
                  <a:lnTo>
                    <a:pt x="638" y="1988"/>
                  </a:lnTo>
                  <a:lnTo>
                    <a:pt x="634" y="1986"/>
                  </a:lnTo>
                  <a:lnTo>
                    <a:pt x="628" y="1980"/>
                  </a:lnTo>
                  <a:lnTo>
                    <a:pt x="624" y="1974"/>
                  </a:lnTo>
                  <a:lnTo>
                    <a:pt x="624" y="1970"/>
                  </a:lnTo>
                  <a:lnTo>
                    <a:pt x="624" y="1968"/>
                  </a:lnTo>
                  <a:lnTo>
                    <a:pt x="626" y="1966"/>
                  </a:lnTo>
                  <a:lnTo>
                    <a:pt x="630" y="1964"/>
                  </a:lnTo>
                  <a:lnTo>
                    <a:pt x="634" y="1960"/>
                  </a:lnTo>
                  <a:lnTo>
                    <a:pt x="632" y="1958"/>
                  </a:lnTo>
                  <a:lnTo>
                    <a:pt x="628" y="1956"/>
                  </a:lnTo>
                  <a:lnTo>
                    <a:pt x="626" y="1952"/>
                  </a:lnTo>
                  <a:lnTo>
                    <a:pt x="626" y="1946"/>
                  </a:lnTo>
                  <a:lnTo>
                    <a:pt x="630" y="1942"/>
                  </a:lnTo>
                  <a:lnTo>
                    <a:pt x="630" y="1940"/>
                  </a:lnTo>
                  <a:lnTo>
                    <a:pt x="628" y="1940"/>
                  </a:lnTo>
                  <a:lnTo>
                    <a:pt x="618" y="1946"/>
                  </a:lnTo>
                  <a:lnTo>
                    <a:pt x="614" y="1944"/>
                  </a:lnTo>
                  <a:lnTo>
                    <a:pt x="612" y="1946"/>
                  </a:lnTo>
                  <a:lnTo>
                    <a:pt x="610" y="1954"/>
                  </a:lnTo>
                  <a:lnTo>
                    <a:pt x="606" y="1968"/>
                  </a:lnTo>
                  <a:lnTo>
                    <a:pt x="604" y="1978"/>
                  </a:lnTo>
                  <a:lnTo>
                    <a:pt x="600" y="1986"/>
                  </a:lnTo>
                  <a:lnTo>
                    <a:pt x="592" y="2000"/>
                  </a:lnTo>
                  <a:lnTo>
                    <a:pt x="588" y="2004"/>
                  </a:lnTo>
                  <a:lnTo>
                    <a:pt x="586" y="2004"/>
                  </a:lnTo>
                  <a:lnTo>
                    <a:pt x="586" y="2008"/>
                  </a:lnTo>
                  <a:lnTo>
                    <a:pt x="586" y="2010"/>
                  </a:lnTo>
                  <a:lnTo>
                    <a:pt x="584" y="2012"/>
                  </a:lnTo>
                  <a:lnTo>
                    <a:pt x="578" y="2014"/>
                  </a:lnTo>
                  <a:lnTo>
                    <a:pt x="572" y="2016"/>
                  </a:lnTo>
                  <a:lnTo>
                    <a:pt x="570" y="2018"/>
                  </a:lnTo>
                  <a:lnTo>
                    <a:pt x="572" y="2020"/>
                  </a:lnTo>
                  <a:lnTo>
                    <a:pt x="578" y="2024"/>
                  </a:lnTo>
                  <a:lnTo>
                    <a:pt x="586" y="2024"/>
                  </a:lnTo>
                  <a:lnTo>
                    <a:pt x="590" y="2026"/>
                  </a:lnTo>
                  <a:lnTo>
                    <a:pt x="584" y="2030"/>
                  </a:lnTo>
                  <a:lnTo>
                    <a:pt x="570" y="2026"/>
                  </a:lnTo>
                  <a:lnTo>
                    <a:pt x="564" y="2026"/>
                  </a:lnTo>
                  <a:lnTo>
                    <a:pt x="562" y="2028"/>
                  </a:lnTo>
                  <a:lnTo>
                    <a:pt x="562" y="2030"/>
                  </a:lnTo>
                  <a:lnTo>
                    <a:pt x="562" y="2032"/>
                  </a:lnTo>
                  <a:lnTo>
                    <a:pt x="568" y="2034"/>
                  </a:lnTo>
                  <a:lnTo>
                    <a:pt x="574" y="2036"/>
                  </a:lnTo>
                  <a:lnTo>
                    <a:pt x="580" y="2036"/>
                  </a:lnTo>
                  <a:lnTo>
                    <a:pt x="586" y="2036"/>
                  </a:lnTo>
                  <a:lnTo>
                    <a:pt x="588" y="2036"/>
                  </a:lnTo>
                  <a:lnTo>
                    <a:pt x="588" y="2038"/>
                  </a:lnTo>
                  <a:lnTo>
                    <a:pt x="588" y="2040"/>
                  </a:lnTo>
                  <a:lnTo>
                    <a:pt x="580" y="2042"/>
                  </a:lnTo>
                  <a:lnTo>
                    <a:pt x="576" y="2042"/>
                  </a:lnTo>
                  <a:lnTo>
                    <a:pt x="572" y="2042"/>
                  </a:lnTo>
                  <a:lnTo>
                    <a:pt x="566" y="2038"/>
                  </a:lnTo>
                  <a:lnTo>
                    <a:pt x="564" y="2038"/>
                  </a:lnTo>
                  <a:lnTo>
                    <a:pt x="558" y="2040"/>
                  </a:lnTo>
                  <a:lnTo>
                    <a:pt x="550" y="2044"/>
                  </a:lnTo>
                  <a:lnTo>
                    <a:pt x="540" y="2048"/>
                  </a:lnTo>
                  <a:lnTo>
                    <a:pt x="532" y="2054"/>
                  </a:lnTo>
                  <a:lnTo>
                    <a:pt x="524" y="2058"/>
                  </a:lnTo>
                  <a:lnTo>
                    <a:pt x="504" y="2060"/>
                  </a:lnTo>
                  <a:lnTo>
                    <a:pt x="492" y="2064"/>
                  </a:lnTo>
                  <a:lnTo>
                    <a:pt x="488" y="2068"/>
                  </a:lnTo>
                  <a:lnTo>
                    <a:pt x="486" y="2070"/>
                  </a:lnTo>
                  <a:lnTo>
                    <a:pt x="484" y="2074"/>
                  </a:lnTo>
                  <a:lnTo>
                    <a:pt x="484" y="2078"/>
                  </a:lnTo>
                  <a:lnTo>
                    <a:pt x="486" y="2086"/>
                  </a:lnTo>
                  <a:lnTo>
                    <a:pt x="484" y="2090"/>
                  </a:lnTo>
                  <a:lnTo>
                    <a:pt x="484" y="2094"/>
                  </a:lnTo>
                  <a:lnTo>
                    <a:pt x="486" y="2098"/>
                  </a:lnTo>
                  <a:lnTo>
                    <a:pt x="486" y="2100"/>
                  </a:lnTo>
                  <a:lnTo>
                    <a:pt x="484" y="2100"/>
                  </a:lnTo>
                  <a:lnTo>
                    <a:pt x="484" y="2102"/>
                  </a:lnTo>
                  <a:lnTo>
                    <a:pt x="486" y="2106"/>
                  </a:lnTo>
                  <a:lnTo>
                    <a:pt x="488" y="2108"/>
                  </a:lnTo>
                  <a:lnTo>
                    <a:pt x="486" y="2110"/>
                  </a:lnTo>
                  <a:lnTo>
                    <a:pt x="482" y="2112"/>
                  </a:lnTo>
                  <a:lnTo>
                    <a:pt x="480" y="2114"/>
                  </a:lnTo>
                  <a:lnTo>
                    <a:pt x="478" y="2118"/>
                  </a:lnTo>
                  <a:lnTo>
                    <a:pt x="472" y="2120"/>
                  </a:lnTo>
                  <a:lnTo>
                    <a:pt x="444" y="2132"/>
                  </a:lnTo>
                  <a:lnTo>
                    <a:pt x="434" y="2136"/>
                  </a:lnTo>
                  <a:lnTo>
                    <a:pt x="428" y="2140"/>
                  </a:lnTo>
                  <a:lnTo>
                    <a:pt x="426" y="2144"/>
                  </a:lnTo>
                  <a:lnTo>
                    <a:pt x="426" y="2146"/>
                  </a:lnTo>
                  <a:lnTo>
                    <a:pt x="426" y="2150"/>
                  </a:lnTo>
                  <a:lnTo>
                    <a:pt x="428" y="2152"/>
                  </a:lnTo>
                  <a:lnTo>
                    <a:pt x="432" y="2154"/>
                  </a:lnTo>
                  <a:lnTo>
                    <a:pt x="434" y="2154"/>
                  </a:lnTo>
                  <a:lnTo>
                    <a:pt x="432" y="2156"/>
                  </a:lnTo>
                  <a:lnTo>
                    <a:pt x="420" y="2162"/>
                  </a:lnTo>
                  <a:lnTo>
                    <a:pt x="416" y="2164"/>
                  </a:lnTo>
                  <a:lnTo>
                    <a:pt x="412" y="2164"/>
                  </a:lnTo>
                  <a:lnTo>
                    <a:pt x="402" y="2162"/>
                  </a:lnTo>
                  <a:lnTo>
                    <a:pt x="392" y="2158"/>
                  </a:lnTo>
                  <a:lnTo>
                    <a:pt x="384" y="2158"/>
                  </a:lnTo>
                  <a:lnTo>
                    <a:pt x="376" y="2160"/>
                  </a:lnTo>
                  <a:lnTo>
                    <a:pt x="374" y="2160"/>
                  </a:lnTo>
                  <a:lnTo>
                    <a:pt x="372" y="2156"/>
                  </a:lnTo>
                  <a:lnTo>
                    <a:pt x="372" y="2148"/>
                  </a:lnTo>
                  <a:lnTo>
                    <a:pt x="370" y="2142"/>
                  </a:lnTo>
                  <a:lnTo>
                    <a:pt x="368" y="2140"/>
                  </a:lnTo>
                  <a:lnTo>
                    <a:pt x="364" y="2140"/>
                  </a:lnTo>
                  <a:lnTo>
                    <a:pt x="356" y="2140"/>
                  </a:lnTo>
                  <a:lnTo>
                    <a:pt x="348" y="2140"/>
                  </a:lnTo>
                  <a:lnTo>
                    <a:pt x="346" y="2138"/>
                  </a:lnTo>
                  <a:lnTo>
                    <a:pt x="346" y="2142"/>
                  </a:lnTo>
                  <a:lnTo>
                    <a:pt x="348" y="2148"/>
                  </a:lnTo>
                  <a:lnTo>
                    <a:pt x="348" y="2152"/>
                  </a:lnTo>
                  <a:lnTo>
                    <a:pt x="348" y="2156"/>
                  </a:lnTo>
                  <a:lnTo>
                    <a:pt x="352" y="2160"/>
                  </a:lnTo>
                  <a:lnTo>
                    <a:pt x="356" y="2164"/>
                  </a:lnTo>
                  <a:lnTo>
                    <a:pt x="358" y="2172"/>
                  </a:lnTo>
                  <a:lnTo>
                    <a:pt x="360" y="2180"/>
                  </a:lnTo>
                  <a:lnTo>
                    <a:pt x="360" y="2188"/>
                  </a:lnTo>
                  <a:lnTo>
                    <a:pt x="360" y="2192"/>
                  </a:lnTo>
                  <a:lnTo>
                    <a:pt x="360" y="2194"/>
                  </a:lnTo>
                  <a:lnTo>
                    <a:pt x="362" y="2200"/>
                  </a:lnTo>
                  <a:lnTo>
                    <a:pt x="364" y="2202"/>
                  </a:lnTo>
                  <a:lnTo>
                    <a:pt x="358" y="2204"/>
                  </a:lnTo>
                  <a:lnTo>
                    <a:pt x="352" y="2204"/>
                  </a:lnTo>
                  <a:lnTo>
                    <a:pt x="350" y="2202"/>
                  </a:lnTo>
                  <a:lnTo>
                    <a:pt x="348" y="2198"/>
                  </a:lnTo>
                  <a:lnTo>
                    <a:pt x="346" y="2198"/>
                  </a:lnTo>
                  <a:lnTo>
                    <a:pt x="344" y="2198"/>
                  </a:lnTo>
                  <a:lnTo>
                    <a:pt x="344" y="2200"/>
                  </a:lnTo>
                  <a:lnTo>
                    <a:pt x="342" y="2202"/>
                  </a:lnTo>
                  <a:lnTo>
                    <a:pt x="338" y="2202"/>
                  </a:lnTo>
                  <a:lnTo>
                    <a:pt x="334" y="2202"/>
                  </a:lnTo>
                  <a:lnTo>
                    <a:pt x="332" y="2200"/>
                  </a:lnTo>
                  <a:lnTo>
                    <a:pt x="330" y="2198"/>
                  </a:lnTo>
                  <a:lnTo>
                    <a:pt x="326" y="2200"/>
                  </a:lnTo>
                  <a:lnTo>
                    <a:pt x="318" y="2206"/>
                  </a:lnTo>
                  <a:lnTo>
                    <a:pt x="314" y="2208"/>
                  </a:lnTo>
                  <a:lnTo>
                    <a:pt x="310" y="2206"/>
                  </a:lnTo>
                  <a:lnTo>
                    <a:pt x="302" y="2192"/>
                  </a:lnTo>
                  <a:lnTo>
                    <a:pt x="298" y="2186"/>
                  </a:lnTo>
                  <a:lnTo>
                    <a:pt x="296" y="2186"/>
                  </a:lnTo>
                  <a:lnTo>
                    <a:pt x="292" y="2188"/>
                  </a:lnTo>
                  <a:lnTo>
                    <a:pt x="286" y="2190"/>
                  </a:lnTo>
                  <a:lnTo>
                    <a:pt x="282" y="2190"/>
                  </a:lnTo>
                  <a:lnTo>
                    <a:pt x="280" y="2190"/>
                  </a:lnTo>
                  <a:lnTo>
                    <a:pt x="278" y="2194"/>
                  </a:lnTo>
                  <a:lnTo>
                    <a:pt x="278" y="2198"/>
                  </a:lnTo>
                  <a:lnTo>
                    <a:pt x="276" y="2200"/>
                  </a:lnTo>
                  <a:lnTo>
                    <a:pt x="270" y="2200"/>
                  </a:lnTo>
                  <a:lnTo>
                    <a:pt x="264" y="2198"/>
                  </a:lnTo>
                  <a:lnTo>
                    <a:pt x="260" y="2196"/>
                  </a:lnTo>
                  <a:lnTo>
                    <a:pt x="258" y="2198"/>
                  </a:lnTo>
                  <a:lnTo>
                    <a:pt x="250" y="2200"/>
                  </a:lnTo>
                  <a:lnTo>
                    <a:pt x="240" y="2202"/>
                  </a:lnTo>
                  <a:lnTo>
                    <a:pt x="234" y="2206"/>
                  </a:lnTo>
                  <a:lnTo>
                    <a:pt x="230" y="2212"/>
                  </a:lnTo>
                  <a:lnTo>
                    <a:pt x="230" y="2216"/>
                  </a:lnTo>
                  <a:lnTo>
                    <a:pt x="232" y="2218"/>
                  </a:lnTo>
                  <a:lnTo>
                    <a:pt x="236" y="2218"/>
                  </a:lnTo>
                  <a:lnTo>
                    <a:pt x="240" y="2218"/>
                  </a:lnTo>
                  <a:lnTo>
                    <a:pt x="244" y="2218"/>
                  </a:lnTo>
                  <a:lnTo>
                    <a:pt x="246" y="2220"/>
                  </a:lnTo>
                  <a:lnTo>
                    <a:pt x="242" y="2220"/>
                  </a:lnTo>
                  <a:lnTo>
                    <a:pt x="238" y="2222"/>
                  </a:lnTo>
                  <a:lnTo>
                    <a:pt x="238" y="2224"/>
                  </a:lnTo>
                  <a:lnTo>
                    <a:pt x="236" y="2226"/>
                  </a:lnTo>
                  <a:lnTo>
                    <a:pt x="238" y="2228"/>
                  </a:lnTo>
                  <a:lnTo>
                    <a:pt x="242" y="2228"/>
                  </a:lnTo>
                  <a:lnTo>
                    <a:pt x="246" y="2228"/>
                  </a:lnTo>
                  <a:lnTo>
                    <a:pt x="250" y="2230"/>
                  </a:lnTo>
                  <a:lnTo>
                    <a:pt x="246" y="2232"/>
                  </a:lnTo>
                  <a:lnTo>
                    <a:pt x="240" y="2234"/>
                  </a:lnTo>
                  <a:lnTo>
                    <a:pt x="234" y="2234"/>
                  </a:lnTo>
                  <a:lnTo>
                    <a:pt x="234" y="2236"/>
                  </a:lnTo>
                  <a:lnTo>
                    <a:pt x="236" y="2238"/>
                  </a:lnTo>
                  <a:lnTo>
                    <a:pt x="242" y="2244"/>
                  </a:lnTo>
                  <a:lnTo>
                    <a:pt x="244" y="2248"/>
                  </a:lnTo>
                  <a:lnTo>
                    <a:pt x="248" y="2250"/>
                  </a:lnTo>
                  <a:lnTo>
                    <a:pt x="252" y="2250"/>
                  </a:lnTo>
                  <a:lnTo>
                    <a:pt x="258" y="2248"/>
                  </a:lnTo>
                  <a:lnTo>
                    <a:pt x="264" y="2248"/>
                  </a:lnTo>
                  <a:lnTo>
                    <a:pt x="280" y="2254"/>
                  </a:lnTo>
                  <a:lnTo>
                    <a:pt x="286" y="2258"/>
                  </a:lnTo>
                  <a:lnTo>
                    <a:pt x="292" y="2260"/>
                  </a:lnTo>
                  <a:lnTo>
                    <a:pt x="296" y="2262"/>
                  </a:lnTo>
                  <a:lnTo>
                    <a:pt x="302" y="2262"/>
                  </a:lnTo>
                  <a:lnTo>
                    <a:pt x="306" y="2262"/>
                  </a:lnTo>
                  <a:lnTo>
                    <a:pt x="306" y="2266"/>
                  </a:lnTo>
                  <a:lnTo>
                    <a:pt x="306" y="2268"/>
                  </a:lnTo>
                  <a:lnTo>
                    <a:pt x="314" y="2268"/>
                  </a:lnTo>
                  <a:lnTo>
                    <a:pt x="318" y="2268"/>
                  </a:lnTo>
                  <a:lnTo>
                    <a:pt x="322" y="2268"/>
                  </a:lnTo>
                  <a:lnTo>
                    <a:pt x="324" y="2270"/>
                  </a:lnTo>
                  <a:lnTo>
                    <a:pt x="322" y="2272"/>
                  </a:lnTo>
                  <a:lnTo>
                    <a:pt x="320" y="2276"/>
                  </a:lnTo>
                  <a:lnTo>
                    <a:pt x="320" y="2280"/>
                  </a:lnTo>
                  <a:lnTo>
                    <a:pt x="322" y="2282"/>
                  </a:lnTo>
                  <a:lnTo>
                    <a:pt x="330" y="2282"/>
                  </a:lnTo>
                  <a:lnTo>
                    <a:pt x="334" y="2282"/>
                  </a:lnTo>
                  <a:lnTo>
                    <a:pt x="334" y="2286"/>
                  </a:lnTo>
                  <a:lnTo>
                    <a:pt x="332" y="2290"/>
                  </a:lnTo>
                  <a:lnTo>
                    <a:pt x="334" y="2290"/>
                  </a:lnTo>
                  <a:lnTo>
                    <a:pt x="336" y="2292"/>
                  </a:lnTo>
                  <a:lnTo>
                    <a:pt x="340" y="2292"/>
                  </a:lnTo>
                  <a:lnTo>
                    <a:pt x="342" y="2294"/>
                  </a:lnTo>
                  <a:lnTo>
                    <a:pt x="342" y="2298"/>
                  </a:lnTo>
                  <a:lnTo>
                    <a:pt x="338" y="2300"/>
                  </a:lnTo>
                  <a:lnTo>
                    <a:pt x="336" y="2302"/>
                  </a:lnTo>
                  <a:lnTo>
                    <a:pt x="336" y="2306"/>
                  </a:lnTo>
                  <a:lnTo>
                    <a:pt x="340" y="2314"/>
                  </a:lnTo>
                  <a:lnTo>
                    <a:pt x="348" y="2324"/>
                  </a:lnTo>
                  <a:lnTo>
                    <a:pt x="358" y="2332"/>
                  </a:lnTo>
                  <a:lnTo>
                    <a:pt x="368" y="2336"/>
                  </a:lnTo>
                  <a:lnTo>
                    <a:pt x="374" y="2338"/>
                  </a:lnTo>
                  <a:lnTo>
                    <a:pt x="376" y="2338"/>
                  </a:lnTo>
                  <a:lnTo>
                    <a:pt x="374" y="2342"/>
                  </a:lnTo>
                  <a:lnTo>
                    <a:pt x="374" y="2346"/>
                  </a:lnTo>
                  <a:lnTo>
                    <a:pt x="376" y="2348"/>
                  </a:lnTo>
                  <a:lnTo>
                    <a:pt x="378" y="2352"/>
                  </a:lnTo>
                  <a:lnTo>
                    <a:pt x="378" y="2360"/>
                  </a:lnTo>
                  <a:lnTo>
                    <a:pt x="376" y="2364"/>
                  </a:lnTo>
                  <a:lnTo>
                    <a:pt x="374" y="2366"/>
                  </a:lnTo>
                  <a:lnTo>
                    <a:pt x="370" y="2368"/>
                  </a:lnTo>
                  <a:lnTo>
                    <a:pt x="370" y="2370"/>
                  </a:lnTo>
                  <a:lnTo>
                    <a:pt x="378" y="2376"/>
                  </a:lnTo>
                  <a:lnTo>
                    <a:pt x="388" y="2382"/>
                  </a:lnTo>
                  <a:lnTo>
                    <a:pt x="392" y="2388"/>
                  </a:lnTo>
                  <a:lnTo>
                    <a:pt x="394" y="2396"/>
                  </a:lnTo>
                  <a:lnTo>
                    <a:pt x="394" y="2402"/>
                  </a:lnTo>
                  <a:lnTo>
                    <a:pt x="394" y="2404"/>
                  </a:lnTo>
                  <a:lnTo>
                    <a:pt x="392" y="2398"/>
                  </a:lnTo>
                  <a:lnTo>
                    <a:pt x="388" y="2388"/>
                  </a:lnTo>
                  <a:lnTo>
                    <a:pt x="384" y="2384"/>
                  </a:lnTo>
                  <a:lnTo>
                    <a:pt x="380" y="2382"/>
                  </a:lnTo>
                  <a:lnTo>
                    <a:pt x="378" y="2390"/>
                  </a:lnTo>
                  <a:lnTo>
                    <a:pt x="372" y="2410"/>
                  </a:lnTo>
                  <a:lnTo>
                    <a:pt x="370" y="2426"/>
                  </a:lnTo>
                  <a:lnTo>
                    <a:pt x="372" y="2428"/>
                  </a:lnTo>
                  <a:lnTo>
                    <a:pt x="374" y="2426"/>
                  </a:lnTo>
                  <a:lnTo>
                    <a:pt x="376" y="2426"/>
                  </a:lnTo>
                  <a:lnTo>
                    <a:pt x="378" y="2426"/>
                  </a:lnTo>
                  <a:lnTo>
                    <a:pt x="378" y="2430"/>
                  </a:lnTo>
                  <a:lnTo>
                    <a:pt x="376" y="2432"/>
                  </a:lnTo>
                  <a:lnTo>
                    <a:pt x="374" y="2432"/>
                  </a:lnTo>
                  <a:lnTo>
                    <a:pt x="372" y="2436"/>
                  </a:lnTo>
                  <a:lnTo>
                    <a:pt x="370" y="2460"/>
                  </a:lnTo>
                  <a:lnTo>
                    <a:pt x="366" y="2480"/>
                  </a:lnTo>
                  <a:lnTo>
                    <a:pt x="362" y="2492"/>
                  </a:lnTo>
                  <a:lnTo>
                    <a:pt x="358" y="2500"/>
                  </a:lnTo>
                  <a:lnTo>
                    <a:pt x="352" y="2502"/>
                  </a:lnTo>
                  <a:lnTo>
                    <a:pt x="342" y="2506"/>
                  </a:lnTo>
                  <a:lnTo>
                    <a:pt x="334" y="2506"/>
                  </a:lnTo>
                  <a:lnTo>
                    <a:pt x="326" y="2504"/>
                  </a:lnTo>
                  <a:lnTo>
                    <a:pt x="314" y="2500"/>
                  </a:lnTo>
                  <a:lnTo>
                    <a:pt x="308" y="2500"/>
                  </a:lnTo>
                  <a:lnTo>
                    <a:pt x="300" y="2502"/>
                  </a:lnTo>
                  <a:lnTo>
                    <a:pt x="286" y="2498"/>
                  </a:lnTo>
                  <a:lnTo>
                    <a:pt x="278" y="2496"/>
                  </a:lnTo>
                  <a:lnTo>
                    <a:pt x="270" y="2496"/>
                  </a:lnTo>
                  <a:lnTo>
                    <a:pt x="252" y="2498"/>
                  </a:lnTo>
                  <a:lnTo>
                    <a:pt x="232" y="2498"/>
                  </a:lnTo>
                  <a:lnTo>
                    <a:pt x="220" y="2498"/>
                  </a:lnTo>
                  <a:lnTo>
                    <a:pt x="206" y="2494"/>
                  </a:lnTo>
                  <a:lnTo>
                    <a:pt x="192" y="2490"/>
                  </a:lnTo>
                  <a:lnTo>
                    <a:pt x="182" y="2490"/>
                  </a:lnTo>
                  <a:lnTo>
                    <a:pt x="172" y="2492"/>
                  </a:lnTo>
                  <a:lnTo>
                    <a:pt x="154" y="2492"/>
                  </a:lnTo>
                  <a:lnTo>
                    <a:pt x="142" y="2492"/>
                  </a:lnTo>
                  <a:lnTo>
                    <a:pt x="134" y="2490"/>
                  </a:lnTo>
                  <a:lnTo>
                    <a:pt x="120" y="2486"/>
                  </a:lnTo>
                  <a:lnTo>
                    <a:pt x="110" y="2482"/>
                  </a:lnTo>
                  <a:lnTo>
                    <a:pt x="104" y="2484"/>
                  </a:lnTo>
                  <a:lnTo>
                    <a:pt x="98" y="2486"/>
                  </a:lnTo>
                  <a:lnTo>
                    <a:pt x="92" y="2490"/>
                  </a:lnTo>
                  <a:lnTo>
                    <a:pt x="88" y="2492"/>
                  </a:lnTo>
                  <a:lnTo>
                    <a:pt x="86" y="2500"/>
                  </a:lnTo>
                  <a:lnTo>
                    <a:pt x="86" y="2504"/>
                  </a:lnTo>
                  <a:lnTo>
                    <a:pt x="82" y="2506"/>
                  </a:lnTo>
                  <a:lnTo>
                    <a:pt x="78" y="2506"/>
                  </a:lnTo>
                  <a:lnTo>
                    <a:pt x="72" y="2506"/>
                  </a:lnTo>
                  <a:lnTo>
                    <a:pt x="66" y="2508"/>
                  </a:lnTo>
                  <a:lnTo>
                    <a:pt x="54" y="2516"/>
                  </a:lnTo>
                  <a:lnTo>
                    <a:pt x="50" y="2520"/>
                  </a:lnTo>
                  <a:lnTo>
                    <a:pt x="48" y="2524"/>
                  </a:lnTo>
                  <a:lnTo>
                    <a:pt x="48" y="2528"/>
                  </a:lnTo>
                  <a:lnTo>
                    <a:pt x="50" y="2530"/>
                  </a:lnTo>
                  <a:lnTo>
                    <a:pt x="54" y="2534"/>
                  </a:lnTo>
                  <a:lnTo>
                    <a:pt x="56" y="2540"/>
                  </a:lnTo>
                  <a:lnTo>
                    <a:pt x="58" y="2546"/>
                  </a:lnTo>
                  <a:lnTo>
                    <a:pt x="60" y="2552"/>
                  </a:lnTo>
                  <a:lnTo>
                    <a:pt x="64" y="2560"/>
                  </a:lnTo>
                  <a:lnTo>
                    <a:pt x="64" y="2570"/>
                  </a:lnTo>
                  <a:lnTo>
                    <a:pt x="64" y="2578"/>
                  </a:lnTo>
                  <a:lnTo>
                    <a:pt x="66" y="2588"/>
                  </a:lnTo>
                  <a:lnTo>
                    <a:pt x="64" y="2594"/>
                  </a:lnTo>
                  <a:lnTo>
                    <a:pt x="66" y="2596"/>
                  </a:lnTo>
                  <a:lnTo>
                    <a:pt x="68" y="2600"/>
                  </a:lnTo>
                  <a:lnTo>
                    <a:pt x="66" y="2602"/>
                  </a:lnTo>
                  <a:lnTo>
                    <a:pt x="66" y="2606"/>
                  </a:lnTo>
                  <a:lnTo>
                    <a:pt x="66" y="2612"/>
                  </a:lnTo>
                  <a:lnTo>
                    <a:pt x="74" y="2628"/>
                  </a:lnTo>
                  <a:lnTo>
                    <a:pt x="74" y="2632"/>
                  </a:lnTo>
                  <a:lnTo>
                    <a:pt x="74" y="2640"/>
                  </a:lnTo>
                  <a:lnTo>
                    <a:pt x="70" y="2654"/>
                  </a:lnTo>
                  <a:lnTo>
                    <a:pt x="66" y="2670"/>
                  </a:lnTo>
                  <a:lnTo>
                    <a:pt x="64" y="2680"/>
                  </a:lnTo>
                  <a:lnTo>
                    <a:pt x="66" y="2684"/>
                  </a:lnTo>
                  <a:lnTo>
                    <a:pt x="64" y="2688"/>
                  </a:lnTo>
                  <a:lnTo>
                    <a:pt x="60" y="2694"/>
                  </a:lnTo>
                  <a:lnTo>
                    <a:pt x="56" y="2708"/>
                  </a:lnTo>
                  <a:lnTo>
                    <a:pt x="54" y="2716"/>
                  </a:lnTo>
                  <a:lnTo>
                    <a:pt x="50" y="2720"/>
                  </a:lnTo>
                  <a:lnTo>
                    <a:pt x="46" y="2724"/>
                  </a:lnTo>
                  <a:lnTo>
                    <a:pt x="44" y="2726"/>
                  </a:lnTo>
                  <a:lnTo>
                    <a:pt x="44" y="2730"/>
                  </a:lnTo>
                  <a:lnTo>
                    <a:pt x="44" y="2734"/>
                  </a:lnTo>
                  <a:lnTo>
                    <a:pt x="44" y="2740"/>
                  </a:lnTo>
                  <a:lnTo>
                    <a:pt x="40" y="2750"/>
                  </a:lnTo>
                  <a:lnTo>
                    <a:pt x="38" y="2756"/>
                  </a:lnTo>
                  <a:lnTo>
                    <a:pt x="38" y="2760"/>
                  </a:lnTo>
                  <a:lnTo>
                    <a:pt x="40" y="2762"/>
                  </a:lnTo>
                  <a:lnTo>
                    <a:pt x="44" y="2764"/>
                  </a:lnTo>
                  <a:lnTo>
                    <a:pt x="52" y="2764"/>
                  </a:lnTo>
                  <a:lnTo>
                    <a:pt x="50" y="2766"/>
                  </a:lnTo>
                  <a:lnTo>
                    <a:pt x="50" y="2770"/>
                  </a:lnTo>
                  <a:lnTo>
                    <a:pt x="50" y="2772"/>
                  </a:lnTo>
                  <a:lnTo>
                    <a:pt x="50" y="2776"/>
                  </a:lnTo>
                  <a:lnTo>
                    <a:pt x="50" y="2778"/>
                  </a:lnTo>
                  <a:lnTo>
                    <a:pt x="52" y="2778"/>
                  </a:lnTo>
                  <a:lnTo>
                    <a:pt x="58" y="2776"/>
                  </a:lnTo>
                  <a:lnTo>
                    <a:pt x="64" y="2778"/>
                  </a:lnTo>
                  <a:lnTo>
                    <a:pt x="66" y="2780"/>
                  </a:lnTo>
                  <a:lnTo>
                    <a:pt x="66" y="2782"/>
                  </a:lnTo>
                  <a:lnTo>
                    <a:pt x="68" y="2788"/>
                  </a:lnTo>
                  <a:lnTo>
                    <a:pt x="66" y="2794"/>
                  </a:lnTo>
                  <a:lnTo>
                    <a:pt x="64" y="2804"/>
                  </a:lnTo>
                  <a:lnTo>
                    <a:pt x="66" y="2810"/>
                  </a:lnTo>
                  <a:lnTo>
                    <a:pt x="66" y="2820"/>
                  </a:lnTo>
                  <a:lnTo>
                    <a:pt x="62" y="2842"/>
                  </a:lnTo>
                  <a:lnTo>
                    <a:pt x="60" y="2856"/>
                  </a:lnTo>
                  <a:lnTo>
                    <a:pt x="62" y="2856"/>
                  </a:lnTo>
                  <a:lnTo>
                    <a:pt x="64" y="2856"/>
                  </a:lnTo>
                  <a:lnTo>
                    <a:pt x="68" y="2852"/>
                  </a:lnTo>
                  <a:lnTo>
                    <a:pt x="72" y="2850"/>
                  </a:lnTo>
                  <a:lnTo>
                    <a:pt x="80" y="2850"/>
                  </a:lnTo>
                  <a:lnTo>
                    <a:pt x="92" y="2854"/>
                  </a:lnTo>
                  <a:lnTo>
                    <a:pt x="104" y="2858"/>
                  </a:lnTo>
                  <a:lnTo>
                    <a:pt x="110" y="2856"/>
                  </a:lnTo>
                  <a:lnTo>
                    <a:pt x="114" y="2852"/>
                  </a:lnTo>
                  <a:lnTo>
                    <a:pt x="124" y="2846"/>
                  </a:lnTo>
                  <a:lnTo>
                    <a:pt x="130" y="2844"/>
                  </a:lnTo>
                  <a:lnTo>
                    <a:pt x="136" y="2844"/>
                  </a:lnTo>
                  <a:lnTo>
                    <a:pt x="142" y="2846"/>
                  </a:lnTo>
                  <a:lnTo>
                    <a:pt x="148" y="2850"/>
                  </a:lnTo>
                  <a:lnTo>
                    <a:pt x="158" y="2858"/>
                  </a:lnTo>
                  <a:lnTo>
                    <a:pt x="160" y="2862"/>
                  </a:lnTo>
                  <a:lnTo>
                    <a:pt x="162" y="2866"/>
                  </a:lnTo>
                  <a:lnTo>
                    <a:pt x="162" y="2874"/>
                  </a:lnTo>
                  <a:lnTo>
                    <a:pt x="166" y="2882"/>
                  </a:lnTo>
                  <a:lnTo>
                    <a:pt x="174" y="2892"/>
                  </a:lnTo>
                  <a:lnTo>
                    <a:pt x="182" y="2902"/>
                  </a:lnTo>
                  <a:lnTo>
                    <a:pt x="190" y="2908"/>
                  </a:lnTo>
                  <a:lnTo>
                    <a:pt x="196" y="2910"/>
                  </a:lnTo>
                  <a:lnTo>
                    <a:pt x="198" y="2910"/>
                  </a:lnTo>
                  <a:lnTo>
                    <a:pt x="202" y="2906"/>
                  </a:lnTo>
                  <a:lnTo>
                    <a:pt x="206" y="2902"/>
                  </a:lnTo>
                  <a:lnTo>
                    <a:pt x="208" y="2898"/>
                  </a:lnTo>
                  <a:lnTo>
                    <a:pt x="212" y="2892"/>
                  </a:lnTo>
                  <a:lnTo>
                    <a:pt x="214" y="2888"/>
                  </a:lnTo>
                  <a:lnTo>
                    <a:pt x="218" y="2886"/>
                  </a:lnTo>
                  <a:lnTo>
                    <a:pt x="228" y="2884"/>
                  </a:lnTo>
                  <a:lnTo>
                    <a:pt x="236" y="2884"/>
                  </a:lnTo>
                  <a:lnTo>
                    <a:pt x="238" y="2882"/>
                  </a:lnTo>
                  <a:lnTo>
                    <a:pt x="240" y="2880"/>
                  </a:lnTo>
                  <a:lnTo>
                    <a:pt x="246" y="2874"/>
                  </a:lnTo>
                  <a:lnTo>
                    <a:pt x="254" y="2868"/>
                  </a:lnTo>
                  <a:lnTo>
                    <a:pt x="264" y="2868"/>
                  </a:lnTo>
                  <a:lnTo>
                    <a:pt x="270" y="2868"/>
                  </a:lnTo>
                  <a:lnTo>
                    <a:pt x="276" y="2870"/>
                  </a:lnTo>
                  <a:lnTo>
                    <a:pt x="284" y="2872"/>
                  </a:lnTo>
                  <a:lnTo>
                    <a:pt x="292" y="2874"/>
                  </a:lnTo>
                  <a:lnTo>
                    <a:pt x="310" y="2870"/>
                  </a:lnTo>
                  <a:lnTo>
                    <a:pt x="322" y="2868"/>
                  </a:lnTo>
                  <a:lnTo>
                    <a:pt x="328" y="2866"/>
                  </a:lnTo>
                  <a:lnTo>
                    <a:pt x="332" y="2868"/>
                  </a:lnTo>
                  <a:lnTo>
                    <a:pt x="336" y="2870"/>
                  </a:lnTo>
                  <a:lnTo>
                    <a:pt x="340" y="2866"/>
                  </a:lnTo>
                  <a:lnTo>
                    <a:pt x="346" y="2852"/>
                  </a:lnTo>
                  <a:lnTo>
                    <a:pt x="350" y="2844"/>
                  </a:lnTo>
                  <a:lnTo>
                    <a:pt x="356" y="2836"/>
                  </a:lnTo>
                  <a:lnTo>
                    <a:pt x="364" y="2830"/>
                  </a:lnTo>
                  <a:lnTo>
                    <a:pt x="374" y="2828"/>
                  </a:lnTo>
                  <a:lnTo>
                    <a:pt x="390" y="2826"/>
                  </a:lnTo>
                  <a:lnTo>
                    <a:pt x="392" y="2824"/>
                  </a:lnTo>
                  <a:lnTo>
                    <a:pt x="390" y="2818"/>
                  </a:lnTo>
                  <a:lnTo>
                    <a:pt x="392" y="2808"/>
                  </a:lnTo>
                  <a:lnTo>
                    <a:pt x="396" y="2798"/>
                  </a:lnTo>
                  <a:lnTo>
                    <a:pt x="402" y="2788"/>
                  </a:lnTo>
                  <a:lnTo>
                    <a:pt x="410" y="2780"/>
                  </a:lnTo>
                  <a:lnTo>
                    <a:pt x="424" y="2768"/>
                  </a:lnTo>
                  <a:lnTo>
                    <a:pt x="428" y="2764"/>
                  </a:lnTo>
                  <a:lnTo>
                    <a:pt x="430" y="2760"/>
                  </a:lnTo>
                  <a:lnTo>
                    <a:pt x="428" y="2756"/>
                  </a:lnTo>
                  <a:lnTo>
                    <a:pt x="422" y="2752"/>
                  </a:lnTo>
                  <a:lnTo>
                    <a:pt x="416" y="2746"/>
                  </a:lnTo>
                  <a:lnTo>
                    <a:pt x="412" y="2740"/>
                  </a:lnTo>
                  <a:lnTo>
                    <a:pt x="410" y="2734"/>
                  </a:lnTo>
                  <a:lnTo>
                    <a:pt x="410" y="2724"/>
                  </a:lnTo>
                  <a:lnTo>
                    <a:pt x="412" y="2714"/>
                  </a:lnTo>
                  <a:lnTo>
                    <a:pt x="418" y="2702"/>
                  </a:lnTo>
                  <a:lnTo>
                    <a:pt x="424" y="2690"/>
                  </a:lnTo>
                  <a:lnTo>
                    <a:pt x="438" y="2670"/>
                  </a:lnTo>
                  <a:lnTo>
                    <a:pt x="446" y="2664"/>
                  </a:lnTo>
                  <a:lnTo>
                    <a:pt x="450" y="2660"/>
                  </a:lnTo>
                  <a:lnTo>
                    <a:pt x="460" y="2656"/>
                  </a:lnTo>
                  <a:lnTo>
                    <a:pt x="460" y="2654"/>
                  </a:lnTo>
                  <a:lnTo>
                    <a:pt x="460" y="2652"/>
                  </a:lnTo>
                  <a:lnTo>
                    <a:pt x="454" y="2648"/>
                  </a:lnTo>
                  <a:lnTo>
                    <a:pt x="454" y="2646"/>
                  </a:lnTo>
                  <a:lnTo>
                    <a:pt x="454" y="2642"/>
                  </a:lnTo>
                  <a:lnTo>
                    <a:pt x="458" y="2638"/>
                  </a:lnTo>
                  <a:lnTo>
                    <a:pt x="466" y="2634"/>
                  </a:lnTo>
                  <a:lnTo>
                    <a:pt x="484" y="2628"/>
                  </a:lnTo>
                  <a:lnTo>
                    <a:pt x="502" y="2624"/>
                  </a:lnTo>
                  <a:lnTo>
                    <a:pt x="508" y="2620"/>
                  </a:lnTo>
                  <a:lnTo>
                    <a:pt x="510" y="2616"/>
                  </a:lnTo>
                  <a:lnTo>
                    <a:pt x="514" y="2612"/>
                  </a:lnTo>
                  <a:lnTo>
                    <a:pt x="520" y="2608"/>
                  </a:lnTo>
                  <a:lnTo>
                    <a:pt x="536" y="2600"/>
                  </a:lnTo>
                  <a:lnTo>
                    <a:pt x="544" y="2596"/>
                  </a:lnTo>
                  <a:lnTo>
                    <a:pt x="550" y="2590"/>
                  </a:lnTo>
                  <a:lnTo>
                    <a:pt x="552" y="2584"/>
                  </a:lnTo>
                  <a:lnTo>
                    <a:pt x="552" y="2580"/>
                  </a:lnTo>
                  <a:lnTo>
                    <a:pt x="550" y="2576"/>
                  </a:lnTo>
                  <a:lnTo>
                    <a:pt x="550" y="2572"/>
                  </a:lnTo>
                  <a:lnTo>
                    <a:pt x="550" y="2570"/>
                  </a:lnTo>
                  <a:lnTo>
                    <a:pt x="554" y="2566"/>
                  </a:lnTo>
                  <a:lnTo>
                    <a:pt x="556" y="2566"/>
                  </a:lnTo>
                  <a:lnTo>
                    <a:pt x="556" y="2562"/>
                  </a:lnTo>
                  <a:lnTo>
                    <a:pt x="554" y="2560"/>
                  </a:lnTo>
                  <a:lnTo>
                    <a:pt x="548" y="2554"/>
                  </a:lnTo>
                  <a:lnTo>
                    <a:pt x="548" y="2542"/>
                  </a:lnTo>
                  <a:lnTo>
                    <a:pt x="548" y="2536"/>
                  </a:lnTo>
                  <a:lnTo>
                    <a:pt x="548" y="2532"/>
                  </a:lnTo>
                  <a:lnTo>
                    <a:pt x="548" y="2524"/>
                  </a:lnTo>
                  <a:lnTo>
                    <a:pt x="548" y="2518"/>
                  </a:lnTo>
                  <a:lnTo>
                    <a:pt x="550" y="2514"/>
                  </a:lnTo>
                  <a:lnTo>
                    <a:pt x="556" y="2510"/>
                  </a:lnTo>
                  <a:lnTo>
                    <a:pt x="564" y="2508"/>
                  </a:lnTo>
                  <a:lnTo>
                    <a:pt x="572" y="2502"/>
                  </a:lnTo>
                  <a:lnTo>
                    <a:pt x="584" y="2494"/>
                  </a:lnTo>
                  <a:lnTo>
                    <a:pt x="586" y="2494"/>
                  </a:lnTo>
                  <a:lnTo>
                    <a:pt x="588" y="2494"/>
                  </a:lnTo>
                  <a:lnTo>
                    <a:pt x="590" y="2498"/>
                  </a:lnTo>
                  <a:lnTo>
                    <a:pt x="592" y="2500"/>
                  </a:lnTo>
                  <a:lnTo>
                    <a:pt x="598" y="2502"/>
                  </a:lnTo>
                  <a:lnTo>
                    <a:pt x="604" y="2502"/>
                  </a:lnTo>
                  <a:lnTo>
                    <a:pt x="608" y="2504"/>
                  </a:lnTo>
                  <a:lnTo>
                    <a:pt x="610" y="2506"/>
                  </a:lnTo>
                  <a:lnTo>
                    <a:pt x="616" y="2506"/>
                  </a:lnTo>
                  <a:lnTo>
                    <a:pt x="626" y="2504"/>
                  </a:lnTo>
                  <a:lnTo>
                    <a:pt x="630" y="2504"/>
                  </a:lnTo>
                  <a:lnTo>
                    <a:pt x="634" y="2506"/>
                  </a:lnTo>
                  <a:lnTo>
                    <a:pt x="640" y="2512"/>
                  </a:lnTo>
                  <a:lnTo>
                    <a:pt x="644" y="2516"/>
                  </a:lnTo>
                  <a:lnTo>
                    <a:pt x="646" y="2516"/>
                  </a:lnTo>
                  <a:lnTo>
                    <a:pt x="650" y="2514"/>
                  </a:lnTo>
                  <a:lnTo>
                    <a:pt x="654" y="2516"/>
                  </a:lnTo>
                  <a:lnTo>
                    <a:pt x="656" y="2518"/>
                  </a:lnTo>
                  <a:lnTo>
                    <a:pt x="660" y="2520"/>
                  </a:lnTo>
                  <a:lnTo>
                    <a:pt x="664" y="2520"/>
                  </a:lnTo>
                  <a:lnTo>
                    <a:pt x="678" y="2518"/>
                  </a:lnTo>
                  <a:lnTo>
                    <a:pt x="690" y="2512"/>
                  </a:lnTo>
                  <a:lnTo>
                    <a:pt x="692" y="2508"/>
                  </a:lnTo>
                  <a:lnTo>
                    <a:pt x="694" y="2506"/>
                  </a:lnTo>
                  <a:lnTo>
                    <a:pt x="694" y="2502"/>
                  </a:lnTo>
                  <a:lnTo>
                    <a:pt x="696" y="2500"/>
                  </a:lnTo>
                  <a:lnTo>
                    <a:pt x="704" y="2494"/>
                  </a:lnTo>
                  <a:lnTo>
                    <a:pt x="726" y="2482"/>
                  </a:lnTo>
                  <a:lnTo>
                    <a:pt x="738" y="2476"/>
                  </a:lnTo>
                  <a:lnTo>
                    <a:pt x="748" y="2472"/>
                  </a:lnTo>
                  <a:lnTo>
                    <a:pt x="754" y="2466"/>
                  </a:lnTo>
                  <a:lnTo>
                    <a:pt x="758" y="2462"/>
                  </a:lnTo>
                  <a:lnTo>
                    <a:pt x="762" y="2452"/>
                  </a:lnTo>
                  <a:lnTo>
                    <a:pt x="766" y="2448"/>
                  </a:lnTo>
                  <a:lnTo>
                    <a:pt x="774" y="2444"/>
                  </a:lnTo>
                  <a:lnTo>
                    <a:pt x="780" y="2444"/>
                  </a:lnTo>
                  <a:lnTo>
                    <a:pt x="786" y="2444"/>
                  </a:lnTo>
                  <a:lnTo>
                    <a:pt x="792" y="2448"/>
                  </a:lnTo>
                  <a:lnTo>
                    <a:pt x="798" y="2454"/>
                  </a:lnTo>
                  <a:lnTo>
                    <a:pt x="808" y="2462"/>
                  </a:lnTo>
                  <a:lnTo>
                    <a:pt x="814" y="2466"/>
                  </a:lnTo>
                  <a:lnTo>
                    <a:pt x="820" y="2466"/>
                  </a:lnTo>
                  <a:lnTo>
                    <a:pt x="826" y="2466"/>
                  </a:lnTo>
                  <a:lnTo>
                    <a:pt x="830" y="2468"/>
                  </a:lnTo>
                  <a:lnTo>
                    <a:pt x="832" y="2474"/>
                  </a:lnTo>
                  <a:lnTo>
                    <a:pt x="834" y="2480"/>
                  </a:lnTo>
                  <a:lnTo>
                    <a:pt x="836" y="2494"/>
                  </a:lnTo>
                  <a:lnTo>
                    <a:pt x="838" y="2500"/>
                  </a:lnTo>
                  <a:lnTo>
                    <a:pt x="842" y="2504"/>
                  </a:lnTo>
                  <a:lnTo>
                    <a:pt x="844" y="2508"/>
                  </a:lnTo>
                  <a:lnTo>
                    <a:pt x="846" y="2512"/>
                  </a:lnTo>
                  <a:lnTo>
                    <a:pt x="846" y="2518"/>
                  </a:lnTo>
                  <a:lnTo>
                    <a:pt x="846" y="2522"/>
                  </a:lnTo>
                  <a:lnTo>
                    <a:pt x="846" y="2526"/>
                  </a:lnTo>
                  <a:lnTo>
                    <a:pt x="848" y="2530"/>
                  </a:lnTo>
                  <a:lnTo>
                    <a:pt x="854" y="2536"/>
                  </a:lnTo>
                  <a:lnTo>
                    <a:pt x="870" y="2546"/>
                  </a:lnTo>
                  <a:lnTo>
                    <a:pt x="872" y="2550"/>
                  </a:lnTo>
                  <a:lnTo>
                    <a:pt x="872" y="2556"/>
                  </a:lnTo>
                  <a:lnTo>
                    <a:pt x="872" y="2560"/>
                  </a:lnTo>
                  <a:lnTo>
                    <a:pt x="874" y="2562"/>
                  </a:lnTo>
                  <a:lnTo>
                    <a:pt x="882" y="2564"/>
                  </a:lnTo>
                  <a:lnTo>
                    <a:pt x="890" y="2566"/>
                  </a:lnTo>
                  <a:lnTo>
                    <a:pt x="894" y="2570"/>
                  </a:lnTo>
                  <a:lnTo>
                    <a:pt x="898" y="2576"/>
                  </a:lnTo>
                  <a:lnTo>
                    <a:pt x="902" y="2584"/>
                  </a:lnTo>
                  <a:lnTo>
                    <a:pt x="906" y="2586"/>
                  </a:lnTo>
                  <a:lnTo>
                    <a:pt x="910" y="2588"/>
                  </a:lnTo>
                  <a:lnTo>
                    <a:pt x="920" y="2598"/>
                  </a:lnTo>
                  <a:lnTo>
                    <a:pt x="932" y="2612"/>
                  </a:lnTo>
                  <a:lnTo>
                    <a:pt x="944" y="2620"/>
                  </a:lnTo>
                  <a:lnTo>
                    <a:pt x="956" y="2624"/>
                  </a:lnTo>
                  <a:lnTo>
                    <a:pt x="970" y="2624"/>
                  </a:lnTo>
                  <a:lnTo>
                    <a:pt x="974" y="2626"/>
                  </a:lnTo>
                  <a:lnTo>
                    <a:pt x="978" y="2628"/>
                  </a:lnTo>
                  <a:lnTo>
                    <a:pt x="982" y="2638"/>
                  </a:lnTo>
                  <a:lnTo>
                    <a:pt x="988" y="2646"/>
                  </a:lnTo>
                  <a:lnTo>
                    <a:pt x="990" y="2650"/>
                  </a:lnTo>
                  <a:lnTo>
                    <a:pt x="996" y="2650"/>
                  </a:lnTo>
                  <a:lnTo>
                    <a:pt x="1002" y="2650"/>
                  </a:lnTo>
                  <a:lnTo>
                    <a:pt x="1004" y="2650"/>
                  </a:lnTo>
                  <a:lnTo>
                    <a:pt x="1004" y="2656"/>
                  </a:lnTo>
                  <a:lnTo>
                    <a:pt x="1002" y="2658"/>
                  </a:lnTo>
                  <a:lnTo>
                    <a:pt x="1004" y="2658"/>
                  </a:lnTo>
                  <a:lnTo>
                    <a:pt x="1006" y="2660"/>
                  </a:lnTo>
                  <a:lnTo>
                    <a:pt x="1012" y="2658"/>
                  </a:lnTo>
                  <a:lnTo>
                    <a:pt x="1018" y="2658"/>
                  </a:lnTo>
                  <a:lnTo>
                    <a:pt x="1020" y="2660"/>
                  </a:lnTo>
                  <a:lnTo>
                    <a:pt x="1022" y="2662"/>
                  </a:lnTo>
                  <a:lnTo>
                    <a:pt x="1022" y="2666"/>
                  </a:lnTo>
                  <a:lnTo>
                    <a:pt x="1022" y="2674"/>
                  </a:lnTo>
                  <a:lnTo>
                    <a:pt x="1024" y="2680"/>
                  </a:lnTo>
                  <a:lnTo>
                    <a:pt x="1030" y="2684"/>
                  </a:lnTo>
                  <a:lnTo>
                    <a:pt x="1040" y="2690"/>
                  </a:lnTo>
                  <a:lnTo>
                    <a:pt x="1050" y="2694"/>
                  </a:lnTo>
                  <a:lnTo>
                    <a:pt x="1054" y="2698"/>
                  </a:lnTo>
                  <a:lnTo>
                    <a:pt x="1058" y="2702"/>
                  </a:lnTo>
                  <a:lnTo>
                    <a:pt x="1062" y="2710"/>
                  </a:lnTo>
                  <a:lnTo>
                    <a:pt x="1066" y="2720"/>
                  </a:lnTo>
                  <a:lnTo>
                    <a:pt x="1070" y="2740"/>
                  </a:lnTo>
                  <a:lnTo>
                    <a:pt x="1072" y="2752"/>
                  </a:lnTo>
                  <a:lnTo>
                    <a:pt x="1072" y="2758"/>
                  </a:lnTo>
                  <a:lnTo>
                    <a:pt x="1066" y="2762"/>
                  </a:lnTo>
                  <a:lnTo>
                    <a:pt x="1064" y="2768"/>
                  </a:lnTo>
                  <a:lnTo>
                    <a:pt x="1064" y="2772"/>
                  </a:lnTo>
                  <a:lnTo>
                    <a:pt x="1062" y="2776"/>
                  </a:lnTo>
                  <a:lnTo>
                    <a:pt x="1060" y="2784"/>
                  </a:lnTo>
                  <a:lnTo>
                    <a:pt x="1054" y="2790"/>
                  </a:lnTo>
                  <a:lnTo>
                    <a:pt x="1052" y="2796"/>
                  </a:lnTo>
                  <a:lnTo>
                    <a:pt x="1054" y="2802"/>
                  </a:lnTo>
                  <a:lnTo>
                    <a:pt x="1058" y="2806"/>
                  </a:lnTo>
                  <a:lnTo>
                    <a:pt x="1064" y="2808"/>
                  </a:lnTo>
                  <a:lnTo>
                    <a:pt x="1068" y="2808"/>
                  </a:lnTo>
                  <a:lnTo>
                    <a:pt x="1070" y="2806"/>
                  </a:lnTo>
                  <a:lnTo>
                    <a:pt x="1072" y="2804"/>
                  </a:lnTo>
                  <a:lnTo>
                    <a:pt x="1076" y="2794"/>
                  </a:lnTo>
                  <a:lnTo>
                    <a:pt x="1084" y="2784"/>
                  </a:lnTo>
                  <a:lnTo>
                    <a:pt x="1088" y="2780"/>
                  </a:lnTo>
                  <a:lnTo>
                    <a:pt x="1090" y="2776"/>
                  </a:lnTo>
                  <a:lnTo>
                    <a:pt x="1092" y="2768"/>
                  </a:lnTo>
                  <a:lnTo>
                    <a:pt x="1096" y="2760"/>
                  </a:lnTo>
                  <a:lnTo>
                    <a:pt x="1098" y="2756"/>
                  </a:lnTo>
                  <a:lnTo>
                    <a:pt x="1104" y="2752"/>
                  </a:lnTo>
                  <a:lnTo>
                    <a:pt x="1110" y="2748"/>
                  </a:lnTo>
                  <a:lnTo>
                    <a:pt x="1114" y="2742"/>
                  </a:lnTo>
                  <a:lnTo>
                    <a:pt x="1116" y="2738"/>
                  </a:lnTo>
                  <a:lnTo>
                    <a:pt x="1114" y="2732"/>
                  </a:lnTo>
                  <a:lnTo>
                    <a:pt x="1112" y="2726"/>
                  </a:lnTo>
                  <a:lnTo>
                    <a:pt x="1108" y="2722"/>
                  </a:lnTo>
                  <a:lnTo>
                    <a:pt x="1104" y="2718"/>
                  </a:lnTo>
                  <a:lnTo>
                    <a:pt x="1098" y="2716"/>
                  </a:lnTo>
                  <a:lnTo>
                    <a:pt x="1090" y="2712"/>
                  </a:lnTo>
                  <a:lnTo>
                    <a:pt x="1086" y="2708"/>
                  </a:lnTo>
                  <a:lnTo>
                    <a:pt x="1086" y="2704"/>
                  </a:lnTo>
                  <a:lnTo>
                    <a:pt x="1090" y="2698"/>
                  </a:lnTo>
                  <a:lnTo>
                    <a:pt x="1092" y="2692"/>
                  </a:lnTo>
                  <a:lnTo>
                    <a:pt x="1094" y="2684"/>
                  </a:lnTo>
                  <a:lnTo>
                    <a:pt x="1096" y="2676"/>
                  </a:lnTo>
                  <a:lnTo>
                    <a:pt x="1100" y="2672"/>
                  </a:lnTo>
                  <a:lnTo>
                    <a:pt x="1104" y="2670"/>
                  </a:lnTo>
                  <a:lnTo>
                    <a:pt x="1112" y="2666"/>
                  </a:lnTo>
                  <a:lnTo>
                    <a:pt x="1116" y="2668"/>
                  </a:lnTo>
                  <a:lnTo>
                    <a:pt x="1124" y="2670"/>
                  </a:lnTo>
                  <a:lnTo>
                    <a:pt x="1134" y="2672"/>
                  </a:lnTo>
                  <a:lnTo>
                    <a:pt x="1140" y="2674"/>
                  </a:lnTo>
                  <a:lnTo>
                    <a:pt x="1144" y="2678"/>
                  </a:lnTo>
                  <a:lnTo>
                    <a:pt x="1148" y="2688"/>
                  </a:lnTo>
                  <a:lnTo>
                    <a:pt x="1150" y="2696"/>
                  </a:lnTo>
                  <a:lnTo>
                    <a:pt x="1154" y="2700"/>
                  </a:lnTo>
                  <a:lnTo>
                    <a:pt x="1158" y="2702"/>
                  </a:lnTo>
                  <a:lnTo>
                    <a:pt x="1166" y="2702"/>
                  </a:lnTo>
                  <a:lnTo>
                    <a:pt x="1166" y="2700"/>
                  </a:lnTo>
                  <a:lnTo>
                    <a:pt x="1166" y="2696"/>
                  </a:lnTo>
                  <a:lnTo>
                    <a:pt x="1168" y="2688"/>
                  </a:lnTo>
                  <a:lnTo>
                    <a:pt x="1168" y="2684"/>
                  </a:lnTo>
                  <a:lnTo>
                    <a:pt x="1168" y="2678"/>
                  </a:lnTo>
                  <a:lnTo>
                    <a:pt x="1166" y="2674"/>
                  </a:lnTo>
                  <a:lnTo>
                    <a:pt x="1162" y="2670"/>
                  </a:lnTo>
                  <a:lnTo>
                    <a:pt x="1152" y="2662"/>
                  </a:lnTo>
                  <a:lnTo>
                    <a:pt x="1142" y="2654"/>
                  </a:lnTo>
                  <a:lnTo>
                    <a:pt x="1126" y="2646"/>
                  </a:lnTo>
                  <a:lnTo>
                    <a:pt x="1120" y="2642"/>
                  </a:lnTo>
                  <a:lnTo>
                    <a:pt x="1114" y="2636"/>
                  </a:lnTo>
                  <a:lnTo>
                    <a:pt x="1110" y="2632"/>
                  </a:lnTo>
                  <a:lnTo>
                    <a:pt x="1102" y="2628"/>
                  </a:lnTo>
                  <a:lnTo>
                    <a:pt x="1082" y="2620"/>
                  </a:lnTo>
                  <a:lnTo>
                    <a:pt x="1074" y="2616"/>
                  </a:lnTo>
                  <a:lnTo>
                    <a:pt x="1068" y="2610"/>
                  </a:lnTo>
                  <a:lnTo>
                    <a:pt x="1066" y="2606"/>
                  </a:lnTo>
                  <a:lnTo>
                    <a:pt x="1066" y="2602"/>
                  </a:lnTo>
                  <a:lnTo>
                    <a:pt x="1070" y="2600"/>
                  </a:lnTo>
                  <a:lnTo>
                    <a:pt x="1074" y="2594"/>
                  </a:lnTo>
                  <a:lnTo>
                    <a:pt x="1076" y="2592"/>
                  </a:lnTo>
                  <a:lnTo>
                    <a:pt x="1074" y="2590"/>
                  </a:lnTo>
                  <a:lnTo>
                    <a:pt x="1068" y="2588"/>
                  </a:lnTo>
                  <a:lnTo>
                    <a:pt x="1060" y="2586"/>
                  </a:lnTo>
                  <a:lnTo>
                    <a:pt x="1036" y="2584"/>
                  </a:lnTo>
                  <a:lnTo>
                    <a:pt x="1026" y="2580"/>
                  </a:lnTo>
                  <a:lnTo>
                    <a:pt x="1016" y="2576"/>
                  </a:lnTo>
                  <a:lnTo>
                    <a:pt x="1002" y="2560"/>
                  </a:lnTo>
                  <a:lnTo>
                    <a:pt x="990" y="2544"/>
                  </a:lnTo>
                  <a:lnTo>
                    <a:pt x="984" y="2530"/>
                  </a:lnTo>
                  <a:lnTo>
                    <a:pt x="978" y="2518"/>
                  </a:lnTo>
                  <a:lnTo>
                    <a:pt x="974" y="2498"/>
                  </a:lnTo>
                  <a:lnTo>
                    <a:pt x="970" y="2492"/>
                  </a:lnTo>
                  <a:lnTo>
                    <a:pt x="966" y="2490"/>
                  </a:lnTo>
                  <a:lnTo>
                    <a:pt x="958" y="2488"/>
                  </a:lnTo>
                  <a:lnTo>
                    <a:pt x="950" y="2484"/>
                  </a:lnTo>
                  <a:lnTo>
                    <a:pt x="944" y="2476"/>
                  </a:lnTo>
                  <a:lnTo>
                    <a:pt x="934" y="2468"/>
                  </a:lnTo>
                  <a:lnTo>
                    <a:pt x="928" y="2462"/>
                  </a:lnTo>
                  <a:lnTo>
                    <a:pt x="922" y="2456"/>
                  </a:lnTo>
                  <a:lnTo>
                    <a:pt x="920" y="2448"/>
                  </a:lnTo>
                  <a:lnTo>
                    <a:pt x="918" y="2442"/>
                  </a:lnTo>
                  <a:lnTo>
                    <a:pt x="916" y="2434"/>
                  </a:lnTo>
                  <a:lnTo>
                    <a:pt x="918" y="2428"/>
                  </a:lnTo>
                  <a:lnTo>
                    <a:pt x="920" y="2424"/>
                  </a:lnTo>
                  <a:lnTo>
                    <a:pt x="922" y="2422"/>
                  </a:lnTo>
                  <a:lnTo>
                    <a:pt x="926" y="2420"/>
                  </a:lnTo>
                  <a:lnTo>
                    <a:pt x="928" y="2418"/>
                  </a:lnTo>
                  <a:lnTo>
                    <a:pt x="926" y="2414"/>
                  </a:lnTo>
                  <a:lnTo>
                    <a:pt x="918" y="2400"/>
                  </a:lnTo>
                  <a:lnTo>
                    <a:pt x="914" y="2394"/>
                  </a:lnTo>
                  <a:lnTo>
                    <a:pt x="916" y="2388"/>
                  </a:lnTo>
                  <a:lnTo>
                    <a:pt x="920" y="2384"/>
                  </a:lnTo>
                  <a:lnTo>
                    <a:pt x="924" y="2386"/>
                  </a:lnTo>
                  <a:lnTo>
                    <a:pt x="926" y="2388"/>
                  </a:lnTo>
                  <a:lnTo>
                    <a:pt x="930" y="2388"/>
                  </a:lnTo>
                  <a:lnTo>
                    <a:pt x="934" y="2384"/>
                  </a:lnTo>
                  <a:lnTo>
                    <a:pt x="940" y="2378"/>
                  </a:lnTo>
                  <a:lnTo>
                    <a:pt x="950" y="2372"/>
                  </a:lnTo>
                  <a:lnTo>
                    <a:pt x="956" y="2370"/>
                  </a:lnTo>
                  <a:lnTo>
                    <a:pt x="958" y="2372"/>
                  </a:lnTo>
                  <a:lnTo>
                    <a:pt x="960" y="2374"/>
                  </a:lnTo>
                  <a:lnTo>
                    <a:pt x="966" y="2374"/>
                  </a:lnTo>
                  <a:lnTo>
                    <a:pt x="972" y="2372"/>
                  </a:lnTo>
                  <a:lnTo>
                    <a:pt x="974" y="2374"/>
                  </a:lnTo>
                  <a:lnTo>
                    <a:pt x="974" y="2378"/>
                  </a:lnTo>
                  <a:lnTo>
                    <a:pt x="974" y="2380"/>
                  </a:lnTo>
                  <a:lnTo>
                    <a:pt x="972" y="2382"/>
                  </a:lnTo>
                  <a:lnTo>
                    <a:pt x="970" y="2382"/>
                  </a:lnTo>
                  <a:lnTo>
                    <a:pt x="968" y="2384"/>
                  </a:lnTo>
                  <a:lnTo>
                    <a:pt x="968" y="2386"/>
                  </a:lnTo>
                  <a:lnTo>
                    <a:pt x="970" y="2398"/>
                  </a:lnTo>
                  <a:lnTo>
                    <a:pt x="976" y="2414"/>
                  </a:lnTo>
                  <a:lnTo>
                    <a:pt x="982" y="2426"/>
                  </a:lnTo>
                  <a:lnTo>
                    <a:pt x="986" y="2428"/>
                  </a:lnTo>
                  <a:lnTo>
                    <a:pt x="988" y="2424"/>
                  </a:lnTo>
                  <a:lnTo>
                    <a:pt x="994" y="2402"/>
                  </a:lnTo>
                  <a:lnTo>
                    <a:pt x="996" y="2398"/>
                  </a:lnTo>
                  <a:lnTo>
                    <a:pt x="1000" y="2394"/>
                  </a:lnTo>
                  <a:lnTo>
                    <a:pt x="1004" y="2394"/>
                  </a:lnTo>
                  <a:lnTo>
                    <a:pt x="1008" y="2398"/>
                  </a:lnTo>
                  <a:lnTo>
                    <a:pt x="1016" y="2404"/>
                  </a:lnTo>
                  <a:lnTo>
                    <a:pt x="1020" y="2410"/>
                  </a:lnTo>
                  <a:lnTo>
                    <a:pt x="1022" y="2414"/>
                  </a:lnTo>
                  <a:lnTo>
                    <a:pt x="1022" y="2420"/>
                  </a:lnTo>
                  <a:lnTo>
                    <a:pt x="1024" y="2428"/>
                  </a:lnTo>
                  <a:lnTo>
                    <a:pt x="1026" y="2434"/>
                  </a:lnTo>
                  <a:lnTo>
                    <a:pt x="1030" y="2440"/>
                  </a:lnTo>
                  <a:lnTo>
                    <a:pt x="1034" y="2446"/>
                  </a:lnTo>
                  <a:lnTo>
                    <a:pt x="1036" y="2450"/>
                  </a:lnTo>
                  <a:lnTo>
                    <a:pt x="1036" y="2452"/>
                  </a:lnTo>
                  <a:lnTo>
                    <a:pt x="1034" y="2454"/>
                  </a:lnTo>
                  <a:lnTo>
                    <a:pt x="1034" y="2456"/>
                  </a:lnTo>
                  <a:lnTo>
                    <a:pt x="1034" y="2460"/>
                  </a:lnTo>
                  <a:lnTo>
                    <a:pt x="1038" y="2464"/>
                  </a:lnTo>
                  <a:lnTo>
                    <a:pt x="1046" y="2472"/>
                  </a:lnTo>
                  <a:lnTo>
                    <a:pt x="1056" y="2480"/>
                  </a:lnTo>
                  <a:lnTo>
                    <a:pt x="1062" y="2486"/>
                  </a:lnTo>
                  <a:lnTo>
                    <a:pt x="1066" y="2494"/>
                  </a:lnTo>
                  <a:lnTo>
                    <a:pt x="1066" y="2496"/>
                  </a:lnTo>
                  <a:lnTo>
                    <a:pt x="1068" y="2496"/>
                  </a:lnTo>
                  <a:lnTo>
                    <a:pt x="1076" y="2496"/>
                  </a:lnTo>
                  <a:lnTo>
                    <a:pt x="1084" y="2496"/>
                  </a:lnTo>
                  <a:lnTo>
                    <a:pt x="1090" y="2498"/>
                  </a:lnTo>
                  <a:lnTo>
                    <a:pt x="1102" y="2504"/>
                  </a:lnTo>
                  <a:lnTo>
                    <a:pt x="1114" y="2516"/>
                  </a:lnTo>
                  <a:lnTo>
                    <a:pt x="1128" y="2528"/>
                  </a:lnTo>
                  <a:lnTo>
                    <a:pt x="1114" y="2524"/>
                  </a:lnTo>
                  <a:lnTo>
                    <a:pt x="1110" y="2524"/>
                  </a:lnTo>
                  <a:lnTo>
                    <a:pt x="1110" y="2526"/>
                  </a:lnTo>
                  <a:lnTo>
                    <a:pt x="1116" y="2530"/>
                  </a:lnTo>
                  <a:lnTo>
                    <a:pt x="1134" y="2536"/>
                  </a:lnTo>
                  <a:lnTo>
                    <a:pt x="1144" y="2540"/>
                  </a:lnTo>
                  <a:lnTo>
                    <a:pt x="1152" y="2544"/>
                  </a:lnTo>
                  <a:lnTo>
                    <a:pt x="1160" y="2552"/>
                  </a:lnTo>
                  <a:lnTo>
                    <a:pt x="1162" y="2558"/>
                  </a:lnTo>
                  <a:lnTo>
                    <a:pt x="1164" y="2560"/>
                  </a:lnTo>
                  <a:lnTo>
                    <a:pt x="1166" y="2560"/>
                  </a:lnTo>
                  <a:lnTo>
                    <a:pt x="1174" y="2560"/>
                  </a:lnTo>
                  <a:lnTo>
                    <a:pt x="1176" y="2562"/>
                  </a:lnTo>
                  <a:lnTo>
                    <a:pt x="1184" y="2566"/>
                  </a:lnTo>
                  <a:lnTo>
                    <a:pt x="1188" y="2568"/>
                  </a:lnTo>
                  <a:lnTo>
                    <a:pt x="1190" y="2574"/>
                  </a:lnTo>
                  <a:lnTo>
                    <a:pt x="1190" y="2582"/>
                  </a:lnTo>
                  <a:lnTo>
                    <a:pt x="1192" y="2584"/>
                  </a:lnTo>
                  <a:lnTo>
                    <a:pt x="1196" y="2586"/>
                  </a:lnTo>
                  <a:lnTo>
                    <a:pt x="1204" y="2588"/>
                  </a:lnTo>
                  <a:lnTo>
                    <a:pt x="1208" y="2590"/>
                  </a:lnTo>
                  <a:lnTo>
                    <a:pt x="1208" y="2596"/>
                  </a:lnTo>
                  <a:lnTo>
                    <a:pt x="1208" y="2610"/>
                  </a:lnTo>
                  <a:lnTo>
                    <a:pt x="1206" y="2626"/>
                  </a:lnTo>
                  <a:lnTo>
                    <a:pt x="1206" y="2632"/>
                  </a:lnTo>
                  <a:lnTo>
                    <a:pt x="1206" y="2636"/>
                  </a:lnTo>
                  <a:lnTo>
                    <a:pt x="1206" y="2638"/>
                  </a:lnTo>
                  <a:lnTo>
                    <a:pt x="1206" y="2640"/>
                  </a:lnTo>
                  <a:lnTo>
                    <a:pt x="1204" y="2646"/>
                  </a:lnTo>
                  <a:lnTo>
                    <a:pt x="1200" y="2652"/>
                  </a:lnTo>
                  <a:lnTo>
                    <a:pt x="1200" y="2656"/>
                  </a:lnTo>
                  <a:lnTo>
                    <a:pt x="1202" y="2662"/>
                  </a:lnTo>
                  <a:lnTo>
                    <a:pt x="1202" y="2666"/>
                  </a:lnTo>
                  <a:lnTo>
                    <a:pt x="1202" y="2670"/>
                  </a:lnTo>
                  <a:lnTo>
                    <a:pt x="1202" y="2672"/>
                  </a:lnTo>
                  <a:lnTo>
                    <a:pt x="1200" y="2674"/>
                  </a:lnTo>
                  <a:lnTo>
                    <a:pt x="1202" y="2674"/>
                  </a:lnTo>
                  <a:lnTo>
                    <a:pt x="1208" y="2680"/>
                  </a:lnTo>
                  <a:lnTo>
                    <a:pt x="1216" y="2686"/>
                  </a:lnTo>
                  <a:lnTo>
                    <a:pt x="1222" y="2690"/>
                  </a:lnTo>
                  <a:lnTo>
                    <a:pt x="1224" y="2696"/>
                  </a:lnTo>
                  <a:lnTo>
                    <a:pt x="1224" y="2700"/>
                  </a:lnTo>
                  <a:lnTo>
                    <a:pt x="1226" y="2706"/>
                  </a:lnTo>
                  <a:lnTo>
                    <a:pt x="1228" y="2708"/>
                  </a:lnTo>
                  <a:lnTo>
                    <a:pt x="1230" y="2710"/>
                  </a:lnTo>
                  <a:lnTo>
                    <a:pt x="1240" y="2726"/>
                  </a:lnTo>
                  <a:lnTo>
                    <a:pt x="1246" y="2736"/>
                  </a:lnTo>
                  <a:lnTo>
                    <a:pt x="1250" y="2740"/>
                  </a:lnTo>
                  <a:lnTo>
                    <a:pt x="1254" y="2744"/>
                  </a:lnTo>
                  <a:lnTo>
                    <a:pt x="1258" y="2748"/>
                  </a:lnTo>
                  <a:lnTo>
                    <a:pt x="1260" y="2748"/>
                  </a:lnTo>
                  <a:lnTo>
                    <a:pt x="1260" y="2746"/>
                  </a:lnTo>
                  <a:lnTo>
                    <a:pt x="1262" y="2746"/>
                  </a:lnTo>
                  <a:lnTo>
                    <a:pt x="1266" y="2746"/>
                  </a:lnTo>
                  <a:lnTo>
                    <a:pt x="1272" y="2750"/>
                  </a:lnTo>
                  <a:lnTo>
                    <a:pt x="1274" y="2752"/>
                  </a:lnTo>
                  <a:lnTo>
                    <a:pt x="1266" y="2754"/>
                  </a:lnTo>
                  <a:lnTo>
                    <a:pt x="1258" y="2754"/>
                  </a:lnTo>
                  <a:lnTo>
                    <a:pt x="1258" y="2758"/>
                  </a:lnTo>
                  <a:lnTo>
                    <a:pt x="1260" y="2762"/>
                  </a:lnTo>
                  <a:lnTo>
                    <a:pt x="1268" y="2772"/>
                  </a:lnTo>
                  <a:lnTo>
                    <a:pt x="1272" y="2780"/>
                  </a:lnTo>
                  <a:lnTo>
                    <a:pt x="1274" y="2786"/>
                  </a:lnTo>
                  <a:lnTo>
                    <a:pt x="1276" y="2786"/>
                  </a:lnTo>
                  <a:lnTo>
                    <a:pt x="1280" y="2784"/>
                  </a:lnTo>
                  <a:lnTo>
                    <a:pt x="1284" y="2780"/>
                  </a:lnTo>
                  <a:lnTo>
                    <a:pt x="1286" y="2782"/>
                  </a:lnTo>
                  <a:lnTo>
                    <a:pt x="1290" y="2782"/>
                  </a:lnTo>
                  <a:lnTo>
                    <a:pt x="1300" y="2782"/>
                  </a:lnTo>
                  <a:lnTo>
                    <a:pt x="1312" y="2780"/>
                  </a:lnTo>
                  <a:lnTo>
                    <a:pt x="1316" y="2782"/>
                  </a:lnTo>
                  <a:lnTo>
                    <a:pt x="1318" y="2784"/>
                  </a:lnTo>
                  <a:lnTo>
                    <a:pt x="1324" y="2784"/>
                  </a:lnTo>
                  <a:lnTo>
                    <a:pt x="1330" y="2782"/>
                  </a:lnTo>
                  <a:lnTo>
                    <a:pt x="1336" y="2786"/>
                  </a:lnTo>
                  <a:lnTo>
                    <a:pt x="1342" y="2790"/>
                  </a:lnTo>
                  <a:lnTo>
                    <a:pt x="1348" y="2790"/>
                  </a:lnTo>
                  <a:lnTo>
                    <a:pt x="1354" y="2790"/>
                  </a:lnTo>
                  <a:lnTo>
                    <a:pt x="1358" y="2792"/>
                  </a:lnTo>
                  <a:lnTo>
                    <a:pt x="1358" y="2794"/>
                  </a:lnTo>
                  <a:lnTo>
                    <a:pt x="1358" y="2796"/>
                  </a:lnTo>
                  <a:lnTo>
                    <a:pt x="1350" y="2800"/>
                  </a:lnTo>
                  <a:lnTo>
                    <a:pt x="1342" y="2802"/>
                  </a:lnTo>
                  <a:lnTo>
                    <a:pt x="1336" y="2800"/>
                  </a:lnTo>
                  <a:lnTo>
                    <a:pt x="1322" y="2792"/>
                  </a:lnTo>
                  <a:lnTo>
                    <a:pt x="1312" y="2788"/>
                  </a:lnTo>
                  <a:lnTo>
                    <a:pt x="1306" y="2786"/>
                  </a:lnTo>
                  <a:lnTo>
                    <a:pt x="1302" y="2786"/>
                  </a:lnTo>
                  <a:lnTo>
                    <a:pt x="1298" y="2792"/>
                  </a:lnTo>
                  <a:lnTo>
                    <a:pt x="1296" y="2794"/>
                  </a:lnTo>
                  <a:lnTo>
                    <a:pt x="1292" y="2794"/>
                  </a:lnTo>
                  <a:lnTo>
                    <a:pt x="1288" y="2792"/>
                  </a:lnTo>
                  <a:lnTo>
                    <a:pt x="1282" y="2792"/>
                  </a:lnTo>
                  <a:lnTo>
                    <a:pt x="1282" y="2794"/>
                  </a:lnTo>
                  <a:lnTo>
                    <a:pt x="1280" y="2798"/>
                  </a:lnTo>
                  <a:lnTo>
                    <a:pt x="1280" y="2802"/>
                  </a:lnTo>
                  <a:lnTo>
                    <a:pt x="1278" y="2804"/>
                  </a:lnTo>
                  <a:lnTo>
                    <a:pt x="1274" y="2808"/>
                  </a:lnTo>
                  <a:lnTo>
                    <a:pt x="1272" y="2808"/>
                  </a:lnTo>
                  <a:lnTo>
                    <a:pt x="1276" y="2812"/>
                  </a:lnTo>
                  <a:lnTo>
                    <a:pt x="1280" y="2816"/>
                  </a:lnTo>
                  <a:lnTo>
                    <a:pt x="1280" y="2820"/>
                  </a:lnTo>
                  <a:lnTo>
                    <a:pt x="1280" y="2824"/>
                  </a:lnTo>
                  <a:lnTo>
                    <a:pt x="1286" y="2824"/>
                  </a:lnTo>
                  <a:lnTo>
                    <a:pt x="1288" y="2824"/>
                  </a:lnTo>
                  <a:lnTo>
                    <a:pt x="1292" y="2826"/>
                  </a:lnTo>
                  <a:lnTo>
                    <a:pt x="1294" y="2832"/>
                  </a:lnTo>
                  <a:lnTo>
                    <a:pt x="1294" y="2838"/>
                  </a:lnTo>
                  <a:lnTo>
                    <a:pt x="1292" y="2844"/>
                  </a:lnTo>
                  <a:lnTo>
                    <a:pt x="1292" y="2848"/>
                  </a:lnTo>
                  <a:lnTo>
                    <a:pt x="1292" y="2854"/>
                  </a:lnTo>
                  <a:lnTo>
                    <a:pt x="1298" y="2864"/>
                  </a:lnTo>
                  <a:lnTo>
                    <a:pt x="1300" y="2866"/>
                  </a:lnTo>
                  <a:lnTo>
                    <a:pt x="1304" y="2868"/>
                  </a:lnTo>
                  <a:lnTo>
                    <a:pt x="1306" y="2866"/>
                  </a:lnTo>
                  <a:lnTo>
                    <a:pt x="1308" y="2862"/>
                  </a:lnTo>
                  <a:lnTo>
                    <a:pt x="1308" y="2856"/>
                  </a:lnTo>
                  <a:lnTo>
                    <a:pt x="1310" y="2854"/>
                  </a:lnTo>
                  <a:lnTo>
                    <a:pt x="1314" y="2854"/>
                  </a:lnTo>
                  <a:lnTo>
                    <a:pt x="1316" y="2856"/>
                  </a:lnTo>
                  <a:lnTo>
                    <a:pt x="1320" y="2866"/>
                  </a:lnTo>
                  <a:lnTo>
                    <a:pt x="1322" y="2880"/>
                  </a:lnTo>
                  <a:lnTo>
                    <a:pt x="1324" y="2888"/>
                  </a:lnTo>
                  <a:lnTo>
                    <a:pt x="1326" y="2888"/>
                  </a:lnTo>
                  <a:lnTo>
                    <a:pt x="1328" y="2888"/>
                  </a:lnTo>
                  <a:lnTo>
                    <a:pt x="1330" y="2882"/>
                  </a:lnTo>
                  <a:lnTo>
                    <a:pt x="1332" y="2874"/>
                  </a:lnTo>
                  <a:lnTo>
                    <a:pt x="1334" y="2866"/>
                  </a:lnTo>
                  <a:lnTo>
                    <a:pt x="1336" y="2866"/>
                  </a:lnTo>
                  <a:lnTo>
                    <a:pt x="1338" y="2868"/>
                  </a:lnTo>
                  <a:lnTo>
                    <a:pt x="1342" y="2872"/>
                  </a:lnTo>
                  <a:lnTo>
                    <a:pt x="1348" y="2882"/>
                  </a:lnTo>
                  <a:lnTo>
                    <a:pt x="1350" y="2886"/>
                  </a:lnTo>
                  <a:lnTo>
                    <a:pt x="1354" y="2888"/>
                  </a:lnTo>
                  <a:lnTo>
                    <a:pt x="1356" y="2886"/>
                  </a:lnTo>
                  <a:lnTo>
                    <a:pt x="1356" y="2884"/>
                  </a:lnTo>
                  <a:lnTo>
                    <a:pt x="1356" y="2876"/>
                  </a:lnTo>
                  <a:lnTo>
                    <a:pt x="1348" y="2854"/>
                  </a:lnTo>
                  <a:lnTo>
                    <a:pt x="1340" y="2834"/>
                  </a:lnTo>
                  <a:lnTo>
                    <a:pt x="1338" y="2828"/>
                  </a:lnTo>
                  <a:lnTo>
                    <a:pt x="1338" y="2826"/>
                  </a:lnTo>
                  <a:lnTo>
                    <a:pt x="1340" y="2824"/>
                  </a:lnTo>
                  <a:lnTo>
                    <a:pt x="1346" y="2826"/>
                  </a:lnTo>
                  <a:lnTo>
                    <a:pt x="1350" y="2828"/>
                  </a:lnTo>
                  <a:lnTo>
                    <a:pt x="1352" y="2832"/>
                  </a:lnTo>
                  <a:lnTo>
                    <a:pt x="1354" y="2838"/>
                  </a:lnTo>
                  <a:lnTo>
                    <a:pt x="1356" y="2840"/>
                  </a:lnTo>
                  <a:lnTo>
                    <a:pt x="1358" y="2840"/>
                  </a:lnTo>
                  <a:lnTo>
                    <a:pt x="1368" y="2836"/>
                  </a:lnTo>
                  <a:lnTo>
                    <a:pt x="1370" y="2834"/>
                  </a:lnTo>
                  <a:lnTo>
                    <a:pt x="1372" y="2832"/>
                  </a:lnTo>
                  <a:lnTo>
                    <a:pt x="1370" y="2828"/>
                  </a:lnTo>
                  <a:lnTo>
                    <a:pt x="1366" y="2824"/>
                  </a:lnTo>
                  <a:lnTo>
                    <a:pt x="1360" y="2822"/>
                  </a:lnTo>
                  <a:lnTo>
                    <a:pt x="1356" y="2822"/>
                  </a:lnTo>
                  <a:lnTo>
                    <a:pt x="1356" y="2820"/>
                  </a:lnTo>
                  <a:lnTo>
                    <a:pt x="1356" y="2816"/>
                  </a:lnTo>
                  <a:lnTo>
                    <a:pt x="1354" y="2812"/>
                  </a:lnTo>
                  <a:lnTo>
                    <a:pt x="1352" y="2810"/>
                  </a:lnTo>
                  <a:lnTo>
                    <a:pt x="1354" y="2808"/>
                  </a:lnTo>
                  <a:lnTo>
                    <a:pt x="1360" y="2802"/>
                  </a:lnTo>
                  <a:lnTo>
                    <a:pt x="1368" y="2800"/>
                  </a:lnTo>
                  <a:lnTo>
                    <a:pt x="1370" y="2800"/>
                  </a:lnTo>
                  <a:lnTo>
                    <a:pt x="1374" y="2802"/>
                  </a:lnTo>
                  <a:lnTo>
                    <a:pt x="1382" y="2816"/>
                  </a:lnTo>
                  <a:lnTo>
                    <a:pt x="1388" y="2820"/>
                  </a:lnTo>
                  <a:lnTo>
                    <a:pt x="1390" y="2820"/>
                  </a:lnTo>
                  <a:lnTo>
                    <a:pt x="1392" y="2820"/>
                  </a:lnTo>
                  <a:lnTo>
                    <a:pt x="1394" y="2818"/>
                  </a:lnTo>
                  <a:lnTo>
                    <a:pt x="1394" y="2816"/>
                  </a:lnTo>
                  <a:lnTo>
                    <a:pt x="1394" y="2810"/>
                  </a:lnTo>
                  <a:lnTo>
                    <a:pt x="1392" y="2804"/>
                  </a:lnTo>
                  <a:lnTo>
                    <a:pt x="1392" y="2796"/>
                  </a:lnTo>
                  <a:lnTo>
                    <a:pt x="1392" y="2794"/>
                  </a:lnTo>
                  <a:lnTo>
                    <a:pt x="1390" y="2790"/>
                  </a:lnTo>
                  <a:lnTo>
                    <a:pt x="1386" y="2788"/>
                  </a:lnTo>
                  <a:lnTo>
                    <a:pt x="1378" y="2784"/>
                  </a:lnTo>
                  <a:lnTo>
                    <a:pt x="1376" y="2782"/>
                  </a:lnTo>
                  <a:lnTo>
                    <a:pt x="1374" y="2780"/>
                  </a:lnTo>
                  <a:lnTo>
                    <a:pt x="1370" y="2774"/>
                  </a:lnTo>
                  <a:lnTo>
                    <a:pt x="1366" y="2774"/>
                  </a:lnTo>
                  <a:lnTo>
                    <a:pt x="1364" y="2772"/>
                  </a:lnTo>
                  <a:lnTo>
                    <a:pt x="1360" y="2768"/>
                  </a:lnTo>
                  <a:lnTo>
                    <a:pt x="1358" y="2764"/>
                  </a:lnTo>
                  <a:lnTo>
                    <a:pt x="1352" y="2762"/>
                  </a:lnTo>
                  <a:lnTo>
                    <a:pt x="1340" y="2758"/>
                  </a:lnTo>
                  <a:lnTo>
                    <a:pt x="1332" y="2754"/>
                  </a:lnTo>
                  <a:lnTo>
                    <a:pt x="1332" y="2752"/>
                  </a:lnTo>
                  <a:lnTo>
                    <a:pt x="1338" y="2752"/>
                  </a:lnTo>
                  <a:lnTo>
                    <a:pt x="1346" y="2750"/>
                  </a:lnTo>
                  <a:lnTo>
                    <a:pt x="1348" y="2746"/>
                  </a:lnTo>
                  <a:lnTo>
                    <a:pt x="1348" y="2744"/>
                  </a:lnTo>
                  <a:lnTo>
                    <a:pt x="1346" y="2740"/>
                  </a:lnTo>
                  <a:lnTo>
                    <a:pt x="1344" y="2732"/>
                  </a:lnTo>
                  <a:lnTo>
                    <a:pt x="1344" y="2730"/>
                  </a:lnTo>
                  <a:lnTo>
                    <a:pt x="1348" y="2730"/>
                  </a:lnTo>
                  <a:lnTo>
                    <a:pt x="1352" y="2730"/>
                  </a:lnTo>
                  <a:lnTo>
                    <a:pt x="1354" y="2732"/>
                  </a:lnTo>
                  <a:lnTo>
                    <a:pt x="1354" y="2738"/>
                  </a:lnTo>
                  <a:lnTo>
                    <a:pt x="1354" y="2742"/>
                  </a:lnTo>
                  <a:lnTo>
                    <a:pt x="1356" y="2742"/>
                  </a:lnTo>
                  <a:lnTo>
                    <a:pt x="1358" y="2742"/>
                  </a:lnTo>
                  <a:lnTo>
                    <a:pt x="1360" y="2738"/>
                  </a:lnTo>
                  <a:lnTo>
                    <a:pt x="1360" y="2736"/>
                  </a:lnTo>
                  <a:lnTo>
                    <a:pt x="1360" y="2728"/>
                  </a:lnTo>
                  <a:lnTo>
                    <a:pt x="1354" y="2720"/>
                  </a:lnTo>
                  <a:lnTo>
                    <a:pt x="1348" y="2710"/>
                  </a:lnTo>
                  <a:lnTo>
                    <a:pt x="1340" y="2702"/>
                  </a:lnTo>
                  <a:lnTo>
                    <a:pt x="1334" y="2692"/>
                  </a:lnTo>
                  <a:lnTo>
                    <a:pt x="1330" y="2682"/>
                  </a:lnTo>
                  <a:lnTo>
                    <a:pt x="1330" y="2678"/>
                  </a:lnTo>
                  <a:lnTo>
                    <a:pt x="1332" y="2674"/>
                  </a:lnTo>
                  <a:lnTo>
                    <a:pt x="1336" y="2666"/>
                  </a:lnTo>
                  <a:lnTo>
                    <a:pt x="1340" y="2660"/>
                  </a:lnTo>
                  <a:lnTo>
                    <a:pt x="1344" y="2660"/>
                  </a:lnTo>
                  <a:lnTo>
                    <a:pt x="1346" y="2660"/>
                  </a:lnTo>
                  <a:lnTo>
                    <a:pt x="1346" y="2662"/>
                  </a:lnTo>
                  <a:lnTo>
                    <a:pt x="1346" y="2668"/>
                  </a:lnTo>
                  <a:lnTo>
                    <a:pt x="1346" y="2670"/>
                  </a:lnTo>
                  <a:lnTo>
                    <a:pt x="1346" y="2672"/>
                  </a:lnTo>
                  <a:lnTo>
                    <a:pt x="1352" y="2674"/>
                  </a:lnTo>
                  <a:lnTo>
                    <a:pt x="1358" y="2676"/>
                  </a:lnTo>
                  <a:lnTo>
                    <a:pt x="1360" y="2680"/>
                  </a:lnTo>
                  <a:lnTo>
                    <a:pt x="1362" y="2686"/>
                  </a:lnTo>
                  <a:lnTo>
                    <a:pt x="1362" y="2690"/>
                  </a:lnTo>
                  <a:lnTo>
                    <a:pt x="1366" y="2694"/>
                  </a:lnTo>
                  <a:lnTo>
                    <a:pt x="1372" y="2696"/>
                  </a:lnTo>
                  <a:lnTo>
                    <a:pt x="1374" y="2696"/>
                  </a:lnTo>
                  <a:lnTo>
                    <a:pt x="1376" y="2696"/>
                  </a:lnTo>
                  <a:lnTo>
                    <a:pt x="1376" y="2694"/>
                  </a:lnTo>
                  <a:lnTo>
                    <a:pt x="1374" y="2690"/>
                  </a:lnTo>
                  <a:lnTo>
                    <a:pt x="1368" y="2684"/>
                  </a:lnTo>
                  <a:lnTo>
                    <a:pt x="1368" y="2678"/>
                  </a:lnTo>
                  <a:lnTo>
                    <a:pt x="1370" y="2678"/>
                  </a:lnTo>
                  <a:lnTo>
                    <a:pt x="1378" y="2684"/>
                  </a:lnTo>
                  <a:lnTo>
                    <a:pt x="1386" y="2692"/>
                  </a:lnTo>
                  <a:lnTo>
                    <a:pt x="1390" y="2694"/>
                  </a:lnTo>
                  <a:lnTo>
                    <a:pt x="1392" y="2694"/>
                  </a:lnTo>
                  <a:lnTo>
                    <a:pt x="1390" y="2692"/>
                  </a:lnTo>
                  <a:lnTo>
                    <a:pt x="1386" y="2684"/>
                  </a:lnTo>
                  <a:lnTo>
                    <a:pt x="1380" y="2676"/>
                  </a:lnTo>
                  <a:lnTo>
                    <a:pt x="1380" y="2674"/>
                  </a:lnTo>
                  <a:lnTo>
                    <a:pt x="1382" y="2674"/>
                  </a:lnTo>
                  <a:lnTo>
                    <a:pt x="1394" y="2680"/>
                  </a:lnTo>
                  <a:lnTo>
                    <a:pt x="1402" y="2684"/>
                  </a:lnTo>
                  <a:lnTo>
                    <a:pt x="1406" y="2684"/>
                  </a:lnTo>
                  <a:lnTo>
                    <a:pt x="1404" y="2682"/>
                  </a:lnTo>
                  <a:lnTo>
                    <a:pt x="1400" y="2676"/>
                  </a:lnTo>
                  <a:lnTo>
                    <a:pt x="1392" y="2670"/>
                  </a:lnTo>
                  <a:lnTo>
                    <a:pt x="1386" y="2668"/>
                  </a:lnTo>
                  <a:lnTo>
                    <a:pt x="1384" y="2668"/>
                  </a:lnTo>
                  <a:lnTo>
                    <a:pt x="1384" y="2664"/>
                  </a:lnTo>
                  <a:lnTo>
                    <a:pt x="1384" y="2662"/>
                  </a:lnTo>
                  <a:lnTo>
                    <a:pt x="1384" y="2660"/>
                  </a:lnTo>
                  <a:lnTo>
                    <a:pt x="1380" y="2656"/>
                  </a:lnTo>
                  <a:lnTo>
                    <a:pt x="1380" y="2654"/>
                  </a:lnTo>
                  <a:lnTo>
                    <a:pt x="1388" y="2652"/>
                  </a:lnTo>
                  <a:lnTo>
                    <a:pt x="1392" y="2652"/>
                  </a:lnTo>
                  <a:lnTo>
                    <a:pt x="1398" y="2650"/>
                  </a:lnTo>
                  <a:lnTo>
                    <a:pt x="1404" y="2644"/>
                  </a:lnTo>
                  <a:lnTo>
                    <a:pt x="1408" y="2642"/>
                  </a:lnTo>
                  <a:lnTo>
                    <a:pt x="1412" y="2640"/>
                  </a:lnTo>
                  <a:lnTo>
                    <a:pt x="1418" y="2642"/>
                  </a:lnTo>
                  <a:lnTo>
                    <a:pt x="1422" y="2644"/>
                  </a:lnTo>
                  <a:lnTo>
                    <a:pt x="1426" y="2644"/>
                  </a:lnTo>
                  <a:lnTo>
                    <a:pt x="1430" y="2640"/>
                  </a:lnTo>
                  <a:lnTo>
                    <a:pt x="1436" y="2638"/>
                  </a:lnTo>
                  <a:lnTo>
                    <a:pt x="1438" y="2638"/>
                  </a:lnTo>
                  <a:lnTo>
                    <a:pt x="1444" y="2640"/>
                  </a:lnTo>
                  <a:lnTo>
                    <a:pt x="1450" y="2644"/>
                  </a:lnTo>
                  <a:lnTo>
                    <a:pt x="1454" y="2644"/>
                  </a:lnTo>
                  <a:lnTo>
                    <a:pt x="1464" y="2644"/>
                  </a:lnTo>
                  <a:lnTo>
                    <a:pt x="1470" y="2644"/>
                  </a:lnTo>
                  <a:lnTo>
                    <a:pt x="1472" y="2646"/>
                  </a:lnTo>
                  <a:lnTo>
                    <a:pt x="1472" y="2650"/>
                  </a:lnTo>
                  <a:lnTo>
                    <a:pt x="1474" y="2656"/>
                  </a:lnTo>
                  <a:lnTo>
                    <a:pt x="1480" y="2660"/>
                  </a:lnTo>
                  <a:lnTo>
                    <a:pt x="1486" y="2660"/>
                  </a:lnTo>
                  <a:lnTo>
                    <a:pt x="1492" y="2658"/>
                  </a:lnTo>
                  <a:lnTo>
                    <a:pt x="1504" y="2656"/>
                  </a:lnTo>
                  <a:lnTo>
                    <a:pt x="1504" y="2658"/>
                  </a:lnTo>
                  <a:lnTo>
                    <a:pt x="1502" y="2660"/>
                  </a:lnTo>
                  <a:lnTo>
                    <a:pt x="1484" y="2668"/>
                  </a:lnTo>
                  <a:lnTo>
                    <a:pt x="1480" y="2672"/>
                  </a:lnTo>
                  <a:lnTo>
                    <a:pt x="1478" y="2680"/>
                  </a:lnTo>
                  <a:lnTo>
                    <a:pt x="1480" y="2684"/>
                  </a:lnTo>
                  <a:lnTo>
                    <a:pt x="1482" y="2682"/>
                  </a:lnTo>
                  <a:lnTo>
                    <a:pt x="1494" y="2670"/>
                  </a:lnTo>
                  <a:lnTo>
                    <a:pt x="1506" y="2662"/>
                  </a:lnTo>
                  <a:lnTo>
                    <a:pt x="1514" y="2658"/>
                  </a:lnTo>
                  <a:lnTo>
                    <a:pt x="1522" y="2654"/>
                  </a:lnTo>
                  <a:lnTo>
                    <a:pt x="1528" y="2646"/>
                  </a:lnTo>
                  <a:lnTo>
                    <a:pt x="1532" y="2638"/>
                  </a:lnTo>
                  <a:lnTo>
                    <a:pt x="1536" y="2636"/>
                  </a:lnTo>
                  <a:lnTo>
                    <a:pt x="1538" y="2634"/>
                  </a:lnTo>
                  <a:lnTo>
                    <a:pt x="1540" y="2636"/>
                  </a:lnTo>
                  <a:lnTo>
                    <a:pt x="1544" y="2640"/>
                  </a:lnTo>
                  <a:lnTo>
                    <a:pt x="1548" y="2640"/>
                  </a:lnTo>
                  <a:lnTo>
                    <a:pt x="1552" y="2638"/>
                  </a:lnTo>
                  <a:lnTo>
                    <a:pt x="1556" y="2634"/>
                  </a:lnTo>
                  <a:lnTo>
                    <a:pt x="1562" y="2634"/>
                  </a:lnTo>
                  <a:lnTo>
                    <a:pt x="1572" y="2638"/>
                  </a:lnTo>
                  <a:lnTo>
                    <a:pt x="1580" y="2638"/>
                  </a:lnTo>
                  <a:lnTo>
                    <a:pt x="1586" y="2638"/>
                  </a:lnTo>
                  <a:lnTo>
                    <a:pt x="1590" y="2634"/>
                  </a:lnTo>
                  <a:lnTo>
                    <a:pt x="1594" y="2626"/>
                  </a:lnTo>
                  <a:lnTo>
                    <a:pt x="1594" y="2624"/>
                  </a:lnTo>
                  <a:lnTo>
                    <a:pt x="1592" y="2624"/>
                  </a:lnTo>
                  <a:lnTo>
                    <a:pt x="1584" y="2622"/>
                  </a:lnTo>
                  <a:lnTo>
                    <a:pt x="1572" y="2616"/>
                  </a:lnTo>
                  <a:lnTo>
                    <a:pt x="1560" y="2608"/>
                  </a:lnTo>
                  <a:lnTo>
                    <a:pt x="1554" y="2600"/>
                  </a:lnTo>
                  <a:lnTo>
                    <a:pt x="1552" y="2592"/>
                  </a:lnTo>
                  <a:lnTo>
                    <a:pt x="1552" y="2582"/>
                  </a:lnTo>
                  <a:lnTo>
                    <a:pt x="1552" y="2578"/>
                  </a:lnTo>
                  <a:lnTo>
                    <a:pt x="1550" y="2576"/>
                  </a:lnTo>
                  <a:lnTo>
                    <a:pt x="1546" y="2572"/>
                  </a:lnTo>
                  <a:lnTo>
                    <a:pt x="1542" y="2570"/>
                  </a:lnTo>
                  <a:lnTo>
                    <a:pt x="1540" y="2568"/>
                  </a:lnTo>
                  <a:lnTo>
                    <a:pt x="1540" y="2564"/>
                  </a:lnTo>
                  <a:lnTo>
                    <a:pt x="1540" y="2560"/>
                  </a:lnTo>
                  <a:lnTo>
                    <a:pt x="1538" y="2558"/>
                  </a:lnTo>
                  <a:lnTo>
                    <a:pt x="1530" y="2556"/>
                  </a:lnTo>
                  <a:lnTo>
                    <a:pt x="1528" y="2556"/>
                  </a:lnTo>
                  <a:lnTo>
                    <a:pt x="1528" y="2554"/>
                  </a:lnTo>
                  <a:lnTo>
                    <a:pt x="1536" y="2546"/>
                  </a:lnTo>
                  <a:lnTo>
                    <a:pt x="1542" y="2542"/>
                  </a:lnTo>
                  <a:lnTo>
                    <a:pt x="1546" y="2538"/>
                  </a:lnTo>
                  <a:lnTo>
                    <a:pt x="1546" y="2534"/>
                  </a:lnTo>
                  <a:lnTo>
                    <a:pt x="1546" y="2530"/>
                  </a:lnTo>
                  <a:lnTo>
                    <a:pt x="1546" y="2522"/>
                  </a:lnTo>
                  <a:lnTo>
                    <a:pt x="1546" y="2516"/>
                  </a:lnTo>
                  <a:lnTo>
                    <a:pt x="1550" y="2510"/>
                  </a:lnTo>
                  <a:lnTo>
                    <a:pt x="1554" y="2504"/>
                  </a:lnTo>
                  <a:lnTo>
                    <a:pt x="1560" y="2502"/>
                  </a:lnTo>
                  <a:lnTo>
                    <a:pt x="1566" y="2504"/>
                  </a:lnTo>
                  <a:lnTo>
                    <a:pt x="1570" y="2504"/>
                  </a:lnTo>
                  <a:lnTo>
                    <a:pt x="1572" y="2502"/>
                  </a:lnTo>
                  <a:lnTo>
                    <a:pt x="1574" y="2496"/>
                  </a:lnTo>
                  <a:lnTo>
                    <a:pt x="1574" y="2484"/>
                  </a:lnTo>
                  <a:lnTo>
                    <a:pt x="1578" y="2458"/>
                  </a:lnTo>
                  <a:lnTo>
                    <a:pt x="1580" y="2448"/>
                  </a:lnTo>
                  <a:lnTo>
                    <a:pt x="1584" y="2440"/>
                  </a:lnTo>
                  <a:lnTo>
                    <a:pt x="1588" y="2434"/>
                  </a:lnTo>
                  <a:lnTo>
                    <a:pt x="1594" y="2428"/>
                  </a:lnTo>
                  <a:lnTo>
                    <a:pt x="1600" y="2426"/>
                  </a:lnTo>
                  <a:lnTo>
                    <a:pt x="1608" y="2422"/>
                  </a:lnTo>
                  <a:lnTo>
                    <a:pt x="1614" y="2418"/>
                  </a:lnTo>
                  <a:lnTo>
                    <a:pt x="1618" y="2414"/>
                  </a:lnTo>
                  <a:lnTo>
                    <a:pt x="1620" y="2406"/>
                  </a:lnTo>
                  <a:lnTo>
                    <a:pt x="1620" y="2398"/>
                  </a:lnTo>
                  <a:lnTo>
                    <a:pt x="1620" y="2390"/>
                  </a:lnTo>
                  <a:lnTo>
                    <a:pt x="1620" y="2386"/>
                  </a:lnTo>
                  <a:lnTo>
                    <a:pt x="1618" y="2384"/>
                  </a:lnTo>
                  <a:lnTo>
                    <a:pt x="1616" y="2378"/>
                  </a:lnTo>
                  <a:lnTo>
                    <a:pt x="1616" y="2372"/>
                  </a:lnTo>
                  <a:lnTo>
                    <a:pt x="1620" y="2372"/>
                  </a:lnTo>
                  <a:lnTo>
                    <a:pt x="1626" y="2372"/>
                  </a:lnTo>
                  <a:lnTo>
                    <a:pt x="1630" y="2370"/>
                  </a:lnTo>
                  <a:lnTo>
                    <a:pt x="1636" y="2366"/>
                  </a:lnTo>
                  <a:lnTo>
                    <a:pt x="1646" y="2358"/>
                  </a:lnTo>
                  <a:lnTo>
                    <a:pt x="1654" y="2348"/>
                  </a:lnTo>
                  <a:lnTo>
                    <a:pt x="1660" y="2340"/>
                  </a:lnTo>
                  <a:lnTo>
                    <a:pt x="1662" y="2330"/>
                  </a:lnTo>
                  <a:lnTo>
                    <a:pt x="1662" y="2326"/>
                  </a:lnTo>
                  <a:lnTo>
                    <a:pt x="1664" y="2324"/>
                  </a:lnTo>
                  <a:lnTo>
                    <a:pt x="1668" y="2322"/>
                  </a:lnTo>
                  <a:lnTo>
                    <a:pt x="1672" y="2320"/>
                  </a:lnTo>
                  <a:lnTo>
                    <a:pt x="1682" y="2320"/>
                  </a:lnTo>
                  <a:lnTo>
                    <a:pt x="1690" y="2318"/>
                  </a:lnTo>
                  <a:lnTo>
                    <a:pt x="1698" y="2318"/>
                  </a:lnTo>
                  <a:lnTo>
                    <a:pt x="1702" y="2318"/>
                  </a:lnTo>
                  <a:lnTo>
                    <a:pt x="1704" y="2318"/>
                  </a:lnTo>
                  <a:lnTo>
                    <a:pt x="1706" y="2312"/>
                  </a:lnTo>
                  <a:lnTo>
                    <a:pt x="1708" y="2296"/>
                  </a:lnTo>
                  <a:lnTo>
                    <a:pt x="1708" y="2294"/>
                  </a:lnTo>
                  <a:lnTo>
                    <a:pt x="1710" y="2298"/>
                  </a:lnTo>
                  <a:lnTo>
                    <a:pt x="1712" y="2308"/>
                  </a:lnTo>
                  <a:lnTo>
                    <a:pt x="1712" y="2316"/>
                  </a:lnTo>
                  <a:lnTo>
                    <a:pt x="1714" y="2320"/>
                  </a:lnTo>
                  <a:lnTo>
                    <a:pt x="1718" y="2322"/>
                  </a:lnTo>
                  <a:lnTo>
                    <a:pt x="1724" y="2322"/>
                  </a:lnTo>
                  <a:lnTo>
                    <a:pt x="1732" y="2322"/>
                  </a:lnTo>
                  <a:lnTo>
                    <a:pt x="1726" y="2324"/>
                  </a:lnTo>
                  <a:lnTo>
                    <a:pt x="1720" y="2326"/>
                  </a:lnTo>
                  <a:lnTo>
                    <a:pt x="1708" y="2324"/>
                  </a:lnTo>
                  <a:lnTo>
                    <a:pt x="1700" y="2322"/>
                  </a:lnTo>
                  <a:lnTo>
                    <a:pt x="1696" y="2322"/>
                  </a:lnTo>
                  <a:lnTo>
                    <a:pt x="1696" y="2324"/>
                  </a:lnTo>
                  <a:lnTo>
                    <a:pt x="1696" y="2326"/>
                  </a:lnTo>
                  <a:lnTo>
                    <a:pt x="1700" y="2330"/>
                  </a:lnTo>
                  <a:lnTo>
                    <a:pt x="1708" y="2336"/>
                  </a:lnTo>
                  <a:lnTo>
                    <a:pt x="1718" y="2342"/>
                  </a:lnTo>
                  <a:lnTo>
                    <a:pt x="1722" y="2346"/>
                  </a:lnTo>
                  <a:lnTo>
                    <a:pt x="1722" y="2348"/>
                  </a:lnTo>
                  <a:lnTo>
                    <a:pt x="1724" y="2350"/>
                  </a:lnTo>
                  <a:lnTo>
                    <a:pt x="1728" y="2350"/>
                  </a:lnTo>
                  <a:lnTo>
                    <a:pt x="1740" y="2350"/>
                  </a:lnTo>
                  <a:lnTo>
                    <a:pt x="1754" y="2348"/>
                  </a:lnTo>
                  <a:lnTo>
                    <a:pt x="1760" y="2348"/>
                  </a:lnTo>
                  <a:lnTo>
                    <a:pt x="1764" y="2350"/>
                  </a:lnTo>
                  <a:lnTo>
                    <a:pt x="1766" y="2352"/>
                  </a:lnTo>
                  <a:lnTo>
                    <a:pt x="1768" y="2352"/>
                  </a:lnTo>
                  <a:lnTo>
                    <a:pt x="1772" y="2350"/>
                  </a:lnTo>
                  <a:lnTo>
                    <a:pt x="1776" y="2350"/>
                  </a:lnTo>
                  <a:lnTo>
                    <a:pt x="1780" y="2356"/>
                  </a:lnTo>
                  <a:lnTo>
                    <a:pt x="1780" y="2358"/>
                  </a:lnTo>
                  <a:lnTo>
                    <a:pt x="1778" y="2360"/>
                  </a:lnTo>
                  <a:lnTo>
                    <a:pt x="1774" y="2364"/>
                  </a:lnTo>
                  <a:lnTo>
                    <a:pt x="1756" y="2374"/>
                  </a:lnTo>
                  <a:lnTo>
                    <a:pt x="1738" y="2382"/>
                  </a:lnTo>
                  <a:lnTo>
                    <a:pt x="1732" y="2386"/>
                  </a:lnTo>
                  <a:lnTo>
                    <a:pt x="1732" y="2388"/>
                  </a:lnTo>
                  <a:lnTo>
                    <a:pt x="1732" y="2390"/>
                  </a:lnTo>
                  <a:lnTo>
                    <a:pt x="1736" y="2392"/>
                  </a:lnTo>
                  <a:lnTo>
                    <a:pt x="1742" y="2394"/>
                  </a:lnTo>
                  <a:lnTo>
                    <a:pt x="1756" y="2398"/>
                  </a:lnTo>
                  <a:lnTo>
                    <a:pt x="1762" y="2400"/>
                  </a:lnTo>
                  <a:lnTo>
                    <a:pt x="1768" y="2404"/>
                  </a:lnTo>
                  <a:lnTo>
                    <a:pt x="1772" y="2410"/>
                  </a:lnTo>
                  <a:lnTo>
                    <a:pt x="1774" y="2416"/>
                  </a:lnTo>
                  <a:lnTo>
                    <a:pt x="1774" y="2424"/>
                  </a:lnTo>
                  <a:lnTo>
                    <a:pt x="1772" y="2428"/>
                  </a:lnTo>
                  <a:lnTo>
                    <a:pt x="1768" y="2432"/>
                  </a:lnTo>
                  <a:lnTo>
                    <a:pt x="1766" y="2434"/>
                  </a:lnTo>
                  <a:lnTo>
                    <a:pt x="1768" y="2434"/>
                  </a:lnTo>
                  <a:lnTo>
                    <a:pt x="1774" y="2442"/>
                  </a:lnTo>
                  <a:lnTo>
                    <a:pt x="1780" y="2446"/>
                  </a:lnTo>
                  <a:lnTo>
                    <a:pt x="1788" y="2448"/>
                  </a:lnTo>
                  <a:lnTo>
                    <a:pt x="1794" y="2446"/>
                  </a:lnTo>
                  <a:lnTo>
                    <a:pt x="1800" y="2442"/>
                  </a:lnTo>
                  <a:lnTo>
                    <a:pt x="1810" y="2432"/>
                  </a:lnTo>
                  <a:lnTo>
                    <a:pt x="1822" y="2422"/>
                  </a:lnTo>
                  <a:lnTo>
                    <a:pt x="1826" y="2420"/>
                  </a:lnTo>
                  <a:lnTo>
                    <a:pt x="1830" y="2420"/>
                  </a:lnTo>
                  <a:lnTo>
                    <a:pt x="1832" y="2422"/>
                  </a:lnTo>
                  <a:lnTo>
                    <a:pt x="1836" y="2422"/>
                  </a:lnTo>
                  <a:lnTo>
                    <a:pt x="1844" y="2416"/>
                  </a:lnTo>
                  <a:lnTo>
                    <a:pt x="1850" y="2410"/>
                  </a:lnTo>
                  <a:lnTo>
                    <a:pt x="1856" y="2408"/>
                  </a:lnTo>
                  <a:lnTo>
                    <a:pt x="1860" y="2408"/>
                  </a:lnTo>
                  <a:lnTo>
                    <a:pt x="1862" y="2408"/>
                  </a:lnTo>
                  <a:lnTo>
                    <a:pt x="1870" y="2412"/>
                  </a:lnTo>
                  <a:lnTo>
                    <a:pt x="1876" y="2414"/>
                  </a:lnTo>
                  <a:lnTo>
                    <a:pt x="1882" y="2412"/>
                  </a:lnTo>
                  <a:lnTo>
                    <a:pt x="1892" y="2408"/>
                  </a:lnTo>
                  <a:lnTo>
                    <a:pt x="1894" y="2406"/>
                  </a:lnTo>
                  <a:lnTo>
                    <a:pt x="1892" y="2404"/>
                  </a:lnTo>
                  <a:lnTo>
                    <a:pt x="1892" y="2400"/>
                  </a:lnTo>
                  <a:lnTo>
                    <a:pt x="1892" y="2398"/>
                  </a:lnTo>
                  <a:lnTo>
                    <a:pt x="1894" y="2394"/>
                  </a:lnTo>
                  <a:lnTo>
                    <a:pt x="1896" y="2390"/>
                  </a:lnTo>
                  <a:lnTo>
                    <a:pt x="1894" y="2386"/>
                  </a:lnTo>
                  <a:lnTo>
                    <a:pt x="1886" y="2384"/>
                  </a:lnTo>
                  <a:lnTo>
                    <a:pt x="1874" y="2386"/>
                  </a:lnTo>
                  <a:lnTo>
                    <a:pt x="1868" y="2388"/>
                  </a:lnTo>
                  <a:lnTo>
                    <a:pt x="1862" y="2392"/>
                  </a:lnTo>
                  <a:lnTo>
                    <a:pt x="1854" y="2396"/>
                  </a:lnTo>
                  <a:lnTo>
                    <a:pt x="1852" y="2396"/>
                  </a:lnTo>
                  <a:lnTo>
                    <a:pt x="1848" y="2392"/>
                  </a:lnTo>
                  <a:lnTo>
                    <a:pt x="1842" y="2386"/>
                  </a:lnTo>
                  <a:lnTo>
                    <a:pt x="1836" y="2376"/>
                  </a:lnTo>
                  <a:lnTo>
                    <a:pt x="1826" y="2358"/>
                  </a:lnTo>
                  <a:lnTo>
                    <a:pt x="1824" y="2348"/>
                  </a:lnTo>
                  <a:lnTo>
                    <a:pt x="1824" y="2346"/>
                  </a:lnTo>
                  <a:lnTo>
                    <a:pt x="1824" y="2344"/>
                  </a:lnTo>
                  <a:lnTo>
                    <a:pt x="1830" y="2342"/>
                  </a:lnTo>
                  <a:lnTo>
                    <a:pt x="1836" y="2340"/>
                  </a:lnTo>
                  <a:lnTo>
                    <a:pt x="1838" y="2340"/>
                  </a:lnTo>
                  <a:lnTo>
                    <a:pt x="1838" y="2342"/>
                  </a:lnTo>
                  <a:lnTo>
                    <a:pt x="1838" y="2344"/>
                  </a:lnTo>
                  <a:lnTo>
                    <a:pt x="1838" y="2348"/>
                  </a:lnTo>
                  <a:lnTo>
                    <a:pt x="1842" y="2346"/>
                  </a:lnTo>
                  <a:lnTo>
                    <a:pt x="1852" y="2336"/>
                  </a:lnTo>
                  <a:lnTo>
                    <a:pt x="1862" y="2326"/>
                  </a:lnTo>
                  <a:lnTo>
                    <a:pt x="1872" y="2318"/>
                  </a:lnTo>
                  <a:lnTo>
                    <a:pt x="1876" y="2316"/>
                  </a:lnTo>
                  <a:lnTo>
                    <a:pt x="1880" y="2316"/>
                  </a:lnTo>
                  <a:lnTo>
                    <a:pt x="1886" y="2318"/>
                  </a:lnTo>
                  <a:lnTo>
                    <a:pt x="1896" y="2316"/>
                  </a:lnTo>
                  <a:lnTo>
                    <a:pt x="1906" y="2312"/>
                  </a:lnTo>
                  <a:lnTo>
                    <a:pt x="1916" y="2308"/>
                  </a:lnTo>
                  <a:lnTo>
                    <a:pt x="1934" y="2296"/>
                  </a:lnTo>
                  <a:lnTo>
                    <a:pt x="1944" y="2292"/>
                  </a:lnTo>
                  <a:lnTo>
                    <a:pt x="1952" y="2292"/>
                  </a:lnTo>
                  <a:lnTo>
                    <a:pt x="1956" y="2294"/>
                  </a:lnTo>
                  <a:lnTo>
                    <a:pt x="1960" y="2296"/>
                  </a:lnTo>
                  <a:lnTo>
                    <a:pt x="1964" y="2294"/>
                  </a:lnTo>
                  <a:lnTo>
                    <a:pt x="1972" y="2288"/>
                  </a:lnTo>
                  <a:lnTo>
                    <a:pt x="1976" y="2288"/>
                  </a:lnTo>
                  <a:lnTo>
                    <a:pt x="1980" y="2290"/>
                  </a:lnTo>
                  <a:lnTo>
                    <a:pt x="1986" y="2288"/>
                  </a:lnTo>
                  <a:lnTo>
                    <a:pt x="1992" y="2286"/>
                  </a:lnTo>
                  <a:lnTo>
                    <a:pt x="1998" y="2284"/>
                  </a:lnTo>
                  <a:lnTo>
                    <a:pt x="2002" y="2284"/>
                  </a:lnTo>
                  <a:lnTo>
                    <a:pt x="2004" y="2286"/>
                  </a:lnTo>
                  <a:lnTo>
                    <a:pt x="2004" y="2288"/>
                  </a:lnTo>
                  <a:lnTo>
                    <a:pt x="2004" y="2290"/>
                  </a:lnTo>
                  <a:lnTo>
                    <a:pt x="2000" y="2294"/>
                  </a:lnTo>
                  <a:lnTo>
                    <a:pt x="1996" y="2298"/>
                  </a:lnTo>
                  <a:lnTo>
                    <a:pt x="1988" y="2300"/>
                  </a:lnTo>
                  <a:lnTo>
                    <a:pt x="1980" y="2302"/>
                  </a:lnTo>
                  <a:lnTo>
                    <a:pt x="1974" y="2306"/>
                  </a:lnTo>
                  <a:lnTo>
                    <a:pt x="1968" y="2312"/>
                  </a:lnTo>
                  <a:lnTo>
                    <a:pt x="1962" y="2316"/>
                  </a:lnTo>
                  <a:lnTo>
                    <a:pt x="1948" y="2318"/>
                  </a:lnTo>
                  <a:lnTo>
                    <a:pt x="1944" y="2318"/>
                  </a:lnTo>
                  <a:lnTo>
                    <a:pt x="1944" y="2320"/>
                  </a:lnTo>
                  <a:lnTo>
                    <a:pt x="1944" y="2324"/>
                  </a:lnTo>
                  <a:lnTo>
                    <a:pt x="1946" y="2326"/>
                  </a:lnTo>
                  <a:lnTo>
                    <a:pt x="1952" y="2332"/>
                  </a:lnTo>
                  <a:lnTo>
                    <a:pt x="1956" y="2334"/>
                  </a:lnTo>
                  <a:lnTo>
                    <a:pt x="1958" y="2334"/>
                  </a:lnTo>
                  <a:lnTo>
                    <a:pt x="1962" y="2334"/>
                  </a:lnTo>
                  <a:lnTo>
                    <a:pt x="1968" y="2338"/>
                  </a:lnTo>
                  <a:lnTo>
                    <a:pt x="1974" y="2344"/>
                  </a:lnTo>
                  <a:lnTo>
                    <a:pt x="1978" y="2352"/>
                  </a:lnTo>
                  <a:lnTo>
                    <a:pt x="1976" y="2354"/>
                  </a:lnTo>
                  <a:lnTo>
                    <a:pt x="1972" y="2352"/>
                  </a:lnTo>
                  <a:lnTo>
                    <a:pt x="1964" y="2350"/>
                  </a:lnTo>
                  <a:lnTo>
                    <a:pt x="1958" y="2350"/>
                  </a:lnTo>
                  <a:lnTo>
                    <a:pt x="1952" y="2354"/>
                  </a:lnTo>
                  <a:lnTo>
                    <a:pt x="1948" y="2362"/>
                  </a:lnTo>
                  <a:lnTo>
                    <a:pt x="1942" y="2376"/>
                  </a:lnTo>
                  <a:lnTo>
                    <a:pt x="1940" y="2382"/>
                  </a:lnTo>
                  <a:lnTo>
                    <a:pt x="1942" y="2388"/>
                  </a:lnTo>
                  <a:lnTo>
                    <a:pt x="1944" y="2396"/>
                  </a:lnTo>
                  <a:lnTo>
                    <a:pt x="1942" y="2396"/>
                  </a:lnTo>
                  <a:lnTo>
                    <a:pt x="1940" y="2396"/>
                  </a:lnTo>
                  <a:lnTo>
                    <a:pt x="1934" y="2394"/>
                  </a:lnTo>
                  <a:lnTo>
                    <a:pt x="1930" y="2392"/>
                  </a:lnTo>
                  <a:lnTo>
                    <a:pt x="1926" y="2394"/>
                  </a:lnTo>
                  <a:lnTo>
                    <a:pt x="1922" y="2394"/>
                  </a:lnTo>
                  <a:lnTo>
                    <a:pt x="1918" y="2392"/>
                  </a:lnTo>
                  <a:lnTo>
                    <a:pt x="1910" y="2390"/>
                  </a:lnTo>
                  <a:lnTo>
                    <a:pt x="1904" y="2388"/>
                  </a:lnTo>
                  <a:lnTo>
                    <a:pt x="1904" y="2390"/>
                  </a:lnTo>
                  <a:lnTo>
                    <a:pt x="1904" y="2392"/>
                  </a:lnTo>
                  <a:lnTo>
                    <a:pt x="1904" y="2396"/>
                  </a:lnTo>
                  <a:lnTo>
                    <a:pt x="1904" y="2398"/>
                  </a:lnTo>
                  <a:lnTo>
                    <a:pt x="1900" y="2402"/>
                  </a:lnTo>
                  <a:lnTo>
                    <a:pt x="1900" y="2404"/>
                  </a:lnTo>
                  <a:lnTo>
                    <a:pt x="1912" y="2410"/>
                  </a:lnTo>
                  <a:lnTo>
                    <a:pt x="1918" y="2414"/>
                  </a:lnTo>
                  <a:lnTo>
                    <a:pt x="1924" y="2418"/>
                  </a:lnTo>
                  <a:lnTo>
                    <a:pt x="1928" y="2424"/>
                  </a:lnTo>
                  <a:lnTo>
                    <a:pt x="1934" y="2430"/>
                  </a:lnTo>
                  <a:lnTo>
                    <a:pt x="1938" y="2432"/>
                  </a:lnTo>
                  <a:lnTo>
                    <a:pt x="1944" y="2434"/>
                  </a:lnTo>
                  <a:lnTo>
                    <a:pt x="1950" y="2434"/>
                  </a:lnTo>
                  <a:lnTo>
                    <a:pt x="1954" y="2436"/>
                  </a:lnTo>
                  <a:lnTo>
                    <a:pt x="1956" y="2440"/>
                  </a:lnTo>
                  <a:lnTo>
                    <a:pt x="1958" y="2442"/>
                  </a:lnTo>
                  <a:lnTo>
                    <a:pt x="1960" y="2446"/>
                  </a:lnTo>
                  <a:lnTo>
                    <a:pt x="1966" y="2448"/>
                  </a:lnTo>
                  <a:lnTo>
                    <a:pt x="1976" y="2452"/>
                  </a:lnTo>
                  <a:lnTo>
                    <a:pt x="1990" y="2456"/>
                  </a:lnTo>
                  <a:lnTo>
                    <a:pt x="1994" y="2458"/>
                  </a:lnTo>
                  <a:lnTo>
                    <a:pt x="1996" y="2462"/>
                  </a:lnTo>
                  <a:lnTo>
                    <a:pt x="2006" y="2474"/>
                  </a:lnTo>
                  <a:lnTo>
                    <a:pt x="2034" y="2504"/>
                  </a:lnTo>
                  <a:lnTo>
                    <a:pt x="2042" y="2510"/>
                  </a:lnTo>
                  <a:lnTo>
                    <a:pt x="2050" y="2516"/>
                  </a:lnTo>
                  <a:lnTo>
                    <a:pt x="2062" y="2520"/>
                  </a:lnTo>
                  <a:lnTo>
                    <a:pt x="2070" y="2522"/>
                  </a:lnTo>
                  <a:lnTo>
                    <a:pt x="2074" y="2526"/>
                  </a:lnTo>
                  <a:lnTo>
                    <a:pt x="2076" y="2530"/>
                  </a:lnTo>
                  <a:lnTo>
                    <a:pt x="2080" y="2534"/>
                  </a:lnTo>
                  <a:lnTo>
                    <a:pt x="2082" y="2538"/>
                  </a:lnTo>
                  <a:lnTo>
                    <a:pt x="2088" y="2538"/>
                  </a:lnTo>
                  <a:lnTo>
                    <a:pt x="2092" y="2540"/>
                  </a:lnTo>
                  <a:lnTo>
                    <a:pt x="2094" y="2544"/>
                  </a:lnTo>
                  <a:lnTo>
                    <a:pt x="2098" y="2552"/>
                  </a:lnTo>
                  <a:lnTo>
                    <a:pt x="2100" y="2562"/>
                  </a:lnTo>
                  <a:lnTo>
                    <a:pt x="2104" y="2584"/>
                  </a:lnTo>
                  <a:lnTo>
                    <a:pt x="2104" y="2598"/>
                  </a:lnTo>
                  <a:lnTo>
                    <a:pt x="2100" y="2606"/>
                  </a:lnTo>
                  <a:lnTo>
                    <a:pt x="2096" y="2610"/>
                  </a:lnTo>
                  <a:lnTo>
                    <a:pt x="2086" y="2618"/>
                  </a:lnTo>
                  <a:lnTo>
                    <a:pt x="2066" y="2630"/>
                  </a:lnTo>
                  <a:lnTo>
                    <a:pt x="2054" y="2636"/>
                  </a:lnTo>
                  <a:lnTo>
                    <a:pt x="2044" y="2640"/>
                  </a:lnTo>
                  <a:lnTo>
                    <a:pt x="2032" y="2638"/>
                  </a:lnTo>
                  <a:lnTo>
                    <a:pt x="2028" y="2638"/>
                  </a:lnTo>
                  <a:lnTo>
                    <a:pt x="2024" y="2634"/>
                  </a:lnTo>
                  <a:lnTo>
                    <a:pt x="2014" y="2630"/>
                  </a:lnTo>
                  <a:lnTo>
                    <a:pt x="2006" y="2630"/>
                  </a:lnTo>
                  <a:lnTo>
                    <a:pt x="1996" y="2632"/>
                  </a:lnTo>
                  <a:lnTo>
                    <a:pt x="1986" y="2636"/>
                  </a:lnTo>
                  <a:lnTo>
                    <a:pt x="1976" y="2640"/>
                  </a:lnTo>
                  <a:lnTo>
                    <a:pt x="1968" y="2642"/>
                  </a:lnTo>
                  <a:lnTo>
                    <a:pt x="1960" y="2642"/>
                  </a:lnTo>
                  <a:lnTo>
                    <a:pt x="1956" y="2640"/>
                  </a:lnTo>
                  <a:lnTo>
                    <a:pt x="1952" y="2636"/>
                  </a:lnTo>
                  <a:lnTo>
                    <a:pt x="1942" y="2630"/>
                  </a:lnTo>
                  <a:lnTo>
                    <a:pt x="1940" y="2630"/>
                  </a:lnTo>
                  <a:lnTo>
                    <a:pt x="1938" y="2632"/>
                  </a:lnTo>
                  <a:lnTo>
                    <a:pt x="1936" y="2634"/>
                  </a:lnTo>
                  <a:lnTo>
                    <a:pt x="1932" y="2634"/>
                  </a:lnTo>
                  <a:lnTo>
                    <a:pt x="1924" y="2630"/>
                  </a:lnTo>
                  <a:lnTo>
                    <a:pt x="1918" y="2626"/>
                  </a:lnTo>
                  <a:lnTo>
                    <a:pt x="1914" y="2622"/>
                  </a:lnTo>
                  <a:lnTo>
                    <a:pt x="1910" y="2618"/>
                  </a:lnTo>
                  <a:lnTo>
                    <a:pt x="1908" y="2616"/>
                  </a:lnTo>
                  <a:lnTo>
                    <a:pt x="1906" y="2616"/>
                  </a:lnTo>
                  <a:lnTo>
                    <a:pt x="1896" y="2620"/>
                  </a:lnTo>
                  <a:lnTo>
                    <a:pt x="1890" y="2620"/>
                  </a:lnTo>
                  <a:lnTo>
                    <a:pt x="1886" y="2618"/>
                  </a:lnTo>
                  <a:lnTo>
                    <a:pt x="1884" y="2614"/>
                  </a:lnTo>
                  <a:lnTo>
                    <a:pt x="1882" y="2608"/>
                  </a:lnTo>
                  <a:lnTo>
                    <a:pt x="1880" y="2602"/>
                  </a:lnTo>
                  <a:lnTo>
                    <a:pt x="1876" y="2598"/>
                  </a:lnTo>
                  <a:lnTo>
                    <a:pt x="1870" y="2596"/>
                  </a:lnTo>
                  <a:lnTo>
                    <a:pt x="1860" y="2598"/>
                  </a:lnTo>
                  <a:lnTo>
                    <a:pt x="1850" y="2600"/>
                  </a:lnTo>
                  <a:lnTo>
                    <a:pt x="1844" y="2596"/>
                  </a:lnTo>
                  <a:lnTo>
                    <a:pt x="1842" y="2592"/>
                  </a:lnTo>
                  <a:lnTo>
                    <a:pt x="1840" y="2586"/>
                  </a:lnTo>
                  <a:lnTo>
                    <a:pt x="1840" y="2582"/>
                  </a:lnTo>
                  <a:lnTo>
                    <a:pt x="1838" y="2578"/>
                  </a:lnTo>
                  <a:lnTo>
                    <a:pt x="1836" y="2576"/>
                  </a:lnTo>
                  <a:lnTo>
                    <a:pt x="1830" y="2580"/>
                  </a:lnTo>
                  <a:lnTo>
                    <a:pt x="1822" y="2582"/>
                  </a:lnTo>
                  <a:lnTo>
                    <a:pt x="1814" y="2584"/>
                  </a:lnTo>
                  <a:lnTo>
                    <a:pt x="1798" y="2582"/>
                  </a:lnTo>
                  <a:lnTo>
                    <a:pt x="1788" y="2580"/>
                  </a:lnTo>
                  <a:lnTo>
                    <a:pt x="1778" y="2580"/>
                  </a:lnTo>
                  <a:lnTo>
                    <a:pt x="1766" y="2582"/>
                  </a:lnTo>
                  <a:lnTo>
                    <a:pt x="1752" y="2586"/>
                  </a:lnTo>
                  <a:lnTo>
                    <a:pt x="1724" y="2596"/>
                  </a:lnTo>
                  <a:lnTo>
                    <a:pt x="1706" y="2608"/>
                  </a:lnTo>
                  <a:lnTo>
                    <a:pt x="1694" y="2618"/>
                  </a:lnTo>
                  <a:lnTo>
                    <a:pt x="1688" y="2624"/>
                  </a:lnTo>
                  <a:lnTo>
                    <a:pt x="1684" y="2630"/>
                  </a:lnTo>
                  <a:lnTo>
                    <a:pt x="1678" y="2632"/>
                  </a:lnTo>
                  <a:lnTo>
                    <a:pt x="1668" y="2632"/>
                  </a:lnTo>
                  <a:lnTo>
                    <a:pt x="1656" y="2628"/>
                  </a:lnTo>
                  <a:lnTo>
                    <a:pt x="1646" y="2626"/>
                  </a:lnTo>
                  <a:lnTo>
                    <a:pt x="1638" y="2626"/>
                  </a:lnTo>
                  <a:lnTo>
                    <a:pt x="1630" y="2628"/>
                  </a:lnTo>
                  <a:lnTo>
                    <a:pt x="1618" y="2628"/>
                  </a:lnTo>
                  <a:lnTo>
                    <a:pt x="1608" y="2624"/>
                  </a:lnTo>
                  <a:lnTo>
                    <a:pt x="1602" y="2626"/>
                  </a:lnTo>
                  <a:lnTo>
                    <a:pt x="1598" y="2628"/>
                  </a:lnTo>
                  <a:lnTo>
                    <a:pt x="1596" y="2634"/>
                  </a:lnTo>
                  <a:lnTo>
                    <a:pt x="1594" y="2638"/>
                  </a:lnTo>
                  <a:lnTo>
                    <a:pt x="1596" y="2640"/>
                  </a:lnTo>
                  <a:lnTo>
                    <a:pt x="1600" y="2642"/>
                  </a:lnTo>
                  <a:lnTo>
                    <a:pt x="1604" y="2646"/>
                  </a:lnTo>
                  <a:lnTo>
                    <a:pt x="1608" y="2650"/>
                  </a:lnTo>
                  <a:lnTo>
                    <a:pt x="1612" y="2650"/>
                  </a:lnTo>
                  <a:lnTo>
                    <a:pt x="1620" y="2652"/>
                  </a:lnTo>
                  <a:lnTo>
                    <a:pt x="1622" y="2652"/>
                  </a:lnTo>
                  <a:lnTo>
                    <a:pt x="1620" y="2652"/>
                  </a:lnTo>
                  <a:lnTo>
                    <a:pt x="1606" y="2656"/>
                  </a:lnTo>
                  <a:lnTo>
                    <a:pt x="1584" y="2660"/>
                  </a:lnTo>
                  <a:lnTo>
                    <a:pt x="1584" y="2662"/>
                  </a:lnTo>
                  <a:lnTo>
                    <a:pt x="1584" y="2664"/>
                  </a:lnTo>
                  <a:lnTo>
                    <a:pt x="1592" y="2666"/>
                  </a:lnTo>
                  <a:lnTo>
                    <a:pt x="1594" y="2668"/>
                  </a:lnTo>
                  <a:lnTo>
                    <a:pt x="1594" y="2672"/>
                  </a:lnTo>
                  <a:lnTo>
                    <a:pt x="1586" y="2674"/>
                  </a:lnTo>
                  <a:lnTo>
                    <a:pt x="1570" y="2674"/>
                  </a:lnTo>
                  <a:lnTo>
                    <a:pt x="1558" y="2672"/>
                  </a:lnTo>
                  <a:lnTo>
                    <a:pt x="1554" y="2670"/>
                  </a:lnTo>
                  <a:lnTo>
                    <a:pt x="1552" y="2666"/>
                  </a:lnTo>
                  <a:lnTo>
                    <a:pt x="1552" y="2664"/>
                  </a:lnTo>
                  <a:lnTo>
                    <a:pt x="1550" y="2662"/>
                  </a:lnTo>
                  <a:lnTo>
                    <a:pt x="1544" y="2662"/>
                  </a:lnTo>
                  <a:lnTo>
                    <a:pt x="1538" y="2666"/>
                  </a:lnTo>
                  <a:lnTo>
                    <a:pt x="1536" y="2668"/>
                  </a:lnTo>
                  <a:lnTo>
                    <a:pt x="1538" y="2670"/>
                  </a:lnTo>
                  <a:lnTo>
                    <a:pt x="1540" y="2672"/>
                  </a:lnTo>
                  <a:lnTo>
                    <a:pt x="1540" y="2674"/>
                  </a:lnTo>
                  <a:lnTo>
                    <a:pt x="1536" y="2676"/>
                  </a:lnTo>
                  <a:lnTo>
                    <a:pt x="1530" y="2676"/>
                  </a:lnTo>
                  <a:lnTo>
                    <a:pt x="1528" y="2674"/>
                  </a:lnTo>
                  <a:lnTo>
                    <a:pt x="1526" y="2672"/>
                  </a:lnTo>
                  <a:lnTo>
                    <a:pt x="1524" y="2670"/>
                  </a:lnTo>
                  <a:lnTo>
                    <a:pt x="1520" y="2668"/>
                  </a:lnTo>
                  <a:lnTo>
                    <a:pt x="1516" y="2666"/>
                  </a:lnTo>
                  <a:lnTo>
                    <a:pt x="1510" y="2668"/>
                  </a:lnTo>
                  <a:lnTo>
                    <a:pt x="1506" y="2670"/>
                  </a:lnTo>
                  <a:lnTo>
                    <a:pt x="1500" y="2672"/>
                  </a:lnTo>
                  <a:lnTo>
                    <a:pt x="1494" y="2678"/>
                  </a:lnTo>
                  <a:lnTo>
                    <a:pt x="1488" y="2686"/>
                  </a:lnTo>
                  <a:lnTo>
                    <a:pt x="1482" y="2692"/>
                  </a:lnTo>
                  <a:lnTo>
                    <a:pt x="1480" y="2694"/>
                  </a:lnTo>
                  <a:lnTo>
                    <a:pt x="1478" y="2696"/>
                  </a:lnTo>
                  <a:lnTo>
                    <a:pt x="1476" y="2706"/>
                  </a:lnTo>
                  <a:lnTo>
                    <a:pt x="1474" y="2716"/>
                  </a:lnTo>
                  <a:lnTo>
                    <a:pt x="1474" y="2718"/>
                  </a:lnTo>
                  <a:lnTo>
                    <a:pt x="1476" y="2720"/>
                  </a:lnTo>
                  <a:lnTo>
                    <a:pt x="1482" y="2720"/>
                  </a:lnTo>
                  <a:lnTo>
                    <a:pt x="1496" y="2716"/>
                  </a:lnTo>
                  <a:lnTo>
                    <a:pt x="1504" y="2716"/>
                  </a:lnTo>
                  <a:lnTo>
                    <a:pt x="1506" y="2716"/>
                  </a:lnTo>
                  <a:lnTo>
                    <a:pt x="1506" y="2718"/>
                  </a:lnTo>
                  <a:lnTo>
                    <a:pt x="1504" y="2720"/>
                  </a:lnTo>
                  <a:lnTo>
                    <a:pt x="1500" y="2728"/>
                  </a:lnTo>
                  <a:lnTo>
                    <a:pt x="1498" y="2732"/>
                  </a:lnTo>
                  <a:lnTo>
                    <a:pt x="1502" y="2734"/>
                  </a:lnTo>
                  <a:lnTo>
                    <a:pt x="1504" y="2738"/>
                  </a:lnTo>
                  <a:lnTo>
                    <a:pt x="1504" y="2740"/>
                  </a:lnTo>
                  <a:lnTo>
                    <a:pt x="1502" y="2746"/>
                  </a:lnTo>
                  <a:lnTo>
                    <a:pt x="1502" y="2750"/>
                  </a:lnTo>
                  <a:lnTo>
                    <a:pt x="1504" y="2752"/>
                  </a:lnTo>
                  <a:lnTo>
                    <a:pt x="1506" y="2752"/>
                  </a:lnTo>
                  <a:lnTo>
                    <a:pt x="1510" y="2754"/>
                  </a:lnTo>
                  <a:lnTo>
                    <a:pt x="1510" y="2756"/>
                  </a:lnTo>
                  <a:lnTo>
                    <a:pt x="1504" y="2760"/>
                  </a:lnTo>
                  <a:lnTo>
                    <a:pt x="1498" y="2766"/>
                  </a:lnTo>
                  <a:lnTo>
                    <a:pt x="1498" y="2768"/>
                  </a:lnTo>
                  <a:lnTo>
                    <a:pt x="1502" y="2770"/>
                  </a:lnTo>
                  <a:lnTo>
                    <a:pt x="1508" y="2774"/>
                  </a:lnTo>
                  <a:lnTo>
                    <a:pt x="1510" y="2778"/>
                  </a:lnTo>
                  <a:lnTo>
                    <a:pt x="1510" y="2780"/>
                  </a:lnTo>
                  <a:lnTo>
                    <a:pt x="1508" y="2782"/>
                  </a:lnTo>
                  <a:lnTo>
                    <a:pt x="1504" y="2782"/>
                  </a:lnTo>
                  <a:lnTo>
                    <a:pt x="1500" y="2782"/>
                  </a:lnTo>
                  <a:lnTo>
                    <a:pt x="1496" y="2780"/>
                  </a:lnTo>
                  <a:lnTo>
                    <a:pt x="1494" y="2774"/>
                  </a:lnTo>
                  <a:lnTo>
                    <a:pt x="1492" y="2768"/>
                  </a:lnTo>
                  <a:lnTo>
                    <a:pt x="1488" y="2768"/>
                  </a:lnTo>
                  <a:lnTo>
                    <a:pt x="1486" y="2768"/>
                  </a:lnTo>
                  <a:lnTo>
                    <a:pt x="1486" y="2772"/>
                  </a:lnTo>
                  <a:lnTo>
                    <a:pt x="1484" y="2782"/>
                  </a:lnTo>
                  <a:lnTo>
                    <a:pt x="1486" y="2788"/>
                  </a:lnTo>
                  <a:lnTo>
                    <a:pt x="1490" y="2792"/>
                  </a:lnTo>
                  <a:lnTo>
                    <a:pt x="1494" y="2794"/>
                  </a:lnTo>
                  <a:lnTo>
                    <a:pt x="1498" y="2794"/>
                  </a:lnTo>
                  <a:lnTo>
                    <a:pt x="1500" y="2794"/>
                  </a:lnTo>
                  <a:lnTo>
                    <a:pt x="1504" y="2796"/>
                  </a:lnTo>
                  <a:lnTo>
                    <a:pt x="1508" y="2800"/>
                  </a:lnTo>
                  <a:lnTo>
                    <a:pt x="1510" y="2800"/>
                  </a:lnTo>
                  <a:lnTo>
                    <a:pt x="1518" y="2802"/>
                  </a:lnTo>
                  <a:lnTo>
                    <a:pt x="1520" y="2802"/>
                  </a:lnTo>
                  <a:lnTo>
                    <a:pt x="1522" y="2804"/>
                  </a:lnTo>
                  <a:lnTo>
                    <a:pt x="1522" y="2806"/>
                  </a:lnTo>
                  <a:lnTo>
                    <a:pt x="1520" y="2810"/>
                  </a:lnTo>
                  <a:lnTo>
                    <a:pt x="1516" y="2818"/>
                  </a:lnTo>
                  <a:lnTo>
                    <a:pt x="1516" y="2822"/>
                  </a:lnTo>
                  <a:lnTo>
                    <a:pt x="1520" y="2826"/>
                  </a:lnTo>
                  <a:lnTo>
                    <a:pt x="1520" y="2832"/>
                  </a:lnTo>
                  <a:lnTo>
                    <a:pt x="1520" y="2836"/>
                  </a:lnTo>
                  <a:lnTo>
                    <a:pt x="1522" y="2838"/>
                  </a:lnTo>
                  <a:lnTo>
                    <a:pt x="1526" y="2838"/>
                  </a:lnTo>
                  <a:lnTo>
                    <a:pt x="1528" y="2840"/>
                  </a:lnTo>
                  <a:lnTo>
                    <a:pt x="1530" y="2844"/>
                  </a:lnTo>
                  <a:lnTo>
                    <a:pt x="1530" y="2848"/>
                  </a:lnTo>
                  <a:lnTo>
                    <a:pt x="1530" y="2850"/>
                  </a:lnTo>
                  <a:lnTo>
                    <a:pt x="1524" y="2850"/>
                  </a:lnTo>
                  <a:lnTo>
                    <a:pt x="1518" y="2850"/>
                  </a:lnTo>
                  <a:lnTo>
                    <a:pt x="1520" y="2854"/>
                  </a:lnTo>
                  <a:lnTo>
                    <a:pt x="1522" y="2856"/>
                  </a:lnTo>
                  <a:lnTo>
                    <a:pt x="1528" y="2858"/>
                  </a:lnTo>
                  <a:lnTo>
                    <a:pt x="1542" y="2856"/>
                  </a:lnTo>
                  <a:lnTo>
                    <a:pt x="1552" y="2856"/>
                  </a:lnTo>
                  <a:lnTo>
                    <a:pt x="1556" y="2858"/>
                  </a:lnTo>
                  <a:lnTo>
                    <a:pt x="1554" y="2860"/>
                  </a:lnTo>
                  <a:lnTo>
                    <a:pt x="1550" y="2864"/>
                  </a:lnTo>
                  <a:lnTo>
                    <a:pt x="1546" y="2866"/>
                  </a:lnTo>
                  <a:lnTo>
                    <a:pt x="1534" y="2868"/>
                  </a:lnTo>
                  <a:lnTo>
                    <a:pt x="1526" y="2870"/>
                  </a:lnTo>
                  <a:lnTo>
                    <a:pt x="1524" y="2870"/>
                  </a:lnTo>
                  <a:lnTo>
                    <a:pt x="1526" y="2872"/>
                  </a:lnTo>
                  <a:lnTo>
                    <a:pt x="1528" y="2876"/>
                  </a:lnTo>
                  <a:lnTo>
                    <a:pt x="1532" y="2876"/>
                  </a:lnTo>
                  <a:lnTo>
                    <a:pt x="1540" y="2874"/>
                  </a:lnTo>
                  <a:lnTo>
                    <a:pt x="1548" y="2872"/>
                  </a:lnTo>
                  <a:lnTo>
                    <a:pt x="1550" y="2872"/>
                  </a:lnTo>
                  <a:lnTo>
                    <a:pt x="1552" y="2876"/>
                  </a:lnTo>
                  <a:lnTo>
                    <a:pt x="1552" y="2878"/>
                  </a:lnTo>
                  <a:lnTo>
                    <a:pt x="1554" y="2878"/>
                  </a:lnTo>
                  <a:lnTo>
                    <a:pt x="1560" y="2872"/>
                  </a:lnTo>
                  <a:lnTo>
                    <a:pt x="1564" y="2870"/>
                  </a:lnTo>
                  <a:lnTo>
                    <a:pt x="1568" y="2868"/>
                  </a:lnTo>
                  <a:lnTo>
                    <a:pt x="1572" y="2868"/>
                  </a:lnTo>
                  <a:lnTo>
                    <a:pt x="1576" y="2870"/>
                  </a:lnTo>
                  <a:lnTo>
                    <a:pt x="1580" y="2874"/>
                  </a:lnTo>
                  <a:lnTo>
                    <a:pt x="1582" y="2874"/>
                  </a:lnTo>
                  <a:lnTo>
                    <a:pt x="1588" y="2874"/>
                  </a:lnTo>
                  <a:lnTo>
                    <a:pt x="1590" y="2872"/>
                  </a:lnTo>
                  <a:lnTo>
                    <a:pt x="1592" y="2874"/>
                  </a:lnTo>
                  <a:lnTo>
                    <a:pt x="1594" y="2880"/>
                  </a:lnTo>
                  <a:lnTo>
                    <a:pt x="1598" y="2886"/>
                  </a:lnTo>
                  <a:lnTo>
                    <a:pt x="1602" y="2892"/>
                  </a:lnTo>
                  <a:lnTo>
                    <a:pt x="1610" y="2900"/>
                  </a:lnTo>
                  <a:lnTo>
                    <a:pt x="1616" y="2902"/>
                  </a:lnTo>
                  <a:lnTo>
                    <a:pt x="1620" y="2904"/>
                  </a:lnTo>
                  <a:lnTo>
                    <a:pt x="1624" y="2904"/>
                  </a:lnTo>
                  <a:lnTo>
                    <a:pt x="1628" y="2902"/>
                  </a:lnTo>
                  <a:lnTo>
                    <a:pt x="1634" y="2896"/>
                  </a:lnTo>
                  <a:lnTo>
                    <a:pt x="1638" y="2894"/>
                  </a:lnTo>
                  <a:lnTo>
                    <a:pt x="1640" y="2894"/>
                  </a:lnTo>
                  <a:lnTo>
                    <a:pt x="1642" y="2896"/>
                  </a:lnTo>
                  <a:lnTo>
                    <a:pt x="1646" y="2898"/>
                  </a:lnTo>
                  <a:lnTo>
                    <a:pt x="1648" y="2896"/>
                  </a:lnTo>
                  <a:lnTo>
                    <a:pt x="1652" y="2894"/>
                  </a:lnTo>
                  <a:lnTo>
                    <a:pt x="1654" y="2890"/>
                  </a:lnTo>
                  <a:lnTo>
                    <a:pt x="1654" y="2884"/>
                  </a:lnTo>
                  <a:lnTo>
                    <a:pt x="1654" y="2872"/>
                  </a:lnTo>
                  <a:lnTo>
                    <a:pt x="1656" y="2866"/>
                  </a:lnTo>
                  <a:lnTo>
                    <a:pt x="1662" y="2864"/>
                  </a:lnTo>
                  <a:lnTo>
                    <a:pt x="1670" y="2864"/>
                  </a:lnTo>
                  <a:lnTo>
                    <a:pt x="1686" y="2868"/>
                  </a:lnTo>
                  <a:lnTo>
                    <a:pt x="1700" y="2874"/>
                  </a:lnTo>
                  <a:lnTo>
                    <a:pt x="1712" y="2882"/>
                  </a:lnTo>
                  <a:lnTo>
                    <a:pt x="1720" y="2890"/>
                  </a:lnTo>
                  <a:lnTo>
                    <a:pt x="1728" y="2898"/>
                  </a:lnTo>
                  <a:lnTo>
                    <a:pt x="1732" y="2904"/>
                  </a:lnTo>
                  <a:lnTo>
                    <a:pt x="1738" y="2908"/>
                  </a:lnTo>
                  <a:lnTo>
                    <a:pt x="1744" y="2910"/>
                  </a:lnTo>
                  <a:lnTo>
                    <a:pt x="1752" y="2908"/>
                  </a:lnTo>
                  <a:lnTo>
                    <a:pt x="1766" y="2904"/>
                  </a:lnTo>
                  <a:lnTo>
                    <a:pt x="1778" y="2902"/>
                  </a:lnTo>
                  <a:lnTo>
                    <a:pt x="1782" y="2900"/>
                  </a:lnTo>
                  <a:lnTo>
                    <a:pt x="1788" y="2898"/>
                  </a:lnTo>
                  <a:lnTo>
                    <a:pt x="1794" y="2892"/>
                  </a:lnTo>
                  <a:lnTo>
                    <a:pt x="1802" y="2884"/>
                  </a:lnTo>
                  <a:lnTo>
                    <a:pt x="1814" y="2872"/>
                  </a:lnTo>
                  <a:lnTo>
                    <a:pt x="1822" y="2868"/>
                  </a:lnTo>
                  <a:lnTo>
                    <a:pt x="1828" y="2868"/>
                  </a:lnTo>
                  <a:lnTo>
                    <a:pt x="1834" y="2872"/>
                  </a:lnTo>
                  <a:lnTo>
                    <a:pt x="1838" y="2876"/>
                  </a:lnTo>
                  <a:lnTo>
                    <a:pt x="1844" y="2880"/>
                  </a:lnTo>
                  <a:lnTo>
                    <a:pt x="1848" y="2880"/>
                  </a:lnTo>
                  <a:lnTo>
                    <a:pt x="1856" y="2876"/>
                  </a:lnTo>
                  <a:lnTo>
                    <a:pt x="1868" y="2864"/>
                  </a:lnTo>
                  <a:lnTo>
                    <a:pt x="1876" y="2860"/>
                  </a:lnTo>
                  <a:lnTo>
                    <a:pt x="1878" y="2860"/>
                  </a:lnTo>
                  <a:lnTo>
                    <a:pt x="1880" y="2862"/>
                  </a:lnTo>
                  <a:lnTo>
                    <a:pt x="1882" y="2870"/>
                  </a:lnTo>
                  <a:lnTo>
                    <a:pt x="1882" y="2874"/>
                  </a:lnTo>
                  <a:lnTo>
                    <a:pt x="1880" y="2878"/>
                  </a:lnTo>
                  <a:lnTo>
                    <a:pt x="1872" y="2886"/>
                  </a:lnTo>
                  <a:lnTo>
                    <a:pt x="1866" y="2892"/>
                  </a:lnTo>
                  <a:lnTo>
                    <a:pt x="1864" y="2894"/>
                  </a:lnTo>
                  <a:lnTo>
                    <a:pt x="1866" y="2896"/>
                  </a:lnTo>
                  <a:lnTo>
                    <a:pt x="1872" y="2906"/>
                  </a:lnTo>
                  <a:lnTo>
                    <a:pt x="1872" y="2910"/>
                  </a:lnTo>
                  <a:lnTo>
                    <a:pt x="1872" y="2914"/>
                  </a:lnTo>
                  <a:lnTo>
                    <a:pt x="1868" y="2918"/>
                  </a:lnTo>
                  <a:lnTo>
                    <a:pt x="1864" y="2924"/>
                  </a:lnTo>
                  <a:lnTo>
                    <a:pt x="1862" y="2930"/>
                  </a:lnTo>
                  <a:lnTo>
                    <a:pt x="1866" y="2940"/>
                  </a:lnTo>
                  <a:lnTo>
                    <a:pt x="1870" y="2948"/>
                  </a:lnTo>
                  <a:lnTo>
                    <a:pt x="1870" y="2956"/>
                  </a:lnTo>
                  <a:lnTo>
                    <a:pt x="1870" y="2966"/>
                  </a:lnTo>
                  <a:lnTo>
                    <a:pt x="1872" y="2980"/>
                  </a:lnTo>
                  <a:lnTo>
                    <a:pt x="1872" y="2986"/>
                  </a:lnTo>
                  <a:lnTo>
                    <a:pt x="1870" y="2990"/>
                  </a:lnTo>
                  <a:lnTo>
                    <a:pt x="1866" y="2996"/>
                  </a:lnTo>
                  <a:lnTo>
                    <a:pt x="1860" y="3000"/>
                  </a:lnTo>
                  <a:lnTo>
                    <a:pt x="1858" y="3006"/>
                  </a:lnTo>
                  <a:lnTo>
                    <a:pt x="1858" y="3012"/>
                  </a:lnTo>
                  <a:lnTo>
                    <a:pt x="1858" y="3020"/>
                  </a:lnTo>
                  <a:lnTo>
                    <a:pt x="1856" y="3020"/>
                  </a:lnTo>
                  <a:lnTo>
                    <a:pt x="1854" y="3024"/>
                  </a:lnTo>
                  <a:lnTo>
                    <a:pt x="1850" y="3034"/>
                  </a:lnTo>
                  <a:lnTo>
                    <a:pt x="1848" y="3044"/>
                  </a:lnTo>
                  <a:lnTo>
                    <a:pt x="1846" y="3050"/>
                  </a:lnTo>
                  <a:lnTo>
                    <a:pt x="1842" y="3054"/>
                  </a:lnTo>
                  <a:lnTo>
                    <a:pt x="1838" y="3064"/>
                  </a:lnTo>
                  <a:lnTo>
                    <a:pt x="1824" y="3108"/>
                  </a:lnTo>
                  <a:lnTo>
                    <a:pt x="1818" y="3130"/>
                  </a:lnTo>
                  <a:lnTo>
                    <a:pt x="1814" y="3144"/>
                  </a:lnTo>
                  <a:lnTo>
                    <a:pt x="1806" y="3154"/>
                  </a:lnTo>
                  <a:lnTo>
                    <a:pt x="1800" y="3160"/>
                  </a:lnTo>
                  <a:lnTo>
                    <a:pt x="1768" y="3170"/>
                  </a:lnTo>
                  <a:lnTo>
                    <a:pt x="1764" y="3170"/>
                  </a:lnTo>
                  <a:lnTo>
                    <a:pt x="1760" y="3166"/>
                  </a:lnTo>
                  <a:lnTo>
                    <a:pt x="1756" y="3164"/>
                  </a:lnTo>
                  <a:lnTo>
                    <a:pt x="1754" y="3166"/>
                  </a:lnTo>
                  <a:lnTo>
                    <a:pt x="1748" y="3168"/>
                  </a:lnTo>
                  <a:lnTo>
                    <a:pt x="1744" y="3170"/>
                  </a:lnTo>
                  <a:lnTo>
                    <a:pt x="1740" y="3170"/>
                  </a:lnTo>
                  <a:lnTo>
                    <a:pt x="1734" y="3168"/>
                  </a:lnTo>
                  <a:lnTo>
                    <a:pt x="1728" y="3164"/>
                  </a:lnTo>
                  <a:lnTo>
                    <a:pt x="1726" y="3162"/>
                  </a:lnTo>
                  <a:lnTo>
                    <a:pt x="1724" y="3162"/>
                  </a:lnTo>
                  <a:lnTo>
                    <a:pt x="1724" y="3164"/>
                  </a:lnTo>
                  <a:lnTo>
                    <a:pt x="1724" y="3168"/>
                  </a:lnTo>
                  <a:lnTo>
                    <a:pt x="1720" y="3170"/>
                  </a:lnTo>
                  <a:lnTo>
                    <a:pt x="1734" y="3232"/>
                  </a:lnTo>
                  <a:lnTo>
                    <a:pt x="1734" y="3230"/>
                  </a:lnTo>
                  <a:lnTo>
                    <a:pt x="1738" y="3232"/>
                  </a:lnTo>
                  <a:lnTo>
                    <a:pt x="1738" y="3236"/>
                  </a:lnTo>
                  <a:lnTo>
                    <a:pt x="1738" y="3242"/>
                  </a:lnTo>
                  <a:lnTo>
                    <a:pt x="1740" y="3252"/>
                  </a:lnTo>
                  <a:lnTo>
                    <a:pt x="1744" y="3260"/>
                  </a:lnTo>
                  <a:lnTo>
                    <a:pt x="1750" y="3266"/>
                  </a:lnTo>
                  <a:lnTo>
                    <a:pt x="1754" y="3272"/>
                  </a:lnTo>
                  <a:lnTo>
                    <a:pt x="1758" y="3278"/>
                  </a:lnTo>
                  <a:lnTo>
                    <a:pt x="1760" y="3288"/>
                  </a:lnTo>
                  <a:lnTo>
                    <a:pt x="1762" y="3300"/>
                  </a:lnTo>
                  <a:lnTo>
                    <a:pt x="1766" y="3306"/>
                  </a:lnTo>
                  <a:lnTo>
                    <a:pt x="1770" y="3312"/>
                  </a:lnTo>
                  <a:lnTo>
                    <a:pt x="1784" y="3328"/>
                  </a:lnTo>
                  <a:lnTo>
                    <a:pt x="1792" y="3340"/>
                  </a:lnTo>
                  <a:lnTo>
                    <a:pt x="1796" y="3344"/>
                  </a:lnTo>
                  <a:lnTo>
                    <a:pt x="1800" y="3346"/>
                  </a:lnTo>
                  <a:lnTo>
                    <a:pt x="1802" y="3344"/>
                  </a:lnTo>
                  <a:lnTo>
                    <a:pt x="1804" y="3340"/>
                  </a:lnTo>
                  <a:lnTo>
                    <a:pt x="1810" y="3328"/>
                  </a:lnTo>
                  <a:lnTo>
                    <a:pt x="1812" y="3314"/>
                  </a:lnTo>
                  <a:lnTo>
                    <a:pt x="1816" y="3292"/>
                  </a:lnTo>
                  <a:lnTo>
                    <a:pt x="1830" y="3254"/>
                  </a:lnTo>
                  <a:lnTo>
                    <a:pt x="1832" y="3250"/>
                  </a:lnTo>
                  <a:lnTo>
                    <a:pt x="1832" y="3256"/>
                  </a:lnTo>
                  <a:lnTo>
                    <a:pt x="1832" y="3260"/>
                  </a:lnTo>
                  <a:lnTo>
                    <a:pt x="1826" y="3286"/>
                  </a:lnTo>
                  <a:lnTo>
                    <a:pt x="1826" y="3296"/>
                  </a:lnTo>
                  <a:lnTo>
                    <a:pt x="1826" y="3302"/>
                  </a:lnTo>
                  <a:lnTo>
                    <a:pt x="1822" y="3312"/>
                  </a:lnTo>
                  <a:lnTo>
                    <a:pt x="1818" y="3328"/>
                  </a:lnTo>
                  <a:lnTo>
                    <a:pt x="1818" y="3330"/>
                  </a:lnTo>
                  <a:lnTo>
                    <a:pt x="1824" y="3328"/>
                  </a:lnTo>
                  <a:lnTo>
                    <a:pt x="1828" y="3326"/>
                  </a:lnTo>
                  <a:lnTo>
                    <a:pt x="1834" y="3326"/>
                  </a:lnTo>
                  <a:lnTo>
                    <a:pt x="1838" y="3328"/>
                  </a:lnTo>
                  <a:lnTo>
                    <a:pt x="1840" y="3330"/>
                  </a:lnTo>
                  <a:lnTo>
                    <a:pt x="1848" y="3340"/>
                  </a:lnTo>
                  <a:lnTo>
                    <a:pt x="1864" y="3372"/>
                  </a:lnTo>
                  <a:lnTo>
                    <a:pt x="1880" y="3406"/>
                  </a:lnTo>
                  <a:lnTo>
                    <a:pt x="1888" y="3418"/>
                  </a:lnTo>
                  <a:lnTo>
                    <a:pt x="1896" y="3428"/>
                  </a:lnTo>
                  <a:lnTo>
                    <a:pt x="1900" y="3434"/>
                  </a:lnTo>
                  <a:lnTo>
                    <a:pt x="1900" y="3440"/>
                  </a:lnTo>
                  <a:lnTo>
                    <a:pt x="1902" y="3444"/>
                  </a:lnTo>
                  <a:lnTo>
                    <a:pt x="1908" y="3450"/>
                  </a:lnTo>
                  <a:lnTo>
                    <a:pt x="1916" y="3458"/>
                  </a:lnTo>
                  <a:lnTo>
                    <a:pt x="1922" y="3470"/>
                  </a:lnTo>
                  <a:lnTo>
                    <a:pt x="1926" y="3482"/>
                  </a:lnTo>
                  <a:lnTo>
                    <a:pt x="1926" y="3486"/>
                  </a:lnTo>
                  <a:lnTo>
                    <a:pt x="1924" y="3492"/>
                  </a:lnTo>
                  <a:lnTo>
                    <a:pt x="1922" y="3496"/>
                  </a:lnTo>
                  <a:lnTo>
                    <a:pt x="1924" y="3502"/>
                  </a:lnTo>
                  <a:lnTo>
                    <a:pt x="1926" y="3506"/>
                  </a:lnTo>
                  <a:lnTo>
                    <a:pt x="1928" y="3512"/>
                  </a:lnTo>
                  <a:lnTo>
                    <a:pt x="1938" y="3522"/>
                  </a:lnTo>
                  <a:lnTo>
                    <a:pt x="1944" y="3526"/>
                  </a:lnTo>
                  <a:lnTo>
                    <a:pt x="1952" y="3528"/>
                  </a:lnTo>
                  <a:lnTo>
                    <a:pt x="1958" y="3532"/>
                  </a:lnTo>
                  <a:lnTo>
                    <a:pt x="1964" y="3538"/>
                  </a:lnTo>
                  <a:lnTo>
                    <a:pt x="1970" y="3548"/>
                  </a:lnTo>
                  <a:lnTo>
                    <a:pt x="1976" y="3560"/>
                  </a:lnTo>
                  <a:lnTo>
                    <a:pt x="1988" y="3586"/>
                  </a:lnTo>
                  <a:lnTo>
                    <a:pt x="1996" y="3610"/>
                  </a:lnTo>
                  <a:lnTo>
                    <a:pt x="1998" y="3620"/>
                  </a:lnTo>
                  <a:lnTo>
                    <a:pt x="1998" y="3626"/>
                  </a:lnTo>
                  <a:lnTo>
                    <a:pt x="1998" y="3632"/>
                  </a:lnTo>
                  <a:lnTo>
                    <a:pt x="1996" y="3636"/>
                  </a:lnTo>
                  <a:lnTo>
                    <a:pt x="1994" y="3638"/>
                  </a:lnTo>
                  <a:lnTo>
                    <a:pt x="1992" y="3642"/>
                  </a:lnTo>
                  <a:lnTo>
                    <a:pt x="1994" y="3648"/>
                  </a:lnTo>
                  <a:lnTo>
                    <a:pt x="1996" y="3656"/>
                  </a:lnTo>
                  <a:lnTo>
                    <a:pt x="2000" y="3664"/>
                  </a:lnTo>
                  <a:lnTo>
                    <a:pt x="2000" y="3668"/>
                  </a:lnTo>
                  <a:lnTo>
                    <a:pt x="1998" y="3670"/>
                  </a:lnTo>
                  <a:lnTo>
                    <a:pt x="1998" y="3672"/>
                  </a:lnTo>
                  <a:lnTo>
                    <a:pt x="1996" y="3674"/>
                  </a:lnTo>
                  <a:lnTo>
                    <a:pt x="1996" y="3676"/>
                  </a:lnTo>
                  <a:lnTo>
                    <a:pt x="2004" y="3690"/>
                  </a:lnTo>
                  <a:lnTo>
                    <a:pt x="2014" y="3706"/>
                  </a:lnTo>
                  <a:lnTo>
                    <a:pt x="2020" y="3716"/>
                  </a:lnTo>
                  <a:lnTo>
                    <a:pt x="2026" y="3722"/>
                  </a:lnTo>
                  <a:lnTo>
                    <a:pt x="2036" y="3726"/>
                  </a:lnTo>
                  <a:lnTo>
                    <a:pt x="2042" y="3730"/>
                  </a:lnTo>
                  <a:lnTo>
                    <a:pt x="2048" y="3734"/>
                  </a:lnTo>
                  <a:lnTo>
                    <a:pt x="2058" y="3744"/>
                  </a:lnTo>
                  <a:lnTo>
                    <a:pt x="2064" y="3758"/>
                  </a:lnTo>
                  <a:lnTo>
                    <a:pt x="2072" y="3770"/>
                  </a:lnTo>
                  <a:lnTo>
                    <a:pt x="2078" y="3778"/>
                  </a:lnTo>
                  <a:lnTo>
                    <a:pt x="2082" y="3782"/>
                  </a:lnTo>
                  <a:lnTo>
                    <a:pt x="2084" y="3786"/>
                  </a:lnTo>
                  <a:lnTo>
                    <a:pt x="2084" y="3796"/>
                  </a:lnTo>
                  <a:lnTo>
                    <a:pt x="2086" y="3804"/>
                  </a:lnTo>
                  <a:lnTo>
                    <a:pt x="2088" y="3810"/>
                  </a:lnTo>
                  <a:lnTo>
                    <a:pt x="2092" y="3816"/>
                  </a:lnTo>
                  <a:lnTo>
                    <a:pt x="2094" y="3824"/>
                  </a:lnTo>
                  <a:lnTo>
                    <a:pt x="2096" y="3830"/>
                  </a:lnTo>
                  <a:lnTo>
                    <a:pt x="2098" y="3836"/>
                  </a:lnTo>
                  <a:lnTo>
                    <a:pt x="2108" y="3848"/>
                  </a:lnTo>
                  <a:lnTo>
                    <a:pt x="2120" y="3862"/>
                  </a:lnTo>
                  <a:lnTo>
                    <a:pt x="2124" y="3870"/>
                  </a:lnTo>
                  <a:lnTo>
                    <a:pt x="2126" y="3878"/>
                  </a:lnTo>
                  <a:lnTo>
                    <a:pt x="2128" y="3884"/>
                  </a:lnTo>
                  <a:lnTo>
                    <a:pt x="2130" y="3886"/>
                  </a:lnTo>
                  <a:lnTo>
                    <a:pt x="2134" y="3886"/>
                  </a:lnTo>
                  <a:lnTo>
                    <a:pt x="2138" y="3888"/>
                  </a:lnTo>
                  <a:lnTo>
                    <a:pt x="2140" y="3892"/>
                  </a:lnTo>
                  <a:lnTo>
                    <a:pt x="2144" y="3902"/>
                  </a:lnTo>
                  <a:lnTo>
                    <a:pt x="2146" y="3918"/>
                  </a:lnTo>
                  <a:lnTo>
                    <a:pt x="2148" y="3936"/>
                  </a:lnTo>
                  <a:lnTo>
                    <a:pt x="2146" y="3944"/>
                  </a:lnTo>
                  <a:lnTo>
                    <a:pt x="2142" y="3952"/>
                  </a:lnTo>
                  <a:lnTo>
                    <a:pt x="2142" y="3954"/>
                  </a:lnTo>
                  <a:lnTo>
                    <a:pt x="2142" y="3958"/>
                  </a:lnTo>
                  <a:lnTo>
                    <a:pt x="2144" y="3964"/>
                  </a:lnTo>
                  <a:lnTo>
                    <a:pt x="2146" y="3968"/>
                  </a:lnTo>
                  <a:lnTo>
                    <a:pt x="2146" y="3972"/>
                  </a:lnTo>
                  <a:lnTo>
                    <a:pt x="2144" y="3974"/>
                  </a:lnTo>
                  <a:lnTo>
                    <a:pt x="2140" y="3976"/>
                  </a:lnTo>
                  <a:lnTo>
                    <a:pt x="2142" y="3980"/>
                  </a:lnTo>
                  <a:lnTo>
                    <a:pt x="2146" y="3982"/>
                  </a:lnTo>
                  <a:lnTo>
                    <a:pt x="2148" y="3986"/>
                  </a:lnTo>
                  <a:lnTo>
                    <a:pt x="2150" y="3988"/>
                  </a:lnTo>
                  <a:lnTo>
                    <a:pt x="2150" y="3996"/>
                  </a:lnTo>
                  <a:lnTo>
                    <a:pt x="2152" y="4000"/>
                  </a:lnTo>
                  <a:lnTo>
                    <a:pt x="2154" y="4008"/>
                  </a:lnTo>
                  <a:lnTo>
                    <a:pt x="2156" y="4020"/>
                  </a:lnTo>
                  <a:lnTo>
                    <a:pt x="2158" y="4034"/>
                  </a:lnTo>
                  <a:lnTo>
                    <a:pt x="2162" y="4044"/>
                  </a:lnTo>
                  <a:lnTo>
                    <a:pt x="2166" y="4054"/>
                  </a:lnTo>
                  <a:lnTo>
                    <a:pt x="2166" y="4058"/>
                  </a:lnTo>
                  <a:lnTo>
                    <a:pt x="2166" y="4064"/>
                  </a:lnTo>
                  <a:lnTo>
                    <a:pt x="2164" y="4072"/>
                  </a:lnTo>
                  <a:lnTo>
                    <a:pt x="2166" y="4076"/>
                  </a:lnTo>
                  <a:lnTo>
                    <a:pt x="2168" y="4082"/>
                  </a:lnTo>
                  <a:lnTo>
                    <a:pt x="2172" y="4092"/>
                  </a:lnTo>
                  <a:lnTo>
                    <a:pt x="2176" y="4100"/>
                  </a:lnTo>
                  <a:lnTo>
                    <a:pt x="2178" y="4102"/>
                  </a:lnTo>
                  <a:lnTo>
                    <a:pt x="2180" y="4102"/>
                  </a:lnTo>
                  <a:lnTo>
                    <a:pt x="2184" y="4100"/>
                  </a:lnTo>
                  <a:lnTo>
                    <a:pt x="2186" y="4102"/>
                  </a:lnTo>
                  <a:lnTo>
                    <a:pt x="2190" y="4104"/>
                  </a:lnTo>
                  <a:lnTo>
                    <a:pt x="2196" y="4108"/>
                  </a:lnTo>
                  <a:lnTo>
                    <a:pt x="2200" y="4106"/>
                  </a:lnTo>
                  <a:lnTo>
                    <a:pt x="2204" y="4104"/>
                  </a:lnTo>
                  <a:lnTo>
                    <a:pt x="2208" y="4104"/>
                  </a:lnTo>
                  <a:lnTo>
                    <a:pt x="2212" y="4104"/>
                  </a:lnTo>
                  <a:lnTo>
                    <a:pt x="2214" y="4102"/>
                  </a:lnTo>
                  <a:lnTo>
                    <a:pt x="2218" y="4098"/>
                  </a:lnTo>
                  <a:lnTo>
                    <a:pt x="2226" y="4098"/>
                  </a:lnTo>
                  <a:lnTo>
                    <a:pt x="2232" y="4100"/>
                  </a:lnTo>
                  <a:lnTo>
                    <a:pt x="2236" y="4098"/>
                  </a:lnTo>
                  <a:lnTo>
                    <a:pt x="2238" y="4096"/>
                  </a:lnTo>
                  <a:lnTo>
                    <a:pt x="2240" y="4094"/>
                  </a:lnTo>
                  <a:lnTo>
                    <a:pt x="2242" y="4090"/>
                  </a:lnTo>
                  <a:lnTo>
                    <a:pt x="2244" y="4088"/>
                  </a:lnTo>
                  <a:lnTo>
                    <a:pt x="2248" y="4088"/>
                  </a:lnTo>
                  <a:lnTo>
                    <a:pt x="2252" y="4086"/>
                  </a:lnTo>
                  <a:lnTo>
                    <a:pt x="2254" y="4084"/>
                  </a:lnTo>
                  <a:lnTo>
                    <a:pt x="2258" y="4074"/>
                  </a:lnTo>
                  <a:lnTo>
                    <a:pt x="2262" y="4070"/>
                  </a:lnTo>
                  <a:lnTo>
                    <a:pt x="2266" y="4068"/>
                  </a:lnTo>
                  <a:lnTo>
                    <a:pt x="2274" y="4066"/>
                  </a:lnTo>
                  <a:lnTo>
                    <a:pt x="2284" y="4066"/>
                  </a:lnTo>
                  <a:lnTo>
                    <a:pt x="2300" y="4066"/>
                  </a:lnTo>
                  <a:lnTo>
                    <a:pt x="2312" y="4062"/>
                  </a:lnTo>
                  <a:lnTo>
                    <a:pt x="2324" y="4058"/>
                  </a:lnTo>
                  <a:lnTo>
                    <a:pt x="2334" y="4050"/>
                  </a:lnTo>
                  <a:lnTo>
                    <a:pt x="2348" y="4038"/>
                  </a:lnTo>
                  <a:lnTo>
                    <a:pt x="2356" y="4036"/>
                  </a:lnTo>
                  <a:lnTo>
                    <a:pt x="2364" y="4036"/>
                  </a:lnTo>
                  <a:lnTo>
                    <a:pt x="2370" y="4038"/>
                  </a:lnTo>
                  <a:lnTo>
                    <a:pt x="2374" y="4038"/>
                  </a:lnTo>
                  <a:lnTo>
                    <a:pt x="2382" y="4034"/>
                  </a:lnTo>
                  <a:lnTo>
                    <a:pt x="2390" y="4028"/>
                  </a:lnTo>
                  <a:lnTo>
                    <a:pt x="2398" y="4020"/>
                  </a:lnTo>
                  <a:lnTo>
                    <a:pt x="2406" y="4010"/>
                  </a:lnTo>
                  <a:lnTo>
                    <a:pt x="2416" y="4002"/>
                  </a:lnTo>
                  <a:lnTo>
                    <a:pt x="2426" y="3998"/>
                  </a:lnTo>
                  <a:lnTo>
                    <a:pt x="2432" y="3996"/>
                  </a:lnTo>
                  <a:lnTo>
                    <a:pt x="2438" y="3998"/>
                  </a:lnTo>
                  <a:lnTo>
                    <a:pt x="2442" y="3998"/>
                  </a:lnTo>
                  <a:lnTo>
                    <a:pt x="2446" y="3996"/>
                  </a:lnTo>
                  <a:lnTo>
                    <a:pt x="2452" y="3992"/>
                  </a:lnTo>
                  <a:lnTo>
                    <a:pt x="2462" y="3986"/>
                  </a:lnTo>
                  <a:lnTo>
                    <a:pt x="2468" y="3982"/>
                  </a:lnTo>
                  <a:lnTo>
                    <a:pt x="2480" y="3978"/>
                  </a:lnTo>
                  <a:lnTo>
                    <a:pt x="2500" y="3972"/>
                  </a:lnTo>
                  <a:lnTo>
                    <a:pt x="2506" y="3968"/>
                  </a:lnTo>
                  <a:lnTo>
                    <a:pt x="2510" y="3966"/>
                  </a:lnTo>
                  <a:lnTo>
                    <a:pt x="2520" y="3962"/>
                  </a:lnTo>
                  <a:lnTo>
                    <a:pt x="2526" y="3960"/>
                  </a:lnTo>
                  <a:lnTo>
                    <a:pt x="2528" y="3954"/>
                  </a:lnTo>
                  <a:lnTo>
                    <a:pt x="2528" y="3942"/>
                  </a:lnTo>
                  <a:lnTo>
                    <a:pt x="2528" y="3934"/>
                  </a:lnTo>
                  <a:lnTo>
                    <a:pt x="2532" y="3926"/>
                  </a:lnTo>
                  <a:lnTo>
                    <a:pt x="2542" y="3916"/>
                  </a:lnTo>
                  <a:lnTo>
                    <a:pt x="2562" y="3906"/>
                  </a:lnTo>
                  <a:lnTo>
                    <a:pt x="2566" y="3902"/>
                  </a:lnTo>
                  <a:lnTo>
                    <a:pt x="2572" y="3902"/>
                  </a:lnTo>
                  <a:lnTo>
                    <a:pt x="2578" y="3902"/>
                  </a:lnTo>
                  <a:lnTo>
                    <a:pt x="2584" y="3902"/>
                  </a:lnTo>
                  <a:lnTo>
                    <a:pt x="2586" y="3900"/>
                  </a:lnTo>
                  <a:lnTo>
                    <a:pt x="2594" y="3894"/>
                  </a:lnTo>
                  <a:lnTo>
                    <a:pt x="2600" y="3892"/>
                  </a:lnTo>
                  <a:lnTo>
                    <a:pt x="2606" y="3890"/>
                  </a:lnTo>
                  <a:lnTo>
                    <a:pt x="2614" y="3888"/>
                  </a:lnTo>
                  <a:lnTo>
                    <a:pt x="2624" y="3890"/>
                  </a:lnTo>
                  <a:lnTo>
                    <a:pt x="2630" y="3890"/>
                  </a:lnTo>
                  <a:lnTo>
                    <a:pt x="2634" y="3890"/>
                  </a:lnTo>
                  <a:lnTo>
                    <a:pt x="2638" y="3888"/>
                  </a:lnTo>
                  <a:lnTo>
                    <a:pt x="2642" y="3886"/>
                  </a:lnTo>
                  <a:lnTo>
                    <a:pt x="2646" y="3878"/>
                  </a:lnTo>
                  <a:lnTo>
                    <a:pt x="2650" y="3868"/>
                  </a:lnTo>
                  <a:lnTo>
                    <a:pt x="2654" y="3858"/>
                  </a:lnTo>
                  <a:lnTo>
                    <a:pt x="2658" y="3850"/>
                  </a:lnTo>
                  <a:lnTo>
                    <a:pt x="2664" y="3844"/>
                  </a:lnTo>
                  <a:lnTo>
                    <a:pt x="2670" y="3842"/>
                  </a:lnTo>
                  <a:lnTo>
                    <a:pt x="2676" y="3842"/>
                  </a:lnTo>
                  <a:lnTo>
                    <a:pt x="2690" y="3840"/>
                  </a:lnTo>
                  <a:lnTo>
                    <a:pt x="2698" y="3836"/>
                  </a:lnTo>
                  <a:lnTo>
                    <a:pt x="2702" y="3830"/>
                  </a:lnTo>
                  <a:lnTo>
                    <a:pt x="2704" y="3822"/>
                  </a:lnTo>
                  <a:lnTo>
                    <a:pt x="2708" y="3814"/>
                  </a:lnTo>
                  <a:lnTo>
                    <a:pt x="2712" y="3806"/>
                  </a:lnTo>
                  <a:lnTo>
                    <a:pt x="2720" y="3798"/>
                  </a:lnTo>
                  <a:lnTo>
                    <a:pt x="2734" y="3794"/>
                  </a:lnTo>
                  <a:lnTo>
                    <a:pt x="2746" y="3790"/>
                  </a:lnTo>
                  <a:lnTo>
                    <a:pt x="2752" y="3786"/>
                  </a:lnTo>
                  <a:lnTo>
                    <a:pt x="2754" y="3782"/>
                  </a:lnTo>
                  <a:lnTo>
                    <a:pt x="2752" y="3776"/>
                  </a:lnTo>
                  <a:lnTo>
                    <a:pt x="2750" y="3768"/>
                  </a:lnTo>
                  <a:lnTo>
                    <a:pt x="2750" y="3758"/>
                  </a:lnTo>
                  <a:lnTo>
                    <a:pt x="2750" y="3746"/>
                  </a:lnTo>
                  <a:lnTo>
                    <a:pt x="2754" y="3730"/>
                  </a:lnTo>
                  <a:lnTo>
                    <a:pt x="2760" y="3716"/>
                  </a:lnTo>
                  <a:lnTo>
                    <a:pt x="2764" y="3710"/>
                  </a:lnTo>
                  <a:lnTo>
                    <a:pt x="2768" y="3712"/>
                  </a:lnTo>
                  <a:lnTo>
                    <a:pt x="2770" y="3714"/>
                  </a:lnTo>
                  <a:lnTo>
                    <a:pt x="2772" y="3718"/>
                  </a:lnTo>
                  <a:lnTo>
                    <a:pt x="2776" y="3720"/>
                  </a:lnTo>
                  <a:lnTo>
                    <a:pt x="2780" y="3716"/>
                  </a:lnTo>
                  <a:lnTo>
                    <a:pt x="2786" y="3704"/>
                  </a:lnTo>
                  <a:lnTo>
                    <a:pt x="2792" y="3692"/>
                  </a:lnTo>
                  <a:lnTo>
                    <a:pt x="2796" y="3684"/>
                  </a:lnTo>
                  <a:lnTo>
                    <a:pt x="2806" y="3674"/>
                  </a:lnTo>
                  <a:lnTo>
                    <a:pt x="2816" y="3664"/>
                  </a:lnTo>
                  <a:lnTo>
                    <a:pt x="2820" y="3656"/>
                  </a:lnTo>
                  <a:lnTo>
                    <a:pt x="2824" y="3644"/>
                  </a:lnTo>
                  <a:lnTo>
                    <a:pt x="2830" y="3628"/>
                  </a:lnTo>
                  <a:lnTo>
                    <a:pt x="2834" y="3618"/>
                  </a:lnTo>
                  <a:lnTo>
                    <a:pt x="2834" y="3616"/>
                  </a:lnTo>
                  <a:lnTo>
                    <a:pt x="2832" y="3614"/>
                  </a:lnTo>
                  <a:lnTo>
                    <a:pt x="2822" y="3608"/>
                  </a:lnTo>
                  <a:close/>
                  <a:moveTo>
                    <a:pt x="2468" y="3400"/>
                  </a:moveTo>
                  <a:lnTo>
                    <a:pt x="2468" y="3400"/>
                  </a:lnTo>
                  <a:lnTo>
                    <a:pt x="2470" y="3400"/>
                  </a:lnTo>
                  <a:lnTo>
                    <a:pt x="2468" y="3400"/>
                  </a:lnTo>
                  <a:close/>
                  <a:moveTo>
                    <a:pt x="1836" y="3098"/>
                  </a:moveTo>
                  <a:lnTo>
                    <a:pt x="1836" y="3098"/>
                  </a:lnTo>
                  <a:lnTo>
                    <a:pt x="1838" y="3094"/>
                  </a:lnTo>
                  <a:lnTo>
                    <a:pt x="1842" y="3094"/>
                  </a:lnTo>
                  <a:lnTo>
                    <a:pt x="1838" y="3094"/>
                  </a:lnTo>
                  <a:lnTo>
                    <a:pt x="1836" y="3098"/>
                  </a:lnTo>
                  <a:close/>
                  <a:moveTo>
                    <a:pt x="1856" y="3100"/>
                  </a:moveTo>
                  <a:lnTo>
                    <a:pt x="1856" y="3100"/>
                  </a:lnTo>
                  <a:lnTo>
                    <a:pt x="1856" y="3102"/>
                  </a:lnTo>
                  <a:lnTo>
                    <a:pt x="1856" y="3100"/>
                  </a:lnTo>
                  <a:lnTo>
                    <a:pt x="1856" y="3090"/>
                  </a:lnTo>
                  <a:lnTo>
                    <a:pt x="1858" y="3084"/>
                  </a:lnTo>
                  <a:lnTo>
                    <a:pt x="1860" y="3082"/>
                  </a:lnTo>
                  <a:lnTo>
                    <a:pt x="1858" y="3084"/>
                  </a:lnTo>
                  <a:lnTo>
                    <a:pt x="1856" y="3090"/>
                  </a:lnTo>
                  <a:lnTo>
                    <a:pt x="1856" y="3100"/>
                  </a:lnTo>
                  <a:close/>
                </a:path>
              </a:pathLst>
            </a:custGeom>
            <a:grpFill/>
            <a:ln w="6350">
              <a:noFill/>
              <a:round/>
              <a:headEnd/>
              <a:tailEnd/>
            </a:ln>
          </p:spPr>
          <p:txBody>
            <a:bodyPr/>
            <a:lstStyle/>
            <a:p>
              <a:endParaRPr lang="en-US" b="1" dirty="0"/>
            </a:p>
          </p:txBody>
        </p:sp>
        <p:sp>
          <p:nvSpPr>
            <p:cNvPr id="7" name="Freeform 6156">
              <a:extLst>
                <a:ext uri="{FF2B5EF4-FFF2-40B4-BE49-F238E27FC236}">
                  <a16:creationId xmlns:a16="http://schemas.microsoft.com/office/drawing/2014/main" id="{549994B7-FA96-4148-87E6-E80FDAC81668}"/>
                </a:ext>
              </a:extLst>
            </p:cNvPr>
            <p:cNvSpPr>
              <a:spLocks noEditPoints="1"/>
            </p:cNvSpPr>
            <p:nvPr/>
          </p:nvSpPr>
          <p:spPr bwMode="auto">
            <a:xfrm>
              <a:off x="5024074" y="2480087"/>
              <a:ext cx="2615330" cy="2204852"/>
            </a:xfrm>
            <a:custGeom>
              <a:avLst/>
              <a:gdLst>
                <a:gd name="T0" fmla="*/ 334096 w 5856"/>
                <a:gd name="T1" fmla="*/ 341505 h 5472"/>
                <a:gd name="T2" fmla="*/ 374746 w 5856"/>
                <a:gd name="T3" fmla="*/ 60938 h 5472"/>
                <a:gd name="T4" fmla="*/ 2452998 w 5856"/>
                <a:gd name="T5" fmla="*/ 316114 h 5472"/>
                <a:gd name="T6" fmla="*/ 3177084 w 5856"/>
                <a:gd name="T7" fmla="*/ 608108 h 5472"/>
                <a:gd name="T8" fmla="*/ 2139228 w 5856"/>
                <a:gd name="T9" fmla="*/ 481154 h 5472"/>
                <a:gd name="T10" fmla="*/ 256606 w 5856"/>
                <a:gd name="T11" fmla="*/ 559865 h 5472"/>
                <a:gd name="T12" fmla="*/ 48272 w 5856"/>
                <a:gd name="T13" fmla="*/ 76172 h 5472"/>
                <a:gd name="T14" fmla="*/ 461128 w 5856"/>
                <a:gd name="T15" fmla="*/ 11426 h 5472"/>
                <a:gd name="T16" fmla="*/ 438262 w 5856"/>
                <a:gd name="T17" fmla="*/ 78711 h 5472"/>
                <a:gd name="T18" fmla="*/ 1814025 w 5856"/>
                <a:gd name="T19" fmla="*/ 3336340 h 5472"/>
                <a:gd name="T20" fmla="*/ 2066820 w 5856"/>
                <a:gd name="T21" fmla="*/ 2794248 h 5472"/>
                <a:gd name="T22" fmla="*/ 2090956 w 5856"/>
                <a:gd name="T23" fmla="*/ 2845030 h 5472"/>
                <a:gd name="T24" fmla="*/ 2021088 w 5856"/>
                <a:gd name="T25" fmla="*/ 2668564 h 5472"/>
                <a:gd name="T26" fmla="*/ 2068090 w 5856"/>
                <a:gd name="T27" fmla="*/ 2759971 h 5472"/>
                <a:gd name="T28" fmla="*/ 2012196 w 5856"/>
                <a:gd name="T29" fmla="*/ 2762510 h 5472"/>
                <a:gd name="T30" fmla="*/ 2125255 w 5856"/>
                <a:gd name="T31" fmla="*/ 3088781 h 5472"/>
                <a:gd name="T32" fmla="*/ 2097307 w 5856"/>
                <a:gd name="T33" fmla="*/ 1976667 h 5472"/>
                <a:gd name="T34" fmla="*/ 2010925 w 5856"/>
                <a:gd name="T35" fmla="*/ 3324914 h 5472"/>
                <a:gd name="T36" fmla="*/ 2102389 w 5856"/>
                <a:gd name="T37" fmla="*/ 1863679 h 5472"/>
                <a:gd name="T38" fmla="*/ 1256352 w 5856"/>
                <a:gd name="T39" fmla="*/ 2824717 h 5472"/>
                <a:gd name="T40" fmla="*/ 1637450 w 5856"/>
                <a:gd name="T41" fmla="*/ 2959288 h 5472"/>
                <a:gd name="T42" fmla="*/ 1636179 w 5856"/>
                <a:gd name="T43" fmla="*/ 3313488 h 5472"/>
                <a:gd name="T44" fmla="*/ 1580285 w 5856"/>
                <a:gd name="T45" fmla="*/ 3222082 h 5472"/>
                <a:gd name="T46" fmla="*/ 1342734 w 5856"/>
                <a:gd name="T47" fmla="*/ 2956749 h 5472"/>
                <a:gd name="T48" fmla="*/ 5081 w 5856"/>
                <a:gd name="T49" fmla="*/ 3446790 h 5472"/>
                <a:gd name="T50" fmla="*/ 2179879 w 5856"/>
                <a:gd name="T51" fmla="*/ 2182332 h 5472"/>
                <a:gd name="T52" fmla="*/ 2291667 w 5856"/>
                <a:gd name="T53" fmla="*/ 2007136 h 5472"/>
                <a:gd name="T54" fmla="*/ 1948679 w 5856"/>
                <a:gd name="T55" fmla="*/ 3044347 h 5472"/>
                <a:gd name="T56" fmla="*/ 1984248 w 5856"/>
                <a:gd name="T57" fmla="*/ 3100206 h 5472"/>
                <a:gd name="T58" fmla="*/ 1942328 w 5856"/>
                <a:gd name="T59" fmla="*/ 2744736 h 5472"/>
                <a:gd name="T60" fmla="*/ 2132876 w 5856"/>
                <a:gd name="T61" fmla="*/ 3114171 h 5472"/>
                <a:gd name="T62" fmla="*/ 2483486 w 5856"/>
                <a:gd name="T63" fmla="*/ 1744342 h 5472"/>
                <a:gd name="T64" fmla="*/ 2336129 w 5856"/>
                <a:gd name="T65" fmla="*/ 1971589 h 5472"/>
                <a:gd name="T66" fmla="*/ 2107470 w 5856"/>
                <a:gd name="T67" fmla="*/ 1984284 h 5472"/>
                <a:gd name="T68" fmla="*/ 2536840 w 5856"/>
                <a:gd name="T69" fmla="*/ 1350786 h 5472"/>
                <a:gd name="T70" fmla="*/ 2451728 w 5856"/>
                <a:gd name="T71" fmla="*/ 1727838 h 5472"/>
                <a:gd name="T72" fmla="*/ 2022358 w 5856"/>
                <a:gd name="T73" fmla="*/ 2660947 h 5472"/>
                <a:gd name="T74" fmla="*/ 1906759 w 5856"/>
                <a:gd name="T75" fmla="*/ 2780283 h 5472"/>
                <a:gd name="T76" fmla="*/ 2087145 w 5856"/>
                <a:gd name="T77" fmla="*/ 2730772 h 5472"/>
                <a:gd name="T78" fmla="*/ 1878811 w 5856"/>
                <a:gd name="T79" fmla="*/ 2870420 h 5472"/>
                <a:gd name="T80" fmla="*/ 1669208 w 5856"/>
                <a:gd name="T81" fmla="*/ 3111632 h 5472"/>
                <a:gd name="T82" fmla="*/ 2046494 w 5856"/>
                <a:gd name="T83" fmla="*/ 2306747 h 5472"/>
                <a:gd name="T84" fmla="*/ 3226627 w 5856"/>
                <a:gd name="T85" fmla="*/ 603030 h 5472"/>
                <a:gd name="T86" fmla="*/ 2160824 w 5856"/>
                <a:gd name="T87" fmla="*/ 505275 h 5472"/>
                <a:gd name="T88" fmla="*/ 1448171 w 5856"/>
                <a:gd name="T89" fmla="*/ 275489 h 5472"/>
                <a:gd name="T90" fmla="*/ 899390 w 5856"/>
                <a:gd name="T91" fmla="*/ 483693 h 5472"/>
                <a:gd name="T92" fmla="*/ 736789 w 5856"/>
                <a:gd name="T93" fmla="*/ 700784 h 5472"/>
                <a:gd name="T94" fmla="*/ 137195 w 5856"/>
                <a:gd name="T95" fmla="*/ 684280 h 5472"/>
                <a:gd name="T96" fmla="*/ 415396 w 5856"/>
                <a:gd name="T97" fmla="*/ 2273739 h 5472"/>
                <a:gd name="T98" fmla="*/ 814279 w 5856"/>
                <a:gd name="T99" fmla="*/ 2748545 h 5472"/>
                <a:gd name="T100" fmla="*/ 1185214 w 5856"/>
                <a:gd name="T101" fmla="*/ 2338485 h 5472"/>
                <a:gd name="T102" fmla="*/ 1393547 w 5856"/>
                <a:gd name="T103" fmla="*/ 2695225 h 5472"/>
                <a:gd name="T104" fmla="*/ 1451982 w 5856"/>
                <a:gd name="T105" fmla="*/ 2856456 h 5472"/>
                <a:gd name="T106" fmla="*/ 1629828 w 5856"/>
                <a:gd name="T107" fmla="*/ 2740928 h 5472"/>
                <a:gd name="T108" fmla="*/ 1744157 w 5856"/>
                <a:gd name="T109" fmla="*/ 2391805 h 5472"/>
                <a:gd name="T110" fmla="*/ 1933435 w 5856"/>
                <a:gd name="T111" fmla="*/ 2254696 h 5472"/>
                <a:gd name="T112" fmla="*/ 1986789 w 5856"/>
                <a:gd name="T113" fmla="*/ 2059187 h 5472"/>
                <a:gd name="T114" fmla="*/ 1905488 w 5856"/>
                <a:gd name="T115" fmla="*/ 1812897 h 5472"/>
                <a:gd name="T116" fmla="*/ 2103659 w 5856"/>
                <a:gd name="T117" fmla="*/ 1858600 h 5472"/>
                <a:gd name="T118" fmla="*/ 2129066 w 5856"/>
                <a:gd name="T119" fmla="*/ 1809089 h 5472"/>
                <a:gd name="T120" fmla="*/ 2413618 w 5856"/>
                <a:gd name="T121" fmla="*/ 1277153 h 5472"/>
                <a:gd name="T122" fmla="*/ 3003049 w 5856"/>
                <a:gd name="T123" fmla="*/ 983890 h 5472"/>
                <a:gd name="T124" fmla="*/ 3079269 w 5856"/>
                <a:gd name="T125" fmla="*/ 1027054 h 547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856"/>
                <a:gd name="T190" fmla="*/ 0 h 5472"/>
                <a:gd name="T191" fmla="*/ 5856 w 5856"/>
                <a:gd name="T192" fmla="*/ 5472 h 547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856" h="5472">
                  <a:moveTo>
                    <a:pt x="1912" y="64"/>
                  </a:moveTo>
                  <a:lnTo>
                    <a:pt x="1912" y="64"/>
                  </a:lnTo>
                  <a:lnTo>
                    <a:pt x="1910" y="60"/>
                  </a:lnTo>
                  <a:lnTo>
                    <a:pt x="1902" y="58"/>
                  </a:lnTo>
                  <a:lnTo>
                    <a:pt x="1882" y="54"/>
                  </a:lnTo>
                  <a:lnTo>
                    <a:pt x="1862" y="54"/>
                  </a:lnTo>
                  <a:lnTo>
                    <a:pt x="1854" y="56"/>
                  </a:lnTo>
                  <a:lnTo>
                    <a:pt x="1850" y="60"/>
                  </a:lnTo>
                  <a:lnTo>
                    <a:pt x="1850" y="62"/>
                  </a:lnTo>
                  <a:lnTo>
                    <a:pt x="1852" y="64"/>
                  </a:lnTo>
                  <a:lnTo>
                    <a:pt x="1858" y="68"/>
                  </a:lnTo>
                  <a:lnTo>
                    <a:pt x="1868" y="70"/>
                  </a:lnTo>
                  <a:lnTo>
                    <a:pt x="1880" y="70"/>
                  </a:lnTo>
                  <a:lnTo>
                    <a:pt x="1902" y="68"/>
                  </a:lnTo>
                  <a:lnTo>
                    <a:pt x="1908" y="66"/>
                  </a:lnTo>
                  <a:lnTo>
                    <a:pt x="1912" y="64"/>
                  </a:lnTo>
                  <a:close/>
                  <a:moveTo>
                    <a:pt x="1078" y="706"/>
                  </a:moveTo>
                  <a:lnTo>
                    <a:pt x="1078" y="706"/>
                  </a:lnTo>
                  <a:lnTo>
                    <a:pt x="1094" y="702"/>
                  </a:lnTo>
                  <a:lnTo>
                    <a:pt x="1100" y="700"/>
                  </a:lnTo>
                  <a:lnTo>
                    <a:pt x="1104" y="698"/>
                  </a:lnTo>
                  <a:lnTo>
                    <a:pt x="1104" y="694"/>
                  </a:lnTo>
                  <a:lnTo>
                    <a:pt x="1104" y="690"/>
                  </a:lnTo>
                  <a:lnTo>
                    <a:pt x="1102" y="684"/>
                  </a:lnTo>
                  <a:lnTo>
                    <a:pt x="1094" y="678"/>
                  </a:lnTo>
                  <a:lnTo>
                    <a:pt x="1082" y="674"/>
                  </a:lnTo>
                  <a:lnTo>
                    <a:pt x="1070" y="674"/>
                  </a:lnTo>
                  <a:lnTo>
                    <a:pt x="1058" y="676"/>
                  </a:lnTo>
                  <a:lnTo>
                    <a:pt x="1048" y="682"/>
                  </a:lnTo>
                  <a:lnTo>
                    <a:pt x="1040" y="688"/>
                  </a:lnTo>
                  <a:lnTo>
                    <a:pt x="1036" y="694"/>
                  </a:lnTo>
                  <a:lnTo>
                    <a:pt x="1036" y="700"/>
                  </a:lnTo>
                  <a:lnTo>
                    <a:pt x="1040" y="704"/>
                  </a:lnTo>
                  <a:lnTo>
                    <a:pt x="1048" y="708"/>
                  </a:lnTo>
                  <a:lnTo>
                    <a:pt x="1060" y="708"/>
                  </a:lnTo>
                  <a:lnTo>
                    <a:pt x="1078" y="706"/>
                  </a:lnTo>
                  <a:close/>
                  <a:moveTo>
                    <a:pt x="1928" y="154"/>
                  </a:moveTo>
                  <a:lnTo>
                    <a:pt x="1928" y="154"/>
                  </a:lnTo>
                  <a:lnTo>
                    <a:pt x="1914" y="152"/>
                  </a:lnTo>
                  <a:lnTo>
                    <a:pt x="1902" y="154"/>
                  </a:lnTo>
                  <a:lnTo>
                    <a:pt x="1894" y="156"/>
                  </a:lnTo>
                  <a:lnTo>
                    <a:pt x="1890" y="160"/>
                  </a:lnTo>
                  <a:lnTo>
                    <a:pt x="1890" y="164"/>
                  </a:lnTo>
                  <a:lnTo>
                    <a:pt x="1894" y="168"/>
                  </a:lnTo>
                  <a:lnTo>
                    <a:pt x="1900" y="172"/>
                  </a:lnTo>
                  <a:lnTo>
                    <a:pt x="1910" y="176"/>
                  </a:lnTo>
                  <a:lnTo>
                    <a:pt x="1920" y="178"/>
                  </a:lnTo>
                  <a:lnTo>
                    <a:pt x="1926" y="180"/>
                  </a:lnTo>
                  <a:lnTo>
                    <a:pt x="1932" y="186"/>
                  </a:lnTo>
                  <a:lnTo>
                    <a:pt x="1934" y="188"/>
                  </a:lnTo>
                  <a:lnTo>
                    <a:pt x="1938" y="190"/>
                  </a:lnTo>
                  <a:lnTo>
                    <a:pt x="1956" y="188"/>
                  </a:lnTo>
                  <a:lnTo>
                    <a:pt x="1982" y="180"/>
                  </a:lnTo>
                  <a:lnTo>
                    <a:pt x="1996" y="174"/>
                  </a:lnTo>
                  <a:lnTo>
                    <a:pt x="2000" y="172"/>
                  </a:lnTo>
                  <a:lnTo>
                    <a:pt x="2000" y="170"/>
                  </a:lnTo>
                  <a:lnTo>
                    <a:pt x="1998" y="168"/>
                  </a:lnTo>
                  <a:lnTo>
                    <a:pt x="1994" y="166"/>
                  </a:lnTo>
                  <a:lnTo>
                    <a:pt x="1982" y="162"/>
                  </a:lnTo>
                  <a:lnTo>
                    <a:pt x="1964" y="158"/>
                  </a:lnTo>
                  <a:lnTo>
                    <a:pt x="1928" y="154"/>
                  </a:lnTo>
                  <a:close/>
                  <a:moveTo>
                    <a:pt x="526" y="138"/>
                  </a:moveTo>
                  <a:lnTo>
                    <a:pt x="526" y="138"/>
                  </a:lnTo>
                  <a:lnTo>
                    <a:pt x="532" y="144"/>
                  </a:lnTo>
                  <a:lnTo>
                    <a:pt x="538" y="148"/>
                  </a:lnTo>
                  <a:lnTo>
                    <a:pt x="552" y="152"/>
                  </a:lnTo>
                  <a:lnTo>
                    <a:pt x="558" y="154"/>
                  </a:lnTo>
                  <a:lnTo>
                    <a:pt x="562" y="152"/>
                  </a:lnTo>
                  <a:lnTo>
                    <a:pt x="564" y="150"/>
                  </a:lnTo>
                  <a:lnTo>
                    <a:pt x="564" y="146"/>
                  </a:lnTo>
                  <a:lnTo>
                    <a:pt x="564" y="142"/>
                  </a:lnTo>
                  <a:lnTo>
                    <a:pt x="568" y="140"/>
                  </a:lnTo>
                  <a:lnTo>
                    <a:pt x="572" y="136"/>
                  </a:lnTo>
                  <a:lnTo>
                    <a:pt x="582" y="136"/>
                  </a:lnTo>
                  <a:lnTo>
                    <a:pt x="600" y="134"/>
                  </a:lnTo>
                  <a:lnTo>
                    <a:pt x="604" y="132"/>
                  </a:lnTo>
                  <a:lnTo>
                    <a:pt x="606" y="130"/>
                  </a:lnTo>
                  <a:lnTo>
                    <a:pt x="604" y="128"/>
                  </a:lnTo>
                  <a:lnTo>
                    <a:pt x="598" y="126"/>
                  </a:lnTo>
                  <a:lnTo>
                    <a:pt x="580" y="122"/>
                  </a:lnTo>
                  <a:lnTo>
                    <a:pt x="556" y="120"/>
                  </a:lnTo>
                  <a:lnTo>
                    <a:pt x="534" y="122"/>
                  </a:lnTo>
                  <a:lnTo>
                    <a:pt x="526" y="124"/>
                  </a:lnTo>
                  <a:lnTo>
                    <a:pt x="522" y="126"/>
                  </a:lnTo>
                  <a:lnTo>
                    <a:pt x="522" y="132"/>
                  </a:lnTo>
                  <a:lnTo>
                    <a:pt x="526" y="138"/>
                  </a:lnTo>
                  <a:close/>
                  <a:moveTo>
                    <a:pt x="658" y="948"/>
                  </a:moveTo>
                  <a:lnTo>
                    <a:pt x="658" y="948"/>
                  </a:lnTo>
                  <a:lnTo>
                    <a:pt x="658" y="944"/>
                  </a:lnTo>
                  <a:lnTo>
                    <a:pt x="656" y="942"/>
                  </a:lnTo>
                  <a:lnTo>
                    <a:pt x="644" y="936"/>
                  </a:lnTo>
                  <a:lnTo>
                    <a:pt x="628" y="926"/>
                  </a:lnTo>
                  <a:lnTo>
                    <a:pt x="620" y="920"/>
                  </a:lnTo>
                  <a:lnTo>
                    <a:pt x="612" y="912"/>
                  </a:lnTo>
                  <a:lnTo>
                    <a:pt x="602" y="904"/>
                  </a:lnTo>
                  <a:lnTo>
                    <a:pt x="594" y="904"/>
                  </a:lnTo>
                  <a:lnTo>
                    <a:pt x="588" y="906"/>
                  </a:lnTo>
                  <a:lnTo>
                    <a:pt x="582" y="908"/>
                  </a:lnTo>
                  <a:lnTo>
                    <a:pt x="580" y="910"/>
                  </a:lnTo>
                  <a:lnTo>
                    <a:pt x="580" y="912"/>
                  </a:lnTo>
                  <a:lnTo>
                    <a:pt x="582" y="916"/>
                  </a:lnTo>
                  <a:lnTo>
                    <a:pt x="584" y="920"/>
                  </a:lnTo>
                  <a:lnTo>
                    <a:pt x="582" y="920"/>
                  </a:lnTo>
                  <a:lnTo>
                    <a:pt x="578" y="918"/>
                  </a:lnTo>
                  <a:lnTo>
                    <a:pt x="576" y="918"/>
                  </a:lnTo>
                  <a:lnTo>
                    <a:pt x="574" y="920"/>
                  </a:lnTo>
                  <a:lnTo>
                    <a:pt x="576" y="924"/>
                  </a:lnTo>
                  <a:lnTo>
                    <a:pt x="580" y="930"/>
                  </a:lnTo>
                  <a:lnTo>
                    <a:pt x="588" y="940"/>
                  </a:lnTo>
                  <a:lnTo>
                    <a:pt x="594" y="944"/>
                  </a:lnTo>
                  <a:lnTo>
                    <a:pt x="596" y="946"/>
                  </a:lnTo>
                  <a:lnTo>
                    <a:pt x="600" y="944"/>
                  </a:lnTo>
                  <a:lnTo>
                    <a:pt x="600" y="942"/>
                  </a:lnTo>
                  <a:lnTo>
                    <a:pt x="604" y="942"/>
                  </a:lnTo>
                  <a:lnTo>
                    <a:pt x="610" y="942"/>
                  </a:lnTo>
                  <a:lnTo>
                    <a:pt x="618" y="946"/>
                  </a:lnTo>
                  <a:lnTo>
                    <a:pt x="620" y="948"/>
                  </a:lnTo>
                  <a:lnTo>
                    <a:pt x="620" y="952"/>
                  </a:lnTo>
                  <a:lnTo>
                    <a:pt x="620" y="956"/>
                  </a:lnTo>
                  <a:lnTo>
                    <a:pt x="624" y="958"/>
                  </a:lnTo>
                  <a:lnTo>
                    <a:pt x="638" y="956"/>
                  </a:lnTo>
                  <a:lnTo>
                    <a:pt x="652" y="954"/>
                  </a:lnTo>
                  <a:lnTo>
                    <a:pt x="656" y="950"/>
                  </a:lnTo>
                  <a:lnTo>
                    <a:pt x="658" y="948"/>
                  </a:lnTo>
                  <a:close/>
                  <a:moveTo>
                    <a:pt x="768" y="460"/>
                  </a:moveTo>
                  <a:lnTo>
                    <a:pt x="768" y="460"/>
                  </a:lnTo>
                  <a:lnTo>
                    <a:pt x="752" y="466"/>
                  </a:lnTo>
                  <a:lnTo>
                    <a:pt x="742" y="468"/>
                  </a:lnTo>
                  <a:lnTo>
                    <a:pt x="736" y="468"/>
                  </a:lnTo>
                  <a:lnTo>
                    <a:pt x="732" y="466"/>
                  </a:lnTo>
                  <a:lnTo>
                    <a:pt x="728" y="462"/>
                  </a:lnTo>
                  <a:lnTo>
                    <a:pt x="722" y="460"/>
                  </a:lnTo>
                  <a:lnTo>
                    <a:pt x="712" y="458"/>
                  </a:lnTo>
                  <a:lnTo>
                    <a:pt x="698" y="460"/>
                  </a:lnTo>
                  <a:lnTo>
                    <a:pt x="682" y="462"/>
                  </a:lnTo>
                  <a:lnTo>
                    <a:pt x="674" y="464"/>
                  </a:lnTo>
                  <a:lnTo>
                    <a:pt x="672" y="468"/>
                  </a:lnTo>
                  <a:lnTo>
                    <a:pt x="672" y="470"/>
                  </a:lnTo>
                  <a:lnTo>
                    <a:pt x="674" y="474"/>
                  </a:lnTo>
                  <a:lnTo>
                    <a:pt x="674" y="476"/>
                  </a:lnTo>
                  <a:lnTo>
                    <a:pt x="672" y="478"/>
                  </a:lnTo>
                  <a:lnTo>
                    <a:pt x="664" y="476"/>
                  </a:lnTo>
                  <a:lnTo>
                    <a:pt x="652" y="478"/>
                  </a:lnTo>
                  <a:lnTo>
                    <a:pt x="636" y="480"/>
                  </a:lnTo>
                  <a:lnTo>
                    <a:pt x="620" y="484"/>
                  </a:lnTo>
                  <a:lnTo>
                    <a:pt x="602" y="492"/>
                  </a:lnTo>
                  <a:lnTo>
                    <a:pt x="584" y="500"/>
                  </a:lnTo>
                  <a:lnTo>
                    <a:pt x="568" y="508"/>
                  </a:lnTo>
                  <a:lnTo>
                    <a:pt x="554" y="518"/>
                  </a:lnTo>
                  <a:lnTo>
                    <a:pt x="544" y="528"/>
                  </a:lnTo>
                  <a:lnTo>
                    <a:pt x="538" y="536"/>
                  </a:lnTo>
                  <a:lnTo>
                    <a:pt x="532" y="538"/>
                  </a:lnTo>
                  <a:lnTo>
                    <a:pt x="528" y="538"/>
                  </a:lnTo>
                  <a:lnTo>
                    <a:pt x="526" y="538"/>
                  </a:lnTo>
                  <a:lnTo>
                    <a:pt x="524" y="536"/>
                  </a:lnTo>
                  <a:lnTo>
                    <a:pt x="520" y="534"/>
                  </a:lnTo>
                  <a:lnTo>
                    <a:pt x="514" y="536"/>
                  </a:lnTo>
                  <a:lnTo>
                    <a:pt x="506" y="542"/>
                  </a:lnTo>
                  <a:lnTo>
                    <a:pt x="498" y="548"/>
                  </a:lnTo>
                  <a:lnTo>
                    <a:pt x="494" y="550"/>
                  </a:lnTo>
                  <a:lnTo>
                    <a:pt x="490" y="548"/>
                  </a:lnTo>
                  <a:lnTo>
                    <a:pt x="488" y="546"/>
                  </a:lnTo>
                  <a:lnTo>
                    <a:pt x="488" y="544"/>
                  </a:lnTo>
                  <a:lnTo>
                    <a:pt x="484" y="542"/>
                  </a:lnTo>
                  <a:lnTo>
                    <a:pt x="480" y="542"/>
                  </a:lnTo>
                  <a:lnTo>
                    <a:pt x="474" y="546"/>
                  </a:lnTo>
                  <a:lnTo>
                    <a:pt x="470" y="550"/>
                  </a:lnTo>
                  <a:lnTo>
                    <a:pt x="468" y="554"/>
                  </a:lnTo>
                  <a:lnTo>
                    <a:pt x="470" y="558"/>
                  </a:lnTo>
                  <a:lnTo>
                    <a:pt x="474" y="560"/>
                  </a:lnTo>
                  <a:lnTo>
                    <a:pt x="480" y="564"/>
                  </a:lnTo>
                  <a:lnTo>
                    <a:pt x="480" y="568"/>
                  </a:lnTo>
                  <a:lnTo>
                    <a:pt x="476" y="570"/>
                  </a:lnTo>
                  <a:lnTo>
                    <a:pt x="472" y="572"/>
                  </a:lnTo>
                  <a:lnTo>
                    <a:pt x="470" y="576"/>
                  </a:lnTo>
                  <a:lnTo>
                    <a:pt x="472" y="578"/>
                  </a:lnTo>
                  <a:lnTo>
                    <a:pt x="476" y="580"/>
                  </a:lnTo>
                  <a:lnTo>
                    <a:pt x="478" y="582"/>
                  </a:lnTo>
                  <a:lnTo>
                    <a:pt x="478" y="584"/>
                  </a:lnTo>
                  <a:lnTo>
                    <a:pt x="476" y="586"/>
                  </a:lnTo>
                  <a:lnTo>
                    <a:pt x="468" y="586"/>
                  </a:lnTo>
                  <a:lnTo>
                    <a:pt x="460" y="588"/>
                  </a:lnTo>
                  <a:lnTo>
                    <a:pt x="454" y="594"/>
                  </a:lnTo>
                  <a:lnTo>
                    <a:pt x="450" y="600"/>
                  </a:lnTo>
                  <a:lnTo>
                    <a:pt x="446" y="606"/>
                  </a:lnTo>
                  <a:lnTo>
                    <a:pt x="442" y="614"/>
                  </a:lnTo>
                  <a:lnTo>
                    <a:pt x="436" y="622"/>
                  </a:lnTo>
                  <a:lnTo>
                    <a:pt x="426" y="630"/>
                  </a:lnTo>
                  <a:lnTo>
                    <a:pt x="414" y="636"/>
                  </a:lnTo>
                  <a:lnTo>
                    <a:pt x="390" y="648"/>
                  </a:lnTo>
                  <a:lnTo>
                    <a:pt x="384" y="654"/>
                  </a:lnTo>
                  <a:lnTo>
                    <a:pt x="380" y="658"/>
                  </a:lnTo>
                  <a:lnTo>
                    <a:pt x="380" y="662"/>
                  </a:lnTo>
                  <a:lnTo>
                    <a:pt x="382" y="666"/>
                  </a:lnTo>
                  <a:lnTo>
                    <a:pt x="390" y="666"/>
                  </a:lnTo>
                  <a:lnTo>
                    <a:pt x="400" y="666"/>
                  </a:lnTo>
                  <a:lnTo>
                    <a:pt x="408" y="668"/>
                  </a:lnTo>
                  <a:lnTo>
                    <a:pt x="410" y="670"/>
                  </a:lnTo>
                  <a:lnTo>
                    <a:pt x="408" y="674"/>
                  </a:lnTo>
                  <a:lnTo>
                    <a:pt x="406" y="678"/>
                  </a:lnTo>
                  <a:lnTo>
                    <a:pt x="402" y="680"/>
                  </a:lnTo>
                  <a:lnTo>
                    <a:pt x="402" y="684"/>
                  </a:lnTo>
                  <a:lnTo>
                    <a:pt x="406" y="684"/>
                  </a:lnTo>
                  <a:lnTo>
                    <a:pt x="416" y="682"/>
                  </a:lnTo>
                  <a:lnTo>
                    <a:pt x="438" y="676"/>
                  </a:lnTo>
                  <a:lnTo>
                    <a:pt x="446" y="676"/>
                  </a:lnTo>
                  <a:lnTo>
                    <a:pt x="454" y="676"/>
                  </a:lnTo>
                  <a:lnTo>
                    <a:pt x="460" y="678"/>
                  </a:lnTo>
                  <a:lnTo>
                    <a:pt x="466" y="682"/>
                  </a:lnTo>
                  <a:lnTo>
                    <a:pt x="486" y="692"/>
                  </a:lnTo>
                  <a:lnTo>
                    <a:pt x="496" y="696"/>
                  </a:lnTo>
                  <a:lnTo>
                    <a:pt x="508" y="694"/>
                  </a:lnTo>
                  <a:lnTo>
                    <a:pt x="514" y="692"/>
                  </a:lnTo>
                  <a:lnTo>
                    <a:pt x="518" y="690"/>
                  </a:lnTo>
                  <a:lnTo>
                    <a:pt x="522" y="686"/>
                  </a:lnTo>
                  <a:lnTo>
                    <a:pt x="524" y="680"/>
                  </a:lnTo>
                  <a:lnTo>
                    <a:pt x="526" y="674"/>
                  </a:lnTo>
                  <a:lnTo>
                    <a:pt x="528" y="672"/>
                  </a:lnTo>
                  <a:lnTo>
                    <a:pt x="538" y="670"/>
                  </a:lnTo>
                  <a:lnTo>
                    <a:pt x="542" y="668"/>
                  </a:lnTo>
                  <a:lnTo>
                    <a:pt x="546" y="664"/>
                  </a:lnTo>
                  <a:lnTo>
                    <a:pt x="550" y="660"/>
                  </a:lnTo>
                  <a:lnTo>
                    <a:pt x="554" y="650"/>
                  </a:lnTo>
                  <a:lnTo>
                    <a:pt x="558" y="640"/>
                  </a:lnTo>
                  <a:lnTo>
                    <a:pt x="562" y="634"/>
                  </a:lnTo>
                  <a:lnTo>
                    <a:pt x="566" y="630"/>
                  </a:lnTo>
                  <a:lnTo>
                    <a:pt x="572" y="628"/>
                  </a:lnTo>
                  <a:lnTo>
                    <a:pt x="580" y="624"/>
                  </a:lnTo>
                  <a:lnTo>
                    <a:pt x="584" y="622"/>
                  </a:lnTo>
                  <a:lnTo>
                    <a:pt x="586" y="616"/>
                  </a:lnTo>
                  <a:lnTo>
                    <a:pt x="588" y="606"/>
                  </a:lnTo>
                  <a:lnTo>
                    <a:pt x="590" y="602"/>
                  </a:lnTo>
                  <a:lnTo>
                    <a:pt x="594" y="600"/>
                  </a:lnTo>
                  <a:lnTo>
                    <a:pt x="610" y="594"/>
                  </a:lnTo>
                  <a:lnTo>
                    <a:pt x="638" y="584"/>
                  </a:lnTo>
                  <a:lnTo>
                    <a:pt x="652" y="578"/>
                  </a:lnTo>
                  <a:lnTo>
                    <a:pt x="658" y="572"/>
                  </a:lnTo>
                  <a:lnTo>
                    <a:pt x="662" y="568"/>
                  </a:lnTo>
                  <a:lnTo>
                    <a:pt x="664" y="564"/>
                  </a:lnTo>
                  <a:lnTo>
                    <a:pt x="668" y="558"/>
                  </a:lnTo>
                  <a:lnTo>
                    <a:pt x="674" y="552"/>
                  </a:lnTo>
                  <a:lnTo>
                    <a:pt x="688" y="544"/>
                  </a:lnTo>
                  <a:lnTo>
                    <a:pt x="712" y="534"/>
                  </a:lnTo>
                  <a:lnTo>
                    <a:pt x="744" y="522"/>
                  </a:lnTo>
                  <a:lnTo>
                    <a:pt x="778" y="512"/>
                  </a:lnTo>
                  <a:lnTo>
                    <a:pt x="854" y="492"/>
                  </a:lnTo>
                  <a:lnTo>
                    <a:pt x="924" y="474"/>
                  </a:lnTo>
                  <a:lnTo>
                    <a:pt x="956" y="464"/>
                  </a:lnTo>
                  <a:lnTo>
                    <a:pt x="980" y="454"/>
                  </a:lnTo>
                  <a:lnTo>
                    <a:pt x="990" y="448"/>
                  </a:lnTo>
                  <a:lnTo>
                    <a:pt x="998" y="444"/>
                  </a:lnTo>
                  <a:lnTo>
                    <a:pt x="1002" y="438"/>
                  </a:lnTo>
                  <a:lnTo>
                    <a:pt x="1002" y="432"/>
                  </a:lnTo>
                  <a:lnTo>
                    <a:pt x="1002" y="428"/>
                  </a:lnTo>
                  <a:lnTo>
                    <a:pt x="1000" y="424"/>
                  </a:lnTo>
                  <a:lnTo>
                    <a:pt x="996" y="420"/>
                  </a:lnTo>
                  <a:lnTo>
                    <a:pt x="990" y="416"/>
                  </a:lnTo>
                  <a:lnTo>
                    <a:pt x="974" y="410"/>
                  </a:lnTo>
                  <a:lnTo>
                    <a:pt x="954" y="406"/>
                  </a:lnTo>
                  <a:lnTo>
                    <a:pt x="932" y="408"/>
                  </a:lnTo>
                  <a:lnTo>
                    <a:pt x="908" y="412"/>
                  </a:lnTo>
                  <a:lnTo>
                    <a:pt x="878" y="422"/>
                  </a:lnTo>
                  <a:lnTo>
                    <a:pt x="874" y="426"/>
                  </a:lnTo>
                  <a:lnTo>
                    <a:pt x="870" y="428"/>
                  </a:lnTo>
                  <a:lnTo>
                    <a:pt x="868" y="430"/>
                  </a:lnTo>
                  <a:lnTo>
                    <a:pt x="864" y="434"/>
                  </a:lnTo>
                  <a:lnTo>
                    <a:pt x="856" y="438"/>
                  </a:lnTo>
                  <a:lnTo>
                    <a:pt x="842" y="444"/>
                  </a:lnTo>
                  <a:lnTo>
                    <a:pt x="818" y="450"/>
                  </a:lnTo>
                  <a:lnTo>
                    <a:pt x="808" y="450"/>
                  </a:lnTo>
                  <a:lnTo>
                    <a:pt x="798" y="452"/>
                  </a:lnTo>
                  <a:lnTo>
                    <a:pt x="768" y="460"/>
                  </a:lnTo>
                  <a:close/>
                  <a:moveTo>
                    <a:pt x="484" y="70"/>
                  </a:moveTo>
                  <a:lnTo>
                    <a:pt x="484" y="70"/>
                  </a:lnTo>
                  <a:lnTo>
                    <a:pt x="482" y="70"/>
                  </a:lnTo>
                  <a:lnTo>
                    <a:pt x="484" y="70"/>
                  </a:lnTo>
                  <a:lnTo>
                    <a:pt x="490" y="72"/>
                  </a:lnTo>
                  <a:lnTo>
                    <a:pt x="500" y="74"/>
                  </a:lnTo>
                  <a:lnTo>
                    <a:pt x="510" y="78"/>
                  </a:lnTo>
                  <a:lnTo>
                    <a:pt x="528" y="86"/>
                  </a:lnTo>
                  <a:lnTo>
                    <a:pt x="538" y="86"/>
                  </a:lnTo>
                  <a:lnTo>
                    <a:pt x="554" y="86"/>
                  </a:lnTo>
                  <a:lnTo>
                    <a:pt x="568" y="86"/>
                  </a:lnTo>
                  <a:lnTo>
                    <a:pt x="568" y="84"/>
                  </a:lnTo>
                  <a:lnTo>
                    <a:pt x="566" y="82"/>
                  </a:lnTo>
                  <a:lnTo>
                    <a:pt x="544" y="76"/>
                  </a:lnTo>
                  <a:lnTo>
                    <a:pt x="530" y="72"/>
                  </a:lnTo>
                  <a:lnTo>
                    <a:pt x="512" y="70"/>
                  </a:lnTo>
                  <a:lnTo>
                    <a:pt x="496" y="68"/>
                  </a:lnTo>
                  <a:lnTo>
                    <a:pt x="484" y="70"/>
                  </a:lnTo>
                  <a:close/>
                  <a:moveTo>
                    <a:pt x="542" y="114"/>
                  </a:moveTo>
                  <a:lnTo>
                    <a:pt x="542" y="114"/>
                  </a:lnTo>
                  <a:lnTo>
                    <a:pt x="554" y="116"/>
                  </a:lnTo>
                  <a:lnTo>
                    <a:pt x="558" y="114"/>
                  </a:lnTo>
                  <a:lnTo>
                    <a:pt x="560" y="112"/>
                  </a:lnTo>
                  <a:lnTo>
                    <a:pt x="560" y="110"/>
                  </a:lnTo>
                  <a:lnTo>
                    <a:pt x="560" y="108"/>
                  </a:lnTo>
                  <a:lnTo>
                    <a:pt x="554" y="106"/>
                  </a:lnTo>
                  <a:lnTo>
                    <a:pt x="542" y="106"/>
                  </a:lnTo>
                  <a:lnTo>
                    <a:pt x="532" y="108"/>
                  </a:lnTo>
                  <a:lnTo>
                    <a:pt x="530" y="110"/>
                  </a:lnTo>
                  <a:lnTo>
                    <a:pt x="532" y="112"/>
                  </a:lnTo>
                  <a:lnTo>
                    <a:pt x="534" y="114"/>
                  </a:lnTo>
                  <a:lnTo>
                    <a:pt x="542" y="114"/>
                  </a:lnTo>
                  <a:close/>
                  <a:moveTo>
                    <a:pt x="590" y="96"/>
                  </a:moveTo>
                  <a:lnTo>
                    <a:pt x="590" y="96"/>
                  </a:lnTo>
                  <a:lnTo>
                    <a:pt x="596" y="94"/>
                  </a:lnTo>
                  <a:lnTo>
                    <a:pt x="598" y="92"/>
                  </a:lnTo>
                  <a:lnTo>
                    <a:pt x="598" y="90"/>
                  </a:lnTo>
                  <a:lnTo>
                    <a:pt x="596" y="88"/>
                  </a:lnTo>
                  <a:lnTo>
                    <a:pt x="592" y="86"/>
                  </a:lnTo>
                  <a:lnTo>
                    <a:pt x="584" y="86"/>
                  </a:lnTo>
                  <a:lnTo>
                    <a:pt x="574" y="88"/>
                  </a:lnTo>
                  <a:lnTo>
                    <a:pt x="562" y="90"/>
                  </a:lnTo>
                  <a:lnTo>
                    <a:pt x="556" y="92"/>
                  </a:lnTo>
                  <a:lnTo>
                    <a:pt x="556" y="94"/>
                  </a:lnTo>
                  <a:lnTo>
                    <a:pt x="560" y="96"/>
                  </a:lnTo>
                  <a:lnTo>
                    <a:pt x="576" y="96"/>
                  </a:lnTo>
                  <a:lnTo>
                    <a:pt x="590" y="96"/>
                  </a:lnTo>
                  <a:close/>
                  <a:moveTo>
                    <a:pt x="554" y="70"/>
                  </a:moveTo>
                  <a:lnTo>
                    <a:pt x="554" y="70"/>
                  </a:lnTo>
                  <a:lnTo>
                    <a:pt x="554" y="72"/>
                  </a:lnTo>
                  <a:lnTo>
                    <a:pt x="554" y="74"/>
                  </a:lnTo>
                  <a:lnTo>
                    <a:pt x="562" y="78"/>
                  </a:lnTo>
                  <a:lnTo>
                    <a:pt x="572" y="80"/>
                  </a:lnTo>
                  <a:lnTo>
                    <a:pt x="582" y="80"/>
                  </a:lnTo>
                  <a:lnTo>
                    <a:pt x="584" y="78"/>
                  </a:lnTo>
                  <a:lnTo>
                    <a:pt x="584" y="76"/>
                  </a:lnTo>
                  <a:lnTo>
                    <a:pt x="576" y="72"/>
                  </a:lnTo>
                  <a:lnTo>
                    <a:pt x="564" y="68"/>
                  </a:lnTo>
                  <a:lnTo>
                    <a:pt x="558" y="68"/>
                  </a:lnTo>
                  <a:lnTo>
                    <a:pt x="554" y="70"/>
                  </a:lnTo>
                  <a:close/>
                  <a:moveTo>
                    <a:pt x="1962" y="108"/>
                  </a:moveTo>
                  <a:lnTo>
                    <a:pt x="1962" y="108"/>
                  </a:lnTo>
                  <a:lnTo>
                    <a:pt x="1950" y="114"/>
                  </a:lnTo>
                  <a:lnTo>
                    <a:pt x="1938" y="120"/>
                  </a:lnTo>
                  <a:lnTo>
                    <a:pt x="1916" y="128"/>
                  </a:lnTo>
                  <a:lnTo>
                    <a:pt x="1908" y="132"/>
                  </a:lnTo>
                  <a:lnTo>
                    <a:pt x="1906" y="134"/>
                  </a:lnTo>
                  <a:lnTo>
                    <a:pt x="1908" y="136"/>
                  </a:lnTo>
                  <a:lnTo>
                    <a:pt x="1918" y="138"/>
                  </a:lnTo>
                  <a:lnTo>
                    <a:pt x="1930" y="138"/>
                  </a:lnTo>
                  <a:lnTo>
                    <a:pt x="1938" y="142"/>
                  </a:lnTo>
                  <a:lnTo>
                    <a:pt x="1952" y="146"/>
                  </a:lnTo>
                  <a:lnTo>
                    <a:pt x="1968" y="154"/>
                  </a:lnTo>
                  <a:lnTo>
                    <a:pt x="1980" y="156"/>
                  </a:lnTo>
                  <a:lnTo>
                    <a:pt x="1994" y="158"/>
                  </a:lnTo>
                  <a:lnTo>
                    <a:pt x="2010" y="158"/>
                  </a:lnTo>
                  <a:lnTo>
                    <a:pt x="2016" y="158"/>
                  </a:lnTo>
                  <a:lnTo>
                    <a:pt x="2020" y="156"/>
                  </a:lnTo>
                  <a:lnTo>
                    <a:pt x="2022" y="152"/>
                  </a:lnTo>
                  <a:lnTo>
                    <a:pt x="2024" y="150"/>
                  </a:lnTo>
                  <a:lnTo>
                    <a:pt x="2028" y="146"/>
                  </a:lnTo>
                  <a:lnTo>
                    <a:pt x="2040" y="142"/>
                  </a:lnTo>
                  <a:lnTo>
                    <a:pt x="2058" y="140"/>
                  </a:lnTo>
                  <a:lnTo>
                    <a:pt x="2100" y="140"/>
                  </a:lnTo>
                  <a:lnTo>
                    <a:pt x="2130" y="140"/>
                  </a:lnTo>
                  <a:lnTo>
                    <a:pt x="2138" y="138"/>
                  </a:lnTo>
                  <a:lnTo>
                    <a:pt x="2142" y="136"/>
                  </a:lnTo>
                  <a:lnTo>
                    <a:pt x="2142" y="130"/>
                  </a:lnTo>
                  <a:lnTo>
                    <a:pt x="2136" y="122"/>
                  </a:lnTo>
                  <a:lnTo>
                    <a:pt x="2132" y="114"/>
                  </a:lnTo>
                  <a:lnTo>
                    <a:pt x="2132" y="112"/>
                  </a:lnTo>
                  <a:lnTo>
                    <a:pt x="2134" y="110"/>
                  </a:lnTo>
                  <a:lnTo>
                    <a:pt x="2140" y="108"/>
                  </a:lnTo>
                  <a:lnTo>
                    <a:pt x="2146" y="106"/>
                  </a:lnTo>
                  <a:lnTo>
                    <a:pt x="2162" y="104"/>
                  </a:lnTo>
                  <a:lnTo>
                    <a:pt x="2164" y="102"/>
                  </a:lnTo>
                  <a:lnTo>
                    <a:pt x="2166" y="100"/>
                  </a:lnTo>
                  <a:lnTo>
                    <a:pt x="2164" y="96"/>
                  </a:lnTo>
                  <a:lnTo>
                    <a:pt x="2160" y="92"/>
                  </a:lnTo>
                  <a:lnTo>
                    <a:pt x="2154" y="90"/>
                  </a:lnTo>
                  <a:lnTo>
                    <a:pt x="2142" y="88"/>
                  </a:lnTo>
                  <a:lnTo>
                    <a:pt x="2136" y="88"/>
                  </a:lnTo>
                  <a:lnTo>
                    <a:pt x="2128" y="86"/>
                  </a:lnTo>
                  <a:lnTo>
                    <a:pt x="2118" y="82"/>
                  </a:lnTo>
                  <a:lnTo>
                    <a:pt x="2110" y="74"/>
                  </a:lnTo>
                  <a:lnTo>
                    <a:pt x="2090" y="60"/>
                  </a:lnTo>
                  <a:lnTo>
                    <a:pt x="2082" y="56"/>
                  </a:lnTo>
                  <a:lnTo>
                    <a:pt x="2076" y="52"/>
                  </a:lnTo>
                  <a:lnTo>
                    <a:pt x="2068" y="50"/>
                  </a:lnTo>
                  <a:lnTo>
                    <a:pt x="2060" y="50"/>
                  </a:lnTo>
                  <a:lnTo>
                    <a:pt x="2052" y="54"/>
                  </a:lnTo>
                  <a:lnTo>
                    <a:pt x="2044" y="58"/>
                  </a:lnTo>
                  <a:lnTo>
                    <a:pt x="2034" y="62"/>
                  </a:lnTo>
                  <a:lnTo>
                    <a:pt x="2026" y="66"/>
                  </a:lnTo>
                  <a:lnTo>
                    <a:pt x="2008" y="68"/>
                  </a:lnTo>
                  <a:lnTo>
                    <a:pt x="1988" y="74"/>
                  </a:lnTo>
                  <a:lnTo>
                    <a:pt x="1978" y="78"/>
                  </a:lnTo>
                  <a:lnTo>
                    <a:pt x="1964" y="84"/>
                  </a:lnTo>
                  <a:lnTo>
                    <a:pt x="1954" y="92"/>
                  </a:lnTo>
                  <a:lnTo>
                    <a:pt x="1952" y="94"/>
                  </a:lnTo>
                  <a:lnTo>
                    <a:pt x="1954" y="96"/>
                  </a:lnTo>
                  <a:lnTo>
                    <a:pt x="1960" y="98"/>
                  </a:lnTo>
                  <a:lnTo>
                    <a:pt x="1964" y="98"/>
                  </a:lnTo>
                  <a:lnTo>
                    <a:pt x="1968" y="98"/>
                  </a:lnTo>
                  <a:lnTo>
                    <a:pt x="1968" y="100"/>
                  </a:lnTo>
                  <a:lnTo>
                    <a:pt x="1968" y="102"/>
                  </a:lnTo>
                  <a:lnTo>
                    <a:pt x="1962" y="108"/>
                  </a:lnTo>
                  <a:close/>
                  <a:moveTo>
                    <a:pt x="3810" y="584"/>
                  </a:moveTo>
                  <a:lnTo>
                    <a:pt x="3810" y="584"/>
                  </a:lnTo>
                  <a:lnTo>
                    <a:pt x="3826" y="588"/>
                  </a:lnTo>
                  <a:lnTo>
                    <a:pt x="3834" y="588"/>
                  </a:lnTo>
                  <a:lnTo>
                    <a:pt x="3840" y="584"/>
                  </a:lnTo>
                  <a:lnTo>
                    <a:pt x="3842" y="580"/>
                  </a:lnTo>
                  <a:lnTo>
                    <a:pt x="3842" y="574"/>
                  </a:lnTo>
                  <a:lnTo>
                    <a:pt x="3846" y="570"/>
                  </a:lnTo>
                  <a:lnTo>
                    <a:pt x="3852" y="568"/>
                  </a:lnTo>
                  <a:lnTo>
                    <a:pt x="3864" y="570"/>
                  </a:lnTo>
                  <a:lnTo>
                    <a:pt x="3878" y="574"/>
                  </a:lnTo>
                  <a:lnTo>
                    <a:pt x="3890" y="572"/>
                  </a:lnTo>
                  <a:lnTo>
                    <a:pt x="3900" y="570"/>
                  </a:lnTo>
                  <a:lnTo>
                    <a:pt x="3910" y="566"/>
                  </a:lnTo>
                  <a:lnTo>
                    <a:pt x="3918" y="562"/>
                  </a:lnTo>
                  <a:lnTo>
                    <a:pt x="3926" y="560"/>
                  </a:lnTo>
                  <a:lnTo>
                    <a:pt x="3934" y="562"/>
                  </a:lnTo>
                  <a:lnTo>
                    <a:pt x="3942" y="566"/>
                  </a:lnTo>
                  <a:lnTo>
                    <a:pt x="3952" y="570"/>
                  </a:lnTo>
                  <a:lnTo>
                    <a:pt x="3962" y="572"/>
                  </a:lnTo>
                  <a:lnTo>
                    <a:pt x="3974" y="572"/>
                  </a:lnTo>
                  <a:lnTo>
                    <a:pt x="3986" y="570"/>
                  </a:lnTo>
                  <a:lnTo>
                    <a:pt x="4014" y="562"/>
                  </a:lnTo>
                  <a:lnTo>
                    <a:pt x="4048" y="552"/>
                  </a:lnTo>
                  <a:lnTo>
                    <a:pt x="4056" y="546"/>
                  </a:lnTo>
                  <a:lnTo>
                    <a:pt x="4060" y="542"/>
                  </a:lnTo>
                  <a:lnTo>
                    <a:pt x="4060" y="538"/>
                  </a:lnTo>
                  <a:lnTo>
                    <a:pt x="4056" y="534"/>
                  </a:lnTo>
                  <a:lnTo>
                    <a:pt x="4054" y="530"/>
                  </a:lnTo>
                  <a:lnTo>
                    <a:pt x="4054" y="528"/>
                  </a:lnTo>
                  <a:lnTo>
                    <a:pt x="4056" y="524"/>
                  </a:lnTo>
                  <a:lnTo>
                    <a:pt x="4066" y="524"/>
                  </a:lnTo>
                  <a:lnTo>
                    <a:pt x="4070" y="522"/>
                  </a:lnTo>
                  <a:lnTo>
                    <a:pt x="4074" y="520"/>
                  </a:lnTo>
                  <a:lnTo>
                    <a:pt x="4076" y="518"/>
                  </a:lnTo>
                  <a:lnTo>
                    <a:pt x="4074" y="516"/>
                  </a:lnTo>
                  <a:lnTo>
                    <a:pt x="4068" y="512"/>
                  </a:lnTo>
                  <a:lnTo>
                    <a:pt x="4056" y="506"/>
                  </a:lnTo>
                  <a:lnTo>
                    <a:pt x="4042" y="500"/>
                  </a:lnTo>
                  <a:lnTo>
                    <a:pt x="4026" y="498"/>
                  </a:lnTo>
                  <a:lnTo>
                    <a:pt x="4010" y="496"/>
                  </a:lnTo>
                  <a:lnTo>
                    <a:pt x="3994" y="498"/>
                  </a:lnTo>
                  <a:lnTo>
                    <a:pt x="3980" y="498"/>
                  </a:lnTo>
                  <a:lnTo>
                    <a:pt x="3968" y="496"/>
                  </a:lnTo>
                  <a:lnTo>
                    <a:pt x="3958" y="490"/>
                  </a:lnTo>
                  <a:lnTo>
                    <a:pt x="3948" y="484"/>
                  </a:lnTo>
                  <a:lnTo>
                    <a:pt x="3938" y="478"/>
                  </a:lnTo>
                  <a:lnTo>
                    <a:pt x="3928" y="472"/>
                  </a:lnTo>
                  <a:lnTo>
                    <a:pt x="3918" y="470"/>
                  </a:lnTo>
                  <a:lnTo>
                    <a:pt x="3912" y="472"/>
                  </a:lnTo>
                  <a:lnTo>
                    <a:pt x="3906" y="474"/>
                  </a:lnTo>
                  <a:lnTo>
                    <a:pt x="3898" y="480"/>
                  </a:lnTo>
                  <a:lnTo>
                    <a:pt x="3894" y="486"/>
                  </a:lnTo>
                  <a:lnTo>
                    <a:pt x="3892" y="492"/>
                  </a:lnTo>
                  <a:lnTo>
                    <a:pt x="3894" y="498"/>
                  </a:lnTo>
                  <a:lnTo>
                    <a:pt x="3900" y="506"/>
                  </a:lnTo>
                  <a:lnTo>
                    <a:pt x="3900" y="510"/>
                  </a:lnTo>
                  <a:lnTo>
                    <a:pt x="3896" y="512"/>
                  </a:lnTo>
                  <a:lnTo>
                    <a:pt x="3890" y="512"/>
                  </a:lnTo>
                  <a:lnTo>
                    <a:pt x="3882" y="508"/>
                  </a:lnTo>
                  <a:lnTo>
                    <a:pt x="3862" y="498"/>
                  </a:lnTo>
                  <a:lnTo>
                    <a:pt x="3842" y="484"/>
                  </a:lnTo>
                  <a:lnTo>
                    <a:pt x="3822" y="472"/>
                  </a:lnTo>
                  <a:lnTo>
                    <a:pt x="3814" y="468"/>
                  </a:lnTo>
                  <a:lnTo>
                    <a:pt x="3808" y="468"/>
                  </a:lnTo>
                  <a:lnTo>
                    <a:pt x="3800" y="466"/>
                  </a:lnTo>
                  <a:lnTo>
                    <a:pt x="3794" y="468"/>
                  </a:lnTo>
                  <a:lnTo>
                    <a:pt x="3778" y="476"/>
                  </a:lnTo>
                  <a:lnTo>
                    <a:pt x="3758" y="488"/>
                  </a:lnTo>
                  <a:lnTo>
                    <a:pt x="3748" y="496"/>
                  </a:lnTo>
                  <a:lnTo>
                    <a:pt x="3746" y="502"/>
                  </a:lnTo>
                  <a:lnTo>
                    <a:pt x="3746" y="508"/>
                  </a:lnTo>
                  <a:lnTo>
                    <a:pt x="3748" y="514"/>
                  </a:lnTo>
                  <a:lnTo>
                    <a:pt x="3752" y="524"/>
                  </a:lnTo>
                  <a:lnTo>
                    <a:pt x="3752" y="530"/>
                  </a:lnTo>
                  <a:lnTo>
                    <a:pt x="3746" y="532"/>
                  </a:lnTo>
                  <a:lnTo>
                    <a:pt x="3742" y="536"/>
                  </a:lnTo>
                  <a:lnTo>
                    <a:pt x="3742" y="542"/>
                  </a:lnTo>
                  <a:lnTo>
                    <a:pt x="3744" y="548"/>
                  </a:lnTo>
                  <a:lnTo>
                    <a:pt x="3752" y="554"/>
                  </a:lnTo>
                  <a:lnTo>
                    <a:pt x="3762" y="560"/>
                  </a:lnTo>
                  <a:lnTo>
                    <a:pt x="3776" y="568"/>
                  </a:lnTo>
                  <a:lnTo>
                    <a:pt x="3810" y="584"/>
                  </a:lnTo>
                  <a:close/>
                  <a:moveTo>
                    <a:pt x="4172" y="572"/>
                  </a:moveTo>
                  <a:lnTo>
                    <a:pt x="4172" y="572"/>
                  </a:lnTo>
                  <a:lnTo>
                    <a:pt x="4198" y="578"/>
                  </a:lnTo>
                  <a:lnTo>
                    <a:pt x="4218" y="578"/>
                  </a:lnTo>
                  <a:lnTo>
                    <a:pt x="4262" y="576"/>
                  </a:lnTo>
                  <a:lnTo>
                    <a:pt x="4276" y="574"/>
                  </a:lnTo>
                  <a:lnTo>
                    <a:pt x="4288" y="570"/>
                  </a:lnTo>
                  <a:lnTo>
                    <a:pt x="4294" y="566"/>
                  </a:lnTo>
                  <a:lnTo>
                    <a:pt x="4300" y="560"/>
                  </a:lnTo>
                  <a:lnTo>
                    <a:pt x="4300" y="556"/>
                  </a:lnTo>
                  <a:lnTo>
                    <a:pt x="4300" y="552"/>
                  </a:lnTo>
                  <a:lnTo>
                    <a:pt x="4296" y="550"/>
                  </a:lnTo>
                  <a:lnTo>
                    <a:pt x="4288" y="550"/>
                  </a:lnTo>
                  <a:lnTo>
                    <a:pt x="4280" y="550"/>
                  </a:lnTo>
                  <a:lnTo>
                    <a:pt x="4274" y="548"/>
                  </a:lnTo>
                  <a:lnTo>
                    <a:pt x="4266" y="540"/>
                  </a:lnTo>
                  <a:lnTo>
                    <a:pt x="4260" y="536"/>
                  </a:lnTo>
                  <a:lnTo>
                    <a:pt x="4252" y="534"/>
                  </a:lnTo>
                  <a:lnTo>
                    <a:pt x="4244" y="536"/>
                  </a:lnTo>
                  <a:lnTo>
                    <a:pt x="4230" y="540"/>
                  </a:lnTo>
                  <a:lnTo>
                    <a:pt x="4220" y="542"/>
                  </a:lnTo>
                  <a:lnTo>
                    <a:pt x="4214" y="542"/>
                  </a:lnTo>
                  <a:lnTo>
                    <a:pt x="4212" y="540"/>
                  </a:lnTo>
                  <a:lnTo>
                    <a:pt x="4212" y="536"/>
                  </a:lnTo>
                  <a:lnTo>
                    <a:pt x="4210" y="532"/>
                  </a:lnTo>
                  <a:lnTo>
                    <a:pt x="4204" y="528"/>
                  </a:lnTo>
                  <a:lnTo>
                    <a:pt x="4194" y="526"/>
                  </a:lnTo>
                  <a:lnTo>
                    <a:pt x="4174" y="528"/>
                  </a:lnTo>
                  <a:lnTo>
                    <a:pt x="4154" y="528"/>
                  </a:lnTo>
                  <a:lnTo>
                    <a:pt x="4142" y="526"/>
                  </a:lnTo>
                  <a:lnTo>
                    <a:pt x="4132" y="524"/>
                  </a:lnTo>
                  <a:lnTo>
                    <a:pt x="4126" y="520"/>
                  </a:lnTo>
                  <a:lnTo>
                    <a:pt x="4122" y="514"/>
                  </a:lnTo>
                  <a:lnTo>
                    <a:pt x="4122" y="516"/>
                  </a:lnTo>
                  <a:lnTo>
                    <a:pt x="4118" y="518"/>
                  </a:lnTo>
                  <a:lnTo>
                    <a:pt x="4112" y="530"/>
                  </a:lnTo>
                  <a:lnTo>
                    <a:pt x="4108" y="536"/>
                  </a:lnTo>
                  <a:lnTo>
                    <a:pt x="4110" y="542"/>
                  </a:lnTo>
                  <a:lnTo>
                    <a:pt x="4114" y="550"/>
                  </a:lnTo>
                  <a:lnTo>
                    <a:pt x="4126" y="556"/>
                  </a:lnTo>
                  <a:lnTo>
                    <a:pt x="4144" y="564"/>
                  </a:lnTo>
                  <a:lnTo>
                    <a:pt x="4172" y="572"/>
                  </a:lnTo>
                  <a:close/>
                  <a:moveTo>
                    <a:pt x="5478" y="870"/>
                  </a:moveTo>
                  <a:lnTo>
                    <a:pt x="5478" y="866"/>
                  </a:lnTo>
                  <a:lnTo>
                    <a:pt x="5548" y="856"/>
                  </a:lnTo>
                  <a:lnTo>
                    <a:pt x="5558" y="854"/>
                  </a:lnTo>
                  <a:lnTo>
                    <a:pt x="5564" y="852"/>
                  </a:lnTo>
                  <a:lnTo>
                    <a:pt x="5570" y="848"/>
                  </a:lnTo>
                  <a:lnTo>
                    <a:pt x="5572" y="846"/>
                  </a:lnTo>
                  <a:lnTo>
                    <a:pt x="5570" y="842"/>
                  </a:lnTo>
                  <a:lnTo>
                    <a:pt x="5568" y="838"/>
                  </a:lnTo>
                  <a:lnTo>
                    <a:pt x="5560" y="832"/>
                  </a:lnTo>
                  <a:lnTo>
                    <a:pt x="5546" y="826"/>
                  </a:lnTo>
                  <a:lnTo>
                    <a:pt x="5530" y="820"/>
                  </a:lnTo>
                  <a:lnTo>
                    <a:pt x="5512" y="818"/>
                  </a:lnTo>
                  <a:lnTo>
                    <a:pt x="5494" y="818"/>
                  </a:lnTo>
                  <a:lnTo>
                    <a:pt x="5478" y="820"/>
                  </a:lnTo>
                  <a:lnTo>
                    <a:pt x="5478" y="818"/>
                  </a:lnTo>
                  <a:lnTo>
                    <a:pt x="5454" y="826"/>
                  </a:lnTo>
                  <a:lnTo>
                    <a:pt x="5444" y="832"/>
                  </a:lnTo>
                  <a:lnTo>
                    <a:pt x="5434" y="838"/>
                  </a:lnTo>
                  <a:lnTo>
                    <a:pt x="5428" y="844"/>
                  </a:lnTo>
                  <a:lnTo>
                    <a:pt x="5422" y="850"/>
                  </a:lnTo>
                  <a:lnTo>
                    <a:pt x="5418" y="856"/>
                  </a:lnTo>
                  <a:lnTo>
                    <a:pt x="5418" y="864"/>
                  </a:lnTo>
                  <a:lnTo>
                    <a:pt x="5418" y="868"/>
                  </a:lnTo>
                  <a:lnTo>
                    <a:pt x="5422" y="872"/>
                  </a:lnTo>
                  <a:lnTo>
                    <a:pt x="5426" y="874"/>
                  </a:lnTo>
                  <a:lnTo>
                    <a:pt x="5434" y="874"/>
                  </a:lnTo>
                  <a:lnTo>
                    <a:pt x="5452" y="874"/>
                  </a:lnTo>
                  <a:lnTo>
                    <a:pt x="5478" y="870"/>
                  </a:lnTo>
                  <a:close/>
                  <a:moveTo>
                    <a:pt x="2060" y="404"/>
                  </a:moveTo>
                  <a:lnTo>
                    <a:pt x="2060" y="404"/>
                  </a:lnTo>
                  <a:lnTo>
                    <a:pt x="2068" y="408"/>
                  </a:lnTo>
                  <a:lnTo>
                    <a:pt x="2078" y="408"/>
                  </a:lnTo>
                  <a:lnTo>
                    <a:pt x="2088" y="406"/>
                  </a:lnTo>
                  <a:lnTo>
                    <a:pt x="2096" y="404"/>
                  </a:lnTo>
                  <a:lnTo>
                    <a:pt x="2104" y="400"/>
                  </a:lnTo>
                  <a:lnTo>
                    <a:pt x="2108" y="396"/>
                  </a:lnTo>
                  <a:lnTo>
                    <a:pt x="2112" y="392"/>
                  </a:lnTo>
                  <a:lnTo>
                    <a:pt x="2112" y="388"/>
                  </a:lnTo>
                  <a:lnTo>
                    <a:pt x="2106" y="386"/>
                  </a:lnTo>
                  <a:lnTo>
                    <a:pt x="2100" y="386"/>
                  </a:lnTo>
                  <a:lnTo>
                    <a:pt x="2080" y="392"/>
                  </a:lnTo>
                  <a:lnTo>
                    <a:pt x="2064" y="398"/>
                  </a:lnTo>
                  <a:lnTo>
                    <a:pt x="2060" y="402"/>
                  </a:lnTo>
                  <a:lnTo>
                    <a:pt x="2058" y="404"/>
                  </a:lnTo>
                  <a:lnTo>
                    <a:pt x="2060" y="404"/>
                  </a:lnTo>
                  <a:close/>
                  <a:moveTo>
                    <a:pt x="3868" y="678"/>
                  </a:moveTo>
                  <a:lnTo>
                    <a:pt x="3868" y="678"/>
                  </a:lnTo>
                  <a:lnTo>
                    <a:pt x="3858" y="686"/>
                  </a:lnTo>
                  <a:lnTo>
                    <a:pt x="3856" y="688"/>
                  </a:lnTo>
                  <a:lnTo>
                    <a:pt x="3858" y="690"/>
                  </a:lnTo>
                  <a:lnTo>
                    <a:pt x="3866" y="690"/>
                  </a:lnTo>
                  <a:lnTo>
                    <a:pt x="3896" y="688"/>
                  </a:lnTo>
                  <a:lnTo>
                    <a:pt x="3916" y="688"/>
                  </a:lnTo>
                  <a:lnTo>
                    <a:pt x="3940" y="692"/>
                  </a:lnTo>
                  <a:lnTo>
                    <a:pt x="3970" y="696"/>
                  </a:lnTo>
                  <a:lnTo>
                    <a:pt x="3990" y="696"/>
                  </a:lnTo>
                  <a:lnTo>
                    <a:pt x="4004" y="694"/>
                  </a:lnTo>
                  <a:lnTo>
                    <a:pt x="4006" y="692"/>
                  </a:lnTo>
                  <a:lnTo>
                    <a:pt x="4008" y="690"/>
                  </a:lnTo>
                  <a:lnTo>
                    <a:pt x="4008" y="686"/>
                  </a:lnTo>
                  <a:lnTo>
                    <a:pt x="4006" y="682"/>
                  </a:lnTo>
                  <a:lnTo>
                    <a:pt x="4000" y="674"/>
                  </a:lnTo>
                  <a:lnTo>
                    <a:pt x="3988" y="664"/>
                  </a:lnTo>
                  <a:lnTo>
                    <a:pt x="3972" y="654"/>
                  </a:lnTo>
                  <a:lnTo>
                    <a:pt x="3956" y="648"/>
                  </a:lnTo>
                  <a:lnTo>
                    <a:pt x="3940" y="644"/>
                  </a:lnTo>
                  <a:lnTo>
                    <a:pt x="3928" y="646"/>
                  </a:lnTo>
                  <a:lnTo>
                    <a:pt x="3916" y="648"/>
                  </a:lnTo>
                  <a:lnTo>
                    <a:pt x="3904" y="654"/>
                  </a:lnTo>
                  <a:lnTo>
                    <a:pt x="3894" y="662"/>
                  </a:lnTo>
                  <a:lnTo>
                    <a:pt x="3868" y="678"/>
                  </a:lnTo>
                  <a:close/>
                  <a:moveTo>
                    <a:pt x="5044" y="956"/>
                  </a:moveTo>
                  <a:lnTo>
                    <a:pt x="5044" y="956"/>
                  </a:lnTo>
                  <a:lnTo>
                    <a:pt x="5046" y="954"/>
                  </a:lnTo>
                  <a:lnTo>
                    <a:pt x="5046" y="950"/>
                  </a:lnTo>
                  <a:lnTo>
                    <a:pt x="5044" y="948"/>
                  </a:lnTo>
                  <a:lnTo>
                    <a:pt x="5042" y="946"/>
                  </a:lnTo>
                  <a:lnTo>
                    <a:pt x="5034" y="942"/>
                  </a:lnTo>
                  <a:lnTo>
                    <a:pt x="5024" y="940"/>
                  </a:lnTo>
                  <a:lnTo>
                    <a:pt x="5012" y="938"/>
                  </a:lnTo>
                  <a:lnTo>
                    <a:pt x="5000" y="938"/>
                  </a:lnTo>
                  <a:lnTo>
                    <a:pt x="4990" y="938"/>
                  </a:lnTo>
                  <a:lnTo>
                    <a:pt x="4984" y="942"/>
                  </a:lnTo>
                  <a:lnTo>
                    <a:pt x="4982" y="944"/>
                  </a:lnTo>
                  <a:lnTo>
                    <a:pt x="4982" y="946"/>
                  </a:lnTo>
                  <a:lnTo>
                    <a:pt x="4986" y="950"/>
                  </a:lnTo>
                  <a:lnTo>
                    <a:pt x="4992" y="954"/>
                  </a:lnTo>
                  <a:lnTo>
                    <a:pt x="5002" y="958"/>
                  </a:lnTo>
                  <a:lnTo>
                    <a:pt x="5014" y="960"/>
                  </a:lnTo>
                  <a:lnTo>
                    <a:pt x="5024" y="962"/>
                  </a:lnTo>
                  <a:lnTo>
                    <a:pt x="5034" y="960"/>
                  </a:lnTo>
                  <a:lnTo>
                    <a:pt x="5044" y="956"/>
                  </a:lnTo>
                  <a:close/>
                  <a:moveTo>
                    <a:pt x="3698" y="530"/>
                  </a:moveTo>
                  <a:lnTo>
                    <a:pt x="3698" y="530"/>
                  </a:lnTo>
                  <a:lnTo>
                    <a:pt x="3704" y="524"/>
                  </a:lnTo>
                  <a:lnTo>
                    <a:pt x="3706" y="518"/>
                  </a:lnTo>
                  <a:lnTo>
                    <a:pt x="3704" y="508"/>
                  </a:lnTo>
                  <a:lnTo>
                    <a:pt x="3696" y="498"/>
                  </a:lnTo>
                  <a:lnTo>
                    <a:pt x="3694" y="496"/>
                  </a:lnTo>
                  <a:lnTo>
                    <a:pt x="3692" y="496"/>
                  </a:lnTo>
                  <a:lnTo>
                    <a:pt x="3688" y="500"/>
                  </a:lnTo>
                  <a:lnTo>
                    <a:pt x="3684" y="506"/>
                  </a:lnTo>
                  <a:lnTo>
                    <a:pt x="3682" y="514"/>
                  </a:lnTo>
                  <a:lnTo>
                    <a:pt x="3680" y="524"/>
                  </a:lnTo>
                  <a:lnTo>
                    <a:pt x="3684" y="530"/>
                  </a:lnTo>
                  <a:lnTo>
                    <a:pt x="3686" y="532"/>
                  </a:lnTo>
                  <a:lnTo>
                    <a:pt x="3688" y="532"/>
                  </a:lnTo>
                  <a:lnTo>
                    <a:pt x="3692" y="532"/>
                  </a:lnTo>
                  <a:lnTo>
                    <a:pt x="3698" y="530"/>
                  </a:lnTo>
                  <a:close/>
                  <a:moveTo>
                    <a:pt x="2260" y="322"/>
                  </a:moveTo>
                  <a:lnTo>
                    <a:pt x="2260" y="322"/>
                  </a:lnTo>
                  <a:lnTo>
                    <a:pt x="2286" y="316"/>
                  </a:lnTo>
                  <a:lnTo>
                    <a:pt x="2314" y="310"/>
                  </a:lnTo>
                  <a:lnTo>
                    <a:pt x="2350" y="306"/>
                  </a:lnTo>
                  <a:lnTo>
                    <a:pt x="2398" y="304"/>
                  </a:lnTo>
                  <a:lnTo>
                    <a:pt x="2424" y="302"/>
                  </a:lnTo>
                  <a:lnTo>
                    <a:pt x="2442" y="298"/>
                  </a:lnTo>
                  <a:lnTo>
                    <a:pt x="2456" y="294"/>
                  </a:lnTo>
                  <a:lnTo>
                    <a:pt x="2464" y="288"/>
                  </a:lnTo>
                  <a:lnTo>
                    <a:pt x="2466" y="284"/>
                  </a:lnTo>
                  <a:lnTo>
                    <a:pt x="2466" y="282"/>
                  </a:lnTo>
                  <a:lnTo>
                    <a:pt x="2462" y="274"/>
                  </a:lnTo>
                  <a:lnTo>
                    <a:pt x="2456" y="266"/>
                  </a:lnTo>
                  <a:lnTo>
                    <a:pt x="2442" y="256"/>
                  </a:lnTo>
                  <a:lnTo>
                    <a:pt x="2420" y="240"/>
                  </a:lnTo>
                  <a:lnTo>
                    <a:pt x="2412" y="234"/>
                  </a:lnTo>
                  <a:lnTo>
                    <a:pt x="2406" y="232"/>
                  </a:lnTo>
                  <a:lnTo>
                    <a:pt x="2398" y="232"/>
                  </a:lnTo>
                  <a:lnTo>
                    <a:pt x="2388" y="236"/>
                  </a:lnTo>
                  <a:lnTo>
                    <a:pt x="2376" y="242"/>
                  </a:lnTo>
                  <a:lnTo>
                    <a:pt x="2360" y="254"/>
                  </a:lnTo>
                  <a:lnTo>
                    <a:pt x="2346" y="262"/>
                  </a:lnTo>
                  <a:lnTo>
                    <a:pt x="2344" y="264"/>
                  </a:lnTo>
                  <a:lnTo>
                    <a:pt x="2344" y="262"/>
                  </a:lnTo>
                  <a:lnTo>
                    <a:pt x="2356" y="248"/>
                  </a:lnTo>
                  <a:lnTo>
                    <a:pt x="2364" y="238"/>
                  </a:lnTo>
                  <a:lnTo>
                    <a:pt x="2372" y="226"/>
                  </a:lnTo>
                  <a:lnTo>
                    <a:pt x="2376" y="218"/>
                  </a:lnTo>
                  <a:lnTo>
                    <a:pt x="2374" y="214"/>
                  </a:lnTo>
                  <a:lnTo>
                    <a:pt x="2372" y="212"/>
                  </a:lnTo>
                  <a:lnTo>
                    <a:pt x="2354" y="208"/>
                  </a:lnTo>
                  <a:lnTo>
                    <a:pt x="2344" y="206"/>
                  </a:lnTo>
                  <a:lnTo>
                    <a:pt x="2336" y="206"/>
                  </a:lnTo>
                  <a:lnTo>
                    <a:pt x="2326" y="208"/>
                  </a:lnTo>
                  <a:lnTo>
                    <a:pt x="2316" y="212"/>
                  </a:lnTo>
                  <a:lnTo>
                    <a:pt x="2306" y="222"/>
                  </a:lnTo>
                  <a:lnTo>
                    <a:pt x="2294" y="236"/>
                  </a:lnTo>
                  <a:lnTo>
                    <a:pt x="2286" y="248"/>
                  </a:lnTo>
                  <a:lnTo>
                    <a:pt x="2278" y="256"/>
                  </a:lnTo>
                  <a:lnTo>
                    <a:pt x="2266" y="264"/>
                  </a:lnTo>
                  <a:lnTo>
                    <a:pt x="2260" y="270"/>
                  </a:lnTo>
                  <a:lnTo>
                    <a:pt x="2252" y="278"/>
                  </a:lnTo>
                  <a:lnTo>
                    <a:pt x="2242" y="292"/>
                  </a:lnTo>
                  <a:lnTo>
                    <a:pt x="2230" y="314"/>
                  </a:lnTo>
                  <a:lnTo>
                    <a:pt x="2226" y="324"/>
                  </a:lnTo>
                  <a:lnTo>
                    <a:pt x="2226" y="328"/>
                  </a:lnTo>
                  <a:lnTo>
                    <a:pt x="2228" y="330"/>
                  </a:lnTo>
                  <a:lnTo>
                    <a:pt x="2238" y="328"/>
                  </a:lnTo>
                  <a:lnTo>
                    <a:pt x="2260" y="322"/>
                  </a:lnTo>
                  <a:close/>
                  <a:moveTo>
                    <a:pt x="2156" y="150"/>
                  </a:moveTo>
                  <a:lnTo>
                    <a:pt x="2156" y="150"/>
                  </a:lnTo>
                  <a:lnTo>
                    <a:pt x="2132" y="150"/>
                  </a:lnTo>
                  <a:lnTo>
                    <a:pt x="2100" y="148"/>
                  </a:lnTo>
                  <a:lnTo>
                    <a:pt x="2084" y="150"/>
                  </a:lnTo>
                  <a:lnTo>
                    <a:pt x="2068" y="152"/>
                  </a:lnTo>
                  <a:lnTo>
                    <a:pt x="2054" y="156"/>
                  </a:lnTo>
                  <a:lnTo>
                    <a:pt x="2042" y="162"/>
                  </a:lnTo>
                  <a:lnTo>
                    <a:pt x="2016" y="178"/>
                  </a:lnTo>
                  <a:lnTo>
                    <a:pt x="1988" y="192"/>
                  </a:lnTo>
                  <a:lnTo>
                    <a:pt x="1980" y="198"/>
                  </a:lnTo>
                  <a:lnTo>
                    <a:pt x="1978" y="200"/>
                  </a:lnTo>
                  <a:lnTo>
                    <a:pt x="1978" y="202"/>
                  </a:lnTo>
                  <a:lnTo>
                    <a:pt x="1980" y="204"/>
                  </a:lnTo>
                  <a:lnTo>
                    <a:pt x="1982" y="204"/>
                  </a:lnTo>
                  <a:lnTo>
                    <a:pt x="1996" y="206"/>
                  </a:lnTo>
                  <a:lnTo>
                    <a:pt x="2012" y="206"/>
                  </a:lnTo>
                  <a:lnTo>
                    <a:pt x="2020" y="208"/>
                  </a:lnTo>
                  <a:lnTo>
                    <a:pt x="2024" y="210"/>
                  </a:lnTo>
                  <a:lnTo>
                    <a:pt x="2024" y="214"/>
                  </a:lnTo>
                  <a:lnTo>
                    <a:pt x="2024" y="218"/>
                  </a:lnTo>
                  <a:lnTo>
                    <a:pt x="2026" y="224"/>
                  </a:lnTo>
                  <a:lnTo>
                    <a:pt x="2030" y="230"/>
                  </a:lnTo>
                  <a:lnTo>
                    <a:pt x="2038" y="234"/>
                  </a:lnTo>
                  <a:lnTo>
                    <a:pt x="2046" y="238"/>
                  </a:lnTo>
                  <a:lnTo>
                    <a:pt x="2054" y="238"/>
                  </a:lnTo>
                  <a:lnTo>
                    <a:pt x="2074" y="240"/>
                  </a:lnTo>
                  <a:lnTo>
                    <a:pt x="2100" y="244"/>
                  </a:lnTo>
                  <a:lnTo>
                    <a:pt x="2118" y="246"/>
                  </a:lnTo>
                  <a:lnTo>
                    <a:pt x="2138" y="252"/>
                  </a:lnTo>
                  <a:lnTo>
                    <a:pt x="2158" y="258"/>
                  </a:lnTo>
                  <a:lnTo>
                    <a:pt x="2180" y="260"/>
                  </a:lnTo>
                  <a:lnTo>
                    <a:pt x="2200" y="260"/>
                  </a:lnTo>
                  <a:lnTo>
                    <a:pt x="2218" y="258"/>
                  </a:lnTo>
                  <a:lnTo>
                    <a:pt x="2232" y="252"/>
                  </a:lnTo>
                  <a:lnTo>
                    <a:pt x="2240" y="248"/>
                  </a:lnTo>
                  <a:lnTo>
                    <a:pt x="2244" y="244"/>
                  </a:lnTo>
                  <a:lnTo>
                    <a:pt x="2244" y="240"/>
                  </a:lnTo>
                  <a:lnTo>
                    <a:pt x="2242" y="238"/>
                  </a:lnTo>
                  <a:lnTo>
                    <a:pt x="2240" y="234"/>
                  </a:lnTo>
                  <a:lnTo>
                    <a:pt x="2236" y="232"/>
                  </a:lnTo>
                  <a:lnTo>
                    <a:pt x="2236" y="228"/>
                  </a:lnTo>
                  <a:lnTo>
                    <a:pt x="2236" y="220"/>
                  </a:lnTo>
                  <a:lnTo>
                    <a:pt x="2238" y="210"/>
                  </a:lnTo>
                  <a:lnTo>
                    <a:pt x="2244" y="202"/>
                  </a:lnTo>
                  <a:lnTo>
                    <a:pt x="2248" y="192"/>
                  </a:lnTo>
                  <a:lnTo>
                    <a:pt x="2252" y="184"/>
                  </a:lnTo>
                  <a:lnTo>
                    <a:pt x="2252" y="180"/>
                  </a:lnTo>
                  <a:lnTo>
                    <a:pt x="2252" y="176"/>
                  </a:lnTo>
                  <a:lnTo>
                    <a:pt x="2250" y="174"/>
                  </a:lnTo>
                  <a:lnTo>
                    <a:pt x="2246" y="172"/>
                  </a:lnTo>
                  <a:lnTo>
                    <a:pt x="2238" y="166"/>
                  </a:lnTo>
                  <a:lnTo>
                    <a:pt x="2234" y="162"/>
                  </a:lnTo>
                  <a:lnTo>
                    <a:pt x="2230" y="160"/>
                  </a:lnTo>
                  <a:lnTo>
                    <a:pt x="2226" y="156"/>
                  </a:lnTo>
                  <a:lnTo>
                    <a:pt x="2220" y="156"/>
                  </a:lnTo>
                  <a:lnTo>
                    <a:pt x="2212" y="156"/>
                  </a:lnTo>
                  <a:lnTo>
                    <a:pt x="2184" y="164"/>
                  </a:lnTo>
                  <a:lnTo>
                    <a:pt x="2170" y="170"/>
                  </a:lnTo>
                  <a:lnTo>
                    <a:pt x="2162" y="170"/>
                  </a:lnTo>
                  <a:lnTo>
                    <a:pt x="2160" y="168"/>
                  </a:lnTo>
                  <a:lnTo>
                    <a:pt x="2162" y="164"/>
                  </a:lnTo>
                  <a:lnTo>
                    <a:pt x="2164" y="158"/>
                  </a:lnTo>
                  <a:lnTo>
                    <a:pt x="2164" y="154"/>
                  </a:lnTo>
                  <a:lnTo>
                    <a:pt x="2164" y="150"/>
                  </a:lnTo>
                  <a:lnTo>
                    <a:pt x="2156" y="150"/>
                  </a:lnTo>
                  <a:close/>
                  <a:moveTo>
                    <a:pt x="3192" y="724"/>
                  </a:moveTo>
                  <a:lnTo>
                    <a:pt x="3192" y="724"/>
                  </a:lnTo>
                  <a:lnTo>
                    <a:pt x="3218" y="728"/>
                  </a:lnTo>
                  <a:lnTo>
                    <a:pt x="3242" y="734"/>
                  </a:lnTo>
                  <a:lnTo>
                    <a:pt x="3268" y="744"/>
                  </a:lnTo>
                  <a:lnTo>
                    <a:pt x="3300" y="758"/>
                  </a:lnTo>
                  <a:lnTo>
                    <a:pt x="3308" y="762"/>
                  </a:lnTo>
                  <a:lnTo>
                    <a:pt x="3314" y="764"/>
                  </a:lnTo>
                  <a:lnTo>
                    <a:pt x="3316" y="762"/>
                  </a:lnTo>
                  <a:lnTo>
                    <a:pt x="3316" y="760"/>
                  </a:lnTo>
                  <a:lnTo>
                    <a:pt x="3314" y="752"/>
                  </a:lnTo>
                  <a:lnTo>
                    <a:pt x="3316" y="748"/>
                  </a:lnTo>
                  <a:lnTo>
                    <a:pt x="3320" y="746"/>
                  </a:lnTo>
                  <a:lnTo>
                    <a:pt x="3332" y="746"/>
                  </a:lnTo>
                  <a:lnTo>
                    <a:pt x="3338" y="746"/>
                  </a:lnTo>
                  <a:lnTo>
                    <a:pt x="3368" y="758"/>
                  </a:lnTo>
                  <a:lnTo>
                    <a:pt x="3390" y="768"/>
                  </a:lnTo>
                  <a:lnTo>
                    <a:pt x="3412" y="778"/>
                  </a:lnTo>
                  <a:lnTo>
                    <a:pt x="3420" y="782"/>
                  </a:lnTo>
                  <a:lnTo>
                    <a:pt x="3428" y="782"/>
                  </a:lnTo>
                  <a:lnTo>
                    <a:pt x="3434" y="778"/>
                  </a:lnTo>
                  <a:lnTo>
                    <a:pt x="3440" y="772"/>
                  </a:lnTo>
                  <a:lnTo>
                    <a:pt x="3440" y="766"/>
                  </a:lnTo>
                  <a:lnTo>
                    <a:pt x="3440" y="762"/>
                  </a:lnTo>
                  <a:lnTo>
                    <a:pt x="3436" y="756"/>
                  </a:lnTo>
                  <a:lnTo>
                    <a:pt x="3430" y="752"/>
                  </a:lnTo>
                  <a:lnTo>
                    <a:pt x="3422" y="748"/>
                  </a:lnTo>
                  <a:lnTo>
                    <a:pt x="3414" y="746"/>
                  </a:lnTo>
                  <a:lnTo>
                    <a:pt x="3412" y="744"/>
                  </a:lnTo>
                  <a:lnTo>
                    <a:pt x="3412" y="742"/>
                  </a:lnTo>
                  <a:lnTo>
                    <a:pt x="3414" y="742"/>
                  </a:lnTo>
                  <a:lnTo>
                    <a:pt x="3422" y="738"/>
                  </a:lnTo>
                  <a:lnTo>
                    <a:pt x="3432" y="736"/>
                  </a:lnTo>
                  <a:lnTo>
                    <a:pt x="3432" y="734"/>
                  </a:lnTo>
                  <a:lnTo>
                    <a:pt x="3432" y="732"/>
                  </a:lnTo>
                  <a:lnTo>
                    <a:pt x="3426" y="730"/>
                  </a:lnTo>
                  <a:lnTo>
                    <a:pt x="3418" y="726"/>
                  </a:lnTo>
                  <a:lnTo>
                    <a:pt x="3410" y="724"/>
                  </a:lnTo>
                  <a:lnTo>
                    <a:pt x="3406" y="720"/>
                  </a:lnTo>
                  <a:lnTo>
                    <a:pt x="3406" y="718"/>
                  </a:lnTo>
                  <a:lnTo>
                    <a:pt x="3416" y="714"/>
                  </a:lnTo>
                  <a:lnTo>
                    <a:pt x="3428" y="710"/>
                  </a:lnTo>
                  <a:lnTo>
                    <a:pt x="3430" y="708"/>
                  </a:lnTo>
                  <a:lnTo>
                    <a:pt x="3430" y="706"/>
                  </a:lnTo>
                  <a:lnTo>
                    <a:pt x="3426" y="702"/>
                  </a:lnTo>
                  <a:lnTo>
                    <a:pt x="3418" y="696"/>
                  </a:lnTo>
                  <a:lnTo>
                    <a:pt x="3392" y="686"/>
                  </a:lnTo>
                  <a:lnTo>
                    <a:pt x="3364" y="676"/>
                  </a:lnTo>
                  <a:lnTo>
                    <a:pt x="3352" y="674"/>
                  </a:lnTo>
                  <a:lnTo>
                    <a:pt x="3342" y="676"/>
                  </a:lnTo>
                  <a:lnTo>
                    <a:pt x="3336" y="678"/>
                  </a:lnTo>
                  <a:lnTo>
                    <a:pt x="3330" y="684"/>
                  </a:lnTo>
                  <a:lnTo>
                    <a:pt x="3326" y="688"/>
                  </a:lnTo>
                  <a:lnTo>
                    <a:pt x="3322" y="690"/>
                  </a:lnTo>
                  <a:lnTo>
                    <a:pt x="3320" y="688"/>
                  </a:lnTo>
                  <a:lnTo>
                    <a:pt x="3316" y="682"/>
                  </a:lnTo>
                  <a:lnTo>
                    <a:pt x="3312" y="676"/>
                  </a:lnTo>
                  <a:lnTo>
                    <a:pt x="3306" y="672"/>
                  </a:lnTo>
                  <a:lnTo>
                    <a:pt x="3302" y="668"/>
                  </a:lnTo>
                  <a:lnTo>
                    <a:pt x="3294" y="668"/>
                  </a:lnTo>
                  <a:lnTo>
                    <a:pt x="3278" y="666"/>
                  </a:lnTo>
                  <a:lnTo>
                    <a:pt x="3270" y="664"/>
                  </a:lnTo>
                  <a:lnTo>
                    <a:pt x="3258" y="660"/>
                  </a:lnTo>
                  <a:lnTo>
                    <a:pt x="3244" y="656"/>
                  </a:lnTo>
                  <a:lnTo>
                    <a:pt x="3230" y="654"/>
                  </a:lnTo>
                  <a:lnTo>
                    <a:pt x="3216" y="656"/>
                  </a:lnTo>
                  <a:lnTo>
                    <a:pt x="3204" y="660"/>
                  </a:lnTo>
                  <a:lnTo>
                    <a:pt x="3194" y="666"/>
                  </a:lnTo>
                  <a:lnTo>
                    <a:pt x="3186" y="674"/>
                  </a:lnTo>
                  <a:lnTo>
                    <a:pt x="3186" y="676"/>
                  </a:lnTo>
                  <a:lnTo>
                    <a:pt x="3186" y="680"/>
                  </a:lnTo>
                  <a:lnTo>
                    <a:pt x="3188" y="684"/>
                  </a:lnTo>
                  <a:lnTo>
                    <a:pt x="3190" y="688"/>
                  </a:lnTo>
                  <a:lnTo>
                    <a:pt x="3194" y="692"/>
                  </a:lnTo>
                  <a:lnTo>
                    <a:pt x="3196" y="696"/>
                  </a:lnTo>
                  <a:lnTo>
                    <a:pt x="3196" y="700"/>
                  </a:lnTo>
                  <a:lnTo>
                    <a:pt x="3196" y="702"/>
                  </a:lnTo>
                  <a:lnTo>
                    <a:pt x="3190" y="706"/>
                  </a:lnTo>
                  <a:lnTo>
                    <a:pt x="3184" y="712"/>
                  </a:lnTo>
                  <a:lnTo>
                    <a:pt x="3178" y="714"/>
                  </a:lnTo>
                  <a:lnTo>
                    <a:pt x="3176" y="718"/>
                  </a:lnTo>
                  <a:lnTo>
                    <a:pt x="3180" y="720"/>
                  </a:lnTo>
                  <a:lnTo>
                    <a:pt x="3192" y="724"/>
                  </a:lnTo>
                  <a:close/>
                  <a:moveTo>
                    <a:pt x="614" y="10"/>
                  </a:moveTo>
                  <a:lnTo>
                    <a:pt x="614" y="10"/>
                  </a:lnTo>
                  <a:lnTo>
                    <a:pt x="614" y="8"/>
                  </a:lnTo>
                  <a:lnTo>
                    <a:pt x="612" y="6"/>
                  </a:lnTo>
                  <a:lnTo>
                    <a:pt x="606" y="4"/>
                  </a:lnTo>
                  <a:lnTo>
                    <a:pt x="588" y="0"/>
                  </a:lnTo>
                  <a:lnTo>
                    <a:pt x="576" y="0"/>
                  </a:lnTo>
                  <a:lnTo>
                    <a:pt x="566" y="2"/>
                  </a:lnTo>
                  <a:lnTo>
                    <a:pt x="558" y="4"/>
                  </a:lnTo>
                  <a:lnTo>
                    <a:pt x="554" y="10"/>
                  </a:lnTo>
                  <a:lnTo>
                    <a:pt x="552" y="12"/>
                  </a:lnTo>
                  <a:lnTo>
                    <a:pt x="554" y="14"/>
                  </a:lnTo>
                  <a:lnTo>
                    <a:pt x="558" y="18"/>
                  </a:lnTo>
                  <a:lnTo>
                    <a:pt x="568" y="18"/>
                  </a:lnTo>
                  <a:lnTo>
                    <a:pt x="578" y="18"/>
                  </a:lnTo>
                  <a:lnTo>
                    <a:pt x="602" y="16"/>
                  </a:lnTo>
                  <a:lnTo>
                    <a:pt x="610" y="12"/>
                  </a:lnTo>
                  <a:lnTo>
                    <a:pt x="614" y="10"/>
                  </a:lnTo>
                  <a:close/>
                  <a:moveTo>
                    <a:pt x="444" y="80"/>
                  </a:moveTo>
                  <a:lnTo>
                    <a:pt x="444" y="80"/>
                  </a:lnTo>
                  <a:lnTo>
                    <a:pt x="450" y="82"/>
                  </a:lnTo>
                  <a:lnTo>
                    <a:pt x="450" y="84"/>
                  </a:lnTo>
                  <a:lnTo>
                    <a:pt x="456" y="86"/>
                  </a:lnTo>
                  <a:lnTo>
                    <a:pt x="474" y="88"/>
                  </a:lnTo>
                  <a:lnTo>
                    <a:pt x="502" y="94"/>
                  </a:lnTo>
                  <a:lnTo>
                    <a:pt x="514" y="100"/>
                  </a:lnTo>
                  <a:lnTo>
                    <a:pt x="524" y="102"/>
                  </a:lnTo>
                  <a:lnTo>
                    <a:pt x="536" y="100"/>
                  </a:lnTo>
                  <a:lnTo>
                    <a:pt x="544" y="96"/>
                  </a:lnTo>
                  <a:lnTo>
                    <a:pt x="546" y="94"/>
                  </a:lnTo>
                  <a:lnTo>
                    <a:pt x="544" y="94"/>
                  </a:lnTo>
                  <a:lnTo>
                    <a:pt x="520" y="88"/>
                  </a:lnTo>
                  <a:lnTo>
                    <a:pt x="492" y="76"/>
                  </a:lnTo>
                  <a:lnTo>
                    <a:pt x="478" y="74"/>
                  </a:lnTo>
                  <a:lnTo>
                    <a:pt x="466" y="76"/>
                  </a:lnTo>
                  <a:lnTo>
                    <a:pt x="458" y="76"/>
                  </a:lnTo>
                  <a:lnTo>
                    <a:pt x="452" y="74"/>
                  </a:lnTo>
                  <a:lnTo>
                    <a:pt x="438" y="70"/>
                  </a:lnTo>
                  <a:lnTo>
                    <a:pt x="432" y="68"/>
                  </a:lnTo>
                  <a:lnTo>
                    <a:pt x="426" y="66"/>
                  </a:lnTo>
                  <a:lnTo>
                    <a:pt x="420" y="68"/>
                  </a:lnTo>
                  <a:lnTo>
                    <a:pt x="414" y="74"/>
                  </a:lnTo>
                  <a:lnTo>
                    <a:pt x="412" y="76"/>
                  </a:lnTo>
                  <a:lnTo>
                    <a:pt x="414" y="76"/>
                  </a:lnTo>
                  <a:lnTo>
                    <a:pt x="420" y="78"/>
                  </a:lnTo>
                  <a:lnTo>
                    <a:pt x="432" y="78"/>
                  </a:lnTo>
                  <a:lnTo>
                    <a:pt x="444" y="80"/>
                  </a:lnTo>
                  <a:close/>
                  <a:moveTo>
                    <a:pt x="296" y="786"/>
                  </a:moveTo>
                  <a:lnTo>
                    <a:pt x="296" y="786"/>
                  </a:lnTo>
                  <a:lnTo>
                    <a:pt x="290" y="806"/>
                  </a:lnTo>
                  <a:lnTo>
                    <a:pt x="288" y="812"/>
                  </a:lnTo>
                  <a:lnTo>
                    <a:pt x="288" y="818"/>
                  </a:lnTo>
                  <a:lnTo>
                    <a:pt x="292" y="822"/>
                  </a:lnTo>
                  <a:lnTo>
                    <a:pt x="300" y="826"/>
                  </a:lnTo>
                  <a:lnTo>
                    <a:pt x="310" y="828"/>
                  </a:lnTo>
                  <a:lnTo>
                    <a:pt x="324" y="828"/>
                  </a:lnTo>
                  <a:lnTo>
                    <a:pt x="340" y="828"/>
                  </a:lnTo>
                  <a:lnTo>
                    <a:pt x="338" y="830"/>
                  </a:lnTo>
                  <a:lnTo>
                    <a:pt x="334" y="832"/>
                  </a:lnTo>
                  <a:lnTo>
                    <a:pt x="330" y="836"/>
                  </a:lnTo>
                  <a:lnTo>
                    <a:pt x="330" y="842"/>
                  </a:lnTo>
                  <a:lnTo>
                    <a:pt x="330" y="844"/>
                  </a:lnTo>
                  <a:lnTo>
                    <a:pt x="332" y="848"/>
                  </a:lnTo>
                  <a:lnTo>
                    <a:pt x="344" y="856"/>
                  </a:lnTo>
                  <a:lnTo>
                    <a:pt x="350" y="858"/>
                  </a:lnTo>
                  <a:lnTo>
                    <a:pt x="356" y="860"/>
                  </a:lnTo>
                  <a:lnTo>
                    <a:pt x="360" y="860"/>
                  </a:lnTo>
                  <a:lnTo>
                    <a:pt x="362" y="858"/>
                  </a:lnTo>
                  <a:lnTo>
                    <a:pt x="364" y="852"/>
                  </a:lnTo>
                  <a:lnTo>
                    <a:pt x="366" y="844"/>
                  </a:lnTo>
                  <a:lnTo>
                    <a:pt x="366" y="838"/>
                  </a:lnTo>
                  <a:lnTo>
                    <a:pt x="366" y="834"/>
                  </a:lnTo>
                  <a:lnTo>
                    <a:pt x="368" y="832"/>
                  </a:lnTo>
                  <a:lnTo>
                    <a:pt x="370" y="834"/>
                  </a:lnTo>
                  <a:lnTo>
                    <a:pt x="376" y="842"/>
                  </a:lnTo>
                  <a:lnTo>
                    <a:pt x="380" y="848"/>
                  </a:lnTo>
                  <a:lnTo>
                    <a:pt x="382" y="852"/>
                  </a:lnTo>
                  <a:lnTo>
                    <a:pt x="382" y="856"/>
                  </a:lnTo>
                  <a:lnTo>
                    <a:pt x="382" y="860"/>
                  </a:lnTo>
                  <a:lnTo>
                    <a:pt x="378" y="866"/>
                  </a:lnTo>
                  <a:lnTo>
                    <a:pt x="372" y="870"/>
                  </a:lnTo>
                  <a:lnTo>
                    <a:pt x="368" y="874"/>
                  </a:lnTo>
                  <a:lnTo>
                    <a:pt x="368" y="876"/>
                  </a:lnTo>
                  <a:lnTo>
                    <a:pt x="374" y="878"/>
                  </a:lnTo>
                  <a:lnTo>
                    <a:pt x="388" y="880"/>
                  </a:lnTo>
                  <a:lnTo>
                    <a:pt x="404" y="882"/>
                  </a:lnTo>
                  <a:lnTo>
                    <a:pt x="414" y="884"/>
                  </a:lnTo>
                  <a:lnTo>
                    <a:pt x="420" y="886"/>
                  </a:lnTo>
                  <a:lnTo>
                    <a:pt x="424" y="888"/>
                  </a:lnTo>
                  <a:lnTo>
                    <a:pt x="426" y="890"/>
                  </a:lnTo>
                  <a:lnTo>
                    <a:pt x="430" y="892"/>
                  </a:lnTo>
                  <a:lnTo>
                    <a:pt x="450" y="892"/>
                  </a:lnTo>
                  <a:lnTo>
                    <a:pt x="464" y="894"/>
                  </a:lnTo>
                  <a:lnTo>
                    <a:pt x="476" y="894"/>
                  </a:lnTo>
                  <a:lnTo>
                    <a:pt x="494" y="898"/>
                  </a:lnTo>
                  <a:lnTo>
                    <a:pt x="504" y="898"/>
                  </a:lnTo>
                  <a:lnTo>
                    <a:pt x="514" y="898"/>
                  </a:lnTo>
                  <a:lnTo>
                    <a:pt x="524" y="894"/>
                  </a:lnTo>
                  <a:lnTo>
                    <a:pt x="536" y="888"/>
                  </a:lnTo>
                  <a:lnTo>
                    <a:pt x="540" y="886"/>
                  </a:lnTo>
                  <a:lnTo>
                    <a:pt x="540" y="884"/>
                  </a:lnTo>
                  <a:lnTo>
                    <a:pt x="540" y="882"/>
                  </a:lnTo>
                  <a:lnTo>
                    <a:pt x="538" y="878"/>
                  </a:lnTo>
                  <a:lnTo>
                    <a:pt x="530" y="874"/>
                  </a:lnTo>
                  <a:lnTo>
                    <a:pt x="518" y="868"/>
                  </a:lnTo>
                  <a:lnTo>
                    <a:pt x="506" y="862"/>
                  </a:lnTo>
                  <a:lnTo>
                    <a:pt x="494" y="854"/>
                  </a:lnTo>
                  <a:lnTo>
                    <a:pt x="484" y="846"/>
                  </a:lnTo>
                  <a:lnTo>
                    <a:pt x="476" y="836"/>
                  </a:lnTo>
                  <a:lnTo>
                    <a:pt x="472" y="826"/>
                  </a:lnTo>
                  <a:lnTo>
                    <a:pt x="466" y="820"/>
                  </a:lnTo>
                  <a:lnTo>
                    <a:pt x="456" y="808"/>
                  </a:lnTo>
                  <a:lnTo>
                    <a:pt x="452" y="800"/>
                  </a:lnTo>
                  <a:lnTo>
                    <a:pt x="448" y="792"/>
                  </a:lnTo>
                  <a:lnTo>
                    <a:pt x="448" y="780"/>
                  </a:lnTo>
                  <a:lnTo>
                    <a:pt x="450" y="764"/>
                  </a:lnTo>
                  <a:lnTo>
                    <a:pt x="452" y="756"/>
                  </a:lnTo>
                  <a:lnTo>
                    <a:pt x="456" y="748"/>
                  </a:lnTo>
                  <a:lnTo>
                    <a:pt x="464" y="736"/>
                  </a:lnTo>
                  <a:lnTo>
                    <a:pt x="474" y="726"/>
                  </a:lnTo>
                  <a:lnTo>
                    <a:pt x="482" y="718"/>
                  </a:lnTo>
                  <a:lnTo>
                    <a:pt x="490" y="712"/>
                  </a:lnTo>
                  <a:lnTo>
                    <a:pt x="492" y="706"/>
                  </a:lnTo>
                  <a:lnTo>
                    <a:pt x="492" y="704"/>
                  </a:lnTo>
                  <a:lnTo>
                    <a:pt x="488" y="702"/>
                  </a:lnTo>
                  <a:lnTo>
                    <a:pt x="478" y="696"/>
                  </a:lnTo>
                  <a:lnTo>
                    <a:pt x="458" y="688"/>
                  </a:lnTo>
                  <a:lnTo>
                    <a:pt x="454" y="686"/>
                  </a:lnTo>
                  <a:lnTo>
                    <a:pt x="448" y="686"/>
                  </a:lnTo>
                  <a:lnTo>
                    <a:pt x="434" y="688"/>
                  </a:lnTo>
                  <a:lnTo>
                    <a:pt x="400" y="694"/>
                  </a:lnTo>
                  <a:lnTo>
                    <a:pt x="378" y="698"/>
                  </a:lnTo>
                  <a:lnTo>
                    <a:pt x="366" y="700"/>
                  </a:lnTo>
                  <a:lnTo>
                    <a:pt x="362" y="702"/>
                  </a:lnTo>
                  <a:lnTo>
                    <a:pt x="362" y="706"/>
                  </a:lnTo>
                  <a:lnTo>
                    <a:pt x="362" y="708"/>
                  </a:lnTo>
                  <a:lnTo>
                    <a:pt x="362" y="712"/>
                  </a:lnTo>
                  <a:lnTo>
                    <a:pt x="358" y="716"/>
                  </a:lnTo>
                  <a:lnTo>
                    <a:pt x="348" y="720"/>
                  </a:lnTo>
                  <a:lnTo>
                    <a:pt x="338" y="726"/>
                  </a:lnTo>
                  <a:lnTo>
                    <a:pt x="334" y="730"/>
                  </a:lnTo>
                  <a:lnTo>
                    <a:pt x="332" y="734"/>
                  </a:lnTo>
                  <a:lnTo>
                    <a:pt x="334" y="736"/>
                  </a:lnTo>
                  <a:lnTo>
                    <a:pt x="338" y="742"/>
                  </a:lnTo>
                  <a:lnTo>
                    <a:pt x="340" y="746"/>
                  </a:lnTo>
                  <a:lnTo>
                    <a:pt x="340" y="754"/>
                  </a:lnTo>
                  <a:lnTo>
                    <a:pt x="336" y="764"/>
                  </a:lnTo>
                  <a:lnTo>
                    <a:pt x="330" y="774"/>
                  </a:lnTo>
                  <a:lnTo>
                    <a:pt x="324" y="778"/>
                  </a:lnTo>
                  <a:lnTo>
                    <a:pt x="320" y="778"/>
                  </a:lnTo>
                  <a:lnTo>
                    <a:pt x="316" y="776"/>
                  </a:lnTo>
                  <a:lnTo>
                    <a:pt x="310" y="774"/>
                  </a:lnTo>
                  <a:lnTo>
                    <a:pt x="306" y="774"/>
                  </a:lnTo>
                  <a:lnTo>
                    <a:pt x="302" y="778"/>
                  </a:lnTo>
                  <a:lnTo>
                    <a:pt x="296" y="786"/>
                  </a:lnTo>
                  <a:close/>
                  <a:moveTo>
                    <a:pt x="282" y="168"/>
                  </a:moveTo>
                  <a:lnTo>
                    <a:pt x="282" y="168"/>
                  </a:lnTo>
                  <a:lnTo>
                    <a:pt x="290" y="168"/>
                  </a:lnTo>
                  <a:lnTo>
                    <a:pt x="294" y="164"/>
                  </a:lnTo>
                  <a:lnTo>
                    <a:pt x="292" y="160"/>
                  </a:lnTo>
                  <a:lnTo>
                    <a:pt x="288" y="158"/>
                  </a:lnTo>
                  <a:lnTo>
                    <a:pt x="280" y="154"/>
                  </a:lnTo>
                  <a:lnTo>
                    <a:pt x="270" y="152"/>
                  </a:lnTo>
                  <a:lnTo>
                    <a:pt x="260" y="152"/>
                  </a:lnTo>
                  <a:lnTo>
                    <a:pt x="250" y="156"/>
                  </a:lnTo>
                  <a:lnTo>
                    <a:pt x="242" y="160"/>
                  </a:lnTo>
                  <a:lnTo>
                    <a:pt x="240" y="164"/>
                  </a:lnTo>
                  <a:lnTo>
                    <a:pt x="240" y="166"/>
                  </a:lnTo>
                  <a:lnTo>
                    <a:pt x="244" y="166"/>
                  </a:lnTo>
                  <a:lnTo>
                    <a:pt x="260" y="168"/>
                  </a:lnTo>
                  <a:lnTo>
                    <a:pt x="282" y="168"/>
                  </a:lnTo>
                  <a:close/>
                  <a:moveTo>
                    <a:pt x="416" y="96"/>
                  </a:moveTo>
                  <a:lnTo>
                    <a:pt x="416" y="96"/>
                  </a:lnTo>
                  <a:lnTo>
                    <a:pt x="424" y="96"/>
                  </a:lnTo>
                  <a:lnTo>
                    <a:pt x="428" y="100"/>
                  </a:lnTo>
                  <a:lnTo>
                    <a:pt x="432" y="100"/>
                  </a:lnTo>
                  <a:lnTo>
                    <a:pt x="440" y="100"/>
                  </a:lnTo>
                  <a:lnTo>
                    <a:pt x="452" y="98"/>
                  </a:lnTo>
                  <a:lnTo>
                    <a:pt x="464" y="96"/>
                  </a:lnTo>
                  <a:lnTo>
                    <a:pt x="470" y="96"/>
                  </a:lnTo>
                  <a:lnTo>
                    <a:pt x="472" y="96"/>
                  </a:lnTo>
                  <a:lnTo>
                    <a:pt x="470" y="94"/>
                  </a:lnTo>
                  <a:lnTo>
                    <a:pt x="452" y="88"/>
                  </a:lnTo>
                  <a:lnTo>
                    <a:pt x="440" y="86"/>
                  </a:lnTo>
                  <a:lnTo>
                    <a:pt x="436" y="86"/>
                  </a:lnTo>
                  <a:lnTo>
                    <a:pt x="432" y="88"/>
                  </a:lnTo>
                  <a:lnTo>
                    <a:pt x="428" y="90"/>
                  </a:lnTo>
                  <a:lnTo>
                    <a:pt x="424" y="90"/>
                  </a:lnTo>
                  <a:lnTo>
                    <a:pt x="414" y="88"/>
                  </a:lnTo>
                  <a:lnTo>
                    <a:pt x="404" y="86"/>
                  </a:lnTo>
                  <a:lnTo>
                    <a:pt x="398" y="88"/>
                  </a:lnTo>
                  <a:lnTo>
                    <a:pt x="396" y="92"/>
                  </a:lnTo>
                  <a:lnTo>
                    <a:pt x="394" y="94"/>
                  </a:lnTo>
                  <a:lnTo>
                    <a:pt x="398" y="96"/>
                  </a:lnTo>
                  <a:lnTo>
                    <a:pt x="416" y="96"/>
                  </a:lnTo>
                  <a:close/>
                  <a:moveTo>
                    <a:pt x="406" y="124"/>
                  </a:moveTo>
                  <a:lnTo>
                    <a:pt x="406" y="124"/>
                  </a:lnTo>
                  <a:lnTo>
                    <a:pt x="414" y="122"/>
                  </a:lnTo>
                  <a:lnTo>
                    <a:pt x="416" y="122"/>
                  </a:lnTo>
                  <a:lnTo>
                    <a:pt x="416" y="120"/>
                  </a:lnTo>
                  <a:lnTo>
                    <a:pt x="414" y="116"/>
                  </a:lnTo>
                  <a:lnTo>
                    <a:pt x="408" y="112"/>
                  </a:lnTo>
                  <a:lnTo>
                    <a:pt x="402" y="110"/>
                  </a:lnTo>
                  <a:lnTo>
                    <a:pt x="394" y="110"/>
                  </a:lnTo>
                  <a:lnTo>
                    <a:pt x="390" y="112"/>
                  </a:lnTo>
                  <a:lnTo>
                    <a:pt x="392" y="114"/>
                  </a:lnTo>
                  <a:lnTo>
                    <a:pt x="392" y="116"/>
                  </a:lnTo>
                  <a:lnTo>
                    <a:pt x="392" y="118"/>
                  </a:lnTo>
                  <a:lnTo>
                    <a:pt x="390" y="120"/>
                  </a:lnTo>
                  <a:lnTo>
                    <a:pt x="390" y="122"/>
                  </a:lnTo>
                  <a:lnTo>
                    <a:pt x="392" y="124"/>
                  </a:lnTo>
                  <a:lnTo>
                    <a:pt x="406" y="124"/>
                  </a:lnTo>
                  <a:close/>
                  <a:moveTo>
                    <a:pt x="382" y="134"/>
                  </a:moveTo>
                  <a:lnTo>
                    <a:pt x="382" y="134"/>
                  </a:lnTo>
                  <a:lnTo>
                    <a:pt x="372" y="126"/>
                  </a:lnTo>
                  <a:lnTo>
                    <a:pt x="368" y="124"/>
                  </a:lnTo>
                  <a:lnTo>
                    <a:pt x="364" y="124"/>
                  </a:lnTo>
                  <a:lnTo>
                    <a:pt x="350" y="128"/>
                  </a:lnTo>
                  <a:lnTo>
                    <a:pt x="330" y="136"/>
                  </a:lnTo>
                  <a:lnTo>
                    <a:pt x="328" y="138"/>
                  </a:lnTo>
                  <a:lnTo>
                    <a:pt x="326" y="140"/>
                  </a:lnTo>
                  <a:lnTo>
                    <a:pt x="328" y="142"/>
                  </a:lnTo>
                  <a:lnTo>
                    <a:pt x="332" y="144"/>
                  </a:lnTo>
                  <a:lnTo>
                    <a:pt x="342" y="146"/>
                  </a:lnTo>
                  <a:lnTo>
                    <a:pt x="356" y="148"/>
                  </a:lnTo>
                  <a:lnTo>
                    <a:pt x="370" y="148"/>
                  </a:lnTo>
                  <a:lnTo>
                    <a:pt x="380" y="146"/>
                  </a:lnTo>
                  <a:lnTo>
                    <a:pt x="384" y="144"/>
                  </a:lnTo>
                  <a:lnTo>
                    <a:pt x="386" y="142"/>
                  </a:lnTo>
                  <a:lnTo>
                    <a:pt x="386" y="138"/>
                  </a:lnTo>
                  <a:lnTo>
                    <a:pt x="382" y="134"/>
                  </a:lnTo>
                  <a:close/>
                  <a:moveTo>
                    <a:pt x="46" y="116"/>
                  </a:moveTo>
                  <a:lnTo>
                    <a:pt x="46" y="116"/>
                  </a:lnTo>
                  <a:lnTo>
                    <a:pt x="54" y="118"/>
                  </a:lnTo>
                  <a:lnTo>
                    <a:pt x="62" y="114"/>
                  </a:lnTo>
                  <a:lnTo>
                    <a:pt x="66" y="114"/>
                  </a:lnTo>
                  <a:lnTo>
                    <a:pt x="70" y="116"/>
                  </a:lnTo>
                  <a:lnTo>
                    <a:pt x="76" y="120"/>
                  </a:lnTo>
                  <a:lnTo>
                    <a:pt x="80" y="122"/>
                  </a:lnTo>
                  <a:lnTo>
                    <a:pt x="86" y="124"/>
                  </a:lnTo>
                  <a:lnTo>
                    <a:pt x="92" y="122"/>
                  </a:lnTo>
                  <a:lnTo>
                    <a:pt x="102" y="118"/>
                  </a:lnTo>
                  <a:lnTo>
                    <a:pt x="118" y="110"/>
                  </a:lnTo>
                  <a:lnTo>
                    <a:pt x="130" y="104"/>
                  </a:lnTo>
                  <a:lnTo>
                    <a:pt x="134" y="102"/>
                  </a:lnTo>
                  <a:lnTo>
                    <a:pt x="140" y="102"/>
                  </a:lnTo>
                  <a:lnTo>
                    <a:pt x="148" y="102"/>
                  </a:lnTo>
                  <a:lnTo>
                    <a:pt x="158" y="106"/>
                  </a:lnTo>
                  <a:lnTo>
                    <a:pt x="168" y="108"/>
                  </a:lnTo>
                  <a:lnTo>
                    <a:pt x="176" y="108"/>
                  </a:lnTo>
                  <a:lnTo>
                    <a:pt x="180" y="108"/>
                  </a:lnTo>
                  <a:lnTo>
                    <a:pt x="182" y="106"/>
                  </a:lnTo>
                  <a:lnTo>
                    <a:pt x="182" y="102"/>
                  </a:lnTo>
                  <a:lnTo>
                    <a:pt x="176" y="98"/>
                  </a:lnTo>
                  <a:lnTo>
                    <a:pt x="166" y="94"/>
                  </a:lnTo>
                  <a:lnTo>
                    <a:pt x="150" y="90"/>
                  </a:lnTo>
                  <a:lnTo>
                    <a:pt x="126" y="86"/>
                  </a:lnTo>
                  <a:lnTo>
                    <a:pt x="122" y="88"/>
                  </a:lnTo>
                  <a:lnTo>
                    <a:pt x="120" y="90"/>
                  </a:lnTo>
                  <a:lnTo>
                    <a:pt x="118" y="92"/>
                  </a:lnTo>
                  <a:lnTo>
                    <a:pt x="114" y="94"/>
                  </a:lnTo>
                  <a:lnTo>
                    <a:pt x="108" y="98"/>
                  </a:lnTo>
                  <a:lnTo>
                    <a:pt x="96" y="100"/>
                  </a:lnTo>
                  <a:lnTo>
                    <a:pt x="64" y="104"/>
                  </a:lnTo>
                  <a:lnTo>
                    <a:pt x="42" y="108"/>
                  </a:lnTo>
                  <a:lnTo>
                    <a:pt x="34" y="110"/>
                  </a:lnTo>
                  <a:lnTo>
                    <a:pt x="32" y="112"/>
                  </a:lnTo>
                  <a:lnTo>
                    <a:pt x="36" y="114"/>
                  </a:lnTo>
                  <a:lnTo>
                    <a:pt x="46" y="116"/>
                  </a:lnTo>
                  <a:close/>
                  <a:moveTo>
                    <a:pt x="202" y="100"/>
                  </a:moveTo>
                  <a:lnTo>
                    <a:pt x="202" y="100"/>
                  </a:lnTo>
                  <a:lnTo>
                    <a:pt x="210" y="106"/>
                  </a:lnTo>
                  <a:lnTo>
                    <a:pt x="210" y="108"/>
                  </a:lnTo>
                  <a:lnTo>
                    <a:pt x="210" y="112"/>
                  </a:lnTo>
                  <a:lnTo>
                    <a:pt x="208" y="114"/>
                  </a:lnTo>
                  <a:lnTo>
                    <a:pt x="202" y="116"/>
                  </a:lnTo>
                  <a:lnTo>
                    <a:pt x="178" y="118"/>
                  </a:lnTo>
                  <a:lnTo>
                    <a:pt x="152" y="118"/>
                  </a:lnTo>
                  <a:lnTo>
                    <a:pt x="136" y="118"/>
                  </a:lnTo>
                  <a:lnTo>
                    <a:pt x="132" y="120"/>
                  </a:lnTo>
                  <a:lnTo>
                    <a:pt x="134" y="124"/>
                  </a:lnTo>
                  <a:lnTo>
                    <a:pt x="140" y="126"/>
                  </a:lnTo>
                  <a:lnTo>
                    <a:pt x="146" y="132"/>
                  </a:lnTo>
                  <a:lnTo>
                    <a:pt x="146" y="134"/>
                  </a:lnTo>
                  <a:lnTo>
                    <a:pt x="144" y="134"/>
                  </a:lnTo>
                  <a:lnTo>
                    <a:pt x="124" y="132"/>
                  </a:lnTo>
                  <a:lnTo>
                    <a:pt x="110" y="132"/>
                  </a:lnTo>
                  <a:lnTo>
                    <a:pt x="100" y="132"/>
                  </a:lnTo>
                  <a:lnTo>
                    <a:pt x="96" y="134"/>
                  </a:lnTo>
                  <a:lnTo>
                    <a:pt x="96" y="136"/>
                  </a:lnTo>
                  <a:lnTo>
                    <a:pt x="100" y="140"/>
                  </a:lnTo>
                  <a:lnTo>
                    <a:pt x="110" y="144"/>
                  </a:lnTo>
                  <a:lnTo>
                    <a:pt x="118" y="148"/>
                  </a:lnTo>
                  <a:lnTo>
                    <a:pt x="122" y="148"/>
                  </a:lnTo>
                  <a:lnTo>
                    <a:pt x="128" y="144"/>
                  </a:lnTo>
                  <a:lnTo>
                    <a:pt x="140" y="140"/>
                  </a:lnTo>
                  <a:lnTo>
                    <a:pt x="146" y="140"/>
                  </a:lnTo>
                  <a:lnTo>
                    <a:pt x="148" y="140"/>
                  </a:lnTo>
                  <a:lnTo>
                    <a:pt x="146" y="146"/>
                  </a:lnTo>
                  <a:lnTo>
                    <a:pt x="146" y="150"/>
                  </a:lnTo>
                  <a:lnTo>
                    <a:pt x="146" y="152"/>
                  </a:lnTo>
                  <a:lnTo>
                    <a:pt x="150" y="152"/>
                  </a:lnTo>
                  <a:lnTo>
                    <a:pt x="160" y="150"/>
                  </a:lnTo>
                  <a:lnTo>
                    <a:pt x="168" y="148"/>
                  </a:lnTo>
                  <a:lnTo>
                    <a:pt x="176" y="146"/>
                  </a:lnTo>
                  <a:lnTo>
                    <a:pt x="184" y="148"/>
                  </a:lnTo>
                  <a:lnTo>
                    <a:pt x="190" y="150"/>
                  </a:lnTo>
                  <a:lnTo>
                    <a:pt x="192" y="150"/>
                  </a:lnTo>
                  <a:lnTo>
                    <a:pt x="196" y="148"/>
                  </a:lnTo>
                  <a:lnTo>
                    <a:pt x="200" y="144"/>
                  </a:lnTo>
                  <a:lnTo>
                    <a:pt x="198" y="142"/>
                  </a:lnTo>
                  <a:lnTo>
                    <a:pt x="192" y="140"/>
                  </a:lnTo>
                  <a:lnTo>
                    <a:pt x="184" y="138"/>
                  </a:lnTo>
                  <a:lnTo>
                    <a:pt x="184" y="136"/>
                  </a:lnTo>
                  <a:lnTo>
                    <a:pt x="186" y="134"/>
                  </a:lnTo>
                  <a:lnTo>
                    <a:pt x="196" y="130"/>
                  </a:lnTo>
                  <a:lnTo>
                    <a:pt x="206" y="130"/>
                  </a:lnTo>
                  <a:lnTo>
                    <a:pt x="216" y="128"/>
                  </a:lnTo>
                  <a:lnTo>
                    <a:pt x="220" y="126"/>
                  </a:lnTo>
                  <a:lnTo>
                    <a:pt x="226" y="124"/>
                  </a:lnTo>
                  <a:lnTo>
                    <a:pt x="230" y="120"/>
                  </a:lnTo>
                  <a:lnTo>
                    <a:pt x="234" y="118"/>
                  </a:lnTo>
                  <a:lnTo>
                    <a:pt x="246" y="118"/>
                  </a:lnTo>
                  <a:lnTo>
                    <a:pt x="262" y="118"/>
                  </a:lnTo>
                  <a:lnTo>
                    <a:pt x="286" y="114"/>
                  </a:lnTo>
                  <a:lnTo>
                    <a:pt x="298" y="112"/>
                  </a:lnTo>
                  <a:lnTo>
                    <a:pt x="304" y="108"/>
                  </a:lnTo>
                  <a:lnTo>
                    <a:pt x="306" y="104"/>
                  </a:lnTo>
                  <a:lnTo>
                    <a:pt x="304" y="102"/>
                  </a:lnTo>
                  <a:lnTo>
                    <a:pt x="298" y="98"/>
                  </a:lnTo>
                  <a:lnTo>
                    <a:pt x="290" y="96"/>
                  </a:lnTo>
                  <a:lnTo>
                    <a:pt x="280" y="96"/>
                  </a:lnTo>
                  <a:lnTo>
                    <a:pt x="270" y="98"/>
                  </a:lnTo>
                  <a:lnTo>
                    <a:pt x="256" y="98"/>
                  </a:lnTo>
                  <a:lnTo>
                    <a:pt x="258" y="98"/>
                  </a:lnTo>
                  <a:lnTo>
                    <a:pt x="260" y="96"/>
                  </a:lnTo>
                  <a:lnTo>
                    <a:pt x="262" y="94"/>
                  </a:lnTo>
                  <a:lnTo>
                    <a:pt x="262" y="92"/>
                  </a:lnTo>
                  <a:lnTo>
                    <a:pt x="258" y="90"/>
                  </a:lnTo>
                  <a:lnTo>
                    <a:pt x="250" y="88"/>
                  </a:lnTo>
                  <a:lnTo>
                    <a:pt x="228" y="88"/>
                  </a:lnTo>
                  <a:lnTo>
                    <a:pt x="208" y="90"/>
                  </a:lnTo>
                  <a:lnTo>
                    <a:pt x="202" y="92"/>
                  </a:lnTo>
                  <a:lnTo>
                    <a:pt x="198" y="96"/>
                  </a:lnTo>
                  <a:lnTo>
                    <a:pt x="198" y="98"/>
                  </a:lnTo>
                  <a:lnTo>
                    <a:pt x="202" y="100"/>
                  </a:lnTo>
                  <a:close/>
                  <a:moveTo>
                    <a:pt x="272" y="70"/>
                  </a:moveTo>
                  <a:lnTo>
                    <a:pt x="272" y="70"/>
                  </a:lnTo>
                  <a:lnTo>
                    <a:pt x="276" y="66"/>
                  </a:lnTo>
                  <a:lnTo>
                    <a:pt x="278" y="64"/>
                  </a:lnTo>
                  <a:lnTo>
                    <a:pt x="276" y="62"/>
                  </a:lnTo>
                  <a:lnTo>
                    <a:pt x="274" y="60"/>
                  </a:lnTo>
                  <a:lnTo>
                    <a:pt x="268" y="60"/>
                  </a:lnTo>
                  <a:lnTo>
                    <a:pt x="262" y="60"/>
                  </a:lnTo>
                  <a:lnTo>
                    <a:pt x="256" y="62"/>
                  </a:lnTo>
                  <a:lnTo>
                    <a:pt x="250" y="66"/>
                  </a:lnTo>
                  <a:lnTo>
                    <a:pt x="246" y="72"/>
                  </a:lnTo>
                  <a:lnTo>
                    <a:pt x="244" y="76"/>
                  </a:lnTo>
                  <a:lnTo>
                    <a:pt x="244" y="78"/>
                  </a:lnTo>
                  <a:lnTo>
                    <a:pt x="248" y="78"/>
                  </a:lnTo>
                  <a:lnTo>
                    <a:pt x="258" y="74"/>
                  </a:lnTo>
                  <a:lnTo>
                    <a:pt x="272" y="70"/>
                  </a:lnTo>
                  <a:close/>
                  <a:moveTo>
                    <a:pt x="228" y="142"/>
                  </a:moveTo>
                  <a:lnTo>
                    <a:pt x="228" y="142"/>
                  </a:lnTo>
                  <a:lnTo>
                    <a:pt x="222" y="144"/>
                  </a:lnTo>
                  <a:lnTo>
                    <a:pt x="220" y="146"/>
                  </a:lnTo>
                  <a:lnTo>
                    <a:pt x="218" y="150"/>
                  </a:lnTo>
                  <a:lnTo>
                    <a:pt x="220" y="152"/>
                  </a:lnTo>
                  <a:lnTo>
                    <a:pt x="222" y="156"/>
                  </a:lnTo>
                  <a:lnTo>
                    <a:pt x="226" y="156"/>
                  </a:lnTo>
                  <a:lnTo>
                    <a:pt x="232" y="156"/>
                  </a:lnTo>
                  <a:lnTo>
                    <a:pt x="238" y="154"/>
                  </a:lnTo>
                  <a:lnTo>
                    <a:pt x="246" y="148"/>
                  </a:lnTo>
                  <a:lnTo>
                    <a:pt x="248" y="144"/>
                  </a:lnTo>
                  <a:lnTo>
                    <a:pt x="248" y="142"/>
                  </a:lnTo>
                  <a:lnTo>
                    <a:pt x="246" y="140"/>
                  </a:lnTo>
                  <a:lnTo>
                    <a:pt x="242" y="138"/>
                  </a:lnTo>
                  <a:lnTo>
                    <a:pt x="228" y="142"/>
                  </a:lnTo>
                  <a:close/>
                  <a:moveTo>
                    <a:pt x="790" y="22"/>
                  </a:moveTo>
                  <a:lnTo>
                    <a:pt x="790" y="22"/>
                  </a:lnTo>
                  <a:lnTo>
                    <a:pt x="792" y="20"/>
                  </a:lnTo>
                  <a:lnTo>
                    <a:pt x="792" y="18"/>
                  </a:lnTo>
                  <a:lnTo>
                    <a:pt x="788" y="14"/>
                  </a:lnTo>
                  <a:lnTo>
                    <a:pt x="780" y="12"/>
                  </a:lnTo>
                  <a:lnTo>
                    <a:pt x="770" y="12"/>
                  </a:lnTo>
                  <a:lnTo>
                    <a:pt x="748" y="12"/>
                  </a:lnTo>
                  <a:lnTo>
                    <a:pt x="736" y="14"/>
                  </a:lnTo>
                  <a:lnTo>
                    <a:pt x="728" y="18"/>
                  </a:lnTo>
                  <a:lnTo>
                    <a:pt x="726" y="18"/>
                  </a:lnTo>
                  <a:lnTo>
                    <a:pt x="726" y="20"/>
                  </a:lnTo>
                  <a:lnTo>
                    <a:pt x="730" y="22"/>
                  </a:lnTo>
                  <a:lnTo>
                    <a:pt x="750" y="26"/>
                  </a:lnTo>
                  <a:lnTo>
                    <a:pt x="774" y="26"/>
                  </a:lnTo>
                  <a:lnTo>
                    <a:pt x="784" y="26"/>
                  </a:lnTo>
                  <a:lnTo>
                    <a:pt x="790" y="22"/>
                  </a:lnTo>
                  <a:close/>
                  <a:moveTo>
                    <a:pt x="596" y="154"/>
                  </a:moveTo>
                  <a:lnTo>
                    <a:pt x="596" y="154"/>
                  </a:lnTo>
                  <a:lnTo>
                    <a:pt x="588" y="158"/>
                  </a:lnTo>
                  <a:lnTo>
                    <a:pt x="586" y="160"/>
                  </a:lnTo>
                  <a:lnTo>
                    <a:pt x="588" y="162"/>
                  </a:lnTo>
                  <a:lnTo>
                    <a:pt x="592" y="164"/>
                  </a:lnTo>
                  <a:lnTo>
                    <a:pt x="608" y="164"/>
                  </a:lnTo>
                  <a:lnTo>
                    <a:pt x="628" y="164"/>
                  </a:lnTo>
                  <a:lnTo>
                    <a:pt x="634" y="162"/>
                  </a:lnTo>
                  <a:lnTo>
                    <a:pt x="638" y="160"/>
                  </a:lnTo>
                  <a:lnTo>
                    <a:pt x="636" y="158"/>
                  </a:lnTo>
                  <a:lnTo>
                    <a:pt x="632" y="156"/>
                  </a:lnTo>
                  <a:lnTo>
                    <a:pt x="618" y="152"/>
                  </a:lnTo>
                  <a:lnTo>
                    <a:pt x="610" y="152"/>
                  </a:lnTo>
                  <a:lnTo>
                    <a:pt x="600" y="154"/>
                  </a:lnTo>
                  <a:lnTo>
                    <a:pt x="596" y="154"/>
                  </a:lnTo>
                  <a:close/>
                  <a:moveTo>
                    <a:pt x="482" y="98"/>
                  </a:moveTo>
                  <a:lnTo>
                    <a:pt x="482" y="98"/>
                  </a:lnTo>
                  <a:lnTo>
                    <a:pt x="460" y="100"/>
                  </a:lnTo>
                  <a:lnTo>
                    <a:pt x="458" y="102"/>
                  </a:lnTo>
                  <a:lnTo>
                    <a:pt x="462" y="106"/>
                  </a:lnTo>
                  <a:lnTo>
                    <a:pt x="470" y="108"/>
                  </a:lnTo>
                  <a:lnTo>
                    <a:pt x="482" y="108"/>
                  </a:lnTo>
                  <a:lnTo>
                    <a:pt x="510" y="106"/>
                  </a:lnTo>
                  <a:lnTo>
                    <a:pt x="514" y="106"/>
                  </a:lnTo>
                  <a:lnTo>
                    <a:pt x="516" y="104"/>
                  </a:lnTo>
                  <a:lnTo>
                    <a:pt x="508" y="100"/>
                  </a:lnTo>
                  <a:lnTo>
                    <a:pt x="496" y="98"/>
                  </a:lnTo>
                  <a:lnTo>
                    <a:pt x="482" y="98"/>
                  </a:lnTo>
                  <a:close/>
                  <a:moveTo>
                    <a:pt x="796" y="100"/>
                  </a:moveTo>
                  <a:lnTo>
                    <a:pt x="796" y="100"/>
                  </a:lnTo>
                  <a:lnTo>
                    <a:pt x="822" y="96"/>
                  </a:lnTo>
                  <a:lnTo>
                    <a:pt x="842" y="92"/>
                  </a:lnTo>
                  <a:lnTo>
                    <a:pt x="848" y="90"/>
                  </a:lnTo>
                  <a:lnTo>
                    <a:pt x="854" y="88"/>
                  </a:lnTo>
                  <a:lnTo>
                    <a:pt x="856" y="84"/>
                  </a:lnTo>
                  <a:lnTo>
                    <a:pt x="858" y="78"/>
                  </a:lnTo>
                  <a:lnTo>
                    <a:pt x="856" y="70"/>
                  </a:lnTo>
                  <a:lnTo>
                    <a:pt x="852" y="66"/>
                  </a:lnTo>
                  <a:lnTo>
                    <a:pt x="844" y="62"/>
                  </a:lnTo>
                  <a:lnTo>
                    <a:pt x="836" y="60"/>
                  </a:lnTo>
                  <a:lnTo>
                    <a:pt x="828" y="60"/>
                  </a:lnTo>
                  <a:lnTo>
                    <a:pt x="820" y="60"/>
                  </a:lnTo>
                  <a:lnTo>
                    <a:pt x="812" y="62"/>
                  </a:lnTo>
                  <a:lnTo>
                    <a:pt x="806" y="66"/>
                  </a:lnTo>
                  <a:lnTo>
                    <a:pt x="800" y="70"/>
                  </a:lnTo>
                  <a:lnTo>
                    <a:pt x="796" y="72"/>
                  </a:lnTo>
                  <a:lnTo>
                    <a:pt x="784" y="74"/>
                  </a:lnTo>
                  <a:lnTo>
                    <a:pt x="768" y="76"/>
                  </a:lnTo>
                  <a:lnTo>
                    <a:pt x="758" y="80"/>
                  </a:lnTo>
                  <a:lnTo>
                    <a:pt x="748" y="86"/>
                  </a:lnTo>
                  <a:lnTo>
                    <a:pt x="742" y="90"/>
                  </a:lnTo>
                  <a:lnTo>
                    <a:pt x="740" y="94"/>
                  </a:lnTo>
                  <a:lnTo>
                    <a:pt x="742" y="98"/>
                  </a:lnTo>
                  <a:lnTo>
                    <a:pt x="748" y="100"/>
                  </a:lnTo>
                  <a:lnTo>
                    <a:pt x="758" y="102"/>
                  </a:lnTo>
                  <a:lnTo>
                    <a:pt x="768" y="102"/>
                  </a:lnTo>
                  <a:lnTo>
                    <a:pt x="796" y="100"/>
                  </a:lnTo>
                  <a:close/>
                  <a:moveTo>
                    <a:pt x="506" y="132"/>
                  </a:moveTo>
                  <a:lnTo>
                    <a:pt x="506" y="132"/>
                  </a:lnTo>
                  <a:lnTo>
                    <a:pt x="494" y="134"/>
                  </a:lnTo>
                  <a:lnTo>
                    <a:pt x="482" y="132"/>
                  </a:lnTo>
                  <a:lnTo>
                    <a:pt x="476" y="134"/>
                  </a:lnTo>
                  <a:lnTo>
                    <a:pt x="472" y="136"/>
                  </a:lnTo>
                  <a:lnTo>
                    <a:pt x="468" y="140"/>
                  </a:lnTo>
                  <a:lnTo>
                    <a:pt x="466" y="148"/>
                  </a:lnTo>
                  <a:lnTo>
                    <a:pt x="466" y="154"/>
                  </a:lnTo>
                  <a:lnTo>
                    <a:pt x="468" y="156"/>
                  </a:lnTo>
                  <a:lnTo>
                    <a:pt x="472" y="158"/>
                  </a:lnTo>
                  <a:lnTo>
                    <a:pt x="478" y="158"/>
                  </a:lnTo>
                  <a:lnTo>
                    <a:pt x="494" y="158"/>
                  </a:lnTo>
                  <a:lnTo>
                    <a:pt x="512" y="158"/>
                  </a:lnTo>
                  <a:lnTo>
                    <a:pt x="520" y="156"/>
                  </a:lnTo>
                  <a:lnTo>
                    <a:pt x="524" y="154"/>
                  </a:lnTo>
                  <a:lnTo>
                    <a:pt x="526" y="150"/>
                  </a:lnTo>
                  <a:lnTo>
                    <a:pt x="524" y="144"/>
                  </a:lnTo>
                  <a:lnTo>
                    <a:pt x="522" y="138"/>
                  </a:lnTo>
                  <a:lnTo>
                    <a:pt x="516" y="134"/>
                  </a:lnTo>
                  <a:lnTo>
                    <a:pt x="512" y="132"/>
                  </a:lnTo>
                  <a:lnTo>
                    <a:pt x="506" y="132"/>
                  </a:lnTo>
                  <a:close/>
                  <a:moveTo>
                    <a:pt x="456" y="58"/>
                  </a:moveTo>
                  <a:lnTo>
                    <a:pt x="456" y="58"/>
                  </a:lnTo>
                  <a:lnTo>
                    <a:pt x="460" y="58"/>
                  </a:lnTo>
                  <a:lnTo>
                    <a:pt x="464" y="58"/>
                  </a:lnTo>
                  <a:lnTo>
                    <a:pt x="470" y="58"/>
                  </a:lnTo>
                  <a:lnTo>
                    <a:pt x="480" y="58"/>
                  </a:lnTo>
                  <a:lnTo>
                    <a:pt x="486" y="58"/>
                  </a:lnTo>
                  <a:lnTo>
                    <a:pt x="492" y="62"/>
                  </a:lnTo>
                  <a:lnTo>
                    <a:pt x="496" y="64"/>
                  </a:lnTo>
                  <a:lnTo>
                    <a:pt x="500" y="64"/>
                  </a:lnTo>
                  <a:lnTo>
                    <a:pt x="508" y="60"/>
                  </a:lnTo>
                  <a:lnTo>
                    <a:pt x="524" y="56"/>
                  </a:lnTo>
                  <a:lnTo>
                    <a:pt x="548" y="52"/>
                  </a:lnTo>
                  <a:lnTo>
                    <a:pt x="552" y="52"/>
                  </a:lnTo>
                  <a:lnTo>
                    <a:pt x="550" y="50"/>
                  </a:lnTo>
                  <a:lnTo>
                    <a:pt x="540" y="48"/>
                  </a:lnTo>
                  <a:lnTo>
                    <a:pt x="498" y="44"/>
                  </a:lnTo>
                  <a:lnTo>
                    <a:pt x="492" y="44"/>
                  </a:lnTo>
                  <a:lnTo>
                    <a:pt x="488" y="44"/>
                  </a:lnTo>
                  <a:lnTo>
                    <a:pt x="488" y="46"/>
                  </a:lnTo>
                  <a:lnTo>
                    <a:pt x="490" y="48"/>
                  </a:lnTo>
                  <a:lnTo>
                    <a:pt x="494" y="52"/>
                  </a:lnTo>
                  <a:lnTo>
                    <a:pt x="492" y="54"/>
                  </a:lnTo>
                  <a:lnTo>
                    <a:pt x="488" y="54"/>
                  </a:lnTo>
                  <a:lnTo>
                    <a:pt x="462" y="52"/>
                  </a:lnTo>
                  <a:lnTo>
                    <a:pt x="454" y="54"/>
                  </a:lnTo>
                  <a:lnTo>
                    <a:pt x="454" y="56"/>
                  </a:lnTo>
                  <a:lnTo>
                    <a:pt x="456" y="58"/>
                  </a:lnTo>
                  <a:close/>
                  <a:moveTo>
                    <a:pt x="678" y="84"/>
                  </a:moveTo>
                  <a:lnTo>
                    <a:pt x="678" y="84"/>
                  </a:lnTo>
                  <a:lnTo>
                    <a:pt x="688" y="82"/>
                  </a:lnTo>
                  <a:lnTo>
                    <a:pt x="696" y="78"/>
                  </a:lnTo>
                  <a:lnTo>
                    <a:pt x="704" y="74"/>
                  </a:lnTo>
                  <a:lnTo>
                    <a:pt x="710" y="70"/>
                  </a:lnTo>
                  <a:lnTo>
                    <a:pt x="710" y="68"/>
                  </a:lnTo>
                  <a:lnTo>
                    <a:pt x="710" y="66"/>
                  </a:lnTo>
                  <a:lnTo>
                    <a:pt x="704" y="64"/>
                  </a:lnTo>
                  <a:lnTo>
                    <a:pt x="692" y="64"/>
                  </a:lnTo>
                  <a:lnTo>
                    <a:pt x="670" y="68"/>
                  </a:lnTo>
                  <a:lnTo>
                    <a:pt x="654" y="72"/>
                  </a:lnTo>
                  <a:lnTo>
                    <a:pt x="646" y="76"/>
                  </a:lnTo>
                  <a:lnTo>
                    <a:pt x="644" y="80"/>
                  </a:lnTo>
                  <a:lnTo>
                    <a:pt x="646" y="82"/>
                  </a:lnTo>
                  <a:lnTo>
                    <a:pt x="658" y="84"/>
                  </a:lnTo>
                  <a:lnTo>
                    <a:pt x="678" y="84"/>
                  </a:lnTo>
                  <a:close/>
                  <a:moveTo>
                    <a:pt x="568" y="44"/>
                  </a:moveTo>
                  <a:lnTo>
                    <a:pt x="568" y="44"/>
                  </a:lnTo>
                  <a:lnTo>
                    <a:pt x="580" y="44"/>
                  </a:lnTo>
                  <a:lnTo>
                    <a:pt x="582" y="44"/>
                  </a:lnTo>
                  <a:lnTo>
                    <a:pt x="580" y="42"/>
                  </a:lnTo>
                  <a:lnTo>
                    <a:pt x="570" y="38"/>
                  </a:lnTo>
                  <a:lnTo>
                    <a:pt x="556" y="34"/>
                  </a:lnTo>
                  <a:lnTo>
                    <a:pt x="544" y="30"/>
                  </a:lnTo>
                  <a:lnTo>
                    <a:pt x="536" y="28"/>
                  </a:lnTo>
                  <a:lnTo>
                    <a:pt x="528" y="30"/>
                  </a:lnTo>
                  <a:lnTo>
                    <a:pt x="518" y="34"/>
                  </a:lnTo>
                  <a:lnTo>
                    <a:pt x="510" y="38"/>
                  </a:lnTo>
                  <a:lnTo>
                    <a:pt x="508" y="40"/>
                  </a:lnTo>
                  <a:lnTo>
                    <a:pt x="510" y="40"/>
                  </a:lnTo>
                  <a:lnTo>
                    <a:pt x="520" y="40"/>
                  </a:lnTo>
                  <a:lnTo>
                    <a:pt x="542" y="42"/>
                  </a:lnTo>
                  <a:lnTo>
                    <a:pt x="568" y="44"/>
                  </a:lnTo>
                  <a:close/>
                  <a:moveTo>
                    <a:pt x="672" y="122"/>
                  </a:moveTo>
                  <a:lnTo>
                    <a:pt x="672" y="122"/>
                  </a:lnTo>
                  <a:lnTo>
                    <a:pt x="682" y="124"/>
                  </a:lnTo>
                  <a:lnTo>
                    <a:pt x="690" y="124"/>
                  </a:lnTo>
                  <a:lnTo>
                    <a:pt x="694" y="124"/>
                  </a:lnTo>
                  <a:lnTo>
                    <a:pt x="698" y="120"/>
                  </a:lnTo>
                  <a:lnTo>
                    <a:pt x="706" y="116"/>
                  </a:lnTo>
                  <a:lnTo>
                    <a:pt x="710" y="112"/>
                  </a:lnTo>
                  <a:lnTo>
                    <a:pt x="718" y="112"/>
                  </a:lnTo>
                  <a:lnTo>
                    <a:pt x="724" y="110"/>
                  </a:lnTo>
                  <a:lnTo>
                    <a:pt x="728" y="106"/>
                  </a:lnTo>
                  <a:lnTo>
                    <a:pt x="730" y="100"/>
                  </a:lnTo>
                  <a:lnTo>
                    <a:pt x="728" y="94"/>
                  </a:lnTo>
                  <a:lnTo>
                    <a:pt x="724" y="88"/>
                  </a:lnTo>
                  <a:lnTo>
                    <a:pt x="716" y="84"/>
                  </a:lnTo>
                  <a:lnTo>
                    <a:pt x="704" y="84"/>
                  </a:lnTo>
                  <a:lnTo>
                    <a:pt x="688" y="88"/>
                  </a:lnTo>
                  <a:lnTo>
                    <a:pt x="670" y="94"/>
                  </a:lnTo>
                  <a:lnTo>
                    <a:pt x="656" y="94"/>
                  </a:lnTo>
                  <a:lnTo>
                    <a:pt x="644" y="92"/>
                  </a:lnTo>
                  <a:lnTo>
                    <a:pt x="634" y="90"/>
                  </a:lnTo>
                  <a:lnTo>
                    <a:pt x="626" y="90"/>
                  </a:lnTo>
                  <a:lnTo>
                    <a:pt x="620" y="90"/>
                  </a:lnTo>
                  <a:lnTo>
                    <a:pt x="614" y="94"/>
                  </a:lnTo>
                  <a:lnTo>
                    <a:pt x="608" y="104"/>
                  </a:lnTo>
                  <a:lnTo>
                    <a:pt x="606" y="116"/>
                  </a:lnTo>
                  <a:lnTo>
                    <a:pt x="606" y="118"/>
                  </a:lnTo>
                  <a:lnTo>
                    <a:pt x="608" y="122"/>
                  </a:lnTo>
                  <a:lnTo>
                    <a:pt x="614" y="124"/>
                  </a:lnTo>
                  <a:lnTo>
                    <a:pt x="622" y="124"/>
                  </a:lnTo>
                  <a:lnTo>
                    <a:pt x="646" y="120"/>
                  </a:lnTo>
                  <a:lnTo>
                    <a:pt x="660" y="120"/>
                  </a:lnTo>
                  <a:lnTo>
                    <a:pt x="672" y="122"/>
                  </a:lnTo>
                  <a:close/>
                  <a:moveTo>
                    <a:pt x="4428" y="2314"/>
                  </a:moveTo>
                  <a:lnTo>
                    <a:pt x="4428" y="2314"/>
                  </a:lnTo>
                  <a:lnTo>
                    <a:pt x="4426" y="2314"/>
                  </a:lnTo>
                  <a:lnTo>
                    <a:pt x="4428" y="2314"/>
                  </a:lnTo>
                  <a:lnTo>
                    <a:pt x="4432" y="2310"/>
                  </a:lnTo>
                  <a:lnTo>
                    <a:pt x="4436" y="2306"/>
                  </a:lnTo>
                  <a:lnTo>
                    <a:pt x="4436" y="2302"/>
                  </a:lnTo>
                  <a:lnTo>
                    <a:pt x="4432" y="2304"/>
                  </a:lnTo>
                  <a:lnTo>
                    <a:pt x="4428" y="2314"/>
                  </a:lnTo>
                  <a:close/>
                  <a:moveTo>
                    <a:pt x="4510" y="2192"/>
                  </a:moveTo>
                  <a:lnTo>
                    <a:pt x="4510" y="2192"/>
                  </a:lnTo>
                  <a:lnTo>
                    <a:pt x="4508" y="2194"/>
                  </a:lnTo>
                  <a:lnTo>
                    <a:pt x="4506" y="2196"/>
                  </a:lnTo>
                  <a:lnTo>
                    <a:pt x="4502" y="2202"/>
                  </a:lnTo>
                  <a:lnTo>
                    <a:pt x="4498" y="2210"/>
                  </a:lnTo>
                  <a:lnTo>
                    <a:pt x="4496" y="2214"/>
                  </a:lnTo>
                  <a:lnTo>
                    <a:pt x="4492" y="2216"/>
                  </a:lnTo>
                  <a:lnTo>
                    <a:pt x="4482" y="2220"/>
                  </a:lnTo>
                  <a:lnTo>
                    <a:pt x="4476" y="2224"/>
                  </a:lnTo>
                  <a:lnTo>
                    <a:pt x="4476" y="2226"/>
                  </a:lnTo>
                  <a:lnTo>
                    <a:pt x="4474" y="2228"/>
                  </a:lnTo>
                  <a:lnTo>
                    <a:pt x="4478" y="2236"/>
                  </a:lnTo>
                  <a:lnTo>
                    <a:pt x="4480" y="2238"/>
                  </a:lnTo>
                  <a:lnTo>
                    <a:pt x="4482" y="2238"/>
                  </a:lnTo>
                  <a:lnTo>
                    <a:pt x="4484" y="2236"/>
                  </a:lnTo>
                  <a:lnTo>
                    <a:pt x="4490" y="2230"/>
                  </a:lnTo>
                  <a:lnTo>
                    <a:pt x="4494" y="2228"/>
                  </a:lnTo>
                  <a:lnTo>
                    <a:pt x="4498" y="2226"/>
                  </a:lnTo>
                  <a:lnTo>
                    <a:pt x="4504" y="2224"/>
                  </a:lnTo>
                  <a:lnTo>
                    <a:pt x="4508" y="2220"/>
                  </a:lnTo>
                  <a:lnTo>
                    <a:pt x="4510" y="2214"/>
                  </a:lnTo>
                  <a:lnTo>
                    <a:pt x="4512" y="2208"/>
                  </a:lnTo>
                  <a:lnTo>
                    <a:pt x="4512" y="2198"/>
                  </a:lnTo>
                  <a:lnTo>
                    <a:pt x="4512" y="2194"/>
                  </a:lnTo>
                  <a:lnTo>
                    <a:pt x="4510" y="2192"/>
                  </a:lnTo>
                  <a:close/>
                  <a:moveTo>
                    <a:pt x="4462" y="2262"/>
                  </a:moveTo>
                  <a:lnTo>
                    <a:pt x="4462" y="2262"/>
                  </a:lnTo>
                  <a:lnTo>
                    <a:pt x="4460" y="2260"/>
                  </a:lnTo>
                  <a:lnTo>
                    <a:pt x="4456" y="2262"/>
                  </a:lnTo>
                  <a:lnTo>
                    <a:pt x="4452" y="2272"/>
                  </a:lnTo>
                  <a:lnTo>
                    <a:pt x="4448" y="2284"/>
                  </a:lnTo>
                  <a:lnTo>
                    <a:pt x="4448" y="2292"/>
                  </a:lnTo>
                  <a:lnTo>
                    <a:pt x="4448" y="2294"/>
                  </a:lnTo>
                  <a:lnTo>
                    <a:pt x="4452" y="2292"/>
                  </a:lnTo>
                  <a:lnTo>
                    <a:pt x="4458" y="2282"/>
                  </a:lnTo>
                  <a:lnTo>
                    <a:pt x="4462" y="2272"/>
                  </a:lnTo>
                  <a:lnTo>
                    <a:pt x="4462" y="2266"/>
                  </a:lnTo>
                  <a:lnTo>
                    <a:pt x="4462" y="2262"/>
                  </a:lnTo>
                  <a:close/>
                  <a:moveTo>
                    <a:pt x="4486" y="4072"/>
                  </a:moveTo>
                  <a:lnTo>
                    <a:pt x="4486" y="4072"/>
                  </a:lnTo>
                  <a:lnTo>
                    <a:pt x="4482" y="4070"/>
                  </a:lnTo>
                  <a:lnTo>
                    <a:pt x="4482" y="4068"/>
                  </a:lnTo>
                  <a:lnTo>
                    <a:pt x="4480" y="4066"/>
                  </a:lnTo>
                  <a:lnTo>
                    <a:pt x="4478" y="4064"/>
                  </a:lnTo>
                  <a:lnTo>
                    <a:pt x="4474" y="4064"/>
                  </a:lnTo>
                  <a:lnTo>
                    <a:pt x="4470" y="4064"/>
                  </a:lnTo>
                  <a:lnTo>
                    <a:pt x="4460" y="4068"/>
                  </a:lnTo>
                  <a:lnTo>
                    <a:pt x="4450" y="4076"/>
                  </a:lnTo>
                  <a:lnTo>
                    <a:pt x="4448" y="4080"/>
                  </a:lnTo>
                  <a:lnTo>
                    <a:pt x="4448" y="4084"/>
                  </a:lnTo>
                  <a:lnTo>
                    <a:pt x="4446" y="4088"/>
                  </a:lnTo>
                  <a:lnTo>
                    <a:pt x="4442" y="4094"/>
                  </a:lnTo>
                  <a:lnTo>
                    <a:pt x="4440" y="4100"/>
                  </a:lnTo>
                  <a:lnTo>
                    <a:pt x="4438" y="4104"/>
                  </a:lnTo>
                  <a:lnTo>
                    <a:pt x="4440" y="4106"/>
                  </a:lnTo>
                  <a:lnTo>
                    <a:pt x="4442" y="4104"/>
                  </a:lnTo>
                  <a:lnTo>
                    <a:pt x="4448" y="4104"/>
                  </a:lnTo>
                  <a:lnTo>
                    <a:pt x="4458" y="4106"/>
                  </a:lnTo>
                  <a:lnTo>
                    <a:pt x="4462" y="4106"/>
                  </a:lnTo>
                  <a:lnTo>
                    <a:pt x="4466" y="4106"/>
                  </a:lnTo>
                  <a:lnTo>
                    <a:pt x="4470" y="4102"/>
                  </a:lnTo>
                  <a:lnTo>
                    <a:pt x="4474" y="4098"/>
                  </a:lnTo>
                  <a:lnTo>
                    <a:pt x="4478" y="4094"/>
                  </a:lnTo>
                  <a:lnTo>
                    <a:pt x="4480" y="4092"/>
                  </a:lnTo>
                  <a:lnTo>
                    <a:pt x="4482" y="4090"/>
                  </a:lnTo>
                  <a:lnTo>
                    <a:pt x="4484" y="4082"/>
                  </a:lnTo>
                  <a:lnTo>
                    <a:pt x="4488" y="4074"/>
                  </a:lnTo>
                  <a:lnTo>
                    <a:pt x="4488" y="4072"/>
                  </a:lnTo>
                  <a:lnTo>
                    <a:pt x="4486" y="4072"/>
                  </a:lnTo>
                  <a:close/>
                  <a:moveTo>
                    <a:pt x="2916" y="5240"/>
                  </a:moveTo>
                  <a:lnTo>
                    <a:pt x="2916" y="5240"/>
                  </a:lnTo>
                  <a:lnTo>
                    <a:pt x="2912" y="5240"/>
                  </a:lnTo>
                  <a:lnTo>
                    <a:pt x="2908" y="5240"/>
                  </a:lnTo>
                  <a:lnTo>
                    <a:pt x="2902" y="5244"/>
                  </a:lnTo>
                  <a:lnTo>
                    <a:pt x="2898" y="5248"/>
                  </a:lnTo>
                  <a:lnTo>
                    <a:pt x="2896" y="5252"/>
                  </a:lnTo>
                  <a:lnTo>
                    <a:pt x="2896" y="5260"/>
                  </a:lnTo>
                  <a:lnTo>
                    <a:pt x="2896" y="5264"/>
                  </a:lnTo>
                  <a:lnTo>
                    <a:pt x="2894" y="5266"/>
                  </a:lnTo>
                  <a:lnTo>
                    <a:pt x="2890" y="5266"/>
                  </a:lnTo>
                  <a:lnTo>
                    <a:pt x="2888" y="5270"/>
                  </a:lnTo>
                  <a:lnTo>
                    <a:pt x="2892" y="5272"/>
                  </a:lnTo>
                  <a:lnTo>
                    <a:pt x="2904" y="5274"/>
                  </a:lnTo>
                  <a:lnTo>
                    <a:pt x="2914" y="5274"/>
                  </a:lnTo>
                  <a:lnTo>
                    <a:pt x="2916" y="5272"/>
                  </a:lnTo>
                  <a:lnTo>
                    <a:pt x="2918" y="5272"/>
                  </a:lnTo>
                  <a:lnTo>
                    <a:pt x="2918" y="5266"/>
                  </a:lnTo>
                  <a:lnTo>
                    <a:pt x="2920" y="5258"/>
                  </a:lnTo>
                  <a:lnTo>
                    <a:pt x="2924" y="5250"/>
                  </a:lnTo>
                  <a:lnTo>
                    <a:pt x="2924" y="5246"/>
                  </a:lnTo>
                  <a:lnTo>
                    <a:pt x="2922" y="5242"/>
                  </a:lnTo>
                  <a:lnTo>
                    <a:pt x="2916" y="5240"/>
                  </a:lnTo>
                  <a:close/>
                  <a:moveTo>
                    <a:pt x="2868" y="5234"/>
                  </a:moveTo>
                  <a:lnTo>
                    <a:pt x="2868" y="5234"/>
                  </a:lnTo>
                  <a:lnTo>
                    <a:pt x="2866" y="5232"/>
                  </a:lnTo>
                  <a:lnTo>
                    <a:pt x="2864" y="5232"/>
                  </a:lnTo>
                  <a:lnTo>
                    <a:pt x="2860" y="5234"/>
                  </a:lnTo>
                  <a:lnTo>
                    <a:pt x="2854" y="5238"/>
                  </a:lnTo>
                  <a:lnTo>
                    <a:pt x="2850" y="5238"/>
                  </a:lnTo>
                  <a:lnTo>
                    <a:pt x="2844" y="5236"/>
                  </a:lnTo>
                  <a:lnTo>
                    <a:pt x="2838" y="5234"/>
                  </a:lnTo>
                  <a:lnTo>
                    <a:pt x="2836" y="5234"/>
                  </a:lnTo>
                  <a:lnTo>
                    <a:pt x="2834" y="5236"/>
                  </a:lnTo>
                  <a:lnTo>
                    <a:pt x="2834" y="5240"/>
                  </a:lnTo>
                  <a:lnTo>
                    <a:pt x="2836" y="5246"/>
                  </a:lnTo>
                  <a:lnTo>
                    <a:pt x="2840" y="5248"/>
                  </a:lnTo>
                  <a:lnTo>
                    <a:pt x="2844" y="5250"/>
                  </a:lnTo>
                  <a:lnTo>
                    <a:pt x="2850" y="5252"/>
                  </a:lnTo>
                  <a:lnTo>
                    <a:pt x="2856" y="5256"/>
                  </a:lnTo>
                  <a:lnTo>
                    <a:pt x="2860" y="5262"/>
                  </a:lnTo>
                  <a:lnTo>
                    <a:pt x="2860" y="5266"/>
                  </a:lnTo>
                  <a:lnTo>
                    <a:pt x="2860" y="5270"/>
                  </a:lnTo>
                  <a:lnTo>
                    <a:pt x="2862" y="5270"/>
                  </a:lnTo>
                  <a:lnTo>
                    <a:pt x="2866" y="5270"/>
                  </a:lnTo>
                  <a:lnTo>
                    <a:pt x="2868" y="5266"/>
                  </a:lnTo>
                  <a:lnTo>
                    <a:pt x="2870" y="5260"/>
                  </a:lnTo>
                  <a:lnTo>
                    <a:pt x="2876" y="5254"/>
                  </a:lnTo>
                  <a:lnTo>
                    <a:pt x="2882" y="5250"/>
                  </a:lnTo>
                  <a:lnTo>
                    <a:pt x="2882" y="5246"/>
                  </a:lnTo>
                  <a:lnTo>
                    <a:pt x="2882" y="5244"/>
                  </a:lnTo>
                  <a:lnTo>
                    <a:pt x="2876" y="5240"/>
                  </a:lnTo>
                  <a:lnTo>
                    <a:pt x="2868" y="5234"/>
                  </a:lnTo>
                  <a:close/>
                  <a:moveTo>
                    <a:pt x="2906" y="5026"/>
                  </a:moveTo>
                  <a:lnTo>
                    <a:pt x="2906" y="5026"/>
                  </a:lnTo>
                  <a:lnTo>
                    <a:pt x="2906" y="5016"/>
                  </a:lnTo>
                  <a:lnTo>
                    <a:pt x="2906" y="5006"/>
                  </a:lnTo>
                  <a:lnTo>
                    <a:pt x="2904" y="5000"/>
                  </a:lnTo>
                  <a:lnTo>
                    <a:pt x="2902" y="5000"/>
                  </a:lnTo>
                  <a:lnTo>
                    <a:pt x="2900" y="5002"/>
                  </a:lnTo>
                  <a:lnTo>
                    <a:pt x="2898" y="5010"/>
                  </a:lnTo>
                  <a:lnTo>
                    <a:pt x="2898" y="5018"/>
                  </a:lnTo>
                  <a:lnTo>
                    <a:pt x="2898" y="5026"/>
                  </a:lnTo>
                  <a:lnTo>
                    <a:pt x="2896" y="5036"/>
                  </a:lnTo>
                  <a:lnTo>
                    <a:pt x="2896" y="5038"/>
                  </a:lnTo>
                  <a:lnTo>
                    <a:pt x="2898" y="5038"/>
                  </a:lnTo>
                  <a:lnTo>
                    <a:pt x="2902" y="5034"/>
                  </a:lnTo>
                  <a:lnTo>
                    <a:pt x="2906" y="5026"/>
                  </a:lnTo>
                  <a:close/>
                  <a:moveTo>
                    <a:pt x="3284" y="4314"/>
                  </a:moveTo>
                  <a:lnTo>
                    <a:pt x="3284" y="4314"/>
                  </a:lnTo>
                  <a:lnTo>
                    <a:pt x="3286" y="4316"/>
                  </a:lnTo>
                  <a:lnTo>
                    <a:pt x="3288" y="4318"/>
                  </a:lnTo>
                  <a:lnTo>
                    <a:pt x="3290" y="4318"/>
                  </a:lnTo>
                  <a:lnTo>
                    <a:pt x="3290" y="4316"/>
                  </a:lnTo>
                  <a:lnTo>
                    <a:pt x="3290" y="4314"/>
                  </a:lnTo>
                  <a:lnTo>
                    <a:pt x="3288" y="4312"/>
                  </a:lnTo>
                  <a:lnTo>
                    <a:pt x="3284" y="4314"/>
                  </a:lnTo>
                  <a:close/>
                  <a:moveTo>
                    <a:pt x="3284" y="4332"/>
                  </a:moveTo>
                  <a:lnTo>
                    <a:pt x="3284" y="4332"/>
                  </a:lnTo>
                  <a:lnTo>
                    <a:pt x="3284" y="4330"/>
                  </a:lnTo>
                  <a:lnTo>
                    <a:pt x="3282" y="4330"/>
                  </a:lnTo>
                  <a:lnTo>
                    <a:pt x="3278" y="4336"/>
                  </a:lnTo>
                  <a:lnTo>
                    <a:pt x="3278" y="4344"/>
                  </a:lnTo>
                  <a:lnTo>
                    <a:pt x="3278" y="4350"/>
                  </a:lnTo>
                  <a:lnTo>
                    <a:pt x="3282" y="4354"/>
                  </a:lnTo>
                  <a:lnTo>
                    <a:pt x="3284" y="4358"/>
                  </a:lnTo>
                  <a:lnTo>
                    <a:pt x="3286" y="4358"/>
                  </a:lnTo>
                  <a:lnTo>
                    <a:pt x="3286" y="4354"/>
                  </a:lnTo>
                  <a:lnTo>
                    <a:pt x="3284" y="4332"/>
                  </a:lnTo>
                  <a:close/>
                  <a:moveTo>
                    <a:pt x="2868" y="5178"/>
                  </a:moveTo>
                  <a:lnTo>
                    <a:pt x="2868" y="5178"/>
                  </a:lnTo>
                  <a:lnTo>
                    <a:pt x="2870" y="5178"/>
                  </a:lnTo>
                  <a:lnTo>
                    <a:pt x="2872" y="5178"/>
                  </a:lnTo>
                  <a:lnTo>
                    <a:pt x="2874" y="5178"/>
                  </a:lnTo>
                  <a:lnTo>
                    <a:pt x="2876" y="5178"/>
                  </a:lnTo>
                  <a:lnTo>
                    <a:pt x="2876" y="5176"/>
                  </a:lnTo>
                  <a:lnTo>
                    <a:pt x="2874" y="5174"/>
                  </a:lnTo>
                  <a:lnTo>
                    <a:pt x="2872" y="5172"/>
                  </a:lnTo>
                  <a:lnTo>
                    <a:pt x="2866" y="5172"/>
                  </a:lnTo>
                  <a:lnTo>
                    <a:pt x="2862" y="5174"/>
                  </a:lnTo>
                  <a:lnTo>
                    <a:pt x="2864" y="5176"/>
                  </a:lnTo>
                  <a:lnTo>
                    <a:pt x="2866" y="5178"/>
                  </a:lnTo>
                  <a:lnTo>
                    <a:pt x="2868" y="5178"/>
                  </a:lnTo>
                  <a:close/>
                  <a:moveTo>
                    <a:pt x="2798" y="5190"/>
                  </a:moveTo>
                  <a:lnTo>
                    <a:pt x="2798" y="5190"/>
                  </a:lnTo>
                  <a:lnTo>
                    <a:pt x="2804" y="5186"/>
                  </a:lnTo>
                  <a:lnTo>
                    <a:pt x="2812" y="5182"/>
                  </a:lnTo>
                  <a:lnTo>
                    <a:pt x="2818" y="5180"/>
                  </a:lnTo>
                  <a:lnTo>
                    <a:pt x="2818" y="5178"/>
                  </a:lnTo>
                  <a:lnTo>
                    <a:pt x="2818" y="5176"/>
                  </a:lnTo>
                  <a:lnTo>
                    <a:pt x="2814" y="5174"/>
                  </a:lnTo>
                  <a:lnTo>
                    <a:pt x="2810" y="5174"/>
                  </a:lnTo>
                  <a:lnTo>
                    <a:pt x="2804" y="5176"/>
                  </a:lnTo>
                  <a:lnTo>
                    <a:pt x="2794" y="5176"/>
                  </a:lnTo>
                  <a:lnTo>
                    <a:pt x="2780" y="5174"/>
                  </a:lnTo>
                  <a:lnTo>
                    <a:pt x="2770" y="5176"/>
                  </a:lnTo>
                  <a:lnTo>
                    <a:pt x="2764" y="5180"/>
                  </a:lnTo>
                  <a:lnTo>
                    <a:pt x="2764" y="5182"/>
                  </a:lnTo>
                  <a:lnTo>
                    <a:pt x="2764" y="5186"/>
                  </a:lnTo>
                  <a:lnTo>
                    <a:pt x="2768" y="5188"/>
                  </a:lnTo>
                  <a:lnTo>
                    <a:pt x="2780" y="5192"/>
                  </a:lnTo>
                  <a:lnTo>
                    <a:pt x="2790" y="5192"/>
                  </a:lnTo>
                  <a:lnTo>
                    <a:pt x="2796" y="5192"/>
                  </a:lnTo>
                  <a:lnTo>
                    <a:pt x="2798" y="5190"/>
                  </a:lnTo>
                  <a:close/>
                  <a:moveTo>
                    <a:pt x="4914" y="1916"/>
                  </a:moveTo>
                  <a:lnTo>
                    <a:pt x="4914" y="1916"/>
                  </a:lnTo>
                  <a:lnTo>
                    <a:pt x="4910" y="1920"/>
                  </a:lnTo>
                  <a:lnTo>
                    <a:pt x="4910" y="1924"/>
                  </a:lnTo>
                  <a:lnTo>
                    <a:pt x="4912" y="1928"/>
                  </a:lnTo>
                  <a:lnTo>
                    <a:pt x="4914" y="1934"/>
                  </a:lnTo>
                  <a:lnTo>
                    <a:pt x="4926" y="1944"/>
                  </a:lnTo>
                  <a:lnTo>
                    <a:pt x="4938" y="1954"/>
                  </a:lnTo>
                  <a:lnTo>
                    <a:pt x="4942" y="1958"/>
                  </a:lnTo>
                  <a:lnTo>
                    <a:pt x="4942" y="1954"/>
                  </a:lnTo>
                  <a:lnTo>
                    <a:pt x="4940" y="1946"/>
                  </a:lnTo>
                  <a:lnTo>
                    <a:pt x="4936" y="1936"/>
                  </a:lnTo>
                  <a:lnTo>
                    <a:pt x="4930" y="1926"/>
                  </a:lnTo>
                  <a:lnTo>
                    <a:pt x="4924" y="1918"/>
                  </a:lnTo>
                  <a:lnTo>
                    <a:pt x="4918" y="1914"/>
                  </a:lnTo>
                  <a:lnTo>
                    <a:pt x="4916" y="1914"/>
                  </a:lnTo>
                  <a:lnTo>
                    <a:pt x="4914" y="1916"/>
                  </a:lnTo>
                  <a:close/>
                  <a:moveTo>
                    <a:pt x="4520" y="2200"/>
                  </a:moveTo>
                  <a:lnTo>
                    <a:pt x="4520" y="2200"/>
                  </a:lnTo>
                  <a:lnTo>
                    <a:pt x="4522" y="2200"/>
                  </a:lnTo>
                  <a:lnTo>
                    <a:pt x="4524" y="2200"/>
                  </a:lnTo>
                  <a:lnTo>
                    <a:pt x="4528" y="2196"/>
                  </a:lnTo>
                  <a:lnTo>
                    <a:pt x="4528" y="2192"/>
                  </a:lnTo>
                  <a:lnTo>
                    <a:pt x="4528" y="2188"/>
                  </a:lnTo>
                  <a:lnTo>
                    <a:pt x="4524" y="2188"/>
                  </a:lnTo>
                  <a:lnTo>
                    <a:pt x="4520" y="2190"/>
                  </a:lnTo>
                  <a:lnTo>
                    <a:pt x="4518" y="2194"/>
                  </a:lnTo>
                  <a:lnTo>
                    <a:pt x="4518" y="2196"/>
                  </a:lnTo>
                  <a:lnTo>
                    <a:pt x="4520" y="2200"/>
                  </a:lnTo>
                  <a:close/>
                  <a:moveTo>
                    <a:pt x="4814" y="1702"/>
                  </a:moveTo>
                  <a:lnTo>
                    <a:pt x="4814" y="1702"/>
                  </a:lnTo>
                  <a:lnTo>
                    <a:pt x="4812" y="1704"/>
                  </a:lnTo>
                  <a:lnTo>
                    <a:pt x="4812" y="1706"/>
                  </a:lnTo>
                  <a:lnTo>
                    <a:pt x="4816" y="1706"/>
                  </a:lnTo>
                  <a:lnTo>
                    <a:pt x="4832" y="1700"/>
                  </a:lnTo>
                  <a:lnTo>
                    <a:pt x="4842" y="1696"/>
                  </a:lnTo>
                  <a:lnTo>
                    <a:pt x="4850" y="1690"/>
                  </a:lnTo>
                  <a:lnTo>
                    <a:pt x="4856" y="1684"/>
                  </a:lnTo>
                  <a:lnTo>
                    <a:pt x="4858" y="1678"/>
                  </a:lnTo>
                  <a:lnTo>
                    <a:pt x="4856" y="1674"/>
                  </a:lnTo>
                  <a:lnTo>
                    <a:pt x="4852" y="1672"/>
                  </a:lnTo>
                  <a:lnTo>
                    <a:pt x="4848" y="1672"/>
                  </a:lnTo>
                  <a:lnTo>
                    <a:pt x="4842" y="1674"/>
                  </a:lnTo>
                  <a:lnTo>
                    <a:pt x="4828" y="1686"/>
                  </a:lnTo>
                  <a:lnTo>
                    <a:pt x="4814" y="1702"/>
                  </a:lnTo>
                  <a:close/>
                  <a:moveTo>
                    <a:pt x="3278" y="4364"/>
                  </a:moveTo>
                  <a:lnTo>
                    <a:pt x="3278" y="4364"/>
                  </a:lnTo>
                  <a:lnTo>
                    <a:pt x="3276" y="4362"/>
                  </a:lnTo>
                  <a:lnTo>
                    <a:pt x="3274" y="4362"/>
                  </a:lnTo>
                  <a:lnTo>
                    <a:pt x="3278" y="4384"/>
                  </a:lnTo>
                  <a:lnTo>
                    <a:pt x="3278" y="4398"/>
                  </a:lnTo>
                  <a:lnTo>
                    <a:pt x="3278" y="4400"/>
                  </a:lnTo>
                  <a:lnTo>
                    <a:pt x="3276" y="4402"/>
                  </a:lnTo>
                  <a:lnTo>
                    <a:pt x="3272" y="4402"/>
                  </a:lnTo>
                  <a:lnTo>
                    <a:pt x="3266" y="4398"/>
                  </a:lnTo>
                  <a:lnTo>
                    <a:pt x="3264" y="4400"/>
                  </a:lnTo>
                  <a:lnTo>
                    <a:pt x="3264" y="4406"/>
                  </a:lnTo>
                  <a:lnTo>
                    <a:pt x="3262" y="4408"/>
                  </a:lnTo>
                  <a:lnTo>
                    <a:pt x="3260" y="4408"/>
                  </a:lnTo>
                  <a:lnTo>
                    <a:pt x="3256" y="4404"/>
                  </a:lnTo>
                  <a:lnTo>
                    <a:pt x="3254" y="4402"/>
                  </a:lnTo>
                  <a:lnTo>
                    <a:pt x="3252" y="4400"/>
                  </a:lnTo>
                  <a:lnTo>
                    <a:pt x="3250" y="4402"/>
                  </a:lnTo>
                  <a:lnTo>
                    <a:pt x="3248" y="4404"/>
                  </a:lnTo>
                  <a:lnTo>
                    <a:pt x="3248" y="4424"/>
                  </a:lnTo>
                  <a:lnTo>
                    <a:pt x="3248" y="4426"/>
                  </a:lnTo>
                  <a:lnTo>
                    <a:pt x="3246" y="4426"/>
                  </a:lnTo>
                  <a:lnTo>
                    <a:pt x="3240" y="4422"/>
                  </a:lnTo>
                  <a:lnTo>
                    <a:pt x="3238" y="4422"/>
                  </a:lnTo>
                  <a:lnTo>
                    <a:pt x="3234" y="4420"/>
                  </a:lnTo>
                  <a:lnTo>
                    <a:pt x="3232" y="4422"/>
                  </a:lnTo>
                  <a:lnTo>
                    <a:pt x="3230" y="4428"/>
                  </a:lnTo>
                  <a:lnTo>
                    <a:pt x="3226" y="4438"/>
                  </a:lnTo>
                  <a:lnTo>
                    <a:pt x="3224" y="4440"/>
                  </a:lnTo>
                  <a:lnTo>
                    <a:pt x="3220" y="4440"/>
                  </a:lnTo>
                  <a:lnTo>
                    <a:pt x="3214" y="4444"/>
                  </a:lnTo>
                  <a:lnTo>
                    <a:pt x="3210" y="4446"/>
                  </a:lnTo>
                  <a:lnTo>
                    <a:pt x="3212" y="4440"/>
                  </a:lnTo>
                  <a:lnTo>
                    <a:pt x="3212" y="4432"/>
                  </a:lnTo>
                  <a:lnTo>
                    <a:pt x="3210" y="4424"/>
                  </a:lnTo>
                  <a:lnTo>
                    <a:pt x="3208" y="4420"/>
                  </a:lnTo>
                  <a:lnTo>
                    <a:pt x="3204" y="4418"/>
                  </a:lnTo>
                  <a:lnTo>
                    <a:pt x="3200" y="4418"/>
                  </a:lnTo>
                  <a:lnTo>
                    <a:pt x="3198" y="4420"/>
                  </a:lnTo>
                  <a:lnTo>
                    <a:pt x="3198" y="4418"/>
                  </a:lnTo>
                  <a:lnTo>
                    <a:pt x="3196" y="4416"/>
                  </a:lnTo>
                  <a:lnTo>
                    <a:pt x="3194" y="4414"/>
                  </a:lnTo>
                  <a:lnTo>
                    <a:pt x="3192" y="4416"/>
                  </a:lnTo>
                  <a:lnTo>
                    <a:pt x="3192" y="4420"/>
                  </a:lnTo>
                  <a:lnTo>
                    <a:pt x="3190" y="4422"/>
                  </a:lnTo>
                  <a:lnTo>
                    <a:pt x="3188" y="4424"/>
                  </a:lnTo>
                  <a:lnTo>
                    <a:pt x="3186" y="4424"/>
                  </a:lnTo>
                  <a:lnTo>
                    <a:pt x="3182" y="4424"/>
                  </a:lnTo>
                  <a:lnTo>
                    <a:pt x="3178" y="4428"/>
                  </a:lnTo>
                  <a:lnTo>
                    <a:pt x="3176" y="4432"/>
                  </a:lnTo>
                  <a:lnTo>
                    <a:pt x="3178" y="4438"/>
                  </a:lnTo>
                  <a:lnTo>
                    <a:pt x="3178" y="4440"/>
                  </a:lnTo>
                  <a:lnTo>
                    <a:pt x="3174" y="4442"/>
                  </a:lnTo>
                  <a:lnTo>
                    <a:pt x="3170" y="4444"/>
                  </a:lnTo>
                  <a:lnTo>
                    <a:pt x="3166" y="4442"/>
                  </a:lnTo>
                  <a:lnTo>
                    <a:pt x="3164" y="4442"/>
                  </a:lnTo>
                  <a:lnTo>
                    <a:pt x="3162" y="4442"/>
                  </a:lnTo>
                  <a:lnTo>
                    <a:pt x="3160" y="4444"/>
                  </a:lnTo>
                  <a:lnTo>
                    <a:pt x="3156" y="4446"/>
                  </a:lnTo>
                  <a:lnTo>
                    <a:pt x="3150" y="4448"/>
                  </a:lnTo>
                  <a:lnTo>
                    <a:pt x="3146" y="4452"/>
                  </a:lnTo>
                  <a:lnTo>
                    <a:pt x="3142" y="4458"/>
                  </a:lnTo>
                  <a:lnTo>
                    <a:pt x="3140" y="4462"/>
                  </a:lnTo>
                  <a:lnTo>
                    <a:pt x="3140" y="4472"/>
                  </a:lnTo>
                  <a:lnTo>
                    <a:pt x="3138" y="4478"/>
                  </a:lnTo>
                  <a:lnTo>
                    <a:pt x="3134" y="4488"/>
                  </a:lnTo>
                  <a:lnTo>
                    <a:pt x="3132" y="4492"/>
                  </a:lnTo>
                  <a:lnTo>
                    <a:pt x="3134" y="4496"/>
                  </a:lnTo>
                  <a:lnTo>
                    <a:pt x="3136" y="4500"/>
                  </a:lnTo>
                  <a:lnTo>
                    <a:pt x="3138" y="4504"/>
                  </a:lnTo>
                  <a:lnTo>
                    <a:pt x="3140" y="4504"/>
                  </a:lnTo>
                  <a:lnTo>
                    <a:pt x="3144" y="4500"/>
                  </a:lnTo>
                  <a:lnTo>
                    <a:pt x="3148" y="4488"/>
                  </a:lnTo>
                  <a:lnTo>
                    <a:pt x="3150" y="4480"/>
                  </a:lnTo>
                  <a:lnTo>
                    <a:pt x="3152" y="4478"/>
                  </a:lnTo>
                  <a:lnTo>
                    <a:pt x="3152" y="4476"/>
                  </a:lnTo>
                  <a:lnTo>
                    <a:pt x="3154" y="4474"/>
                  </a:lnTo>
                  <a:lnTo>
                    <a:pt x="3156" y="4472"/>
                  </a:lnTo>
                  <a:lnTo>
                    <a:pt x="3156" y="4470"/>
                  </a:lnTo>
                  <a:lnTo>
                    <a:pt x="3158" y="4466"/>
                  </a:lnTo>
                  <a:lnTo>
                    <a:pt x="3160" y="4462"/>
                  </a:lnTo>
                  <a:lnTo>
                    <a:pt x="3164" y="4460"/>
                  </a:lnTo>
                  <a:lnTo>
                    <a:pt x="3168" y="4462"/>
                  </a:lnTo>
                  <a:lnTo>
                    <a:pt x="3170" y="4466"/>
                  </a:lnTo>
                  <a:lnTo>
                    <a:pt x="3168" y="4472"/>
                  </a:lnTo>
                  <a:lnTo>
                    <a:pt x="3168" y="4474"/>
                  </a:lnTo>
                  <a:lnTo>
                    <a:pt x="3172" y="4474"/>
                  </a:lnTo>
                  <a:lnTo>
                    <a:pt x="3178" y="4472"/>
                  </a:lnTo>
                  <a:lnTo>
                    <a:pt x="3182" y="4466"/>
                  </a:lnTo>
                  <a:lnTo>
                    <a:pt x="3184" y="4462"/>
                  </a:lnTo>
                  <a:lnTo>
                    <a:pt x="3184" y="4466"/>
                  </a:lnTo>
                  <a:lnTo>
                    <a:pt x="3184" y="4472"/>
                  </a:lnTo>
                  <a:lnTo>
                    <a:pt x="3184" y="4474"/>
                  </a:lnTo>
                  <a:lnTo>
                    <a:pt x="3186" y="4476"/>
                  </a:lnTo>
                  <a:lnTo>
                    <a:pt x="3192" y="4478"/>
                  </a:lnTo>
                  <a:lnTo>
                    <a:pt x="3194" y="4480"/>
                  </a:lnTo>
                  <a:lnTo>
                    <a:pt x="3194" y="4476"/>
                  </a:lnTo>
                  <a:lnTo>
                    <a:pt x="3194" y="4470"/>
                  </a:lnTo>
                  <a:lnTo>
                    <a:pt x="3196" y="4466"/>
                  </a:lnTo>
                  <a:lnTo>
                    <a:pt x="3198" y="4464"/>
                  </a:lnTo>
                  <a:lnTo>
                    <a:pt x="3196" y="4462"/>
                  </a:lnTo>
                  <a:lnTo>
                    <a:pt x="3194" y="4460"/>
                  </a:lnTo>
                  <a:lnTo>
                    <a:pt x="3196" y="4458"/>
                  </a:lnTo>
                  <a:lnTo>
                    <a:pt x="3200" y="4458"/>
                  </a:lnTo>
                  <a:lnTo>
                    <a:pt x="3206" y="4460"/>
                  </a:lnTo>
                  <a:lnTo>
                    <a:pt x="3210" y="4464"/>
                  </a:lnTo>
                  <a:lnTo>
                    <a:pt x="3216" y="4466"/>
                  </a:lnTo>
                  <a:lnTo>
                    <a:pt x="3218" y="4468"/>
                  </a:lnTo>
                  <a:lnTo>
                    <a:pt x="3222" y="4472"/>
                  </a:lnTo>
                  <a:lnTo>
                    <a:pt x="3222" y="4476"/>
                  </a:lnTo>
                  <a:lnTo>
                    <a:pt x="3224" y="4478"/>
                  </a:lnTo>
                  <a:lnTo>
                    <a:pt x="3226" y="4478"/>
                  </a:lnTo>
                  <a:lnTo>
                    <a:pt x="3226" y="4482"/>
                  </a:lnTo>
                  <a:lnTo>
                    <a:pt x="3224" y="4486"/>
                  </a:lnTo>
                  <a:lnTo>
                    <a:pt x="3220" y="4492"/>
                  </a:lnTo>
                  <a:lnTo>
                    <a:pt x="3216" y="4500"/>
                  </a:lnTo>
                  <a:lnTo>
                    <a:pt x="3216" y="4502"/>
                  </a:lnTo>
                  <a:lnTo>
                    <a:pt x="3216" y="4506"/>
                  </a:lnTo>
                  <a:lnTo>
                    <a:pt x="3218" y="4520"/>
                  </a:lnTo>
                  <a:lnTo>
                    <a:pt x="3220" y="4526"/>
                  </a:lnTo>
                  <a:lnTo>
                    <a:pt x="3222" y="4532"/>
                  </a:lnTo>
                  <a:lnTo>
                    <a:pt x="3224" y="4534"/>
                  </a:lnTo>
                  <a:lnTo>
                    <a:pt x="3224" y="4536"/>
                  </a:lnTo>
                  <a:lnTo>
                    <a:pt x="3226" y="4538"/>
                  </a:lnTo>
                  <a:lnTo>
                    <a:pt x="3234" y="4544"/>
                  </a:lnTo>
                  <a:lnTo>
                    <a:pt x="3252" y="4552"/>
                  </a:lnTo>
                  <a:lnTo>
                    <a:pt x="3256" y="4554"/>
                  </a:lnTo>
                  <a:lnTo>
                    <a:pt x="3260" y="4548"/>
                  </a:lnTo>
                  <a:lnTo>
                    <a:pt x="3264" y="4542"/>
                  </a:lnTo>
                  <a:lnTo>
                    <a:pt x="3266" y="4542"/>
                  </a:lnTo>
                  <a:lnTo>
                    <a:pt x="3268" y="4544"/>
                  </a:lnTo>
                  <a:lnTo>
                    <a:pt x="3266" y="4550"/>
                  </a:lnTo>
                  <a:lnTo>
                    <a:pt x="3266" y="4556"/>
                  </a:lnTo>
                  <a:lnTo>
                    <a:pt x="3268" y="4564"/>
                  </a:lnTo>
                  <a:lnTo>
                    <a:pt x="3270" y="4566"/>
                  </a:lnTo>
                  <a:lnTo>
                    <a:pt x="3272" y="4568"/>
                  </a:lnTo>
                  <a:lnTo>
                    <a:pt x="3274" y="4566"/>
                  </a:lnTo>
                  <a:lnTo>
                    <a:pt x="3278" y="4564"/>
                  </a:lnTo>
                  <a:lnTo>
                    <a:pt x="3282" y="4554"/>
                  </a:lnTo>
                  <a:lnTo>
                    <a:pt x="3284" y="4546"/>
                  </a:lnTo>
                  <a:lnTo>
                    <a:pt x="3286" y="4540"/>
                  </a:lnTo>
                  <a:lnTo>
                    <a:pt x="3284" y="4534"/>
                  </a:lnTo>
                  <a:lnTo>
                    <a:pt x="3280" y="4524"/>
                  </a:lnTo>
                  <a:lnTo>
                    <a:pt x="3278" y="4520"/>
                  </a:lnTo>
                  <a:lnTo>
                    <a:pt x="3276" y="4518"/>
                  </a:lnTo>
                  <a:lnTo>
                    <a:pt x="3274" y="4516"/>
                  </a:lnTo>
                  <a:lnTo>
                    <a:pt x="3274" y="4514"/>
                  </a:lnTo>
                  <a:lnTo>
                    <a:pt x="3274" y="4508"/>
                  </a:lnTo>
                  <a:lnTo>
                    <a:pt x="3276" y="4500"/>
                  </a:lnTo>
                  <a:lnTo>
                    <a:pt x="3280" y="4496"/>
                  </a:lnTo>
                  <a:lnTo>
                    <a:pt x="3284" y="4494"/>
                  </a:lnTo>
                  <a:lnTo>
                    <a:pt x="3284" y="4490"/>
                  </a:lnTo>
                  <a:lnTo>
                    <a:pt x="3284" y="4486"/>
                  </a:lnTo>
                  <a:lnTo>
                    <a:pt x="3288" y="4484"/>
                  </a:lnTo>
                  <a:lnTo>
                    <a:pt x="3290" y="4482"/>
                  </a:lnTo>
                  <a:lnTo>
                    <a:pt x="3292" y="4482"/>
                  </a:lnTo>
                  <a:lnTo>
                    <a:pt x="3292" y="4490"/>
                  </a:lnTo>
                  <a:lnTo>
                    <a:pt x="3294" y="4498"/>
                  </a:lnTo>
                  <a:lnTo>
                    <a:pt x="3296" y="4502"/>
                  </a:lnTo>
                  <a:lnTo>
                    <a:pt x="3300" y="4506"/>
                  </a:lnTo>
                  <a:lnTo>
                    <a:pt x="3302" y="4510"/>
                  </a:lnTo>
                  <a:lnTo>
                    <a:pt x="3300" y="4512"/>
                  </a:lnTo>
                  <a:lnTo>
                    <a:pt x="3300" y="4518"/>
                  </a:lnTo>
                  <a:lnTo>
                    <a:pt x="3302" y="4528"/>
                  </a:lnTo>
                  <a:lnTo>
                    <a:pt x="3304" y="4530"/>
                  </a:lnTo>
                  <a:lnTo>
                    <a:pt x="3306" y="4530"/>
                  </a:lnTo>
                  <a:lnTo>
                    <a:pt x="3306" y="4526"/>
                  </a:lnTo>
                  <a:lnTo>
                    <a:pt x="3308" y="4518"/>
                  </a:lnTo>
                  <a:lnTo>
                    <a:pt x="3306" y="4508"/>
                  </a:lnTo>
                  <a:lnTo>
                    <a:pt x="3304" y="4502"/>
                  </a:lnTo>
                  <a:lnTo>
                    <a:pt x="3308" y="4504"/>
                  </a:lnTo>
                  <a:lnTo>
                    <a:pt x="3310" y="4506"/>
                  </a:lnTo>
                  <a:lnTo>
                    <a:pt x="3312" y="4506"/>
                  </a:lnTo>
                  <a:lnTo>
                    <a:pt x="3310" y="4504"/>
                  </a:lnTo>
                  <a:lnTo>
                    <a:pt x="3310" y="4500"/>
                  </a:lnTo>
                  <a:lnTo>
                    <a:pt x="3312" y="4498"/>
                  </a:lnTo>
                  <a:lnTo>
                    <a:pt x="3316" y="4498"/>
                  </a:lnTo>
                  <a:lnTo>
                    <a:pt x="3320" y="4492"/>
                  </a:lnTo>
                  <a:lnTo>
                    <a:pt x="3322" y="4488"/>
                  </a:lnTo>
                  <a:lnTo>
                    <a:pt x="3322" y="4482"/>
                  </a:lnTo>
                  <a:lnTo>
                    <a:pt x="3320" y="4468"/>
                  </a:lnTo>
                  <a:lnTo>
                    <a:pt x="3320" y="4464"/>
                  </a:lnTo>
                  <a:lnTo>
                    <a:pt x="3318" y="4462"/>
                  </a:lnTo>
                  <a:lnTo>
                    <a:pt x="3316" y="4460"/>
                  </a:lnTo>
                  <a:lnTo>
                    <a:pt x="3314" y="4458"/>
                  </a:lnTo>
                  <a:lnTo>
                    <a:pt x="3314" y="4452"/>
                  </a:lnTo>
                  <a:lnTo>
                    <a:pt x="3316" y="4446"/>
                  </a:lnTo>
                  <a:lnTo>
                    <a:pt x="3316" y="4442"/>
                  </a:lnTo>
                  <a:lnTo>
                    <a:pt x="3314" y="4438"/>
                  </a:lnTo>
                  <a:lnTo>
                    <a:pt x="3314" y="4432"/>
                  </a:lnTo>
                  <a:lnTo>
                    <a:pt x="3314" y="4428"/>
                  </a:lnTo>
                  <a:lnTo>
                    <a:pt x="3312" y="4424"/>
                  </a:lnTo>
                  <a:lnTo>
                    <a:pt x="3310" y="4424"/>
                  </a:lnTo>
                  <a:lnTo>
                    <a:pt x="3308" y="4424"/>
                  </a:lnTo>
                  <a:lnTo>
                    <a:pt x="3304" y="4424"/>
                  </a:lnTo>
                  <a:lnTo>
                    <a:pt x="3302" y="4422"/>
                  </a:lnTo>
                  <a:lnTo>
                    <a:pt x="3302" y="4420"/>
                  </a:lnTo>
                  <a:lnTo>
                    <a:pt x="3304" y="4418"/>
                  </a:lnTo>
                  <a:lnTo>
                    <a:pt x="3308" y="4416"/>
                  </a:lnTo>
                  <a:lnTo>
                    <a:pt x="3310" y="4412"/>
                  </a:lnTo>
                  <a:lnTo>
                    <a:pt x="3312" y="4406"/>
                  </a:lnTo>
                  <a:lnTo>
                    <a:pt x="3308" y="4400"/>
                  </a:lnTo>
                  <a:lnTo>
                    <a:pt x="3306" y="4396"/>
                  </a:lnTo>
                  <a:lnTo>
                    <a:pt x="3306" y="4390"/>
                  </a:lnTo>
                  <a:lnTo>
                    <a:pt x="3306" y="4386"/>
                  </a:lnTo>
                  <a:lnTo>
                    <a:pt x="3302" y="4388"/>
                  </a:lnTo>
                  <a:lnTo>
                    <a:pt x="3300" y="4388"/>
                  </a:lnTo>
                  <a:lnTo>
                    <a:pt x="3298" y="4384"/>
                  </a:lnTo>
                  <a:lnTo>
                    <a:pt x="3296" y="4380"/>
                  </a:lnTo>
                  <a:lnTo>
                    <a:pt x="3292" y="4376"/>
                  </a:lnTo>
                  <a:lnTo>
                    <a:pt x="3288" y="4374"/>
                  </a:lnTo>
                  <a:lnTo>
                    <a:pt x="3284" y="4372"/>
                  </a:lnTo>
                  <a:lnTo>
                    <a:pt x="3282" y="4368"/>
                  </a:lnTo>
                  <a:lnTo>
                    <a:pt x="3282" y="4366"/>
                  </a:lnTo>
                  <a:lnTo>
                    <a:pt x="3278" y="4364"/>
                  </a:lnTo>
                  <a:close/>
                  <a:moveTo>
                    <a:pt x="3136" y="4268"/>
                  </a:moveTo>
                  <a:lnTo>
                    <a:pt x="3136" y="4268"/>
                  </a:lnTo>
                  <a:lnTo>
                    <a:pt x="3138" y="4270"/>
                  </a:lnTo>
                  <a:lnTo>
                    <a:pt x="3140" y="4272"/>
                  </a:lnTo>
                  <a:lnTo>
                    <a:pt x="3140" y="4278"/>
                  </a:lnTo>
                  <a:lnTo>
                    <a:pt x="3138" y="4286"/>
                  </a:lnTo>
                  <a:lnTo>
                    <a:pt x="3138" y="4296"/>
                  </a:lnTo>
                  <a:lnTo>
                    <a:pt x="3140" y="4302"/>
                  </a:lnTo>
                  <a:lnTo>
                    <a:pt x="3136" y="4306"/>
                  </a:lnTo>
                  <a:lnTo>
                    <a:pt x="3134" y="4312"/>
                  </a:lnTo>
                  <a:lnTo>
                    <a:pt x="3134" y="4324"/>
                  </a:lnTo>
                  <a:lnTo>
                    <a:pt x="3134" y="4328"/>
                  </a:lnTo>
                  <a:lnTo>
                    <a:pt x="3136" y="4330"/>
                  </a:lnTo>
                  <a:lnTo>
                    <a:pt x="3138" y="4330"/>
                  </a:lnTo>
                  <a:lnTo>
                    <a:pt x="3140" y="4328"/>
                  </a:lnTo>
                  <a:lnTo>
                    <a:pt x="3146" y="4324"/>
                  </a:lnTo>
                  <a:lnTo>
                    <a:pt x="3148" y="4320"/>
                  </a:lnTo>
                  <a:lnTo>
                    <a:pt x="3152" y="4320"/>
                  </a:lnTo>
                  <a:lnTo>
                    <a:pt x="3158" y="4318"/>
                  </a:lnTo>
                  <a:lnTo>
                    <a:pt x="3166" y="4312"/>
                  </a:lnTo>
                  <a:lnTo>
                    <a:pt x="3178" y="4298"/>
                  </a:lnTo>
                  <a:lnTo>
                    <a:pt x="3182" y="4296"/>
                  </a:lnTo>
                  <a:lnTo>
                    <a:pt x="3182" y="4292"/>
                  </a:lnTo>
                  <a:lnTo>
                    <a:pt x="3184" y="4282"/>
                  </a:lnTo>
                  <a:lnTo>
                    <a:pt x="3182" y="4276"/>
                  </a:lnTo>
                  <a:lnTo>
                    <a:pt x="3180" y="4276"/>
                  </a:lnTo>
                  <a:lnTo>
                    <a:pt x="3178" y="4276"/>
                  </a:lnTo>
                  <a:lnTo>
                    <a:pt x="3176" y="4278"/>
                  </a:lnTo>
                  <a:lnTo>
                    <a:pt x="3172" y="4276"/>
                  </a:lnTo>
                  <a:lnTo>
                    <a:pt x="3168" y="4274"/>
                  </a:lnTo>
                  <a:lnTo>
                    <a:pt x="3166" y="4274"/>
                  </a:lnTo>
                  <a:lnTo>
                    <a:pt x="3164" y="4274"/>
                  </a:lnTo>
                  <a:lnTo>
                    <a:pt x="3162" y="4276"/>
                  </a:lnTo>
                  <a:lnTo>
                    <a:pt x="3160" y="4274"/>
                  </a:lnTo>
                  <a:lnTo>
                    <a:pt x="3154" y="4270"/>
                  </a:lnTo>
                  <a:lnTo>
                    <a:pt x="3146" y="4264"/>
                  </a:lnTo>
                  <a:lnTo>
                    <a:pt x="3138" y="4258"/>
                  </a:lnTo>
                  <a:lnTo>
                    <a:pt x="3132" y="4258"/>
                  </a:lnTo>
                  <a:lnTo>
                    <a:pt x="3130" y="4260"/>
                  </a:lnTo>
                  <a:lnTo>
                    <a:pt x="3130" y="4264"/>
                  </a:lnTo>
                  <a:lnTo>
                    <a:pt x="3136" y="4268"/>
                  </a:lnTo>
                  <a:close/>
                  <a:moveTo>
                    <a:pt x="3270" y="4928"/>
                  </a:moveTo>
                  <a:lnTo>
                    <a:pt x="3270" y="4928"/>
                  </a:lnTo>
                  <a:lnTo>
                    <a:pt x="3268" y="4926"/>
                  </a:lnTo>
                  <a:lnTo>
                    <a:pt x="3264" y="4924"/>
                  </a:lnTo>
                  <a:lnTo>
                    <a:pt x="3250" y="4920"/>
                  </a:lnTo>
                  <a:lnTo>
                    <a:pt x="3244" y="4920"/>
                  </a:lnTo>
                  <a:lnTo>
                    <a:pt x="3238" y="4920"/>
                  </a:lnTo>
                  <a:lnTo>
                    <a:pt x="3232" y="4924"/>
                  </a:lnTo>
                  <a:lnTo>
                    <a:pt x="3230" y="4930"/>
                  </a:lnTo>
                  <a:lnTo>
                    <a:pt x="3232" y="4934"/>
                  </a:lnTo>
                  <a:lnTo>
                    <a:pt x="3236" y="4936"/>
                  </a:lnTo>
                  <a:lnTo>
                    <a:pt x="3242" y="4936"/>
                  </a:lnTo>
                  <a:lnTo>
                    <a:pt x="3250" y="4936"/>
                  </a:lnTo>
                  <a:lnTo>
                    <a:pt x="3264" y="4934"/>
                  </a:lnTo>
                  <a:lnTo>
                    <a:pt x="3268" y="4932"/>
                  </a:lnTo>
                  <a:lnTo>
                    <a:pt x="3270" y="4928"/>
                  </a:lnTo>
                  <a:close/>
                  <a:moveTo>
                    <a:pt x="3148" y="4520"/>
                  </a:moveTo>
                  <a:lnTo>
                    <a:pt x="3148" y="4520"/>
                  </a:lnTo>
                  <a:lnTo>
                    <a:pt x="3146" y="4516"/>
                  </a:lnTo>
                  <a:lnTo>
                    <a:pt x="3138" y="4512"/>
                  </a:lnTo>
                  <a:lnTo>
                    <a:pt x="3136" y="4512"/>
                  </a:lnTo>
                  <a:lnTo>
                    <a:pt x="3132" y="4512"/>
                  </a:lnTo>
                  <a:lnTo>
                    <a:pt x="3130" y="4516"/>
                  </a:lnTo>
                  <a:lnTo>
                    <a:pt x="3130" y="4520"/>
                  </a:lnTo>
                  <a:lnTo>
                    <a:pt x="3130" y="4524"/>
                  </a:lnTo>
                  <a:lnTo>
                    <a:pt x="3132" y="4526"/>
                  </a:lnTo>
                  <a:lnTo>
                    <a:pt x="3136" y="4528"/>
                  </a:lnTo>
                  <a:lnTo>
                    <a:pt x="3140" y="4526"/>
                  </a:lnTo>
                  <a:lnTo>
                    <a:pt x="3146" y="4524"/>
                  </a:lnTo>
                  <a:lnTo>
                    <a:pt x="3148" y="4520"/>
                  </a:lnTo>
                  <a:close/>
                  <a:moveTo>
                    <a:pt x="3204" y="4288"/>
                  </a:moveTo>
                  <a:lnTo>
                    <a:pt x="3204" y="4288"/>
                  </a:lnTo>
                  <a:lnTo>
                    <a:pt x="3204" y="4290"/>
                  </a:lnTo>
                  <a:lnTo>
                    <a:pt x="3204" y="4294"/>
                  </a:lnTo>
                  <a:lnTo>
                    <a:pt x="3206" y="4296"/>
                  </a:lnTo>
                  <a:lnTo>
                    <a:pt x="3208" y="4296"/>
                  </a:lnTo>
                  <a:lnTo>
                    <a:pt x="3208" y="4294"/>
                  </a:lnTo>
                  <a:lnTo>
                    <a:pt x="3208" y="4292"/>
                  </a:lnTo>
                  <a:lnTo>
                    <a:pt x="3206" y="4288"/>
                  </a:lnTo>
                  <a:lnTo>
                    <a:pt x="3204" y="4288"/>
                  </a:lnTo>
                  <a:close/>
                  <a:moveTo>
                    <a:pt x="3186" y="4210"/>
                  </a:moveTo>
                  <a:lnTo>
                    <a:pt x="3186" y="4210"/>
                  </a:lnTo>
                  <a:lnTo>
                    <a:pt x="3184" y="4208"/>
                  </a:lnTo>
                  <a:lnTo>
                    <a:pt x="3182" y="4204"/>
                  </a:lnTo>
                  <a:lnTo>
                    <a:pt x="3178" y="4200"/>
                  </a:lnTo>
                  <a:lnTo>
                    <a:pt x="3174" y="4198"/>
                  </a:lnTo>
                  <a:lnTo>
                    <a:pt x="3174" y="4200"/>
                  </a:lnTo>
                  <a:lnTo>
                    <a:pt x="3174" y="4202"/>
                  </a:lnTo>
                  <a:lnTo>
                    <a:pt x="3178" y="4206"/>
                  </a:lnTo>
                  <a:lnTo>
                    <a:pt x="3180" y="4212"/>
                  </a:lnTo>
                  <a:lnTo>
                    <a:pt x="3184" y="4214"/>
                  </a:lnTo>
                  <a:lnTo>
                    <a:pt x="3190" y="4220"/>
                  </a:lnTo>
                  <a:lnTo>
                    <a:pt x="3192" y="4220"/>
                  </a:lnTo>
                  <a:lnTo>
                    <a:pt x="3190" y="4216"/>
                  </a:lnTo>
                  <a:lnTo>
                    <a:pt x="3188" y="4212"/>
                  </a:lnTo>
                  <a:lnTo>
                    <a:pt x="3186" y="4210"/>
                  </a:lnTo>
                  <a:close/>
                  <a:moveTo>
                    <a:pt x="3250" y="5238"/>
                  </a:moveTo>
                  <a:lnTo>
                    <a:pt x="3250" y="5238"/>
                  </a:lnTo>
                  <a:lnTo>
                    <a:pt x="3240" y="5236"/>
                  </a:lnTo>
                  <a:lnTo>
                    <a:pt x="3236" y="5234"/>
                  </a:lnTo>
                  <a:lnTo>
                    <a:pt x="3234" y="5234"/>
                  </a:lnTo>
                  <a:lnTo>
                    <a:pt x="3232" y="5242"/>
                  </a:lnTo>
                  <a:lnTo>
                    <a:pt x="3230" y="5250"/>
                  </a:lnTo>
                  <a:lnTo>
                    <a:pt x="3232" y="5250"/>
                  </a:lnTo>
                  <a:lnTo>
                    <a:pt x="3234" y="5250"/>
                  </a:lnTo>
                  <a:lnTo>
                    <a:pt x="3244" y="5248"/>
                  </a:lnTo>
                  <a:lnTo>
                    <a:pt x="3256" y="5248"/>
                  </a:lnTo>
                  <a:lnTo>
                    <a:pt x="3260" y="5246"/>
                  </a:lnTo>
                  <a:lnTo>
                    <a:pt x="3262" y="5246"/>
                  </a:lnTo>
                  <a:lnTo>
                    <a:pt x="3264" y="5244"/>
                  </a:lnTo>
                  <a:lnTo>
                    <a:pt x="3262" y="5242"/>
                  </a:lnTo>
                  <a:lnTo>
                    <a:pt x="3258" y="5238"/>
                  </a:lnTo>
                  <a:lnTo>
                    <a:pt x="3254" y="5236"/>
                  </a:lnTo>
                  <a:lnTo>
                    <a:pt x="3250" y="5238"/>
                  </a:lnTo>
                  <a:close/>
                  <a:moveTo>
                    <a:pt x="3160" y="4332"/>
                  </a:moveTo>
                  <a:lnTo>
                    <a:pt x="3160" y="4332"/>
                  </a:lnTo>
                  <a:lnTo>
                    <a:pt x="3162" y="4332"/>
                  </a:lnTo>
                  <a:lnTo>
                    <a:pt x="3166" y="4328"/>
                  </a:lnTo>
                  <a:lnTo>
                    <a:pt x="3168" y="4322"/>
                  </a:lnTo>
                  <a:lnTo>
                    <a:pt x="3166" y="4318"/>
                  </a:lnTo>
                  <a:lnTo>
                    <a:pt x="3164" y="4318"/>
                  </a:lnTo>
                  <a:lnTo>
                    <a:pt x="3162" y="4320"/>
                  </a:lnTo>
                  <a:lnTo>
                    <a:pt x="3160" y="4322"/>
                  </a:lnTo>
                  <a:lnTo>
                    <a:pt x="3160" y="4326"/>
                  </a:lnTo>
                  <a:lnTo>
                    <a:pt x="3160" y="4328"/>
                  </a:lnTo>
                  <a:lnTo>
                    <a:pt x="3158" y="4328"/>
                  </a:lnTo>
                  <a:lnTo>
                    <a:pt x="3158" y="4330"/>
                  </a:lnTo>
                  <a:lnTo>
                    <a:pt x="3160" y="4332"/>
                  </a:lnTo>
                  <a:close/>
                  <a:moveTo>
                    <a:pt x="3190" y="5244"/>
                  </a:moveTo>
                  <a:lnTo>
                    <a:pt x="3190" y="5244"/>
                  </a:lnTo>
                  <a:lnTo>
                    <a:pt x="3188" y="5242"/>
                  </a:lnTo>
                  <a:lnTo>
                    <a:pt x="3186" y="5240"/>
                  </a:lnTo>
                  <a:lnTo>
                    <a:pt x="3182" y="5242"/>
                  </a:lnTo>
                  <a:lnTo>
                    <a:pt x="3178" y="5244"/>
                  </a:lnTo>
                  <a:lnTo>
                    <a:pt x="3176" y="5248"/>
                  </a:lnTo>
                  <a:lnTo>
                    <a:pt x="3178" y="5248"/>
                  </a:lnTo>
                  <a:lnTo>
                    <a:pt x="3184" y="5248"/>
                  </a:lnTo>
                  <a:lnTo>
                    <a:pt x="3188" y="5248"/>
                  </a:lnTo>
                  <a:lnTo>
                    <a:pt x="3190" y="5244"/>
                  </a:lnTo>
                  <a:close/>
                  <a:moveTo>
                    <a:pt x="3176" y="5252"/>
                  </a:moveTo>
                  <a:lnTo>
                    <a:pt x="3176" y="5252"/>
                  </a:lnTo>
                  <a:lnTo>
                    <a:pt x="3172" y="5254"/>
                  </a:lnTo>
                  <a:lnTo>
                    <a:pt x="3172" y="5256"/>
                  </a:lnTo>
                  <a:lnTo>
                    <a:pt x="3176" y="5258"/>
                  </a:lnTo>
                  <a:lnTo>
                    <a:pt x="3180" y="5254"/>
                  </a:lnTo>
                  <a:lnTo>
                    <a:pt x="3182" y="5252"/>
                  </a:lnTo>
                  <a:lnTo>
                    <a:pt x="3182" y="5250"/>
                  </a:lnTo>
                  <a:lnTo>
                    <a:pt x="3176" y="5252"/>
                  </a:lnTo>
                  <a:close/>
                  <a:moveTo>
                    <a:pt x="3224" y="5242"/>
                  </a:moveTo>
                  <a:lnTo>
                    <a:pt x="3224" y="5242"/>
                  </a:lnTo>
                  <a:lnTo>
                    <a:pt x="3220" y="5246"/>
                  </a:lnTo>
                  <a:lnTo>
                    <a:pt x="3218" y="5246"/>
                  </a:lnTo>
                  <a:lnTo>
                    <a:pt x="3216" y="5244"/>
                  </a:lnTo>
                  <a:lnTo>
                    <a:pt x="3214" y="5248"/>
                  </a:lnTo>
                  <a:lnTo>
                    <a:pt x="3214" y="5250"/>
                  </a:lnTo>
                  <a:lnTo>
                    <a:pt x="3216" y="5254"/>
                  </a:lnTo>
                  <a:lnTo>
                    <a:pt x="3220" y="5256"/>
                  </a:lnTo>
                  <a:lnTo>
                    <a:pt x="3222" y="5254"/>
                  </a:lnTo>
                  <a:lnTo>
                    <a:pt x="3224" y="5252"/>
                  </a:lnTo>
                  <a:lnTo>
                    <a:pt x="3228" y="5246"/>
                  </a:lnTo>
                  <a:lnTo>
                    <a:pt x="3228" y="5240"/>
                  </a:lnTo>
                  <a:lnTo>
                    <a:pt x="3228" y="5238"/>
                  </a:lnTo>
                  <a:lnTo>
                    <a:pt x="3226" y="5238"/>
                  </a:lnTo>
                  <a:lnTo>
                    <a:pt x="3224" y="5242"/>
                  </a:lnTo>
                  <a:close/>
                  <a:moveTo>
                    <a:pt x="3202" y="5252"/>
                  </a:moveTo>
                  <a:lnTo>
                    <a:pt x="3202" y="5252"/>
                  </a:lnTo>
                  <a:lnTo>
                    <a:pt x="3204" y="5250"/>
                  </a:lnTo>
                  <a:lnTo>
                    <a:pt x="3206" y="5248"/>
                  </a:lnTo>
                  <a:lnTo>
                    <a:pt x="3206" y="5246"/>
                  </a:lnTo>
                  <a:lnTo>
                    <a:pt x="3210" y="5244"/>
                  </a:lnTo>
                  <a:lnTo>
                    <a:pt x="3212" y="5240"/>
                  </a:lnTo>
                  <a:lnTo>
                    <a:pt x="3208" y="5240"/>
                  </a:lnTo>
                  <a:lnTo>
                    <a:pt x="3198" y="5240"/>
                  </a:lnTo>
                  <a:lnTo>
                    <a:pt x="3194" y="5242"/>
                  </a:lnTo>
                  <a:lnTo>
                    <a:pt x="3194" y="5246"/>
                  </a:lnTo>
                  <a:lnTo>
                    <a:pt x="3194" y="5248"/>
                  </a:lnTo>
                  <a:lnTo>
                    <a:pt x="3188" y="5254"/>
                  </a:lnTo>
                  <a:lnTo>
                    <a:pt x="3184" y="5256"/>
                  </a:lnTo>
                  <a:lnTo>
                    <a:pt x="3186" y="5256"/>
                  </a:lnTo>
                  <a:lnTo>
                    <a:pt x="3196" y="5258"/>
                  </a:lnTo>
                  <a:lnTo>
                    <a:pt x="3200" y="5256"/>
                  </a:lnTo>
                  <a:lnTo>
                    <a:pt x="3200" y="5254"/>
                  </a:lnTo>
                  <a:lnTo>
                    <a:pt x="3202" y="5252"/>
                  </a:lnTo>
                  <a:close/>
                  <a:moveTo>
                    <a:pt x="3244" y="4390"/>
                  </a:moveTo>
                  <a:lnTo>
                    <a:pt x="3244" y="4390"/>
                  </a:lnTo>
                  <a:lnTo>
                    <a:pt x="3242" y="4392"/>
                  </a:lnTo>
                  <a:lnTo>
                    <a:pt x="3242" y="4394"/>
                  </a:lnTo>
                  <a:lnTo>
                    <a:pt x="3246" y="4396"/>
                  </a:lnTo>
                  <a:lnTo>
                    <a:pt x="3250" y="4396"/>
                  </a:lnTo>
                  <a:lnTo>
                    <a:pt x="3252" y="4394"/>
                  </a:lnTo>
                  <a:lnTo>
                    <a:pt x="3250" y="4392"/>
                  </a:lnTo>
                  <a:lnTo>
                    <a:pt x="3246" y="4390"/>
                  </a:lnTo>
                  <a:lnTo>
                    <a:pt x="3244" y="4390"/>
                  </a:lnTo>
                  <a:close/>
                  <a:moveTo>
                    <a:pt x="3228" y="4278"/>
                  </a:moveTo>
                  <a:lnTo>
                    <a:pt x="3228" y="4278"/>
                  </a:lnTo>
                  <a:lnTo>
                    <a:pt x="3228" y="4280"/>
                  </a:lnTo>
                  <a:lnTo>
                    <a:pt x="3230" y="4284"/>
                  </a:lnTo>
                  <a:lnTo>
                    <a:pt x="3234" y="4290"/>
                  </a:lnTo>
                  <a:lnTo>
                    <a:pt x="3234" y="4294"/>
                  </a:lnTo>
                  <a:lnTo>
                    <a:pt x="3232" y="4298"/>
                  </a:lnTo>
                  <a:lnTo>
                    <a:pt x="3234" y="4300"/>
                  </a:lnTo>
                  <a:lnTo>
                    <a:pt x="3234" y="4302"/>
                  </a:lnTo>
                  <a:lnTo>
                    <a:pt x="3232" y="4304"/>
                  </a:lnTo>
                  <a:lnTo>
                    <a:pt x="3232" y="4306"/>
                  </a:lnTo>
                  <a:lnTo>
                    <a:pt x="3234" y="4308"/>
                  </a:lnTo>
                  <a:lnTo>
                    <a:pt x="3238" y="4308"/>
                  </a:lnTo>
                  <a:lnTo>
                    <a:pt x="3240" y="4306"/>
                  </a:lnTo>
                  <a:lnTo>
                    <a:pt x="3240" y="4304"/>
                  </a:lnTo>
                  <a:lnTo>
                    <a:pt x="3242" y="4304"/>
                  </a:lnTo>
                  <a:lnTo>
                    <a:pt x="3246" y="4308"/>
                  </a:lnTo>
                  <a:lnTo>
                    <a:pt x="3248" y="4314"/>
                  </a:lnTo>
                  <a:lnTo>
                    <a:pt x="3248" y="4318"/>
                  </a:lnTo>
                  <a:lnTo>
                    <a:pt x="3248" y="4322"/>
                  </a:lnTo>
                  <a:lnTo>
                    <a:pt x="3246" y="4328"/>
                  </a:lnTo>
                  <a:lnTo>
                    <a:pt x="3248" y="4332"/>
                  </a:lnTo>
                  <a:lnTo>
                    <a:pt x="3248" y="4334"/>
                  </a:lnTo>
                  <a:lnTo>
                    <a:pt x="3248" y="4338"/>
                  </a:lnTo>
                  <a:lnTo>
                    <a:pt x="3246" y="4342"/>
                  </a:lnTo>
                  <a:lnTo>
                    <a:pt x="3248" y="4344"/>
                  </a:lnTo>
                  <a:lnTo>
                    <a:pt x="3256" y="4348"/>
                  </a:lnTo>
                  <a:lnTo>
                    <a:pt x="3258" y="4350"/>
                  </a:lnTo>
                  <a:lnTo>
                    <a:pt x="3258" y="4344"/>
                  </a:lnTo>
                  <a:lnTo>
                    <a:pt x="3256" y="4338"/>
                  </a:lnTo>
                  <a:lnTo>
                    <a:pt x="3256" y="4336"/>
                  </a:lnTo>
                  <a:lnTo>
                    <a:pt x="3256" y="4334"/>
                  </a:lnTo>
                  <a:lnTo>
                    <a:pt x="3258" y="4336"/>
                  </a:lnTo>
                  <a:lnTo>
                    <a:pt x="3260" y="4342"/>
                  </a:lnTo>
                  <a:lnTo>
                    <a:pt x="3262" y="4348"/>
                  </a:lnTo>
                  <a:lnTo>
                    <a:pt x="3266" y="4354"/>
                  </a:lnTo>
                  <a:lnTo>
                    <a:pt x="3270" y="4356"/>
                  </a:lnTo>
                  <a:lnTo>
                    <a:pt x="3270" y="4354"/>
                  </a:lnTo>
                  <a:lnTo>
                    <a:pt x="3266" y="4344"/>
                  </a:lnTo>
                  <a:lnTo>
                    <a:pt x="3264" y="4342"/>
                  </a:lnTo>
                  <a:lnTo>
                    <a:pt x="3266" y="4342"/>
                  </a:lnTo>
                  <a:lnTo>
                    <a:pt x="3268" y="4340"/>
                  </a:lnTo>
                  <a:lnTo>
                    <a:pt x="3270" y="4338"/>
                  </a:lnTo>
                  <a:lnTo>
                    <a:pt x="3268" y="4332"/>
                  </a:lnTo>
                  <a:lnTo>
                    <a:pt x="3266" y="4330"/>
                  </a:lnTo>
                  <a:lnTo>
                    <a:pt x="3266" y="4326"/>
                  </a:lnTo>
                  <a:lnTo>
                    <a:pt x="3264" y="4322"/>
                  </a:lnTo>
                  <a:lnTo>
                    <a:pt x="3260" y="4318"/>
                  </a:lnTo>
                  <a:lnTo>
                    <a:pt x="3260" y="4316"/>
                  </a:lnTo>
                  <a:lnTo>
                    <a:pt x="3258" y="4312"/>
                  </a:lnTo>
                  <a:lnTo>
                    <a:pt x="3258" y="4304"/>
                  </a:lnTo>
                  <a:lnTo>
                    <a:pt x="3258" y="4296"/>
                  </a:lnTo>
                  <a:lnTo>
                    <a:pt x="3258" y="4294"/>
                  </a:lnTo>
                  <a:lnTo>
                    <a:pt x="3256" y="4292"/>
                  </a:lnTo>
                  <a:lnTo>
                    <a:pt x="3254" y="4290"/>
                  </a:lnTo>
                  <a:lnTo>
                    <a:pt x="3256" y="4288"/>
                  </a:lnTo>
                  <a:lnTo>
                    <a:pt x="3256" y="4284"/>
                  </a:lnTo>
                  <a:lnTo>
                    <a:pt x="3252" y="4284"/>
                  </a:lnTo>
                  <a:lnTo>
                    <a:pt x="3248" y="4284"/>
                  </a:lnTo>
                  <a:lnTo>
                    <a:pt x="3246" y="4286"/>
                  </a:lnTo>
                  <a:lnTo>
                    <a:pt x="3244" y="4288"/>
                  </a:lnTo>
                  <a:lnTo>
                    <a:pt x="3240" y="4286"/>
                  </a:lnTo>
                  <a:lnTo>
                    <a:pt x="3234" y="4280"/>
                  </a:lnTo>
                  <a:lnTo>
                    <a:pt x="3230" y="4278"/>
                  </a:lnTo>
                  <a:lnTo>
                    <a:pt x="3228" y="4278"/>
                  </a:lnTo>
                  <a:close/>
                  <a:moveTo>
                    <a:pt x="3292" y="3100"/>
                  </a:moveTo>
                  <a:lnTo>
                    <a:pt x="3292" y="3100"/>
                  </a:lnTo>
                  <a:lnTo>
                    <a:pt x="3294" y="3100"/>
                  </a:lnTo>
                  <a:lnTo>
                    <a:pt x="3296" y="3094"/>
                  </a:lnTo>
                  <a:lnTo>
                    <a:pt x="3296" y="3092"/>
                  </a:lnTo>
                  <a:lnTo>
                    <a:pt x="3294" y="3094"/>
                  </a:lnTo>
                  <a:lnTo>
                    <a:pt x="3292" y="3096"/>
                  </a:lnTo>
                  <a:lnTo>
                    <a:pt x="3292" y="3100"/>
                  </a:lnTo>
                  <a:close/>
                  <a:moveTo>
                    <a:pt x="3208" y="4238"/>
                  </a:moveTo>
                  <a:lnTo>
                    <a:pt x="3208" y="4238"/>
                  </a:lnTo>
                  <a:lnTo>
                    <a:pt x="3210" y="4234"/>
                  </a:lnTo>
                  <a:lnTo>
                    <a:pt x="3208" y="4228"/>
                  </a:lnTo>
                  <a:lnTo>
                    <a:pt x="3204" y="4224"/>
                  </a:lnTo>
                  <a:lnTo>
                    <a:pt x="3202" y="4222"/>
                  </a:lnTo>
                  <a:lnTo>
                    <a:pt x="3200" y="4222"/>
                  </a:lnTo>
                  <a:lnTo>
                    <a:pt x="3200" y="4224"/>
                  </a:lnTo>
                  <a:lnTo>
                    <a:pt x="3204" y="4230"/>
                  </a:lnTo>
                  <a:lnTo>
                    <a:pt x="3208" y="4238"/>
                  </a:lnTo>
                  <a:close/>
                  <a:moveTo>
                    <a:pt x="3164" y="4238"/>
                  </a:moveTo>
                  <a:lnTo>
                    <a:pt x="3164" y="4238"/>
                  </a:lnTo>
                  <a:lnTo>
                    <a:pt x="3164" y="4232"/>
                  </a:lnTo>
                  <a:lnTo>
                    <a:pt x="3162" y="4230"/>
                  </a:lnTo>
                  <a:lnTo>
                    <a:pt x="3158" y="4230"/>
                  </a:lnTo>
                  <a:lnTo>
                    <a:pt x="3154" y="4232"/>
                  </a:lnTo>
                  <a:lnTo>
                    <a:pt x="3152" y="4232"/>
                  </a:lnTo>
                  <a:lnTo>
                    <a:pt x="3154" y="4234"/>
                  </a:lnTo>
                  <a:lnTo>
                    <a:pt x="3156" y="4236"/>
                  </a:lnTo>
                  <a:lnTo>
                    <a:pt x="3160" y="4240"/>
                  </a:lnTo>
                  <a:lnTo>
                    <a:pt x="3162" y="4240"/>
                  </a:lnTo>
                  <a:lnTo>
                    <a:pt x="3164" y="4238"/>
                  </a:lnTo>
                  <a:close/>
                  <a:moveTo>
                    <a:pt x="3196" y="4228"/>
                  </a:moveTo>
                  <a:lnTo>
                    <a:pt x="3196" y="4228"/>
                  </a:lnTo>
                  <a:lnTo>
                    <a:pt x="3192" y="4228"/>
                  </a:lnTo>
                  <a:lnTo>
                    <a:pt x="3190" y="4228"/>
                  </a:lnTo>
                  <a:lnTo>
                    <a:pt x="3188" y="4228"/>
                  </a:lnTo>
                  <a:lnTo>
                    <a:pt x="3186" y="4232"/>
                  </a:lnTo>
                  <a:lnTo>
                    <a:pt x="3188" y="4238"/>
                  </a:lnTo>
                  <a:lnTo>
                    <a:pt x="3186" y="4242"/>
                  </a:lnTo>
                  <a:lnTo>
                    <a:pt x="3182" y="4256"/>
                  </a:lnTo>
                  <a:lnTo>
                    <a:pt x="3182" y="4258"/>
                  </a:lnTo>
                  <a:lnTo>
                    <a:pt x="3184" y="4258"/>
                  </a:lnTo>
                  <a:lnTo>
                    <a:pt x="3186" y="4254"/>
                  </a:lnTo>
                  <a:lnTo>
                    <a:pt x="3196" y="4244"/>
                  </a:lnTo>
                  <a:lnTo>
                    <a:pt x="3198" y="4244"/>
                  </a:lnTo>
                  <a:lnTo>
                    <a:pt x="3200" y="4244"/>
                  </a:lnTo>
                  <a:lnTo>
                    <a:pt x="3202" y="4250"/>
                  </a:lnTo>
                  <a:lnTo>
                    <a:pt x="3204" y="4256"/>
                  </a:lnTo>
                  <a:lnTo>
                    <a:pt x="3206" y="4258"/>
                  </a:lnTo>
                  <a:lnTo>
                    <a:pt x="3208" y="4260"/>
                  </a:lnTo>
                  <a:lnTo>
                    <a:pt x="3212" y="4262"/>
                  </a:lnTo>
                  <a:lnTo>
                    <a:pt x="3218" y="4266"/>
                  </a:lnTo>
                  <a:lnTo>
                    <a:pt x="3222" y="4268"/>
                  </a:lnTo>
                  <a:lnTo>
                    <a:pt x="3220" y="4264"/>
                  </a:lnTo>
                  <a:lnTo>
                    <a:pt x="3218" y="4258"/>
                  </a:lnTo>
                  <a:lnTo>
                    <a:pt x="3216" y="4252"/>
                  </a:lnTo>
                  <a:lnTo>
                    <a:pt x="3214" y="4246"/>
                  </a:lnTo>
                  <a:lnTo>
                    <a:pt x="3210" y="4242"/>
                  </a:lnTo>
                  <a:lnTo>
                    <a:pt x="3206" y="4240"/>
                  </a:lnTo>
                  <a:lnTo>
                    <a:pt x="3202" y="4234"/>
                  </a:lnTo>
                  <a:lnTo>
                    <a:pt x="3198" y="4230"/>
                  </a:lnTo>
                  <a:lnTo>
                    <a:pt x="3196" y="4228"/>
                  </a:lnTo>
                  <a:close/>
                  <a:moveTo>
                    <a:pt x="3152" y="5104"/>
                  </a:moveTo>
                  <a:lnTo>
                    <a:pt x="3152" y="5104"/>
                  </a:lnTo>
                  <a:lnTo>
                    <a:pt x="3160" y="5100"/>
                  </a:lnTo>
                  <a:lnTo>
                    <a:pt x="3162" y="5098"/>
                  </a:lnTo>
                  <a:lnTo>
                    <a:pt x="3162" y="5094"/>
                  </a:lnTo>
                  <a:lnTo>
                    <a:pt x="3160" y="5090"/>
                  </a:lnTo>
                  <a:lnTo>
                    <a:pt x="3162" y="5084"/>
                  </a:lnTo>
                  <a:lnTo>
                    <a:pt x="3164" y="5078"/>
                  </a:lnTo>
                  <a:lnTo>
                    <a:pt x="3166" y="5070"/>
                  </a:lnTo>
                  <a:lnTo>
                    <a:pt x="3164" y="5066"/>
                  </a:lnTo>
                  <a:lnTo>
                    <a:pt x="3164" y="5064"/>
                  </a:lnTo>
                  <a:lnTo>
                    <a:pt x="3160" y="5064"/>
                  </a:lnTo>
                  <a:lnTo>
                    <a:pt x="3158" y="5064"/>
                  </a:lnTo>
                  <a:lnTo>
                    <a:pt x="3152" y="5070"/>
                  </a:lnTo>
                  <a:lnTo>
                    <a:pt x="3150" y="5074"/>
                  </a:lnTo>
                  <a:lnTo>
                    <a:pt x="3150" y="5078"/>
                  </a:lnTo>
                  <a:lnTo>
                    <a:pt x="3150" y="5090"/>
                  </a:lnTo>
                  <a:lnTo>
                    <a:pt x="3148" y="5098"/>
                  </a:lnTo>
                  <a:lnTo>
                    <a:pt x="3148" y="5104"/>
                  </a:lnTo>
                  <a:lnTo>
                    <a:pt x="3148" y="5106"/>
                  </a:lnTo>
                  <a:lnTo>
                    <a:pt x="3152" y="5104"/>
                  </a:lnTo>
                  <a:close/>
                  <a:moveTo>
                    <a:pt x="3192" y="4332"/>
                  </a:moveTo>
                  <a:lnTo>
                    <a:pt x="3192" y="4332"/>
                  </a:lnTo>
                  <a:lnTo>
                    <a:pt x="3198" y="4322"/>
                  </a:lnTo>
                  <a:lnTo>
                    <a:pt x="3198" y="4314"/>
                  </a:lnTo>
                  <a:lnTo>
                    <a:pt x="3196" y="4308"/>
                  </a:lnTo>
                  <a:lnTo>
                    <a:pt x="3196" y="4306"/>
                  </a:lnTo>
                  <a:lnTo>
                    <a:pt x="3192" y="4306"/>
                  </a:lnTo>
                  <a:lnTo>
                    <a:pt x="3190" y="4304"/>
                  </a:lnTo>
                  <a:lnTo>
                    <a:pt x="3186" y="4304"/>
                  </a:lnTo>
                  <a:lnTo>
                    <a:pt x="3184" y="4304"/>
                  </a:lnTo>
                  <a:lnTo>
                    <a:pt x="3178" y="4306"/>
                  </a:lnTo>
                  <a:lnTo>
                    <a:pt x="3176" y="4310"/>
                  </a:lnTo>
                  <a:lnTo>
                    <a:pt x="3174" y="4312"/>
                  </a:lnTo>
                  <a:lnTo>
                    <a:pt x="3174" y="4316"/>
                  </a:lnTo>
                  <a:lnTo>
                    <a:pt x="3176" y="4320"/>
                  </a:lnTo>
                  <a:lnTo>
                    <a:pt x="3174" y="4322"/>
                  </a:lnTo>
                  <a:lnTo>
                    <a:pt x="3172" y="4324"/>
                  </a:lnTo>
                  <a:lnTo>
                    <a:pt x="3170" y="4326"/>
                  </a:lnTo>
                  <a:lnTo>
                    <a:pt x="3170" y="4330"/>
                  </a:lnTo>
                  <a:lnTo>
                    <a:pt x="3172" y="4336"/>
                  </a:lnTo>
                  <a:lnTo>
                    <a:pt x="3172" y="4344"/>
                  </a:lnTo>
                  <a:lnTo>
                    <a:pt x="3172" y="4348"/>
                  </a:lnTo>
                  <a:lnTo>
                    <a:pt x="3168" y="4352"/>
                  </a:lnTo>
                  <a:lnTo>
                    <a:pt x="3164" y="4354"/>
                  </a:lnTo>
                  <a:lnTo>
                    <a:pt x="3162" y="4354"/>
                  </a:lnTo>
                  <a:lnTo>
                    <a:pt x="3158" y="4352"/>
                  </a:lnTo>
                  <a:lnTo>
                    <a:pt x="3154" y="4352"/>
                  </a:lnTo>
                  <a:lnTo>
                    <a:pt x="3152" y="4358"/>
                  </a:lnTo>
                  <a:lnTo>
                    <a:pt x="3152" y="4364"/>
                  </a:lnTo>
                  <a:lnTo>
                    <a:pt x="3156" y="4372"/>
                  </a:lnTo>
                  <a:lnTo>
                    <a:pt x="3162" y="4380"/>
                  </a:lnTo>
                  <a:lnTo>
                    <a:pt x="3166" y="4382"/>
                  </a:lnTo>
                  <a:lnTo>
                    <a:pt x="3170" y="4384"/>
                  </a:lnTo>
                  <a:lnTo>
                    <a:pt x="3172" y="4392"/>
                  </a:lnTo>
                  <a:lnTo>
                    <a:pt x="3176" y="4398"/>
                  </a:lnTo>
                  <a:lnTo>
                    <a:pt x="3178" y="4400"/>
                  </a:lnTo>
                  <a:lnTo>
                    <a:pt x="3180" y="4400"/>
                  </a:lnTo>
                  <a:lnTo>
                    <a:pt x="3184" y="4396"/>
                  </a:lnTo>
                  <a:lnTo>
                    <a:pt x="3188" y="4392"/>
                  </a:lnTo>
                  <a:lnTo>
                    <a:pt x="3190" y="4388"/>
                  </a:lnTo>
                  <a:lnTo>
                    <a:pt x="3190" y="4384"/>
                  </a:lnTo>
                  <a:lnTo>
                    <a:pt x="3186" y="4376"/>
                  </a:lnTo>
                  <a:lnTo>
                    <a:pt x="3182" y="4364"/>
                  </a:lnTo>
                  <a:lnTo>
                    <a:pt x="3182" y="4360"/>
                  </a:lnTo>
                  <a:lnTo>
                    <a:pt x="3184" y="4356"/>
                  </a:lnTo>
                  <a:lnTo>
                    <a:pt x="3188" y="4348"/>
                  </a:lnTo>
                  <a:lnTo>
                    <a:pt x="3188" y="4344"/>
                  </a:lnTo>
                  <a:lnTo>
                    <a:pt x="3190" y="4338"/>
                  </a:lnTo>
                  <a:lnTo>
                    <a:pt x="3192" y="4332"/>
                  </a:lnTo>
                  <a:close/>
                  <a:moveTo>
                    <a:pt x="3202" y="4390"/>
                  </a:moveTo>
                  <a:lnTo>
                    <a:pt x="3202" y="4390"/>
                  </a:lnTo>
                  <a:lnTo>
                    <a:pt x="3200" y="4392"/>
                  </a:lnTo>
                  <a:lnTo>
                    <a:pt x="3196" y="4392"/>
                  </a:lnTo>
                  <a:lnTo>
                    <a:pt x="3198" y="4394"/>
                  </a:lnTo>
                  <a:lnTo>
                    <a:pt x="3202" y="4396"/>
                  </a:lnTo>
                  <a:lnTo>
                    <a:pt x="3204" y="4396"/>
                  </a:lnTo>
                  <a:lnTo>
                    <a:pt x="3206" y="4394"/>
                  </a:lnTo>
                  <a:lnTo>
                    <a:pt x="3204" y="4390"/>
                  </a:lnTo>
                  <a:lnTo>
                    <a:pt x="3202" y="4388"/>
                  </a:lnTo>
                  <a:lnTo>
                    <a:pt x="3202" y="4390"/>
                  </a:lnTo>
                  <a:close/>
                  <a:moveTo>
                    <a:pt x="3218" y="4324"/>
                  </a:moveTo>
                  <a:lnTo>
                    <a:pt x="3218" y="4324"/>
                  </a:lnTo>
                  <a:lnTo>
                    <a:pt x="3218" y="4318"/>
                  </a:lnTo>
                  <a:lnTo>
                    <a:pt x="3220" y="4314"/>
                  </a:lnTo>
                  <a:lnTo>
                    <a:pt x="3222" y="4310"/>
                  </a:lnTo>
                  <a:lnTo>
                    <a:pt x="3222" y="4308"/>
                  </a:lnTo>
                  <a:lnTo>
                    <a:pt x="3220" y="4300"/>
                  </a:lnTo>
                  <a:lnTo>
                    <a:pt x="3220" y="4292"/>
                  </a:lnTo>
                  <a:lnTo>
                    <a:pt x="3218" y="4290"/>
                  </a:lnTo>
                  <a:lnTo>
                    <a:pt x="3216" y="4298"/>
                  </a:lnTo>
                  <a:lnTo>
                    <a:pt x="3210" y="4312"/>
                  </a:lnTo>
                  <a:lnTo>
                    <a:pt x="3208" y="4316"/>
                  </a:lnTo>
                  <a:lnTo>
                    <a:pt x="3206" y="4324"/>
                  </a:lnTo>
                  <a:lnTo>
                    <a:pt x="3204" y="4334"/>
                  </a:lnTo>
                  <a:lnTo>
                    <a:pt x="3198" y="4342"/>
                  </a:lnTo>
                  <a:lnTo>
                    <a:pt x="3194" y="4348"/>
                  </a:lnTo>
                  <a:lnTo>
                    <a:pt x="3192" y="4354"/>
                  </a:lnTo>
                  <a:lnTo>
                    <a:pt x="3192" y="4362"/>
                  </a:lnTo>
                  <a:lnTo>
                    <a:pt x="3190" y="4374"/>
                  </a:lnTo>
                  <a:lnTo>
                    <a:pt x="3190" y="4380"/>
                  </a:lnTo>
                  <a:lnTo>
                    <a:pt x="3192" y="4380"/>
                  </a:lnTo>
                  <a:lnTo>
                    <a:pt x="3194" y="4376"/>
                  </a:lnTo>
                  <a:lnTo>
                    <a:pt x="3198" y="4368"/>
                  </a:lnTo>
                  <a:lnTo>
                    <a:pt x="3200" y="4362"/>
                  </a:lnTo>
                  <a:lnTo>
                    <a:pt x="3202" y="4360"/>
                  </a:lnTo>
                  <a:lnTo>
                    <a:pt x="3204" y="4358"/>
                  </a:lnTo>
                  <a:lnTo>
                    <a:pt x="3204" y="4352"/>
                  </a:lnTo>
                  <a:lnTo>
                    <a:pt x="3204" y="4348"/>
                  </a:lnTo>
                  <a:lnTo>
                    <a:pt x="3206" y="4344"/>
                  </a:lnTo>
                  <a:lnTo>
                    <a:pt x="3212" y="4340"/>
                  </a:lnTo>
                  <a:lnTo>
                    <a:pt x="3218" y="4332"/>
                  </a:lnTo>
                  <a:lnTo>
                    <a:pt x="3220" y="4328"/>
                  </a:lnTo>
                  <a:lnTo>
                    <a:pt x="3218" y="4324"/>
                  </a:lnTo>
                  <a:close/>
                  <a:moveTo>
                    <a:pt x="3226" y="4342"/>
                  </a:moveTo>
                  <a:lnTo>
                    <a:pt x="3226" y="4342"/>
                  </a:lnTo>
                  <a:lnTo>
                    <a:pt x="3222" y="4350"/>
                  </a:lnTo>
                  <a:lnTo>
                    <a:pt x="3216" y="4354"/>
                  </a:lnTo>
                  <a:lnTo>
                    <a:pt x="3214" y="4356"/>
                  </a:lnTo>
                  <a:lnTo>
                    <a:pt x="3210" y="4360"/>
                  </a:lnTo>
                  <a:lnTo>
                    <a:pt x="3210" y="4364"/>
                  </a:lnTo>
                  <a:lnTo>
                    <a:pt x="3212" y="4368"/>
                  </a:lnTo>
                  <a:lnTo>
                    <a:pt x="3214" y="4370"/>
                  </a:lnTo>
                  <a:lnTo>
                    <a:pt x="3216" y="4372"/>
                  </a:lnTo>
                  <a:lnTo>
                    <a:pt x="3224" y="4372"/>
                  </a:lnTo>
                  <a:lnTo>
                    <a:pt x="3230" y="4370"/>
                  </a:lnTo>
                  <a:lnTo>
                    <a:pt x="3234" y="4368"/>
                  </a:lnTo>
                  <a:lnTo>
                    <a:pt x="3236" y="4366"/>
                  </a:lnTo>
                  <a:lnTo>
                    <a:pt x="3240" y="4366"/>
                  </a:lnTo>
                  <a:lnTo>
                    <a:pt x="3240" y="4364"/>
                  </a:lnTo>
                  <a:lnTo>
                    <a:pt x="3240" y="4362"/>
                  </a:lnTo>
                  <a:lnTo>
                    <a:pt x="3240" y="4356"/>
                  </a:lnTo>
                  <a:lnTo>
                    <a:pt x="3242" y="4352"/>
                  </a:lnTo>
                  <a:lnTo>
                    <a:pt x="3242" y="4346"/>
                  </a:lnTo>
                  <a:lnTo>
                    <a:pt x="3242" y="4344"/>
                  </a:lnTo>
                  <a:lnTo>
                    <a:pt x="3240" y="4344"/>
                  </a:lnTo>
                  <a:lnTo>
                    <a:pt x="3238" y="4346"/>
                  </a:lnTo>
                  <a:lnTo>
                    <a:pt x="3238" y="4348"/>
                  </a:lnTo>
                  <a:lnTo>
                    <a:pt x="3234" y="4348"/>
                  </a:lnTo>
                  <a:lnTo>
                    <a:pt x="3232" y="4346"/>
                  </a:lnTo>
                  <a:lnTo>
                    <a:pt x="3228" y="4342"/>
                  </a:lnTo>
                  <a:lnTo>
                    <a:pt x="3228" y="4340"/>
                  </a:lnTo>
                  <a:lnTo>
                    <a:pt x="3226" y="4342"/>
                  </a:lnTo>
                  <a:close/>
                  <a:moveTo>
                    <a:pt x="3240" y="4278"/>
                  </a:moveTo>
                  <a:lnTo>
                    <a:pt x="3240" y="4278"/>
                  </a:lnTo>
                  <a:lnTo>
                    <a:pt x="3242" y="4278"/>
                  </a:lnTo>
                  <a:lnTo>
                    <a:pt x="3242" y="4274"/>
                  </a:lnTo>
                  <a:lnTo>
                    <a:pt x="3240" y="4270"/>
                  </a:lnTo>
                  <a:lnTo>
                    <a:pt x="3236" y="4270"/>
                  </a:lnTo>
                  <a:lnTo>
                    <a:pt x="3234" y="4270"/>
                  </a:lnTo>
                  <a:lnTo>
                    <a:pt x="3234" y="4274"/>
                  </a:lnTo>
                  <a:lnTo>
                    <a:pt x="3236" y="4278"/>
                  </a:lnTo>
                  <a:lnTo>
                    <a:pt x="3240" y="4278"/>
                  </a:lnTo>
                  <a:close/>
                  <a:moveTo>
                    <a:pt x="3164" y="5116"/>
                  </a:moveTo>
                  <a:lnTo>
                    <a:pt x="3164" y="5116"/>
                  </a:lnTo>
                  <a:lnTo>
                    <a:pt x="3166" y="5118"/>
                  </a:lnTo>
                  <a:lnTo>
                    <a:pt x="3168" y="5116"/>
                  </a:lnTo>
                  <a:lnTo>
                    <a:pt x="3172" y="5110"/>
                  </a:lnTo>
                  <a:lnTo>
                    <a:pt x="3174" y="5106"/>
                  </a:lnTo>
                  <a:lnTo>
                    <a:pt x="3176" y="5104"/>
                  </a:lnTo>
                  <a:lnTo>
                    <a:pt x="3182" y="5102"/>
                  </a:lnTo>
                  <a:lnTo>
                    <a:pt x="3184" y="5102"/>
                  </a:lnTo>
                  <a:lnTo>
                    <a:pt x="3186" y="5100"/>
                  </a:lnTo>
                  <a:lnTo>
                    <a:pt x="3180" y="5092"/>
                  </a:lnTo>
                  <a:lnTo>
                    <a:pt x="3176" y="5086"/>
                  </a:lnTo>
                  <a:lnTo>
                    <a:pt x="3176" y="5082"/>
                  </a:lnTo>
                  <a:lnTo>
                    <a:pt x="3176" y="5078"/>
                  </a:lnTo>
                  <a:lnTo>
                    <a:pt x="3178" y="5076"/>
                  </a:lnTo>
                  <a:lnTo>
                    <a:pt x="3184" y="5070"/>
                  </a:lnTo>
                  <a:lnTo>
                    <a:pt x="3184" y="5064"/>
                  </a:lnTo>
                  <a:lnTo>
                    <a:pt x="3182" y="5058"/>
                  </a:lnTo>
                  <a:lnTo>
                    <a:pt x="3180" y="5054"/>
                  </a:lnTo>
                  <a:lnTo>
                    <a:pt x="3178" y="5052"/>
                  </a:lnTo>
                  <a:lnTo>
                    <a:pt x="3174" y="5054"/>
                  </a:lnTo>
                  <a:lnTo>
                    <a:pt x="3172" y="5058"/>
                  </a:lnTo>
                  <a:lnTo>
                    <a:pt x="3170" y="5070"/>
                  </a:lnTo>
                  <a:lnTo>
                    <a:pt x="3168" y="5086"/>
                  </a:lnTo>
                  <a:lnTo>
                    <a:pt x="3166" y="5094"/>
                  </a:lnTo>
                  <a:lnTo>
                    <a:pt x="3164" y="5100"/>
                  </a:lnTo>
                  <a:lnTo>
                    <a:pt x="3160" y="5108"/>
                  </a:lnTo>
                  <a:lnTo>
                    <a:pt x="3158" y="5110"/>
                  </a:lnTo>
                  <a:lnTo>
                    <a:pt x="3158" y="5112"/>
                  </a:lnTo>
                  <a:lnTo>
                    <a:pt x="3164" y="5116"/>
                  </a:lnTo>
                  <a:close/>
                  <a:moveTo>
                    <a:pt x="3346" y="4866"/>
                  </a:moveTo>
                  <a:lnTo>
                    <a:pt x="3346" y="4866"/>
                  </a:lnTo>
                  <a:lnTo>
                    <a:pt x="3348" y="4862"/>
                  </a:lnTo>
                  <a:lnTo>
                    <a:pt x="3348" y="4858"/>
                  </a:lnTo>
                  <a:lnTo>
                    <a:pt x="3348" y="4852"/>
                  </a:lnTo>
                  <a:lnTo>
                    <a:pt x="3346" y="4852"/>
                  </a:lnTo>
                  <a:lnTo>
                    <a:pt x="3344" y="4852"/>
                  </a:lnTo>
                  <a:lnTo>
                    <a:pt x="3342" y="4856"/>
                  </a:lnTo>
                  <a:lnTo>
                    <a:pt x="3342" y="4860"/>
                  </a:lnTo>
                  <a:lnTo>
                    <a:pt x="3342" y="4864"/>
                  </a:lnTo>
                  <a:lnTo>
                    <a:pt x="3344" y="4866"/>
                  </a:lnTo>
                  <a:lnTo>
                    <a:pt x="3346" y="4866"/>
                  </a:lnTo>
                  <a:close/>
                  <a:moveTo>
                    <a:pt x="3342" y="4998"/>
                  </a:moveTo>
                  <a:lnTo>
                    <a:pt x="3342" y="4998"/>
                  </a:lnTo>
                  <a:lnTo>
                    <a:pt x="3336" y="4992"/>
                  </a:lnTo>
                  <a:lnTo>
                    <a:pt x="3330" y="4990"/>
                  </a:lnTo>
                  <a:lnTo>
                    <a:pt x="3324" y="4986"/>
                  </a:lnTo>
                  <a:lnTo>
                    <a:pt x="3316" y="4986"/>
                  </a:lnTo>
                  <a:lnTo>
                    <a:pt x="3310" y="4986"/>
                  </a:lnTo>
                  <a:lnTo>
                    <a:pt x="3304" y="4988"/>
                  </a:lnTo>
                  <a:lnTo>
                    <a:pt x="3300" y="4992"/>
                  </a:lnTo>
                  <a:lnTo>
                    <a:pt x="3298" y="4996"/>
                  </a:lnTo>
                  <a:lnTo>
                    <a:pt x="3298" y="5002"/>
                  </a:lnTo>
                  <a:lnTo>
                    <a:pt x="3304" y="5010"/>
                  </a:lnTo>
                  <a:lnTo>
                    <a:pt x="3312" y="5016"/>
                  </a:lnTo>
                  <a:lnTo>
                    <a:pt x="3320" y="5024"/>
                  </a:lnTo>
                  <a:lnTo>
                    <a:pt x="3326" y="5026"/>
                  </a:lnTo>
                  <a:lnTo>
                    <a:pt x="3332" y="5026"/>
                  </a:lnTo>
                  <a:lnTo>
                    <a:pt x="3336" y="5024"/>
                  </a:lnTo>
                  <a:lnTo>
                    <a:pt x="3342" y="5020"/>
                  </a:lnTo>
                  <a:lnTo>
                    <a:pt x="3344" y="5016"/>
                  </a:lnTo>
                  <a:lnTo>
                    <a:pt x="3346" y="5010"/>
                  </a:lnTo>
                  <a:lnTo>
                    <a:pt x="3344" y="5004"/>
                  </a:lnTo>
                  <a:lnTo>
                    <a:pt x="3342" y="4998"/>
                  </a:lnTo>
                  <a:close/>
                  <a:moveTo>
                    <a:pt x="3330" y="5214"/>
                  </a:moveTo>
                  <a:lnTo>
                    <a:pt x="3330" y="5214"/>
                  </a:lnTo>
                  <a:lnTo>
                    <a:pt x="3328" y="5212"/>
                  </a:lnTo>
                  <a:lnTo>
                    <a:pt x="3326" y="5210"/>
                  </a:lnTo>
                  <a:lnTo>
                    <a:pt x="3314" y="5210"/>
                  </a:lnTo>
                  <a:lnTo>
                    <a:pt x="3302" y="5214"/>
                  </a:lnTo>
                  <a:lnTo>
                    <a:pt x="3296" y="5216"/>
                  </a:lnTo>
                  <a:lnTo>
                    <a:pt x="3290" y="5220"/>
                  </a:lnTo>
                  <a:lnTo>
                    <a:pt x="3290" y="5224"/>
                  </a:lnTo>
                  <a:lnTo>
                    <a:pt x="3292" y="5224"/>
                  </a:lnTo>
                  <a:lnTo>
                    <a:pt x="3306" y="5224"/>
                  </a:lnTo>
                  <a:lnTo>
                    <a:pt x="3322" y="5220"/>
                  </a:lnTo>
                  <a:lnTo>
                    <a:pt x="3328" y="5216"/>
                  </a:lnTo>
                  <a:lnTo>
                    <a:pt x="3330" y="5214"/>
                  </a:lnTo>
                  <a:close/>
                  <a:moveTo>
                    <a:pt x="3294" y="4936"/>
                  </a:moveTo>
                  <a:lnTo>
                    <a:pt x="3294" y="4936"/>
                  </a:lnTo>
                  <a:lnTo>
                    <a:pt x="3292" y="4938"/>
                  </a:lnTo>
                  <a:lnTo>
                    <a:pt x="3292" y="4942"/>
                  </a:lnTo>
                  <a:lnTo>
                    <a:pt x="3296" y="4956"/>
                  </a:lnTo>
                  <a:lnTo>
                    <a:pt x="3298" y="4960"/>
                  </a:lnTo>
                  <a:lnTo>
                    <a:pt x="3300" y="4960"/>
                  </a:lnTo>
                  <a:lnTo>
                    <a:pt x="3300" y="4956"/>
                  </a:lnTo>
                  <a:lnTo>
                    <a:pt x="3298" y="4950"/>
                  </a:lnTo>
                  <a:lnTo>
                    <a:pt x="3298" y="4944"/>
                  </a:lnTo>
                  <a:lnTo>
                    <a:pt x="3296" y="4938"/>
                  </a:lnTo>
                  <a:lnTo>
                    <a:pt x="3296" y="4936"/>
                  </a:lnTo>
                  <a:lnTo>
                    <a:pt x="3294" y="4936"/>
                  </a:lnTo>
                  <a:close/>
                  <a:moveTo>
                    <a:pt x="3344" y="5246"/>
                  </a:moveTo>
                  <a:lnTo>
                    <a:pt x="3344" y="5246"/>
                  </a:lnTo>
                  <a:lnTo>
                    <a:pt x="3340" y="5244"/>
                  </a:lnTo>
                  <a:lnTo>
                    <a:pt x="3336" y="5244"/>
                  </a:lnTo>
                  <a:lnTo>
                    <a:pt x="3330" y="5248"/>
                  </a:lnTo>
                  <a:lnTo>
                    <a:pt x="3322" y="5250"/>
                  </a:lnTo>
                  <a:lnTo>
                    <a:pt x="3316" y="5250"/>
                  </a:lnTo>
                  <a:lnTo>
                    <a:pt x="3312" y="5250"/>
                  </a:lnTo>
                  <a:lnTo>
                    <a:pt x="3306" y="5252"/>
                  </a:lnTo>
                  <a:lnTo>
                    <a:pt x="3300" y="5254"/>
                  </a:lnTo>
                  <a:lnTo>
                    <a:pt x="3296" y="5254"/>
                  </a:lnTo>
                  <a:lnTo>
                    <a:pt x="3292" y="5254"/>
                  </a:lnTo>
                  <a:lnTo>
                    <a:pt x="3286" y="5254"/>
                  </a:lnTo>
                  <a:lnTo>
                    <a:pt x="3268" y="5258"/>
                  </a:lnTo>
                  <a:lnTo>
                    <a:pt x="3260" y="5262"/>
                  </a:lnTo>
                  <a:lnTo>
                    <a:pt x="3258" y="5266"/>
                  </a:lnTo>
                  <a:lnTo>
                    <a:pt x="3256" y="5272"/>
                  </a:lnTo>
                  <a:lnTo>
                    <a:pt x="3248" y="5278"/>
                  </a:lnTo>
                  <a:lnTo>
                    <a:pt x="3240" y="5284"/>
                  </a:lnTo>
                  <a:lnTo>
                    <a:pt x="3234" y="5286"/>
                  </a:lnTo>
                  <a:lnTo>
                    <a:pt x="3226" y="5290"/>
                  </a:lnTo>
                  <a:lnTo>
                    <a:pt x="3216" y="5296"/>
                  </a:lnTo>
                  <a:lnTo>
                    <a:pt x="3206" y="5304"/>
                  </a:lnTo>
                  <a:lnTo>
                    <a:pt x="3202" y="5310"/>
                  </a:lnTo>
                  <a:lnTo>
                    <a:pt x="3200" y="5322"/>
                  </a:lnTo>
                  <a:lnTo>
                    <a:pt x="3198" y="5326"/>
                  </a:lnTo>
                  <a:lnTo>
                    <a:pt x="3200" y="5328"/>
                  </a:lnTo>
                  <a:lnTo>
                    <a:pt x="3202" y="5330"/>
                  </a:lnTo>
                  <a:lnTo>
                    <a:pt x="3204" y="5330"/>
                  </a:lnTo>
                  <a:lnTo>
                    <a:pt x="3202" y="5332"/>
                  </a:lnTo>
                  <a:lnTo>
                    <a:pt x="3198" y="5336"/>
                  </a:lnTo>
                  <a:lnTo>
                    <a:pt x="3194" y="5340"/>
                  </a:lnTo>
                  <a:lnTo>
                    <a:pt x="3194" y="5342"/>
                  </a:lnTo>
                  <a:lnTo>
                    <a:pt x="3194" y="5344"/>
                  </a:lnTo>
                  <a:lnTo>
                    <a:pt x="3202" y="5346"/>
                  </a:lnTo>
                  <a:lnTo>
                    <a:pt x="3206" y="5346"/>
                  </a:lnTo>
                  <a:lnTo>
                    <a:pt x="3210" y="5344"/>
                  </a:lnTo>
                  <a:lnTo>
                    <a:pt x="3216" y="5340"/>
                  </a:lnTo>
                  <a:lnTo>
                    <a:pt x="3220" y="5336"/>
                  </a:lnTo>
                  <a:lnTo>
                    <a:pt x="3222" y="5336"/>
                  </a:lnTo>
                  <a:lnTo>
                    <a:pt x="3226" y="5336"/>
                  </a:lnTo>
                  <a:lnTo>
                    <a:pt x="3230" y="5336"/>
                  </a:lnTo>
                  <a:lnTo>
                    <a:pt x="3234" y="5334"/>
                  </a:lnTo>
                  <a:lnTo>
                    <a:pt x="3244" y="5320"/>
                  </a:lnTo>
                  <a:lnTo>
                    <a:pt x="3252" y="5312"/>
                  </a:lnTo>
                  <a:lnTo>
                    <a:pt x="3256" y="5306"/>
                  </a:lnTo>
                  <a:lnTo>
                    <a:pt x="3260" y="5300"/>
                  </a:lnTo>
                  <a:lnTo>
                    <a:pt x="3268" y="5294"/>
                  </a:lnTo>
                  <a:lnTo>
                    <a:pt x="3280" y="5288"/>
                  </a:lnTo>
                  <a:lnTo>
                    <a:pt x="3288" y="5286"/>
                  </a:lnTo>
                  <a:lnTo>
                    <a:pt x="3294" y="5284"/>
                  </a:lnTo>
                  <a:lnTo>
                    <a:pt x="3300" y="5280"/>
                  </a:lnTo>
                  <a:lnTo>
                    <a:pt x="3304" y="5278"/>
                  </a:lnTo>
                  <a:lnTo>
                    <a:pt x="3308" y="5278"/>
                  </a:lnTo>
                  <a:lnTo>
                    <a:pt x="3314" y="5276"/>
                  </a:lnTo>
                  <a:lnTo>
                    <a:pt x="3318" y="5272"/>
                  </a:lnTo>
                  <a:lnTo>
                    <a:pt x="3324" y="5266"/>
                  </a:lnTo>
                  <a:lnTo>
                    <a:pt x="3328" y="5266"/>
                  </a:lnTo>
                  <a:lnTo>
                    <a:pt x="3334" y="5264"/>
                  </a:lnTo>
                  <a:lnTo>
                    <a:pt x="3340" y="5260"/>
                  </a:lnTo>
                  <a:lnTo>
                    <a:pt x="3348" y="5252"/>
                  </a:lnTo>
                  <a:lnTo>
                    <a:pt x="3348" y="5248"/>
                  </a:lnTo>
                  <a:lnTo>
                    <a:pt x="3344" y="5246"/>
                  </a:lnTo>
                  <a:close/>
                  <a:moveTo>
                    <a:pt x="3328" y="4618"/>
                  </a:moveTo>
                  <a:lnTo>
                    <a:pt x="3328" y="4618"/>
                  </a:lnTo>
                  <a:lnTo>
                    <a:pt x="3326" y="4622"/>
                  </a:lnTo>
                  <a:lnTo>
                    <a:pt x="3326" y="4628"/>
                  </a:lnTo>
                  <a:lnTo>
                    <a:pt x="3326" y="4630"/>
                  </a:lnTo>
                  <a:lnTo>
                    <a:pt x="3328" y="4632"/>
                  </a:lnTo>
                  <a:lnTo>
                    <a:pt x="3328" y="4634"/>
                  </a:lnTo>
                  <a:lnTo>
                    <a:pt x="3326" y="4638"/>
                  </a:lnTo>
                  <a:lnTo>
                    <a:pt x="3324" y="4642"/>
                  </a:lnTo>
                  <a:lnTo>
                    <a:pt x="3326" y="4644"/>
                  </a:lnTo>
                  <a:lnTo>
                    <a:pt x="3330" y="4642"/>
                  </a:lnTo>
                  <a:lnTo>
                    <a:pt x="3330" y="4640"/>
                  </a:lnTo>
                  <a:lnTo>
                    <a:pt x="3332" y="4636"/>
                  </a:lnTo>
                  <a:lnTo>
                    <a:pt x="3332" y="4632"/>
                  </a:lnTo>
                  <a:lnTo>
                    <a:pt x="3334" y="4630"/>
                  </a:lnTo>
                  <a:lnTo>
                    <a:pt x="3334" y="4628"/>
                  </a:lnTo>
                  <a:lnTo>
                    <a:pt x="3332" y="4624"/>
                  </a:lnTo>
                  <a:lnTo>
                    <a:pt x="3332" y="4620"/>
                  </a:lnTo>
                  <a:lnTo>
                    <a:pt x="3332" y="4618"/>
                  </a:lnTo>
                  <a:lnTo>
                    <a:pt x="3328" y="4618"/>
                  </a:lnTo>
                  <a:close/>
                  <a:moveTo>
                    <a:pt x="3302" y="3114"/>
                  </a:moveTo>
                  <a:lnTo>
                    <a:pt x="3302" y="3114"/>
                  </a:lnTo>
                  <a:lnTo>
                    <a:pt x="3304" y="3116"/>
                  </a:lnTo>
                  <a:lnTo>
                    <a:pt x="3308" y="3114"/>
                  </a:lnTo>
                  <a:lnTo>
                    <a:pt x="3310" y="3112"/>
                  </a:lnTo>
                  <a:lnTo>
                    <a:pt x="3310" y="3108"/>
                  </a:lnTo>
                  <a:lnTo>
                    <a:pt x="3306" y="3108"/>
                  </a:lnTo>
                  <a:lnTo>
                    <a:pt x="3302" y="3110"/>
                  </a:lnTo>
                  <a:lnTo>
                    <a:pt x="3300" y="3112"/>
                  </a:lnTo>
                  <a:lnTo>
                    <a:pt x="3302" y="3114"/>
                  </a:lnTo>
                  <a:close/>
                  <a:moveTo>
                    <a:pt x="3298" y="3086"/>
                  </a:moveTo>
                  <a:lnTo>
                    <a:pt x="3298" y="3086"/>
                  </a:lnTo>
                  <a:lnTo>
                    <a:pt x="3296" y="3088"/>
                  </a:lnTo>
                  <a:lnTo>
                    <a:pt x="3298" y="3090"/>
                  </a:lnTo>
                  <a:lnTo>
                    <a:pt x="3302" y="3096"/>
                  </a:lnTo>
                  <a:lnTo>
                    <a:pt x="3302" y="3098"/>
                  </a:lnTo>
                  <a:lnTo>
                    <a:pt x="3304" y="3094"/>
                  </a:lnTo>
                  <a:lnTo>
                    <a:pt x="3302" y="3088"/>
                  </a:lnTo>
                  <a:lnTo>
                    <a:pt x="3300" y="3086"/>
                  </a:lnTo>
                  <a:lnTo>
                    <a:pt x="3298" y="3086"/>
                  </a:lnTo>
                  <a:close/>
                  <a:moveTo>
                    <a:pt x="3298" y="4354"/>
                  </a:moveTo>
                  <a:lnTo>
                    <a:pt x="3298" y="4354"/>
                  </a:lnTo>
                  <a:lnTo>
                    <a:pt x="3296" y="4358"/>
                  </a:lnTo>
                  <a:lnTo>
                    <a:pt x="3296" y="4362"/>
                  </a:lnTo>
                  <a:lnTo>
                    <a:pt x="3298" y="4362"/>
                  </a:lnTo>
                  <a:lnTo>
                    <a:pt x="3300" y="4364"/>
                  </a:lnTo>
                  <a:lnTo>
                    <a:pt x="3304" y="4362"/>
                  </a:lnTo>
                  <a:lnTo>
                    <a:pt x="3304" y="4360"/>
                  </a:lnTo>
                  <a:lnTo>
                    <a:pt x="3302" y="4356"/>
                  </a:lnTo>
                  <a:lnTo>
                    <a:pt x="3300" y="4348"/>
                  </a:lnTo>
                  <a:lnTo>
                    <a:pt x="3298" y="4354"/>
                  </a:lnTo>
                  <a:close/>
                  <a:moveTo>
                    <a:pt x="3274" y="4930"/>
                  </a:moveTo>
                  <a:lnTo>
                    <a:pt x="3274" y="4930"/>
                  </a:lnTo>
                  <a:lnTo>
                    <a:pt x="3274" y="4932"/>
                  </a:lnTo>
                  <a:lnTo>
                    <a:pt x="3278" y="4934"/>
                  </a:lnTo>
                  <a:lnTo>
                    <a:pt x="3288" y="4934"/>
                  </a:lnTo>
                  <a:lnTo>
                    <a:pt x="3310" y="4928"/>
                  </a:lnTo>
                  <a:lnTo>
                    <a:pt x="3312" y="4926"/>
                  </a:lnTo>
                  <a:lnTo>
                    <a:pt x="3310" y="4926"/>
                  </a:lnTo>
                  <a:lnTo>
                    <a:pt x="3296" y="4924"/>
                  </a:lnTo>
                  <a:lnTo>
                    <a:pt x="3282" y="4924"/>
                  </a:lnTo>
                  <a:lnTo>
                    <a:pt x="3276" y="4926"/>
                  </a:lnTo>
                  <a:lnTo>
                    <a:pt x="3274" y="4930"/>
                  </a:lnTo>
                  <a:close/>
                  <a:moveTo>
                    <a:pt x="3132" y="5104"/>
                  </a:moveTo>
                  <a:lnTo>
                    <a:pt x="3132" y="5104"/>
                  </a:lnTo>
                  <a:lnTo>
                    <a:pt x="3136" y="5106"/>
                  </a:lnTo>
                  <a:lnTo>
                    <a:pt x="3138" y="5104"/>
                  </a:lnTo>
                  <a:lnTo>
                    <a:pt x="3136" y="5096"/>
                  </a:lnTo>
                  <a:lnTo>
                    <a:pt x="3134" y="5090"/>
                  </a:lnTo>
                  <a:lnTo>
                    <a:pt x="3132" y="5086"/>
                  </a:lnTo>
                  <a:lnTo>
                    <a:pt x="3130" y="5088"/>
                  </a:lnTo>
                  <a:lnTo>
                    <a:pt x="3130" y="5096"/>
                  </a:lnTo>
                  <a:lnTo>
                    <a:pt x="3132" y="5104"/>
                  </a:lnTo>
                  <a:close/>
                  <a:moveTo>
                    <a:pt x="3196" y="4912"/>
                  </a:moveTo>
                  <a:lnTo>
                    <a:pt x="3196" y="4912"/>
                  </a:lnTo>
                  <a:lnTo>
                    <a:pt x="3198" y="4908"/>
                  </a:lnTo>
                  <a:lnTo>
                    <a:pt x="3198" y="4904"/>
                  </a:lnTo>
                  <a:lnTo>
                    <a:pt x="3196" y="4900"/>
                  </a:lnTo>
                  <a:lnTo>
                    <a:pt x="3192" y="4900"/>
                  </a:lnTo>
                  <a:lnTo>
                    <a:pt x="3190" y="4902"/>
                  </a:lnTo>
                  <a:lnTo>
                    <a:pt x="3188" y="4904"/>
                  </a:lnTo>
                  <a:lnTo>
                    <a:pt x="3188" y="4908"/>
                  </a:lnTo>
                  <a:lnTo>
                    <a:pt x="3192" y="4912"/>
                  </a:lnTo>
                  <a:lnTo>
                    <a:pt x="3194" y="4912"/>
                  </a:lnTo>
                  <a:lnTo>
                    <a:pt x="3196" y="4912"/>
                  </a:lnTo>
                  <a:close/>
                  <a:moveTo>
                    <a:pt x="3180" y="4896"/>
                  </a:moveTo>
                  <a:lnTo>
                    <a:pt x="3180" y="4896"/>
                  </a:lnTo>
                  <a:lnTo>
                    <a:pt x="3176" y="4896"/>
                  </a:lnTo>
                  <a:lnTo>
                    <a:pt x="3172" y="4900"/>
                  </a:lnTo>
                  <a:lnTo>
                    <a:pt x="3170" y="4906"/>
                  </a:lnTo>
                  <a:lnTo>
                    <a:pt x="3172" y="4916"/>
                  </a:lnTo>
                  <a:lnTo>
                    <a:pt x="3174" y="4916"/>
                  </a:lnTo>
                  <a:lnTo>
                    <a:pt x="3180" y="4908"/>
                  </a:lnTo>
                  <a:lnTo>
                    <a:pt x="3184" y="4900"/>
                  </a:lnTo>
                  <a:lnTo>
                    <a:pt x="3182" y="4898"/>
                  </a:lnTo>
                  <a:lnTo>
                    <a:pt x="3180" y="4896"/>
                  </a:lnTo>
                  <a:close/>
                  <a:moveTo>
                    <a:pt x="3184" y="5356"/>
                  </a:moveTo>
                  <a:lnTo>
                    <a:pt x="3184" y="5356"/>
                  </a:lnTo>
                  <a:lnTo>
                    <a:pt x="3180" y="5360"/>
                  </a:lnTo>
                  <a:lnTo>
                    <a:pt x="3174" y="5364"/>
                  </a:lnTo>
                  <a:lnTo>
                    <a:pt x="3170" y="5366"/>
                  </a:lnTo>
                  <a:lnTo>
                    <a:pt x="3168" y="5370"/>
                  </a:lnTo>
                  <a:lnTo>
                    <a:pt x="3168" y="5372"/>
                  </a:lnTo>
                  <a:lnTo>
                    <a:pt x="3170" y="5372"/>
                  </a:lnTo>
                  <a:lnTo>
                    <a:pt x="3178" y="5370"/>
                  </a:lnTo>
                  <a:lnTo>
                    <a:pt x="3190" y="5362"/>
                  </a:lnTo>
                  <a:lnTo>
                    <a:pt x="3194" y="5358"/>
                  </a:lnTo>
                  <a:lnTo>
                    <a:pt x="3192" y="5352"/>
                  </a:lnTo>
                  <a:lnTo>
                    <a:pt x="3192" y="5350"/>
                  </a:lnTo>
                  <a:lnTo>
                    <a:pt x="3190" y="5350"/>
                  </a:lnTo>
                  <a:lnTo>
                    <a:pt x="3188" y="5352"/>
                  </a:lnTo>
                  <a:lnTo>
                    <a:pt x="3184" y="5356"/>
                  </a:lnTo>
                  <a:close/>
                  <a:moveTo>
                    <a:pt x="3074" y="5152"/>
                  </a:moveTo>
                  <a:lnTo>
                    <a:pt x="3074" y="5152"/>
                  </a:lnTo>
                  <a:lnTo>
                    <a:pt x="3076" y="5154"/>
                  </a:lnTo>
                  <a:lnTo>
                    <a:pt x="3078" y="5144"/>
                  </a:lnTo>
                  <a:lnTo>
                    <a:pt x="3076" y="5132"/>
                  </a:lnTo>
                  <a:lnTo>
                    <a:pt x="3076" y="5122"/>
                  </a:lnTo>
                  <a:lnTo>
                    <a:pt x="3074" y="5122"/>
                  </a:lnTo>
                  <a:lnTo>
                    <a:pt x="3074" y="5124"/>
                  </a:lnTo>
                  <a:lnTo>
                    <a:pt x="3072" y="5130"/>
                  </a:lnTo>
                  <a:lnTo>
                    <a:pt x="3072" y="5142"/>
                  </a:lnTo>
                  <a:lnTo>
                    <a:pt x="3074" y="5152"/>
                  </a:lnTo>
                  <a:close/>
                  <a:moveTo>
                    <a:pt x="3070" y="5308"/>
                  </a:moveTo>
                  <a:lnTo>
                    <a:pt x="3070" y="5308"/>
                  </a:lnTo>
                  <a:lnTo>
                    <a:pt x="3066" y="5308"/>
                  </a:lnTo>
                  <a:lnTo>
                    <a:pt x="3066" y="5306"/>
                  </a:lnTo>
                  <a:lnTo>
                    <a:pt x="3064" y="5304"/>
                  </a:lnTo>
                  <a:lnTo>
                    <a:pt x="3060" y="5298"/>
                  </a:lnTo>
                  <a:lnTo>
                    <a:pt x="3054" y="5294"/>
                  </a:lnTo>
                  <a:lnTo>
                    <a:pt x="3048" y="5294"/>
                  </a:lnTo>
                  <a:lnTo>
                    <a:pt x="3046" y="5296"/>
                  </a:lnTo>
                  <a:lnTo>
                    <a:pt x="3042" y="5296"/>
                  </a:lnTo>
                  <a:lnTo>
                    <a:pt x="3036" y="5294"/>
                  </a:lnTo>
                  <a:lnTo>
                    <a:pt x="3026" y="5294"/>
                  </a:lnTo>
                  <a:lnTo>
                    <a:pt x="3020" y="5296"/>
                  </a:lnTo>
                  <a:lnTo>
                    <a:pt x="3016" y="5298"/>
                  </a:lnTo>
                  <a:lnTo>
                    <a:pt x="3014" y="5302"/>
                  </a:lnTo>
                  <a:lnTo>
                    <a:pt x="3012" y="5306"/>
                  </a:lnTo>
                  <a:lnTo>
                    <a:pt x="3014" y="5310"/>
                  </a:lnTo>
                  <a:lnTo>
                    <a:pt x="3016" y="5312"/>
                  </a:lnTo>
                  <a:lnTo>
                    <a:pt x="3026" y="5316"/>
                  </a:lnTo>
                  <a:lnTo>
                    <a:pt x="3036" y="5318"/>
                  </a:lnTo>
                  <a:lnTo>
                    <a:pt x="3046" y="5322"/>
                  </a:lnTo>
                  <a:lnTo>
                    <a:pt x="3054" y="5328"/>
                  </a:lnTo>
                  <a:lnTo>
                    <a:pt x="3058" y="5334"/>
                  </a:lnTo>
                  <a:lnTo>
                    <a:pt x="3060" y="5338"/>
                  </a:lnTo>
                  <a:lnTo>
                    <a:pt x="3064" y="5340"/>
                  </a:lnTo>
                  <a:lnTo>
                    <a:pt x="3068" y="5340"/>
                  </a:lnTo>
                  <a:lnTo>
                    <a:pt x="3070" y="5342"/>
                  </a:lnTo>
                  <a:lnTo>
                    <a:pt x="3074" y="5342"/>
                  </a:lnTo>
                  <a:lnTo>
                    <a:pt x="3076" y="5340"/>
                  </a:lnTo>
                  <a:lnTo>
                    <a:pt x="3078" y="5338"/>
                  </a:lnTo>
                  <a:lnTo>
                    <a:pt x="3080" y="5338"/>
                  </a:lnTo>
                  <a:lnTo>
                    <a:pt x="3082" y="5336"/>
                  </a:lnTo>
                  <a:lnTo>
                    <a:pt x="3086" y="5332"/>
                  </a:lnTo>
                  <a:lnTo>
                    <a:pt x="3086" y="5330"/>
                  </a:lnTo>
                  <a:lnTo>
                    <a:pt x="3086" y="5326"/>
                  </a:lnTo>
                  <a:lnTo>
                    <a:pt x="3082" y="5320"/>
                  </a:lnTo>
                  <a:lnTo>
                    <a:pt x="3076" y="5312"/>
                  </a:lnTo>
                  <a:lnTo>
                    <a:pt x="3070" y="5308"/>
                  </a:lnTo>
                  <a:close/>
                  <a:moveTo>
                    <a:pt x="3176" y="5238"/>
                  </a:moveTo>
                  <a:lnTo>
                    <a:pt x="3176" y="5238"/>
                  </a:lnTo>
                  <a:lnTo>
                    <a:pt x="3174" y="5234"/>
                  </a:lnTo>
                  <a:lnTo>
                    <a:pt x="3172" y="5234"/>
                  </a:lnTo>
                  <a:lnTo>
                    <a:pt x="3168" y="5234"/>
                  </a:lnTo>
                  <a:lnTo>
                    <a:pt x="3166" y="5238"/>
                  </a:lnTo>
                  <a:lnTo>
                    <a:pt x="3166" y="5240"/>
                  </a:lnTo>
                  <a:lnTo>
                    <a:pt x="3168" y="5240"/>
                  </a:lnTo>
                  <a:lnTo>
                    <a:pt x="3170" y="5242"/>
                  </a:lnTo>
                  <a:lnTo>
                    <a:pt x="3168" y="5246"/>
                  </a:lnTo>
                  <a:lnTo>
                    <a:pt x="3160" y="5248"/>
                  </a:lnTo>
                  <a:lnTo>
                    <a:pt x="3156" y="5252"/>
                  </a:lnTo>
                  <a:lnTo>
                    <a:pt x="3156" y="5256"/>
                  </a:lnTo>
                  <a:lnTo>
                    <a:pt x="3156" y="5258"/>
                  </a:lnTo>
                  <a:lnTo>
                    <a:pt x="3152" y="5260"/>
                  </a:lnTo>
                  <a:lnTo>
                    <a:pt x="3148" y="5260"/>
                  </a:lnTo>
                  <a:lnTo>
                    <a:pt x="3146" y="5260"/>
                  </a:lnTo>
                  <a:lnTo>
                    <a:pt x="3142" y="5256"/>
                  </a:lnTo>
                  <a:lnTo>
                    <a:pt x="3136" y="5252"/>
                  </a:lnTo>
                  <a:lnTo>
                    <a:pt x="3134" y="5250"/>
                  </a:lnTo>
                  <a:lnTo>
                    <a:pt x="3132" y="5252"/>
                  </a:lnTo>
                  <a:lnTo>
                    <a:pt x="3128" y="5254"/>
                  </a:lnTo>
                  <a:lnTo>
                    <a:pt x="3124" y="5254"/>
                  </a:lnTo>
                  <a:lnTo>
                    <a:pt x="3120" y="5254"/>
                  </a:lnTo>
                  <a:lnTo>
                    <a:pt x="3116" y="5256"/>
                  </a:lnTo>
                  <a:lnTo>
                    <a:pt x="3114" y="5258"/>
                  </a:lnTo>
                  <a:lnTo>
                    <a:pt x="3112" y="5256"/>
                  </a:lnTo>
                  <a:lnTo>
                    <a:pt x="3106" y="5254"/>
                  </a:lnTo>
                  <a:lnTo>
                    <a:pt x="3100" y="5250"/>
                  </a:lnTo>
                  <a:lnTo>
                    <a:pt x="3092" y="5246"/>
                  </a:lnTo>
                  <a:lnTo>
                    <a:pt x="3076" y="5242"/>
                  </a:lnTo>
                  <a:lnTo>
                    <a:pt x="3068" y="5242"/>
                  </a:lnTo>
                  <a:lnTo>
                    <a:pt x="3064" y="5242"/>
                  </a:lnTo>
                  <a:lnTo>
                    <a:pt x="3060" y="5246"/>
                  </a:lnTo>
                  <a:lnTo>
                    <a:pt x="3056" y="5250"/>
                  </a:lnTo>
                  <a:lnTo>
                    <a:pt x="3050" y="5252"/>
                  </a:lnTo>
                  <a:lnTo>
                    <a:pt x="3048" y="5256"/>
                  </a:lnTo>
                  <a:lnTo>
                    <a:pt x="3048" y="5262"/>
                  </a:lnTo>
                  <a:lnTo>
                    <a:pt x="3050" y="5270"/>
                  </a:lnTo>
                  <a:lnTo>
                    <a:pt x="3050" y="5272"/>
                  </a:lnTo>
                  <a:lnTo>
                    <a:pt x="3052" y="5272"/>
                  </a:lnTo>
                  <a:lnTo>
                    <a:pt x="3056" y="5270"/>
                  </a:lnTo>
                  <a:lnTo>
                    <a:pt x="3062" y="5268"/>
                  </a:lnTo>
                  <a:lnTo>
                    <a:pt x="3078" y="5270"/>
                  </a:lnTo>
                  <a:lnTo>
                    <a:pt x="3086" y="5272"/>
                  </a:lnTo>
                  <a:lnTo>
                    <a:pt x="3092" y="5274"/>
                  </a:lnTo>
                  <a:lnTo>
                    <a:pt x="3096" y="5278"/>
                  </a:lnTo>
                  <a:lnTo>
                    <a:pt x="3098" y="5276"/>
                  </a:lnTo>
                  <a:lnTo>
                    <a:pt x="3102" y="5274"/>
                  </a:lnTo>
                  <a:lnTo>
                    <a:pt x="3106" y="5274"/>
                  </a:lnTo>
                  <a:lnTo>
                    <a:pt x="3108" y="5274"/>
                  </a:lnTo>
                  <a:lnTo>
                    <a:pt x="3110" y="5272"/>
                  </a:lnTo>
                  <a:lnTo>
                    <a:pt x="3112" y="5270"/>
                  </a:lnTo>
                  <a:lnTo>
                    <a:pt x="3120" y="5272"/>
                  </a:lnTo>
                  <a:lnTo>
                    <a:pt x="3124" y="5272"/>
                  </a:lnTo>
                  <a:lnTo>
                    <a:pt x="3128" y="5272"/>
                  </a:lnTo>
                  <a:lnTo>
                    <a:pt x="3134" y="5270"/>
                  </a:lnTo>
                  <a:lnTo>
                    <a:pt x="3138" y="5268"/>
                  </a:lnTo>
                  <a:lnTo>
                    <a:pt x="3142" y="5266"/>
                  </a:lnTo>
                  <a:lnTo>
                    <a:pt x="3150" y="5266"/>
                  </a:lnTo>
                  <a:lnTo>
                    <a:pt x="3158" y="5264"/>
                  </a:lnTo>
                  <a:lnTo>
                    <a:pt x="3166" y="5260"/>
                  </a:lnTo>
                  <a:lnTo>
                    <a:pt x="3168" y="5258"/>
                  </a:lnTo>
                  <a:lnTo>
                    <a:pt x="3170" y="5254"/>
                  </a:lnTo>
                  <a:lnTo>
                    <a:pt x="3170" y="5252"/>
                  </a:lnTo>
                  <a:lnTo>
                    <a:pt x="3174" y="5248"/>
                  </a:lnTo>
                  <a:lnTo>
                    <a:pt x="3176" y="5244"/>
                  </a:lnTo>
                  <a:lnTo>
                    <a:pt x="3176" y="5238"/>
                  </a:lnTo>
                  <a:close/>
                  <a:moveTo>
                    <a:pt x="3042" y="5268"/>
                  </a:moveTo>
                  <a:lnTo>
                    <a:pt x="3042" y="5268"/>
                  </a:lnTo>
                  <a:lnTo>
                    <a:pt x="3044" y="5266"/>
                  </a:lnTo>
                  <a:lnTo>
                    <a:pt x="3046" y="5264"/>
                  </a:lnTo>
                  <a:lnTo>
                    <a:pt x="3044" y="5262"/>
                  </a:lnTo>
                  <a:lnTo>
                    <a:pt x="3042" y="5260"/>
                  </a:lnTo>
                  <a:lnTo>
                    <a:pt x="3040" y="5262"/>
                  </a:lnTo>
                  <a:lnTo>
                    <a:pt x="3040" y="5266"/>
                  </a:lnTo>
                  <a:lnTo>
                    <a:pt x="3040" y="5268"/>
                  </a:lnTo>
                  <a:lnTo>
                    <a:pt x="3042" y="5268"/>
                  </a:lnTo>
                  <a:close/>
                  <a:moveTo>
                    <a:pt x="3038" y="5258"/>
                  </a:moveTo>
                  <a:lnTo>
                    <a:pt x="3038" y="5258"/>
                  </a:lnTo>
                  <a:lnTo>
                    <a:pt x="3040" y="5256"/>
                  </a:lnTo>
                  <a:lnTo>
                    <a:pt x="3040" y="5254"/>
                  </a:lnTo>
                  <a:lnTo>
                    <a:pt x="3038" y="5252"/>
                  </a:lnTo>
                  <a:lnTo>
                    <a:pt x="3034" y="5250"/>
                  </a:lnTo>
                  <a:lnTo>
                    <a:pt x="3032" y="5250"/>
                  </a:lnTo>
                  <a:lnTo>
                    <a:pt x="3032" y="5252"/>
                  </a:lnTo>
                  <a:lnTo>
                    <a:pt x="3032" y="5258"/>
                  </a:lnTo>
                  <a:lnTo>
                    <a:pt x="3030" y="5262"/>
                  </a:lnTo>
                  <a:lnTo>
                    <a:pt x="3032" y="5266"/>
                  </a:lnTo>
                  <a:lnTo>
                    <a:pt x="3032" y="5264"/>
                  </a:lnTo>
                  <a:lnTo>
                    <a:pt x="3034" y="5260"/>
                  </a:lnTo>
                  <a:lnTo>
                    <a:pt x="3038" y="5258"/>
                  </a:lnTo>
                  <a:close/>
                  <a:moveTo>
                    <a:pt x="2740" y="626"/>
                  </a:moveTo>
                  <a:lnTo>
                    <a:pt x="2740" y="626"/>
                  </a:lnTo>
                  <a:lnTo>
                    <a:pt x="2756" y="630"/>
                  </a:lnTo>
                  <a:lnTo>
                    <a:pt x="2768" y="628"/>
                  </a:lnTo>
                  <a:lnTo>
                    <a:pt x="2778" y="624"/>
                  </a:lnTo>
                  <a:lnTo>
                    <a:pt x="2784" y="618"/>
                  </a:lnTo>
                  <a:lnTo>
                    <a:pt x="2786" y="612"/>
                  </a:lnTo>
                  <a:lnTo>
                    <a:pt x="2786" y="608"/>
                  </a:lnTo>
                  <a:lnTo>
                    <a:pt x="2784" y="604"/>
                  </a:lnTo>
                  <a:lnTo>
                    <a:pt x="2782" y="602"/>
                  </a:lnTo>
                  <a:lnTo>
                    <a:pt x="2776" y="600"/>
                  </a:lnTo>
                  <a:lnTo>
                    <a:pt x="2764" y="598"/>
                  </a:lnTo>
                  <a:lnTo>
                    <a:pt x="2748" y="598"/>
                  </a:lnTo>
                  <a:lnTo>
                    <a:pt x="2736" y="598"/>
                  </a:lnTo>
                  <a:lnTo>
                    <a:pt x="2726" y="600"/>
                  </a:lnTo>
                  <a:lnTo>
                    <a:pt x="2720" y="604"/>
                  </a:lnTo>
                  <a:lnTo>
                    <a:pt x="2716" y="608"/>
                  </a:lnTo>
                  <a:lnTo>
                    <a:pt x="2720" y="614"/>
                  </a:lnTo>
                  <a:lnTo>
                    <a:pt x="2726" y="618"/>
                  </a:lnTo>
                  <a:lnTo>
                    <a:pt x="2740" y="626"/>
                  </a:lnTo>
                  <a:close/>
                  <a:moveTo>
                    <a:pt x="162" y="3354"/>
                  </a:moveTo>
                  <a:lnTo>
                    <a:pt x="162" y="3354"/>
                  </a:lnTo>
                  <a:lnTo>
                    <a:pt x="160" y="3358"/>
                  </a:lnTo>
                  <a:lnTo>
                    <a:pt x="162" y="3364"/>
                  </a:lnTo>
                  <a:lnTo>
                    <a:pt x="164" y="3366"/>
                  </a:lnTo>
                  <a:lnTo>
                    <a:pt x="166" y="3368"/>
                  </a:lnTo>
                  <a:lnTo>
                    <a:pt x="168" y="3366"/>
                  </a:lnTo>
                  <a:lnTo>
                    <a:pt x="168" y="3362"/>
                  </a:lnTo>
                  <a:lnTo>
                    <a:pt x="166" y="3356"/>
                  </a:lnTo>
                  <a:lnTo>
                    <a:pt x="164" y="3352"/>
                  </a:lnTo>
                  <a:lnTo>
                    <a:pt x="162" y="3352"/>
                  </a:lnTo>
                  <a:lnTo>
                    <a:pt x="162" y="3354"/>
                  </a:lnTo>
                  <a:close/>
                  <a:moveTo>
                    <a:pt x="3766" y="1952"/>
                  </a:moveTo>
                  <a:lnTo>
                    <a:pt x="3766" y="1952"/>
                  </a:lnTo>
                  <a:lnTo>
                    <a:pt x="3772" y="1954"/>
                  </a:lnTo>
                  <a:lnTo>
                    <a:pt x="3776" y="1954"/>
                  </a:lnTo>
                  <a:lnTo>
                    <a:pt x="3780" y="1950"/>
                  </a:lnTo>
                  <a:lnTo>
                    <a:pt x="3782" y="1944"/>
                  </a:lnTo>
                  <a:lnTo>
                    <a:pt x="3784" y="1940"/>
                  </a:lnTo>
                  <a:lnTo>
                    <a:pt x="3782" y="1934"/>
                  </a:lnTo>
                  <a:lnTo>
                    <a:pt x="3780" y="1930"/>
                  </a:lnTo>
                  <a:lnTo>
                    <a:pt x="3774" y="1928"/>
                  </a:lnTo>
                  <a:lnTo>
                    <a:pt x="3768" y="1928"/>
                  </a:lnTo>
                  <a:lnTo>
                    <a:pt x="3764" y="1930"/>
                  </a:lnTo>
                  <a:lnTo>
                    <a:pt x="3760" y="1932"/>
                  </a:lnTo>
                  <a:lnTo>
                    <a:pt x="3758" y="1936"/>
                  </a:lnTo>
                  <a:lnTo>
                    <a:pt x="3758" y="1938"/>
                  </a:lnTo>
                  <a:lnTo>
                    <a:pt x="3760" y="1944"/>
                  </a:lnTo>
                  <a:lnTo>
                    <a:pt x="3762" y="1948"/>
                  </a:lnTo>
                  <a:lnTo>
                    <a:pt x="3766" y="1952"/>
                  </a:lnTo>
                  <a:close/>
                  <a:moveTo>
                    <a:pt x="3314" y="2942"/>
                  </a:moveTo>
                  <a:lnTo>
                    <a:pt x="3314" y="2942"/>
                  </a:lnTo>
                  <a:lnTo>
                    <a:pt x="3316" y="2940"/>
                  </a:lnTo>
                  <a:lnTo>
                    <a:pt x="3318" y="2936"/>
                  </a:lnTo>
                  <a:lnTo>
                    <a:pt x="3316" y="2932"/>
                  </a:lnTo>
                  <a:lnTo>
                    <a:pt x="3312" y="2930"/>
                  </a:lnTo>
                  <a:lnTo>
                    <a:pt x="3310" y="2930"/>
                  </a:lnTo>
                  <a:lnTo>
                    <a:pt x="3310" y="2932"/>
                  </a:lnTo>
                  <a:lnTo>
                    <a:pt x="3310" y="2936"/>
                  </a:lnTo>
                  <a:lnTo>
                    <a:pt x="3312" y="2940"/>
                  </a:lnTo>
                  <a:lnTo>
                    <a:pt x="3314" y="2942"/>
                  </a:lnTo>
                  <a:close/>
                  <a:moveTo>
                    <a:pt x="3310" y="2998"/>
                  </a:moveTo>
                  <a:lnTo>
                    <a:pt x="3310" y="2998"/>
                  </a:lnTo>
                  <a:lnTo>
                    <a:pt x="3308" y="2998"/>
                  </a:lnTo>
                  <a:lnTo>
                    <a:pt x="3308" y="3002"/>
                  </a:lnTo>
                  <a:lnTo>
                    <a:pt x="3310" y="3004"/>
                  </a:lnTo>
                  <a:lnTo>
                    <a:pt x="3312" y="3006"/>
                  </a:lnTo>
                  <a:lnTo>
                    <a:pt x="3314" y="3006"/>
                  </a:lnTo>
                  <a:lnTo>
                    <a:pt x="3314" y="3002"/>
                  </a:lnTo>
                  <a:lnTo>
                    <a:pt x="3312" y="2998"/>
                  </a:lnTo>
                  <a:lnTo>
                    <a:pt x="3310" y="2998"/>
                  </a:lnTo>
                  <a:close/>
                  <a:moveTo>
                    <a:pt x="468" y="3506"/>
                  </a:moveTo>
                  <a:lnTo>
                    <a:pt x="468" y="3506"/>
                  </a:lnTo>
                  <a:lnTo>
                    <a:pt x="468" y="3508"/>
                  </a:lnTo>
                  <a:lnTo>
                    <a:pt x="466" y="3510"/>
                  </a:lnTo>
                  <a:lnTo>
                    <a:pt x="458" y="3514"/>
                  </a:lnTo>
                  <a:lnTo>
                    <a:pt x="452" y="3518"/>
                  </a:lnTo>
                  <a:lnTo>
                    <a:pt x="450" y="3520"/>
                  </a:lnTo>
                  <a:lnTo>
                    <a:pt x="450" y="3522"/>
                  </a:lnTo>
                  <a:lnTo>
                    <a:pt x="452" y="3524"/>
                  </a:lnTo>
                  <a:lnTo>
                    <a:pt x="456" y="3524"/>
                  </a:lnTo>
                  <a:lnTo>
                    <a:pt x="464" y="3520"/>
                  </a:lnTo>
                  <a:lnTo>
                    <a:pt x="476" y="3514"/>
                  </a:lnTo>
                  <a:lnTo>
                    <a:pt x="484" y="3504"/>
                  </a:lnTo>
                  <a:lnTo>
                    <a:pt x="486" y="3502"/>
                  </a:lnTo>
                  <a:lnTo>
                    <a:pt x="486" y="3500"/>
                  </a:lnTo>
                  <a:lnTo>
                    <a:pt x="480" y="3502"/>
                  </a:lnTo>
                  <a:lnTo>
                    <a:pt x="468" y="3506"/>
                  </a:lnTo>
                  <a:close/>
                  <a:moveTo>
                    <a:pt x="1966" y="4176"/>
                  </a:moveTo>
                  <a:lnTo>
                    <a:pt x="1966" y="4176"/>
                  </a:lnTo>
                  <a:lnTo>
                    <a:pt x="1964" y="4176"/>
                  </a:lnTo>
                  <a:lnTo>
                    <a:pt x="1960" y="4184"/>
                  </a:lnTo>
                  <a:lnTo>
                    <a:pt x="1958" y="4200"/>
                  </a:lnTo>
                  <a:lnTo>
                    <a:pt x="1956" y="4222"/>
                  </a:lnTo>
                  <a:lnTo>
                    <a:pt x="1954" y="4242"/>
                  </a:lnTo>
                  <a:lnTo>
                    <a:pt x="1952" y="4252"/>
                  </a:lnTo>
                  <a:lnTo>
                    <a:pt x="1950" y="4260"/>
                  </a:lnTo>
                  <a:lnTo>
                    <a:pt x="1952" y="4272"/>
                  </a:lnTo>
                  <a:lnTo>
                    <a:pt x="1954" y="4278"/>
                  </a:lnTo>
                  <a:lnTo>
                    <a:pt x="1956" y="4280"/>
                  </a:lnTo>
                  <a:lnTo>
                    <a:pt x="1958" y="4274"/>
                  </a:lnTo>
                  <a:lnTo>
                    <a:pt x="1962" y="4248"/>
                  </a:lnTo>
                  <a:lnTo>
                    <a:pt x="1962" y="4240"/>
                  </a:lnTo>
                  <a:lnTo>
                    <a:pt x="1962" y="4236"/>
                  </a:lnTo>
                  <a:lnTo>
                    <a:pt x="1962" y="4234"/>
                  </a:lnTo>
                  <a:lnTo>
                    <a:pt x="1964" y="4232"/>
                  </a:lnTo>
                  <a:lnTo>
                    <a:pt x="1966" y="4228"/>
                  </a:lnTo>
                  <a:lnTo>
                    <a:pt x="1966" y="4226"/>
                  </a:lnTo>
                  <a:lnTo>
                    <a:pt x="1964" y="4218"/>
                  </a:lnTo>
                  <a:lnTo>
                    <a:pt x="1964" y="4210"/>
                  </a:lnTo>
                  <a:lnTo>
                    <a:pt x="1964" y="4206"/>
                  </a:lnTo>
                  <a:lnTo>
                    <a:pt x="1964" y="4204"/>
                  </a:lnTo>
                  <a:lnTo>
                    <a:pt x="1968" y="4200"/>
                  </a:lnTo>
                  <a:lnTo>
                    <a:pt x="1970" y="4192"/>
                  </a:lnTo>
                  <a:lnTo>
                    <a:pt x="1970" y="4182"/>
                  </a:lnTo>
                  <a:lnTo>
                    <a:pt x="1966" y="4176"/>
                  </a:lnTo>
                  <a:close/>
                  <a:moveTo>
                    <a:pt x="1508" y="4454"/>
                  </a:moveTo>
                  <a:lnTo>
                    <a:pt x="1508" y="4454"/>
                  </a:lnTo>
                  <a:lnTo>
                    <a:pt x="1504" y="4444"/>
                  </a:lnTo>
                  <a:lnTo>
                    <a:pt x="1498" y="4430"/>
                  </a:lnTo>
                  <a:lnTo>
                    <a:pt x="1492" y="4416"/>
                  </a:lnTo>
                  <a:lnTo>
                    <a:pt x="1484" y="4404"/>
                  </a:lnTo>
                  <a:lnTo>
                    <a:pt x="1478" y="4396"/>
                  </a:lnTo>
                  <a:lnTo>
                    <a:pt x="1474" y="4388"/>
                  </a:lnTo>
                  <a:lnTo>
                    <a:pt x="1472" y="4380"/>
                  </a:lnTo>
                  <a:lnTo>
                    <a:pt x="1464" y="4372"/>
                  </a:lnTo>
                  <a:lnTo>
                    <a:pt x="1456" y="4364"/>
                  </a:lnTo>
                  <a:lnTo>
                    <a:pt x="1448" y="4360"/>
                  </a:lnTo>
                  <a:lnTo>
                    <a:pt x="1442" y="4360"/>
                  </a:lnTo>
                  <a:lnTo>
                    <a:pt x="1438" y="4362"/>
                  </a:lnTo>
                  <a:lnTo>
                    <a:pt x="1438" y="4364"/>
                  </a:lnTo>
                  <a:lnTo>
                    <a:pt x="1440" y="4368"/>
                  </a:lnTo>
                  <a:lnTo>
                    <a:pt x="1444" y="4372"/>
                  </a:lnTo>
                  <a:lnTo>
                    <a:pt x="1446" y="4382"/>
                  </a:lnTo>
                  <a:lnTo>
                    <a:pt x="1446" y="4392"/>
                  </a:lnTo>
                  <a:lnTo>
                    <a:pt x="1444" y="4398"/>
                  </a:lnTo>
                  <a:lnTo>
                    <a:pt x="1440" y="4404"/>
                  </a:lnTo>
                  <a:lnTo>
                    <a:pt x="1440" y="4410"/>
                  </a:lnTo>
                  <a:lnTo>
                    <a:pt x="1440" y="4420"/>
                  </a:lnTo>
                  <a:lnTo>
                    <a:pt x="1438" y="4430"/>
                  </a:lnTo>
                  <a:lnTo>
                    <a:pt x="1436" y="4438"/>
                  </a:lnTo>
                  <a:lnTo>
                    <a:pt x="1436" y="4436"/>
                  </a:lnTo>
                  <a:lnTo>
                    <a:pt x="1434" y="4432"/>
                  </a:lnTo>
                  <a:lnTo>
                    <a:pt x="1432" y="4432"/>
                  </a:lnTo>
                  <a:lnTo>
                    <a:pt x="1430" y="4440"/>
                  </a:lnTo>
                  <a:lnTo>
                    <a:pt x="1432" y="4456"/>
                  </a:lnTo>
                  <a:lnTo>
                    <a:pt x="1434" y="4476"/>
                  </a:lnTo>
                  <a:lnTo>
                    <a:pt x="1434" y="4500"/>
                  </a:lnTo>
                  <a:lnTo>
                    <a:pt x="1436" y="4512"/>
                  </a:lnTo>
                  <a:lnTo>
                    <a:pt x="1438" y="4524"/>
                  </a:lnTo>
                  <a:lnTo>
                    <a:pt x="1442" y="4534"/>
                  </a:lnTo>
                  <a:lnTo>
                    <a:pt x="1450" y="4544"/>
                  </a:lnTo>
                  <a:lnTo>
                    <a:pt x="1458" y="4548"/>
                  </a:lnTo>
                  <a:lnTo>
                    <a:pt x="1464" y="4550"/>
                  </a:lnTo>
                  <a:lnTo>
                    <a:pt x="1470" y="4550"/>
                  </a:lnTo>
                  <a:lnTo>
                    <a:pt x="1476" y="4548"/>
                  </a:lnTo>
                  <a:lnTo>
                    <a:pt x="1488" y="4540"/>
                  </a:lnTo>
                  <a:lnTo>
                    <a:pt x="1502" y="4532"/>
                  </a:lnTo>
                  <a:lnTo>
                    <a:pt x="1508" y="4526"/>
                  </a:lnTo>
                  <a:lnTo>
                    <a:pt x="1512" y="4520"/>
                  </a:lnTo>
                  <a:lnTo>
                    <a:pt x="1516" y="4510"/>
                  </a:lnTo>
                  <a:lnTo>
                    <a:pt x="1518" y="4502"/>
                  </a:lnTo>
                  <a:lnTo>
                    <a:pt x="1518" y="4484"/>
                  </a:lnTo>
                  <a:lnTo>
                    <a:pt x="1516" y="4476"/>
                  </a:lnTo>
                  <a:lnTo>
                    <a:pt x="1514" y="4472"/>
                  </a:lnTo>
                  <a:lnTo>
                    <a:pt x="1512" y="4466"/>
                  </a:lnTo>
                  <a:lnTo>
                    <a:pt x="1512" y="4462"/>
                  </a:lnTo>
                  <a:lnTo>
                    <a:pt x="1510" y="4458"/>
                  </a:lnTo>
                  <a:lnTo>
                    <a:pt x="1508" y="4454"/>
                  </a:lnTo>
                  <a:close/>
                  <a:moveTo>
                    <a:pt x="1946" y="4308"/>
                  </a:moveTo>
                  <a:lnTo>
                    <a:pt x="1946" y="4308"/>
                  </a:lnTo>
                  <a:lnTo>
                    <a:pt x="1942" y="4310"/>
                  </a:lnTo>
                  <a:lnTo>
                    <a:pt x="1940" y="4316"/>
                  </a:lnTo>
                  <a:lnTo>
                    <a:pt x="1940" y="4322"/>
                  </a:lnTo>
                  <a:lnTo>
                    <a:pt x="1942" y="4328"/>
                  </a:lnTo>
                  <a:lnTo>
                    <a:pt x="1944" y="4328"/>
                  </a:lnTo>
                  <a:lnTo>
                    <a:pt x="1946" y="4326"/>
                  </a:lnTo>
                  <a:lnTo>
                    <a:pt x="1948" y="4320"/>
                  </a:lnTo>
                  <a:lnTo>
                    <a:pt x="1950" y="4312"/>
                  </a:lnTo>
                  <a:lnTo>
                    <a:pt x="1948" y="4310"/>
                  </a:lnTo>
                  <a:lnTo>
                    <a:pt x="1946" y="4308"/>
                  </a:lnTo>
                  <a:close/>
                  <a:moveTo>
                    <a:pt x="1996" y="4488"/>
                  </a:moveTo>
                  <a:lnTo>
                    <a:pt x="1996" y="4488"/>
                  </a:lnTo>
                  <a:lnTo>
                    <a:pt x="1994" y="4492"/>
                  </a:lnTo>
                  <a:lnTo>
                    <a:pt x="1994" y="4496"/>
                  </a:lnTo>
                  <a:lnTo>
                    <a:pt x="1994" y="4504"/>
                  </a:lnTo>
                  <a:lnTo>
                    <a:pt x="1998" y="4508"/>
                  </a:lnTo>
                  <a:lnTo>
                    <a:pt x="2000" y="4510"/>
                  </a:lnTo>
                  <a:lnTo>
                    <a:pt x="2002" y="4508"/>
                  </a:lnTo>
                  <a:lnTo>
                    <a:pt x="2004" y="4506"/>
                  </a:lnTo>
                  <a:lnTo>
                    <a:pt x="2004" y="4502"/>
                  </a:lnTo>
                  <a:lnTo>
                    <a:pt x="2004" y="4494"/>
                  </a:lnTo>
                  <a:lnTo>
                    <a:pt x="2000" y="4488"/>
                  </a:lnTo>
                  <a:lnTo>
                    <a:pt x="1998" y="4488"/>
                  </a:lnTo>
                  <a:lnTo>
                    <a:pt x="1996" y="4488"/>
                  </a:lnTo>
                  <a:close/>
                  <a:moveTo>
                    <a:pt x="1980" y="4454"/>
                  </a:moveTo>
                  <a:lnTo>
                    <a:pt x="1980" y="4454"/>
                  </a:lnTo>
                  <a:lnTo>
                    <a:pt x="1982" y="4454"/>
                  </a:lnTo>
                  <a:lnTo>
                    <a:pt x="1984" y="4454"/>
                  </a:lnTo>
                  <a:lnTo>
                    <a:pt x="1982" y="4448"/>
                  </a:lnTo>
                  <a:lnTo>
                    <a:pt x="1980" y="4448"/>
                  </a:lnTo>
                  <a:lnTo>
                    <a:pt x="1978" y="4448"/>
                  </a:lnTo>
                  <a:lnTo>
                    <a:pt x="1978" y="4450"/>
                  </a:lnTo>
                  <a:lnTo>
                    <a:pt x="1980" y="4454"/>
                  </a:lnTo>
                  <a:close/>
                  <a:moveTo>
                    <a:pt x="1954" y="4386"/>
                  </a:moveTo>
                  <a:lnTo>
                    <a:pt x="1954" y="4386"/>
                  </a:lnTo>
                  <a:lnTo>
                    <a:pt x="1952" y="4390"/>
                  </a:lnTo>
                  <a:lnTo>
                    <a:pt x="1952" y="4394"/>
                  </a:lnTo>
                  <a:lnTo>
                    <a:pt x="1954" y="4396"/>
                  </a:lnTo>
                  <a:lnTo>
                    <a:pt x="1958" y="4396"/>
                  </a:lnTo>
                  <a:lnTo>
                    <a:pt x="1960" y="4394"/>
                  </a:lnTo>
                  <a:lnTo>
                    <a:pt x="1958" y="4390"/>
                  </a:lnTo>
                  <a:lnTo>
                    <a:pt x="1958" y="4386"/>
                  </a:lnTo>
                  <a:lnTo>
                    <a:pt x="1956" y="4386"/>
                  </a:lnTo>
                  <a:lnTo>
                    <a:pt x="1954" y="4386"/>
                  </a:lnTo>
                  <a:close/>
                  <a:moveTo>
                    <a:pt x="2078" y="4702"/>
                  </a:moveTo>
                  <a:lnTo>
                    <a:pt x="2078" y="4702"/>
                  </a:lnTo>
                  <a:lnTo>
                    <a:pt x="2078" y="4706"/>
                  </a:lnTo>
                  <a:lnTo>
                    <a:pt x="2080" y="4710"/>
                  </a:lnTo>
                  <a:lnTo>
                    <a:pt x="2084" y="4714"/>
                  </a:lnTo>
                  <a:lnTo>
                    <a:pt x="2090" y="4720"/>
                  </a:lnTo>
                  <a:lnTo>
                    <a:pt x="2102" y="4728"/>
                  </a:lnTo>
                  <a:lnTo>
                    <a:pt x="2106" y="4730"/>
                  </a:lnTo>
                  <a:lnTo>
                    <a:pt x="2106" y="4726"/>
                  </a:lnTo>
                  <a:lnTo>
                    <a:pt x="2102" y="4716"/>
                  </a:lnTo>
                  <a:lnTo>
                    <a:pt x="2094" y="4706"/>
                  </a:lnTo>
                  <a:lnTo>
                    <a:pt x="2084" y="4700"/>
                  </a:lnTo>
                  <a:lnTo>
                    <a:pt x="2080" y="4700"/>
                  </a:lnTo>
                  <a:lnTo>
                    <a:pt x="2078" y="4702"/>
                  </a:lnTo>
                  <a:close/>
                  <a:moveTo>
                    <a:pt x="2508" y="4960"/>
                  </a:moveTo>
                  <a:lnTo>
                    <a:pt x="2508" y="4960"/>
                  </a:lnTo>
                  <a:lnTo>
                    <a:pt x="2502" y="4956"/>
                  </a:lnTo>
                  <a:lnTo>
                    <a:pt x="2500" y="4950"/>
                  </a:lnTo>
                  <a:lnTo>
                    <a:pt x="2496" y="4932"/>
                  </a:lnTo>
                  <a:lnTo>
                    <a:pt x="2494" y="4924"/>
                  </a:lnTo>
                  <a:lnTo>
                    <a:pt x="2490" y="4918"/>
                  </a:lnTo>
                  <a:lnTo>
                    <a:pt x="2484" y="4914"/>
                  </a:lnTo>
                  <a:lnTo>
                    <a:pt x="2476" y="4912"/>
                  </a:lnTo>
                  <a:lnTo>
                    <a:pt x="2466" y="4916"/>
                  </a:lnTo>
                  <a:lnTo>
                    <a:pt x="2464" y="4920"/>
                  </a:lnTo>
                  <a:lnTo>
                    <a:pt x="2464" y="4926"/>
                  </a:lnTo>
                  <a:lnTo>
                    <a:pt x="2462" y="4928"/>
                  </a:lnTo>
                  <a:lnTo>
                    <a:pt x="2460" y="4932"/>
                  </a:lnTo>
                  <a:lnTo>
                    <a:pt x="2456" y="4936"/>
                  </a:lnTo>
                  <a:lnTo>
                    <a:pt x="2454" y="4938"/>
                  </a:lnTo>
                  <a:lnTo>
                    <a:pt x="2454" y="4940"/>
                  </a:lnTo>
                  <a:lnTo>
                    <a:pt x="2456" y="4942"/>
                  </a:lnTo>
                  <a:lnTo>
                    <a:pt x="2464" y="4944"/>
                  </a:lnTo>
                  <a:lnTo>
                    <a:pt x="2474" y="4942"/>
                  </a:lnTo>
                  <a:lnTo>
                    <a:pt x="2478" y="4944"/>
                  </a:lnTo>
                  <a:lnTo>
                    <a:pt x="2480" y="4948"/>
                  </a:lnTo>
                  <a:lnTo>
                    <a:pt x="2484" y="4958"/>
                  </a:lnTo>
                  <a:lnTo>
                    <a:pt x="2488" y="4972"/>
                  </a:lnTo>
                  <a:lnTo>
                    <a:pt x="2490" y="4976"/>
                  </a:lnTo>
                  <a:lnTo>
                    <a:pt x="2494" y="4978"/>
                  </a:lnTo>
                  <a:lnTo>
                    <a:pt x="2502" y="4984"/>
                  </a:lnTo>
                  <a:lnTo>
                    <a:pt x="2508" y="4988"/>
                  </a:lnTo>
                  <a:lnTo>
                    <a:pt x="2512" y="4990"/>
                  </a:lnTo>
                  <a:lnTo>
                    <a:pt x="2516" y="4990"/>
                  </a:lnTo>
                  <a:lnTo>
                    <a:pt x="2518" y="4990"/>
                  </a:lnTo>
                  <a:lnTo>
                    <a:pt x="2520" y="4988"/>
                  </a:lnTo>
                  <a:lnTo>
                    <a:pt x="2518" y="4984"/>
                  </a:lnTo>
                  <a:lnTo>
                    <a:pt x="2516" y="4978"/>
                  </a:lnTo>
                  <a:lnTo>
                    <a:pt x="2514" y="4976"/>
                  </a:lnTo>
                  <a:lnTo>
                    <a:pt x="2516" y="4974"/>
                  </a:lnTo>
                  <a:lnTo>
                    <a:pt x="2518" y="4970"/>
                  </a:lnTo>
                  <a:lnTo>
                    <a:pt x="2518" y="4966"/>
                  </a:lnTo>
                  <a:lnTo>
                    <a:pt x="2514" y="4964"/>
                  </a:lnTo>
                  <a:lnTo>
                    <a:pt x="2508" y="4960"/>
                  </a:lnTo>
                  <a:close/>
                  <a:moveTo>
                    <a:pt x="2428" y="4870"/>
                  </a:moveTo>
                  <a:lnTo>
                    <a:pt x="2428" y="4870"/>
                  </a:lnTo>
                  <a:lnTo>
                    <a:pt x="2432" y="4868"/>
                  </a:lnTo>
                  <a:lnTo>
                    <a:pt x="2434" y="4862"/>
                  </a:lnTo>
                  <a:lnTo>
                    <a:pt x="2434" y="4858"/>
                  </a:lnTo>
                  <a:lnTo>
                    <a:pt x="2432" y="4856"/>
                  </a:lnTo>
                  <a:lnTo>
                    <a:pt x="2430" y="4856"/>
                  </a:lnTo>
                  <a:lnTo>
                    <a:pt x="2426" y="4858"/>
                  </a:lnTo>
                  <a:lnTo>
                    <a:pt x="2424" y="4860"/>
                  </a:lnTo>
                  <a:lnTo>
                    <a:pt x="2420" y="4866"/>
                  </a:lnTo>
                  <a:lnTo>
                    <a:pt x="2420" y="4868"/>
                  </a:lnTo>
                  <a:lnTo>
                    <a:pt x="2420" y="4872"/>
                  </a:lnTo>
                  <a:lnTo>
                    <a:pt x="2424" y="4872"/>
                  </a:lnTo>
                  <a:lnTo>
                    <a:pt x="2428" y="4870"/>
                  </a:lnTo>
                  <a:close/>
                  <a:moveTo>
                    <a:pt x="2450" y="4852"/>
                  </a:moveTo>
                  <a:lnTo>
                    <a:pt x="2450" y="4852"/>
                  </a:lnTo>
                  <a:lnTo>
                    <a:pt x="2444" y="4848"/>
                  </a:lnTo>
                  <a:lnTo>
                    <a:pt x="2434" y="4840"/>
                  </a:lnTo>
                  <a:lnTo>
                    <a:pt x="2430" y="4836"/>
                  </a:lnTo>
                  <a:lnTo>
                    <a:pt x="2428" y="4838"/>
                  </a:lnTo>
                  <a:lnTo>
                    <a:pt x="2428" y="4846"/>
                  </a:lnTo>
                  <a:lnTo>
                    <a:pt x="2430" y="4848"/>
                  </a:lnTo>
                  <a:lnTo>
                    <a:pt x="2432" y="4850"/>
                  </a:lnTo>
                  <a:lnTo>
                    <a:pt x="2438" y="4854"/>
                  </a:lnTo>
                  <a:lnTo>
                    <a:pt x="2446" y="4854"/>
                  </a:lnTo>
                  <a:lnTo>
                    <a:pt x="2450" y="4852"/>
                  </a:lnTo>
                  <a:close/>
                  <a:moveTo>
                    <a:pt x="2378" y="4806"/>
                  </a:moveTo>
                  <a:lnTo>
                    <a:pt x="2378" y="4806"/>
                  </a:lnTo>
                  <a:lnTo>
                    <a:pt x="2376" y="4806"/>
                  </a:lnTo>
                  <a:lnTo>
                    <a:pt x="2376" y="4810"/>
                  </a:lnTo>
                  <a:lnTo>
                    <a:pt x="2376" y="4812"/>
                  </a:lnTo>
                  <a:lnTo>
                    <a:pt x="2378" y="4814"/>
                  </a:lnTo>
                  <a:lnTo>
                    <a:pt x="2382" y="4814"/>
                  </a:lnTo>
                  <a:lnTo>
                    <a:pt x="2382" y="4810"/>
                  </a:lnTo>
                  <a:lnTo>
                    <a:pt x="2380" y="4806"/>
                  </a:lnTo>
                  <a:lnTo>
                    <a:pt x="2378" y="4806"/>
                  </a:lnTo>
                  <a:close/>
                  <a:moveTo>
                    <a:pt x="2422" y="4774"/>
                  </a:moveTo>
                  <a:lnTo>
                    <a:pt x="2422" y="4774"/>
                  </a:lnTo>
                  <a:lnTo>
                    <a:pt x="2414" y="4778"/>
                  </a:lnTo>
                  <a:lnTo>
                    <a:pt x="2412" y="4782"/>
                  </a:lnTo>
                  <a:lnTo>
                    <a:pt x="2410" y="4784"/>
                  </a:lnTo>
                  <a:lnTo>
                    <a:pt x="2406" y="4788"/>
                  </a:lnTo>
                  <a:lnTo>
                    <a:pt x="2406" y="4790"/>
                  </a:lnTo>
                  <a:lnTo>
                    <a:pt x="2410" y="4792"/>
                  </a:lnTo>
                  <a:lnTo>
                    <a:pt x="2414" y="4790"/>
                  </a:lnTo>
                  <a:lnTo>
                    <a:pt x="2420" y="4796"/>
                  </a:lnTo>
                  <a:lnTo>
                    <a:pt x="2416" y="4796"/>
                  </a:lnTo>
                  <a:lnTo>
                    <a:pt x="2414" y="4796"/>
                  </a:lnTo>
                  <a:lnTo>
                    <a:pt x="2414" y="4798"/>
                  </a:lnTo>
                  <a:lnTo>
                    <a:pt x="2414" y="4800"/>
                  </a:lnTo>
                  <a:lnTo>
                    <a:pt x="2418" y="4804"/>
                  </a:lnTo>
                  <a:lnTo>
                    <a:pt x="2420" y="4804"/>
                  </a:lnTo>
                  <a:lnTo>
                    <a:pt x="2422" y="4802"/>
                  </a:lnTo>
                  <a:lnTo>
                    <a:pt x="2420" y="4798"/>
                  </a:lnTo>
                  <a:lnTo>
                    <a:pt x="2432" y="4808"/>
                  </a:lnTo>
                  <a:lnTo>
                    <a:pt x="2436" y="4808"/>
                  </a:lnTo>
                  <a:lnTo>
                    <a:pt x="2438" y="4804"/>
                  </a:lnTo>
                  <a:lnTo>
                    <a:pt x="2438" y="4798"/>
                  </a:lnTo>
                  <a:lnTo>
                    <a:pt x="2438" y="4790"/>
                  </a:lnTo>
                  <a:lnTo>
                    <a:pt x="2436" y="4782"/>
                  </a:lnTo>
                  <a:lnTo>
                    <a:pt x="2434" y="4776"/>
                  </a:lnTo>
                  <a:lnTo>
                    <a:pt x="2428" y="4774"/>
                  </a:lnTo>
                  <a:lnTo>
                    <a:pt x="2422" y="4774"/>
                  </a:lnTo>
                  <a:close/>
                  <a:moveTo>
                    <a:pt x="2384" y="4796"/>
                  </a:moveTo>
                  <a:lnTo>
                    <a:pt x="2384" y="4796"/>
                  </a:lnTo>
                  <a:lnTo>
                    <a:pt x="2384" y="4798"/>
                  </a:lnTo>
                  <a:lnTo>
                    <a:pt x="2384" y="4802"/>
                  </a:lnTo>
                  <a:lnTo>
                    <a:pt x="2386" y="4806"/>
                  </a:lnTo>
                  <a:lnTo>
                    <a:pt x="2390" y="4806"/>
                  </a:lnTo>
                  <a:lnTo>
                    <a:pt x="2392" y="4806"/>
                  </a:lnTo>
                  <a:lnTo>
                    <a:pt x="2390" y="4802"/>
                  </a:lnTo>
                  <a:lnTo>
                    <a:pt x="2388" y="4798"/>
                  </a:lnTo>
                  <a:lnTo>
                    <a:pt x="2384" y="4796"/>
                  </a:lnTo>
                  <a:close/>
                  <a:moveTo>
                    <a:pt x="2578" y="4662"/>
                  </a:moveTo>
                  <a:lnTo>
                    <a:pt x="2578" y="4662"/>
                  </a:lnTo>
                  <a:lnTo>
                    <a:pt x="2580" y="4662"/>
                  </a:lnTo>
                  <a:lnTo>
                    <a:pt x="2584" y="4660"/>
                  </a:lnTo>
                  <a:lnTo>
                    <a:pt x="2584" y="4650"/>
                  </a:lnTo>
                  <a:lnTo>
                    <a:pt x="2584" y="4640"/>
                  </a:lnTo>
                  <a:lnTo>
                    <a:pt x="2582" y="4634"/>
                  </a:lnTo>
                  <a:lnTo>
                    <a:pt x="2578" y="4634"/>
                  </a:lnTo>
                  <a:lnTo>
                    <a:pt x="2574" y="4640"/>
                  </a:lnTo>
                  <a:lnTo>
                    <a:pt x="2570" y="4646"/>
                  </a:lnTo>
                  <a:lnTo>
                    <a:pt x="2572" y="4650"/>
                  </a:lnTo>
                  <a:lnTo>
                    <a:pt x="2574" y="4652"/>
                  </a:lnTo>
                  <a:lnTo>
                    <a:pt x="2578" y="4656"/>
                  </a:lnTo>
                  <a:lnTo>
                    <a:pt x="2576" y="4658"/>
                  </a:lnTo>
                  <a:lnTo>
                    <a:pt x="2574" y="4660"/>
                  </a:lnTo>
                  <a:lnTo>
                    <a:pt x="2578" y="4662"/>
                  </a:lnTo>
                  <a:close/>
                  <a:moveTo>
                    <a:pt x="2136" y="4766"/>
                  </a:moveTo>
                  <a:lnTo>
                    <a:pt x="2136" y="4766"/>
                  </a:lnTo>
                  <a:lnTo>
                    <a:pt x="2134" y="4768"/>
                  </a:lnTo>
                  <a:lnTo>
                    <a:pt x="2134" y="4772"/>
                  </a:lnTo>
                  <a:lnTo>
                    <a:pt x="2138" y="4782"/>
                  </a:lnTo>
                  <a:lnTo>
                    <a:pt x="2154" y="4806"/>
                  </a:lnTo>
                  <a:lnTo>
                    <a:pt x="2158" y="4812"/>
                  </a:lnTo>
                  <a:lnTo>
                    <a:pt x="2162" y="4812"/>
                  </a:lnTo>
                  <a:lnTo>
                    <a:pt x="2164" y="4810"/>
                  </a:lnTo>
                  <a:lnTo>
                    <a:pt x="2166" y="4806"/>
                  </a:lnTo>
                  <a:lnTo>
                    <a:pt x="2166" y="4794"/>
                  </a:lnTo>
                  <a:lnTo>
                    <a:pt x="2164" y="4790"/>
                  </a:lnTo>
                  <a:lnTo>
                    <a:pt x="2160" y="4786"/>
                  </a:lnTo>
                  <a:lnTo>
                    <a:pt x="2154" y="4780"/>
                  </a:lnTo>
                  <a:lnTo>
                    <a:pt x="2150" y="4772"/>
                  </a:lnTo>
                  <a:lnTo>
                    <a:pt x="2144" y="4768"/>
                  </a:lnTo>
                  <a:lnTo>
                    <a:pt x="2140" y="4766"/>
                  </a:lnTo>
                  <a:lnTo>
                    <a:pt x="2136" y="4766"/>
                  </a:lnTo>
                  <a:close/>
                  <a:moveTo>
                    <a:pt x="2832" y="5258"/>
                  </a:moveTo>
                  <a:lnTo>
                    <a:pt x="2832" y="5258"/>
                  </a:lnTo>
                  <a:lnTo>
                    <a:pt x="2828" y="5254"/>
                  </a:lnTo>
                  <a:lnTo>
                    <a:pt x="2828" y="5248"/>
                  </a:lnTo>
                  <a:lnTo>
                    <a:pt x="2832" y="5234"/>
                  </a:lnTo>
                  <a:lnTo>
                    <a:pt x="2832" y="5226"/>
                  </a:lnTo>
                  <a:lnTo>
                    <a:pt x="2832" y="5220"/>
                  </a:lnTo>
                  <a:lnTo>
                    <a:pt x="2828" y="5214"/>
                  </a:lnTo>
                  <a:lnTo>
                    <a:pt x="2820" y="5212"/>
                  </a:lnTo>
                  <a:lnTo>
                    <a:pt x="2808" y="5212"/>
                  </a:lnTo>
                  <a:lnTo>
                    <a:pt x="2798" y="5214"/>
                  </a:lnTo>
                  <a:lnTo>
                    <a:pt x="2786" y="5216"/>
                  </a:lnTo>
                  <a:lnTo>
                    <a:pt x="2780" y="5216"/>
                  </a:lnTo>
                  <a:lnTo>
                    <a:pt x="2772" y="5212"/>
                  </a:lnTo>
                  <a:lnTo>
                    <a:pt x="2762" y="5208"/>
                  </a:lnTo>
                  <a:lnTo>
                    <a:pt x="2762" y="5206"/>
                  </a:lnTo>
                  <a:lnTo>
                    <a:pt x="2762" y="5204"/>
                  </a:lnTo>
                  <a:lnTo>
                    <a:pt x="2762" y="5196"/>
                  </a:lnTo>
                  <a:lnTo>
                    <a:pt x="2762" y="5190"/>
                  </a:lnTo>
                  <a:lnTo>
                    <a:pt x="2758" y="5184"/>
                  </a:lnTo>
                  <a:lnTo>
                    <a:pt x="2754" y="5178"/>
                  </a:lnTo>
                  <a:lnTo>
                    <a:pt x="2752" y="5174"/>
                  </a:lnTo>
                  <a:lnTo>
                    <a:pt x="2748" y="5174"/>
                  </a:lnTo>
                  <a:lnTo>
                    <a:pt x="2746" y="5176"/>
                  </a:lnTo>
                  <a:lnTo>
                    <a:pt x="2740" y="5178"/>
                  </a:lnTo>
                  <a:lnTo>
                    <a:pt x="2738" y="5178"/>
                  </a:lnTo>
                  <a:lnTo>
                    <a:pt x="2734" y="5174"/>
                  </a:lnTo>
                  <a:lnTo>
                    <a:pt x="2730" y="5168"/>
                  </a:lnTo>
                  <a:lnTo>
                    <a:pt x="2728" y="5170"/>
                  </a:lnTo>
                  <a:lnTo>
                    <a:pt x="2726" y="5170"/>
                  </a:lnTo>
                  <a:lnTo>
                    <a:pt x="2720" y="5166"/>
                  </a:lnTo>
                  <a:lnTo>
                    <a:pt x="2718" y="5164"/>
                  </a:lnTo>
                  <a:lnTo>
                    <a:pt x="2714" y="5162"/>
                  </a:lnTo>
                  <a:lnTo>
                    <a:pt x="2708" y="5164"/>
                  </a:lnTo>
                  <a:lnTo>
                    <a:pt x="2704" y="5166"/>
                  </a:lnTo>
                  <a:lnTo>
                    <a:pt x="2700" y="5166"/>
                  </a:lnTo>
                  <a:lnTo>
                    <a:pt x="2698" y="5162"/>
                  </a:lnTo>
                  <a:lnTo>
                    <a:pt x="2694" y="5154"/>
                  </a:lnTo>
                  <a:lnTo>
                    <a:pt x="2692" y="5150"/>
                  </a:lnTo>
                  <a:lnTo>
                    <a:pt x="2688" y="5148"/>
                  </a:lnTo>
                  <a:lnTo>
                    <a:pt x="2686" y="5150"/>
                  </a:lnTo>
                  <a:lnTo>
                    <a:pt x="2682" y="5152"/>
                  </a:lnTo>
                  <a:lnTo>
                    <a:pt x="2680" y="5156"/>
                  </a:lnTo>
                  <a:lnTo>
                    <a:pt x="2676" y="5166"/>
                  </a:lnTo>
                  <a:lnTo>
                    <a:pt x="2670" y="5178"/>
                  </a:lnTo>
                  <a:lnTo>
                    <a:pt x="2668" y="5180"/>
                  </a:lnTo>
                  <a:lnTo>
                    <a:pt x="2666" y="5180"/>
                  </a:lnTo>
                  <a:lnTo>
                    <a:pt x="2660" y="5176"/>
                  </a:lnTo>
                  <a:lnTo>
                    <a:pt x="2654" y="5174"/>
                  </a:lnTo>
                  <a:lnTo>
                    <a:pt x="2646" y="5172"/>
                  </a:lnTo>
                  <a:lnTo>
                    <a:pt x="2634" y="5174"/>
                  </a:lnTo>
                  <a:lnTo>
                    <a:pt x="2630" y="5174"/>
                  </a:lnTo>
                  <a:lnTo>
                    <a:pt x="2626" y="5176"/>
                  </a:lnTo>
                  <a:lnTo>
                    <a:pt x="2620" y="5174"/>
                  </a:lnTo>
                  <a:lnTo>
                    <a:pt x="2612" y="5172"/>
                  </a:lnTo>
                  <a:lnTo>
                    <a:pt x="2604" y="5172"/>
                  </a:lnTo>
                  <a:lnTo>
                    <a:pt x="2600" y="5170"/>
                  </a:lnTo>
                  <a:lnTo>
                    <a:pt x="2596" y="5168"/>
                  </a:lnTo>
                  <a:lnTo>
                    <a:pt x="2594" y="5162"/>
                  </a:lnTo>
                  <a:lnTo>
                    <a:pt x="2590" y="5154"/>
                  </a:lnTo>
                  <a:lnTo>
                    <a:pt x="2588" y="5148"/>
                  </a:lnTo>
                  <a:lnTo>
                    <a:pt x="2586" y="5144"/>
                  </a:lnTo>
                  <a:lnTo>
                    <a:pt x="2584" y="5144"/>
                  </a:lnTo>
                  <a:lnTo>
                    <a:pt x="2582" y="5144"/>
                  </a:lnTo>
                  <a:lnTo>
                    <a:pt x="2576" y="5146"/>
                  </a:lnTo>
                  <a:lnTo>
                    <a:pt x="2574" y="5146"/>
                  </a:lnTo>
                  <a:lnTo>
                    <a:pt x="2570" y="5142"/>
                  </a:lnTo>
                  <a:lnTo>
                    <a:pt x="2566" y="5140"/>
                  </a:lnTo>
                  <a:lnTo>
                    <a:pt x="2564" y="5140"/>
                  </a:lnTo>
                  <a:lnTo>
                    <a:pt x="2558" y="5140"/>
                  </a:lnTo>
                  <a:lnTo>
                    <a:pt x="2554" y="5142"/>
                  </a:lnTo>
                  <a:lnTo>
                    <a:pt x="2552" y="5140"/>
                  </a:lnTo>
                  <a:lnTo>
                    <a:pt x="2550" y="5138"/>
                  </a:lnTo>
                  <a:lnTo>
                    <a:pt x="2544" y="5132"/>
                  </a:lnTo>
                  <a:lnTo>
                    <a:pt x="2538" y="5128"/>
                  </a:lnTo>
                  <a:lnTo>
                    <a:pt x="2532" y="5128"/>
                  </a:lnTo>
                  <a:lnTo>
                    <a:pt x="2530" y="5130"/>
                  </a:lnTo>
                  <a:lnTo>
                    <a:pt x="2530" y="5132"/>
                  </a:lnTo>
                  <a:lnTo>
                    <a:pt x="2528" y="5136"/>
                  </a:lnTo>
                  <a:lnTo>
                    <a:pt x="2526" y="5136"/>
                  </a:lnTo>
                  <a:lnTo>
                    <a:pt x="2520" y="5136"/>
                  </a:lnTo>
                  <a:lnTo>
                    <a:pt x="2512" y="5132"/>
                  </a:lnTo>
                  <a:lnTo>
                    <a:pt x="2498" y="5130"/>
                  </a:lnTo>
                  <a:lnTo>
                    <a:pt x="2492" y="5130"/>
                  </a:lnTo>
                  <a:lnTo>
                    <a:pt x="2488" y="5132"/>
                  </a:lnTo>
                  <a:lnTo>
                    <a:pt x="2486" y="5136"/>
                  </a:lnTo>
                  <a:lnTo>
                    <a:pt x="2484" y="5140"/>
                  </a:lnTo>
                  <a:lnTo>
                    <a:pt x="2482" y="5150"/>
                  </a:lnTo>
                  <a:lnTo>
                    <a:pt x="2480" y="5152"/>
                  </a:lnTo>
                  <a:lnTo>
                    <a:pt x="2478" y="5154"/>
                  </a:lnTo>
                  <a:lnTo>
                    <a:pt x="2474" y="5156"/>
                  </a:lnTo>
                  <a:lnTo>
                    <a:pt x="2472" y="5160"/>
                  </a:lnTo>
                  <a:lnTo>
                    <a:pt x="2472" y="5164"/>
                  </a:lnTo>
                  <a:lnTo>
                    <a:pt x="2464" y="5164"/>
                  </a:lnTo>
                  <a:lnTo>
                    <a:pt x="2460" y="5166"/>
                  </a:lnTo>
                  <a:lnTo>
                    <a:pt x="2458" y="5168"/>
                  </a:lnTo>
                  <a:lnTo>
                    <a:pt x="2460" y="5172"/>
                  </a:lnTo>
                  <a:lnTo>
                    <a:pt x="2464" y="5174"/>
                  </a:lnTo>
                  <a:lnTo>
                    <a:pt x="2474" y="5174"/>
                  </a:lnTo>
                  <a:lnTo>
                    <a:pt x="2482" y="5174"/>
                  </a:lnTo>
                  <a:lnTo>
                    <a:pt x="2490" y="5174"/>
                  </a:lnTo>
                  <a:lnTo>
                    <a:pt x="2494" y="5174"/>
                  </a:lnTo>
                  <a:lnTo>
                    <a:pt x="2496" y="5178"/>
                  </a:lnTo>
                  <a:lnTo>
                    <a:pt x="2500" y="5180"/>
                  </a:lnTo>
                  <a:lnTo>
                    <a:pt x="2504" y="5180"/>
                  </a:lnTo>
                  <a:lnTo>
                    <a:pt x="2510" y="5180"/>
                  </a:lnTo>
                  <a:lnTo>
                    <a:pt x="2512" y="5180"/>
                  </a:lnTo>
                  <a:lnTo>
                    <a:pt x="2508" y="5188"/>
                  </a:lnTo>
                  <a:lnTo>
                    <a:pt x="2506" y="5194"/>
                  </a:lnTo>
                  <a:lnTo>
                    <a:pt x="2508" y="5198"/>
                  </a:lnTo>
                  <a:lnTo>
                    <a:pt x="2510" y="5200"/>
                  </a:lnTo>
                  <a:lnTo>
                    <a:pt x="2516" y="5200"/>
                  </a:lnTo>
                  <a:lnTo>
                    <a:pt x="2536" y="5204"/>
                  </a:lnTo>
                  <a:lnTo>
                    <a:pt x="2550" y="5210"/>
                  </a:lnTo>
                  <a:lnTo>
                    <a:pt x="2570" y="5218"/>
                  </a:lnTo>
                  <a:lnTo>
                    <a:pt x="2576" y="5220"/>
                  </a:lnTo>
                  <a:lnTo>
                    <a:pt x="2584" y="5220"/>
                  </a:lnTo>
                  <a:lnTo>
                    <a:pt x="2588" y="5220"/>
                  </a:lnTo>
                  <a:lnTo>
                    <a:pt x="2594" y="5218"/>
                  </a:lnTo>
                  <a:lnTo>
                    <a:pt x="2602" y="5214"/>
                  </a:lnTo>
                  <a:lnTo>
                    <a:pt x="2606" y="5214"/>
                  </a:lnTo>
                  <a:lnTo>
                    <a:pt x="2608" y="5214"/>
                  </a:lnTo>
                  <a:lnTo>
                    <a:pt x="2614" y="5218"/>
                  </a:lnTo>
                  <a:lnTo>
                    <a:pt x="2620" y="5216"/>
                  </a:lnTo>
                  <a:lnTo>
                    <a:pt x="2628" y="5216"/>
                  </a:lnTo>
                  <a:lnTo>
                    <a:pt x="2642" y="5218"/>
                  </a:lnTo>
                  <a:lnTo>
                    <a:pt x="2648" y="5220"/>
                  </a:lnTo>
                  <a:lnTo>
                    <a:pt x="2654" y="5224"/>
                  </a:lnTo>
                  <a:lnTo>
                    <a:pt x="2662" y="5230"/>
                  </a:lnTo>
                  <a:lnTo>
                    <a:pt x="2668" y="5234"/>
                  </a:lnTo>
                  <a:lnTo>
                    <a:pt x="2676" y="5238"/>
                  </a:lnTo>
                  <a:lnTo>
                    <a:pt x="2690" y="5242"/>
                  </a:lnTo>
                  <a:lnTo>
                    <a:pt x="2706" y="5246"/>
                  </a:lnTo>
                  <a:lnTo>
                    <a:pt x="2722" y="5248"/>
                  </a:lnTo>
                  <a:lnTo>
                    <a:pt x="2726" y="5246"/>
                  </a:lnTo>
                  <a:lnTo>
                    <a:pt x="2728" y="5244"/>
                  </a:lnTo>
                  <a:lnTo>
                    <a:pt x="2732" y="5244"/>
                  </a:lnTo>
                  <a:lnTo>
                    <a:pt x="2752" y="5248"/>
                  </a:lnTo>
                  <a:lnTo>
                    <a:pt x="2764" y="5250"/>
                  </a:lnTo>
                  <a:lnTo>
                    <a:pt x="2770" y="5248"/>
                  </a:lnTo>
                  <a:lnTo>
                    <a:pt x="2772" y="5246"/>
                  </a:lnTo>
                  <a:lnTo>
                    <a:pt x="2774" y="5244"/>
                  </a:lnTo>
                  <a:lnTo>
                    <a:pt x="2774" y="5242"/>
                  </a:lnTo>
                  <a:lnTo>
                    <a:pt x="2776" y="5242"/>
                  </a:lnTo>
                  <a:lnTo>
                    <a:pt x="2794" y="5250"/>
                  </a:lnTo>
                  <a:lnTo>
                    <a:pt x="2806" y="5256"/>
                  </a:lnTo>
                  <a:lnTo>
                    <a:pt x="2814" y="5258"/>
                  </a:lnTo>
                  <a:lnTo>
                    <a:pt x="2820" y="5260"/>
                  </a:lnTo>
                  <a:lnTo>
                    <a:pt x="2828" y="5264"/>
                  </a:lnTo>
                  <a:lnTo>
                    <a:pt x="2834" y="5268"/>
                  </a:lnTo>
                  <a:lnTo>
                    <a:pt x="2836" y="5268"/>
                  </a:lnTo>
                  <a:lnTo>
                    <a:pt x="2836" y="5266"/>
                  </a:lnTo>
                  <a:lnTo>
                    <a:pt x="2836" y="5262"/>
                  </a:lnTo>
                  <a:lnTo>
                    <a:pt x="2832" y="5258"/>
                  </a:lnTo>
                  <a:close/>
                  <a:moveTo>
                    <a:pt x="2398" y="4778"/>
                  </a:moveTo>
                  <a:lnTo>
                    <a:pt x="2398" y="4778"/>
                  </a:lnTo>
                  <a:lnTo>
                    <a:pt x="2400" y="4780"/>
                  </a:lnTo>
                  <a:lnTo>
                    <a:pt x="2402" y="4780"/>
                  </a:lnTo>
                  <a:lnTo>
                    <a:pt x="2406" y="4780"/>
                  </a:lnTo>
                  <a:lnTo>
                    <a:pt x="2410" y="4776"/>
                  </a:lnTo>
                  <a:lnTo>
                    <a:pt x="2410" y="4774"/>
                  </a:lnTo>
                  <a:lnTo>
                    <a:pt x="2408" y="4772"/>
                  </a:lnTo>
                  <a:lnTo>
                    <a:pt x="2402" y="4772"/>
                  </a:lnTo>
                  <a:lnTo>
                    <a:pt x="2398" y="4774"/>
                  </a:lnTo>
                  <a:lnTo>
                    <a:pt x="2398" y="4776"/>
                  </a:lnTo>
                  <a:lnTo>
                    <a:pt x="2398" y="4778"/>
                  </a:lnTo>
                  <a:close/>
                  <a:moveTo>
                    <a:pt x="2330" y="4760"/>
                  </a:moveTo>
                  <a:lnTo>
                    <a:pt x="2330" y="4760"/>
                  </a:lnTo>
                  <a:lnTo>
                    <a:pt x="2330" y="4762"/>
                  </a:lnTo>
                  <a:lnTo>
                    <a:pt x="2332" y="4764"/>
                  </a:lnTo>
                  <a:lnTo>
                    <a:pt x="2340" y="4770"/>
                  </a:lnTo>
                  <a:lnTo>
                    <a:pt x="2348" y="4774"/>
                  </a:lnTo>
                  <a:lnTo>
                    <a:pt x="2350" y="4774"/>
                  </a:lnTo>
                  <a:lnTo>
                    <a:pt x="2350" y="4770"/>
                  </a:lnTo>
                  <a:lnTo>
                    <a:pt x="2350" y="4768"/>
                  </a:lnTo>
                  <a:lnTo>
                    <a:pt x="2346" y="4764"/>
                  </a:lnTo>
                  <a:lnTo>
                    <a:pt x="2340" y="4760"/>
                  </a:lnTo>
                  <a:lnTo>
                    <a:pt x="2334" y="4758"/>
                  </a:lnTo>
                  <a:lnTo>
                    <a:pt x="2332" y="4758"/>
                  </a:lnTo>
                  <a:lnTo>
                    <a:pt x="2330" y="4760"/>
                  </a:lnTo>
                  <a:close/>
                  <a:moveTo>
                    <a:pt x="2230" y="4942"/>
                  </a:moveTo>
                  <a:lnTo>
                    <a:pt x="2230" y="4942"/>
                  </a:lnTo>
                  <a:lnTo>
                    <a:pt x="2230" y="4944"/>
                  </a:lnTo>
                  <a:lnTo>
                    <a:pt x="2230" y="4946"/>
                  </a:lnTo>
                  <a:lnTo>
                    <a:pt x="2234" y="4952"/>
                  </a:lnTo>
                  <a:lnTo>
                    <a:pt x="2238" y="4956"/>
                  </a:lnTo>
                  <a:lnTo>
                    <a:pt x="2242" y="4956"/>
                  </a:lnTo>
                  <a:lnTo>
                    <a:pt x="2244" y="4954"/>
                  </a:lnTo>
                  <a:lnTo>
                    <a:pt x="2244" y="4952"/>
                  </a:lnTo>
                  <a:lnTo>
                    <a:pt x="2244" y="4950"/>
                  </a:lnTo>
                  <a:lnTo>
                    <a:pt x="2240" y="4944"/>
                  </a:lnTo>
                  <a:lnTo>
                    <a:pt x="2236" y="4940"/>
                  </a:lnTo>
                  <a:lnTo>
                    <a:pt x="2232" y="4940"/>
                  </a:lnTo>
                  <a:lnTo>
                    <a:pt x="2230" y="4942"/>
                  </a:lnTo>
                  <a:close/>
                  <a:moveTo>
                    <a:pt x="2194" y="4886"/>
                  </a:moveTo>
                  <a:lnTo>
                    <a:pt x="2194" y="4886"/>
                  </a:lnTo>
                  <a:lnTo>
                    <a:pt x="2192" y="4890"/>
                  </a:lnTo>
                  <a:lnTo>
                    <a:pt x="2192" y="4896"/>
                  </a:lnTo>
                  <a:lnTo>
                    <a:pt x="2194" y="4904"/>
                  </a:lnTo>
                  <a:lnTo>
                    <a:pt x="2198" y="4910"/>
                  </a:lnTo>
                  <a:lnTo>
                    <a:pt x="2208" y="4920"/>
                  </a:lnTo>
                  <a:lnTo>
                    <a:pt x="2214" y="4924"/>
                  </a:lnTo>
                  <a:lnTo>
                    <a:pt x="2218" y="4924"/>
                  </a:lnTo>
                  <a:lnTo>
                    <a:pt x="2220" y="4920"/>
                  </a:lnTo>
                  <a:lnTo>
                    <a:pt x="2220" y="4914"/>
                  </a:lnTo>
                  <a:lnTo>
                    <a:pt x="2214" y="4900"/>
                  </a:lnTo>
                  <a:lnTo>
                    <a:pt x="2210" y="4894"/>
                  </a:lnTo>
                  <a:lnTo>
                    <a:pt x="2204" y="4888"/>
                  </a:lnTo>
                  <a:lnTo>
                    <a:pt x="2200" y="4886"/>
                  </a:lnTo>
                  <a:lnTo>
                    <a:pt x="2194" y="4886"/>
                  </a:lnTo>
                  <a:close/>
                  <a:moveTo>
                    <a:pt x="2182" y="4866"/>
                  </a:moveTo>
                  <a:lnTo>
                    <a:pt x="2182" y="4866"/>
                  </a:lnTo>
                  <a:lnTo>
                    <a:pt x="2184" y="4868"/>
                  </a:lnTo>
                  <a:lnTo>
                    <a:pt x="2186" y="4866"/>
                  </a:lnTo>
                  <a:lnTo>
                    <a:pt x="2188" y="4862"/>
                  </a:lnTo>
                  <a:lnTo>
                    <a:pt x="2188" y="4856"/>
                  </a:lnTo>
                  <a:lnTo>
                    <a:pt x="2186" y="4850"/>
                  </a:lnTo>
                  <a:lnTo>
                    <a:pt x="2184" y="4850"/>
                  </a:lnTo>
                  <a:lnTo>
                    <a:pt x="2182" y="4850"/>
                  </a:lnTo>
                  <a:lnTo>
                    <a:pt x="2180" y="4854"/>
                  </a:lnTo>
                  <a:lnTo>
                    <a:pt x="2180" y="4860"/>
                  </a:lnTo>
                  <a:lnTo>
                    <a:pt x="2180" y="4864"/>
                  </a:lnTo>
                  <a:lnTo>
                    <a:pt x="2182" y="4866"/>
                  </a:lnTo>
                  <a:close/>
                  <a:moveTo>
                    <a:pt x="2248" y="4964"/>
                  </a:moveTo>
                  <a:lnTo>
                    <a:pt x="2248" y="4964"/>
                  </a:lnTo>
                  <a:lnTo>
                    <a:pt x="2246" y="4968"/>
                  </a:lnTo>
                  <a:lnTo>
                    <a:pt x="2246" y="4974"/>
                  </a:lnTo>
                  <a:lnTo>
                    <a:pt x="2248" y="4976"/>
                  </a:lnTo>
                  <a:lnTo>
                    <a:pt x="2252" y="4978"/>
                  </a:lnTo>
                  <a:lnTo>
                    <a:pt x="2254" y="4978"/>
                  </a:lnTo>
                  <a:lnTo>
                    <a:pt x="2256" y="4980"/>
                  </a:lnTo>
                  <a:lnTo>
                    <a:pt x="2260" y="4990"/>
                  </a:lnTo>
                  <a:lnTo>
                    <a:pt x="2262" y="4996"/>
                  </a:lnTo>
                  <a:lnTo>
                    <a:pt x="2264" y="4996"/>
                  </a:lnTo>
                  <a:lnTo>
                    <a:pt x="2266" y="4994"/>
                  </a:lnTo>
                  <a:lnTo>
                    <a:pt x="2266" y="4990"/>
                  </a:lnTo>
                  <a:lnTo>
                    <a:pt x="2266" y="4984"/>
                  </a:lnTo>
                  <a:lnTo>
                    <a:pt x="2260" y="4974"/>
                  </a:lnTo>
                  <a:lnTo>
                    <a:pt x="2254" y="4964"/>
                  </a:lnTo>
                  <a:lnTo>
                    <a:pt x="2250" y="4964"/>
                  </a:lnTo>
                  <a:lnTo>
                    <a:pt x="2248" y="4964"/>
                  </a:lnTo>
                  <a:close/>
                  <a:moveTo>
                    <a:pt x="2354" y="4788"/>
                  </a:moveTo>
                  <a:lnTo>
                    <a:pt x="2354" y="4788"/>
                  </a:lnTo>
                  <a:lnTo>
                    <a:pt x="2352" y="4784"/>
                  </a:lnTo>
                  <a:lnTo>
                    <a:pt x="2350" y="4792"/>
                  </a:lnTo>
                  <a:lnTo>
                    <a:pt x="2348" y="4796"/>
                  </a:lnTo>
                  <a:lnTo>
                    <a:pt x="2348" y="4800"/>
                  </a:lnTo>
                  <a:lnTo>
                    <a:pt x="2352" y="4800"/>
                  </a:lnTo>
                  <a:lnTo>
                    <a:pt x="2358" y="4802"/>
                  </a:lnTo>
                  <a:lnTo>
                    <a:pt x="2364" y="4802"/>
                  </a:lnTo>
                  <a:lnTo>
                    <a:pt x="2370" y="4804"/>
                  </a:lnTo>
                  <a:lnTo>
                    <a:pt x="2372" y="4804"/>
                  </a:lnTo>
                  <a:lnTo>
                    <a:pt x="2372" y="4800"/>
                  </a:lnTo>
                  <a:lnTo>
                    <a:pt x="2372" y="4798"/>
                  </a:lnTo>
                  <a:lnTo>
                    <a:pt x="2370" y="4796"/>
                  </a:lnTo>
                  <a:lnTo>
                    <a:pt x="2364" y="4794"/>
                  </a:lnTo>
                  <a:lnTo>
                    <a:pt x="2358" y="4792"/>
                  </a:lnTo>
                  <a:lnTo>
                    <a:pt x="2354" y="4788"/>
                  </a:lnTo>
                  <a:close/>
                  <a:moveTo>
                    <a:pt x="2484" y="5128"/>
                  </a:moveTo>
                  <a:lnTo>
                    <a:pt x="2484" y="5128"/>
                  </a:lnTo>
                  <a:lnTo>
                    <a:pt x="2486" y="5124"/>
                  </a:lnTo>
                  <a:lnTo>
                    <a:pt x="2486" y="5120"/>
                  </a:lnTo>
                  <a:lnTo>
                    <a:pt x="2488" y="5108"/>
                  </a:lnTo>
                  <a:lnTo>
                    <a:pt x="2486" y="5092"/>
                  </a:lnTo>
                  <a:lnTo>
                    <a:pt x="2488" y="5076"/>
                  </a:lnTo>
                  <a:lnTo>
                    <a:pt x="2488" y="5062"/>
                  </a:lnTo>
                  <a:lnTo>
                    <a:pt x="2486" y="5056"/>
                  </a:lnTo>
                  <a:lnTo>
                    <a:pt x="2484" y="5050"/>
                  </a:lnTo>
                  <a:lnTo>
                    <a:pt x="2486" y="5038"/>
                  </a:lnTo>
                  <a:lnTo>
                    <a:pt x="2488" y="5028"/>
                  </a:lnTo>
                  <a:lnTo>
                    <a:pt x="2488" y="5020"/>
                  </a:lnTo>
                  <a:lnTo>
                    <a:pt x="2486" y="5014"/>
                  </a:lnTo>
                  <a:lnTo>
                    <a:pt x="2492" y="5004"/>
                  </a:lnTo>
                  <a:lnTo>
                    <a:pt x="2494" y="4998"/>
                  </a:lnTo>
                  <a:lnTo>
                    <a:pt x="2496" y="4994"/>
                  </a:lnTo>
                  <a:lnTo>
                    <a:pt x="2494" y="4990"/>
                  </a:lnTo>
                  <a:lnTo>
                    <a:pt x="2492" y="4988"/>
                  </a:lnTo>
                  <a:lnTo>
                    <a:pt x="2486" y="4982"/>
                  </a:lnTo>
                  <a:lnTo>
                    <a:pt x="2482" y="4978"/>
                  </a:lnTo>
                  <a:lnTo>
                    <a:pt x="2480" y="4972"/>
                  </a:lnTo>
                  <a:lnTo>
                    <a:pt x="2476" y="4962"/>
                  </a:lnTo>
                  <a:lnTo>
                    <a:pt x="2472" y="4956"/>
                  </a:lnTo>
                  <a:lnTo>
                    <a:pt x="2468" y="4954"/>
                  </a:lnTo>
                  <a:lnTo>
                    <a:pt x="2460" y="4956"/>
                  </a:lnTo>
                  <a:lnTo>
                    <a:pt x="2456" y="4958"/>
                  </a:lnTo>
                  <a:lnTo>
                    <a:pt x="2452" y="4956"/>
                  </a:lnTo>
                  <a:lnTo>
                    <a:pt x="2450" y="4956"/>
                  </a:lnTo>
                  <a:lnTo>
                    <a:pt x="2446" y="4958"/>
                  </a:lnTo>
                  <a:lnTo>
                    <a:pt x="2440" y="4962"/>
                  </a:lnTo>
                  <a:lnTo>
                    <a:pt x="2442" y="4956"/>
                  </a:lnTo>
                  <a:lnTo>
                    <a:pt x="2446" y="4946"/>
                  </a:lnTo>
                  <a:lnTo>
                    <a:pt x="2446" y="4942"/>
                  </a:lnTo>
                  <a:lnTo>
                    <a:pt x="2442" y="4940"/>
                  </a:lnTo>
                  <a:lnTo>
                    <a:pt x="2438" y="4938"/>
                  </a:lnTo>
                  <a:lnTo>
                    <a:pt x="2436" y="4932"/>
                  </a:lnTo>
                  <a:lnTo>
                    <a:pt x="2430" y="4914"/>
                  </a:lnTo>
                  <a:lnTo>
                    <a:pt x="2428" y="4904"/>
                  </a:lnTo>
                  <a:lnTo>
                    <a:pt x="2426" y="4898"/>
                  </a:lnTo>
                  <a:lnTo>
                    <a:pt x="2422" y="4892"/>
                  </a:lnTo>
                  <a:lnTo>
                    <a:pt x="2420" y="4890"/>
                  </a:lnTo>
                  <a:lnTo>
                    <a:pt x="2416" y="4890"/>
                  </a:lnTo>
                  <a:lnTo>
                    <a:pt x="2410" y="4890"/>
                  </a:lnTo>
                  <a:lnTo>
                    <a:pt x="2404" y="4890"/>
                  </a:lnTo>
                  <a:lnTo>
                    <a:pt x="2394" y="4884"/>
                  </a:lnTo>
                  <a:lnTo>
                    <a:pt x="2390" y="4880"/>
                  </a:lnTo>
                  <a:lnTo>
                    <a:pt x="2388" y="4876"/>
                  </a:lnTo>
                  <a:lnTo>
                    <a:pt x="2388" y="4872"/>
                  </a:lnTo>
                  <a:lnTo>
                    <a:pt x="2388" y="4868"/>
                  </a:lnTo>
                  <a:lnTo>
                    <a:pt x="2390" y="4862"/>
                  </a:lnTo>
                  <a:lnTo>
                    <a:pt x="2392" y="4858"/>
                  </a:lnTo>
                  <a:lnTo>
                    <a:pt x="2390" y="4852"/>
                  </a:lnTo>
                  <a:lnTo>
                    <a:pt x="2390" y="4848"/>
                  </a:lnTo>
                  <a:lnTo>
                    <a:pt x="2392" y="4846"/>
                  </a:lnTo>
                  <a:lnTo>
                    <a:pt x="2396" y="4844"/>
                  </a:lnTo>
                  <a:lnTo>
                    <a:pt x="2400" y="4842"/>
                  </a:lnTo>
                  <a:lnTo>
                    <a:pt x="2402" y="4836"/>
                  </a:lnTo>
                  <a:lnTo>
                    <a:pt x="2402" y="4832"/>
                  </a:lnTo>
                  <a:lnTo>
                    <a:pt x="2400" y="4826"/>
                  </a:lnTo>
                  <a:lnTo>
                    <a:pt x="2396" y="4822"/>
                  </a:lnTo>
                  <a:lnTo>
                    <a:pt x="2392" y="4818"/>
                  </a:lnTo>
                  <a:lnTo>
                    <a:pt x="2386" y="4816"/>
                  </a:lnTo>
                  <a:lnTo>
                    <a:pt x="2380" y="4818"/>
                  </a:lnTo>
                  <a:lnTo>
                    <a:pt x="2376" y="4820"/>
                  </a:lnTo>
                  <a:lnTo>
                    <a:pt x="2374" y="4820"/>
                  </a:lnTo>
                  <a:lnTo>
                    <a:pt x="2372" y="4814"/>
                  </a:lnTo>
                  <a:lnTo>
                    <a:pt x="2372" y="4812"/>
                  </a:lnTo>
                  <a:lnTo>
                    <a:pt x="2368" y="4808"/>
                  </a:lnTo>
                  <a:lnTo>
                    <a:pt x="2364" y="4806"/>
                  </a:lnTo>
                  <a:lnTo>
                    <a:pt x="2356" y="4804"/>
                  </a:lnTo>
                  <a:lnTo>
                    <a:pt x="2348" y="4802"/>
                  </a:lnTo>
                  <a:lnTo>
                    <a:pt x="2342" y="4796"/>
                  </a:lnTo>
                  <a:lnTo>
                    <a:pt x="2340" y="4790"/>
                  </a:lnTo>
                  <a:lnTo>
                    <a:pt x="2338" y="4784"/>
                  </a:lnTo>
                  <a:lnTo>
                    <a:pt x="2336" y="4776"/>
                  </a:lnTo>
                  <a:lnTo>
                    <a:pt x="2332" y="4768"/>
                  </a:lnTo>
                  <a:lnTo>
                    <a:pt x="2324" y="4762"/>
                  </a:lnTo>
                  <a:lnTo>
                    <a:pt x="2314" y="4758"/>
                  </a:lnTo>
                  <a:lnTo>
                    <a:pt x="2308" y="4756"/>
                  </a:lnTo>
                  <a:lnTo>
                    <a:pt x="2304" y="4754"/>
                  </a:lnTo>
                  <a:lnTo>
                    <a:pt x="2302" y="4748"/>
                  </a:lnTo>
                  <a:lnTo>
                    <a:pt x="2300" y="4740"/>
                  </a:lnTo>
                  <a:lnTo>
                    <a:pt x="2298" y="4738"/>
                  </a:lnTo>
                  <a:lnTo>
                    <a:pt x="2296" y="4734"/>
                  </a:lnTo>
                  <a:lnTo>
                    <a:pt x="2288" y="4728"/>
                  </a:lnTo>
                  <a:lnTo>
                    <a:pt x="2284" y="4728"/>
                  </a:lnTo>
                  <a:lnTo>
                    <a:pt x="2282" y="4730"/>
                  </a:lnTo>
                  <a:lnTo>
                    <a:pt x="2282" y="4732"/>
                  </a:lnTo>
                  <a:lnTo>
                    <a:pt x="2282" y="4740"/>
                  </a:lnTo>
                  <a:lnTo>
                    <a:pt x="2282" y="4742"/>
                  </a:lnTo>
                  <a:lnTo>
                    <a:pt x="2280" y="4740"/>
                  </a:lnTo>
                  <a:lnTo>
                    <a:pt x="2274" y="4736"/>
                  </a:lnTo>
                  <a:lnTo>
                    <a:pt x="2270" y="4732"/>
                  </a:lnTo>
                  <a:lnTo>
                    <a:pt x="2266" y="4728"/>
                  </a:lnTo>
                  <a:lnTo>
                    <a:pt x="2262" y="4718"/>
                  </a:lnTo>
                  <a:lnTo>
                    <a:pt x="2258" y="4710"/>
                  </a:lnTo>
                  <a:lnTo>
                    <a:pt x="2254" y="4708"/>
                  </a:lnTo>
                  <a:lnTo>
                    <a:pt x="2252" y="4708"/>
                  </a:lnTo>
                  <a:lnTo>
                    <a:pt x="2248" y="4702"/>
                  </a:lnTo>
                  <a:lnTo>
                    <a:pt x="2242" y="4692"/>
                  </a:lnTo>
                  <a:lnTo>
                    <a:pt x="2234" y="4680"/>
                  </a:lnTo>
                  <a:lnTo>
                    <a:pt x="2222" y="4670"/>
                  </a:lnTo>
                  <a:lnTo>
                    <a:pt x="2214" y="4666"/>
                  </a:lnTo>
                  <a:lnTo>
                    <a:pt x="2208" y="4664"/>
                  </a:lnTo>
                  <a:lnTo>
                    <a:pt x="2204" y="4662"/>
                  </a:lnTo>
                  <a:lnTo>
                    <a:pt x="2200" y="4658"/>
                  </a:lnTo>
                  <a:lnTo>
                    <a:pt x="2196" y="4652"/>
                  </a:lnTo>
                  <a:lnTo>
                    <a:pt x="2192" y="4646"/>
                  </a:lnTo>
                  <a:lnTo>
                    <a:pt x="2190" y="4644"/>
                  </a:lnTo>
                  <a:lnTo>
                    <a:pt x="2186" y="4642"/>
                  </a:lnTo>
                  <a:lnTo>
                    <a:pt x="2182" y="4640"/>
                  </a:lnTo>
                  <a:lnTo>
                    <a:pt x="2180" y="4638"/>
                  </a:lnTo>
                  <a:lnTo>
                    <a:pt x="2180" y="4632"/>
                  </a:lnTo>
                  <a:lnTo>
                    <a:pt x="2178" y="4626"/>
                  </a:lnTo>
                  <a:lnTo>
                    <a:pt x="2176" y="4624"/>
                  </a:lnTo>
                  <a:lnTo>
                    <a:pt x="2174" y="4622"/>
                  </a:lnTo>
                  <a:lnTo>
                    <a:pt x="2170" y="4620"/>
                  </a:lnTo>
                  <a:lnTo>
                    <a:pt x="2168" y="4618"/>
                  </a:lnTo>
                  <a:lnTo>
                    <a:pt x="2166" y="4612"/>
                  </a:lnTo>
                  <a:lnTo>
                    <a:pt x="2166" y="4604"/>
                  </a:lnTo>
                  <a:lnTo>
                    <a:pt x="2162" y="4598"/>
                  </a:lnTo>
                  <a:lnTo>
                    <a:pt x="2158" y="4592"/>
                  </a:lnTo>
                  <a:lnTo>
                    <a:pt x="2150" y="4582"/>
                  </a:lnTo>
                  <a:lnTo>
                    <a:pt x="2146" y="4582"/>
                  </a:lnTo>
                  <a:lnTo>
                    <a:pt x="2146" y="4584"/>
                  </a:lnTo>
                  <a:lnTo>
                    <a:pt x="2142" y="4586"/>
                  </a:lnTo>
                  <a:lnTo>
                    <a:pt x="2138" y="4586"/>
                  </a:lnTo>
                  <a:lnTo>
                    <a:pt x="2134" y="4584"/>
                  </a:lnTo>
                  <a:lnTo>
                    <a:pt x="2130" y="4582"/>
                  </a:lnTo>
                  <a:lnTo>
                    <a:pt x="2128" y="4580"/>
                  </a:lnTo>
                  <a:lnTo>
                    <a:pt x="2122" y="4582"/>
                  </a:lnTo>
                  <a:lnTo>
                    <a:pt x="2114" y="4584"/>
                  </a:lnTo>
                  <a:lnTo>
                    <a:pt x="2108" y="4584"/>
                  </a:lnTo>
                  <a:lnTo>
                    <a:pt x="2098" y="4584"/>
                  </a:lnTo>
                  <a:lnTo>
                    <a:pt x="2088" y="4580"/>
                  </a:lnTo>
                  <a:lnTo>
                    <a:pt x="2086" y="4578"/>
                  </a:lnTo>
                  <a:lnTo>
                    <a:pt x="2084" y="4576"/>
                  </a:lnTo>
                  <a:lnTo>
                    <a:pt x="2082" y="4572"/>
                  </a:lnTo>
                  <a:lnTo>
                    <a:pt x="2078" y="4568"/>
                  </a:lnTo>
                  <a:lnTo>
                    <a:pt x="2070" y="4566"/>
                  </a:lnTo>
                  <a:lnTo>
                    <a:pt x="2062" y="4564"/>
                  </a:lnTo>
                  <a:lnTo>
                    <a:pt x="2058" y="4566"/>
                  </a:lnTo>
                  <a:lnTo>
                    <a:pt x="2056" y="4570"/>
                  </a:lnTo>
                  <a:lnTo>
                    <a:pt x="2056" y="4576"/>
                  </a:lnTo>
                  <a:lnTo>
                    <a:pt x="2058" y="4584"/>
                  </a:lnTo>
                  <a:lnTo>
                    <a:pt x="2060" y="4594"/>
                  </a:lnTo>
                  <a:lnTo>
                    <a:pt x="2070" y="4612"/>
                  </a:lnTo>
                  <a:lnTo>
                    <a:pt x="2080" y="4626"/>
                  </a:lnTo>
                  <a:lnTo>
                    <a:pt x="2086" y="4634"/>
                  </a:lnTo>
                  <a:lnTo>
                    <a:pt x="2094" y="4640"/>
                  </a:lnTo>
                  <a:lnTo>
                    <a:pt x="2102" y="4650"/>
                  </a:lnTo>
                  <a:lnTo>
                    <a:pt x="2104" y="4654"/>
                  </a:lnTo>
                  <a:lnTo>
                    <a:pt x="2108" y="4658"/>
                  </a:lnTo>
                  <a:lnTo>
                    <a:pt x="2114" y="4658"/>
                  </a:lnTo>
                  <a:lnTo>
                    <a:pt x="2116" y="4658"/>
                  </a:lnTo>
                  <a:lnTo>
                    <a:pt x="2120" y="4660"/>
                  </a:lnTo>
                  <a:lnTo>
                    <a:pt x="2124" y="4664"/>
                  </a:lnTo>
                  <a:lnTo>
                    <a:pt x="2130" y="4672"/>
                  </a:lnTo>
                  <a:lnTo>
                    <a:pt x="2138" y="4686"/>
                  </a:lnTo>
                  <a:lnTo>
                    <a:pt x="2138" y="4690"/>
                  </a:lnTo>
                  <a:lnTo>
                    <a:pt x="2138" y="4692"/>
                  </a:lnTo>
                  <a:lnTo>
                    <a:pt x="2146" y="4698"/>
                  </a:lnTo>
                  <a:lnTo>
                    <a:pt x="2152" y="4702"/>
                  </a:lnTo>
                  <a:lnTo>
                    <a:pt x="2154" y="4706"/>
                  </a:lnTo>
                  <a:lnTo>
                    <a:pt x="2154" y="4716"/>
                  </a:lnTo>
                  <a:lnTo>
                    <a:pt x="2156" y="4720"/>
                  </a:lnTo>
                  <a:lnTo>
                    <a:pt x="2158" y="4724"/>
                  </a:lnTo>
                  <a:lnTo>
                    <a:pt x="2162" y="4730"/>
                  </a:lnTo>
                  <a:lnTo>
                    <a:pt x="2172" y="4736"/>
                  </a:lnTo>
                  <a:lnTo>
                    <a:pt x="2182" y="4742"/>
                  </a:lnTo>
                  <a:lnTo>
                    <a:pt x="2192" y="4748"/>
                  </a:lnTo>
                  <a:lnTo>
                    <a:pt x="2198" y="4756"/>
                  </a:lnTo>
                  <a:lnTo>
                    <a:pt x="2200" y="4760"/>
                  </a:lnTo>
                  <a:lnTo>
                    <a:pt x="2200" y="4762"/>
                  </a:lnTo>
                  <a:lnTo>
                    <a:pt x="2198" y="4766"/>
                  </a:lnTo>
                  <a:lnTo>
                    <a:pt x="2198" y="4772"/>
                  </a:lnTo>
                  <a:lnTo>
                    <a:pt x="2206" y="4794"/>
                  </a:lnTo>
                  <a:lnTo>
                    <a:pt x="2214" y="4820"/>
                  </a:lnTo>
                  <a:lnTo>
                    <a:pt x="2218" y="4828"/>
                  </a:lnTo>
                  <a:lnTo>
                    <a:pt x="2226" y="4834"/>
                  </a:lnTo>
                  <a:lnTo>
                    <a:pt x="2234" y="4838"/>
                  </a:lnTo>
                  <a:lnTo>
                    <a:pt x="2236" y="4844"/>
                  </a:lnTo>
                  <a:lnTo>
                    <a:pt x="2240" y="4854"/>
                  </a:lnTo>
                  <a:lnTo>
                    <a:pt x="2254" y="4870"/>
                  </a:lnTo>
                  <a:lnTo>
                    <a:pt x="2260" y="4876"/>
                  </a:lnTo>
                  <a:lnTo>
                    <a:pt x="2262" y="4882"/>
                  </a:lnTo>
                  <a:lnTo>
                    <a:pt x="2264" y="4886"/>
                  </a:lnTo>
                  <a:lnTo>
                    <a:pt x="2264" y="4890"/>
                  </a:lnTo>
                  <a:lnTo>
                    <a:pt x="2262" y="4898"/>
                  </a:lnTo>
                  <a:lnTo>
                    <a:pt x="2264" y="4900"/>
                  </a:lnTo>
                  <a:lnTo>
                    <a:pt x="2266" y="4904"/>
                  </a:lnTo>
                  <a:lnTo>
                    <a:pt x="2274" y="4912"/>
                  </a:lnTo>
                  <a:lnTo>
                    <a:pt x="2278" y="4922"/>
                  </a:lnTo>
                  <a:lnTo>
                    <a:pt x="2282" y="4934"/>
                  </a:lnTo>
                  <a:lnTo>
                    <a:pt x="2284" y="4946"/>
                  </a:lnTo>
                  <a:lnTo>
                    <a:pt x="2290" y="4960"/>
                  </a:lnTo>
                  <a:lnTo>
                    <a:pt x="2300" y="4976"/>
                  </a:lnTo>
                  <a:lnTo>
                    <a:pt x="2312" y="4992"/>
                  </a:lnTo>
                  <a:lnTo>
                    <a:pt x="2326" y="5008"/>
                  </a:lnTo>
                  <a:lnTo>
                    <a:pt x="2336" y="5018"/>
                  </a:lnTo>
                  <a:lnTo>
                    <a:pt x="2342" y="5028"/>
                  </a:lnTo>
                  <a:lnTo>
                    <a:pt x="2350" y="5038"/>
                  </a:lnTo>
                  <a:lnTo>
                    <a:pt x="2364" y="5054"/>
                  </a:lnTo>
                  <a:lnTo>
                    <a:pt x="2380" y="5072"/>
                  </a:lnTo>
                  <a:lnTo>
                    <a:pt x="2394" y="5084"/>
                  </a:lnTo>
                  <a:lnTo>
                    <a:pt x="2404" y="5094"/>
                  </a:lnTo>
                  <a:lnTo>
                    <a:pt x="2416" y="5108"/>
                  </a:lnTo>
                  <a:lnTo>
                    <a:pt x="2426" y="5122"/>
                  </a:lnTo>
                  <a:lnTo>
                    <a:pt x="2434" y="5132"/>
                  </a:lnTo>
                  <a:lnTo>
                    <a:pt x="2436" y="5134"/>
                  </a:lnTo>
                  <a:lnTo>
                    <a:pt x="2438" y="5134"/>
                  </a:lnTo>
                  <a:lnTo>
                    <a:pt x="2434" y="5120"/>
                  </a:lnTo>
                  <a:lnTo>
                    <a:pt x="2434" y="5112"/>
                  </a:lnTo>
                  <a:lnTo>
                    <a:pt x="2434" y="5110"/>
                  </a:lnTo>
                  <a:lnTo>
                    <a:pt x="2438" y="5112"/>
                  </a:lnTo>
                  <a:lnTo>
                    <a:pt x="2444" y="5114"/>
                  </a:lnTo>
                  <a:lnTo>
                    <a:pt x="2450" y="5118"/>
                  </a:lnTo>
                  <a:lnTo>
                    <a:pt x="2454" y="5120"/>
                  </a:lnTo>
                  <a:lnTo>
                    <a:pt x="2458" y="5118"/>
                  </a:lnTo>
                  <a:lnTo>
                    <a:pt x="2460" y="5114"/>
                  </a:lnTo>
                  <a:lnTo>
                    <a:pt x="2462" y="5108"/>
                  </a:lnTo>
                  <a:lnTo>
                    <a:pt x="2464" y="5108"/>
                  </a:lnTo>
                  <a:lnTo>
                    <a:pt x="2470" y="5116"/>
                  </a:lnTo>
                  <a:lnTo>
                    <a:pt x="2476" y="5126"/>
                  </a:lnTo>
                  <a:lnTo>
                    <a:pt x="2480" y="5128"/>
                  </a:lnTo>
                  <a:lnTo>
                    <a:pt x="2484" y="5128"/>
                  </a:lnTo>
                  <a:close/>
                  <a:moveTo>
                    <a:pt x="2344" y="4774"/>
                  </a:moveTo>
                  <a:lnTo>
                    <a:pt x="2344" y="4774"/>
                  </a:lnTo>
                  <a:lnTo>
                    <a:pt x="2340" y="4772"/>
                  </a:lnTo>
                  <a:lnTo>
                    <a:pt x="2338" y="4772"/>
                  </a:lnTo>
                  <a:lnTo>
                    <a:pt x="2338" y="4774"/>
                  </a:lnTo>
                  <a:lnTo>
                    <a:pt x="2338" y="4776"/>
                  </a:lnTo>
                  <a:lnTo>
                    <a:pt x="2340" y="4784"/>
                  </a:lnTo>
                  <a:lnTo>
                    <a:pt x="2344" y="4792"/>
                  </a:lnTo>
                  <a:lnTo>
                    <a:pt x="2346" y="4792"/>
                  </a:lnTo>
                  <a:lnTo>
                    <a:pt x="2348" y="4788"/>
                  </a:lnTo>
                  <a:lnTo>
                    <a:pt x="2348" y="4780"/>
                  </a:lnTo>
                  <a:lnTo>
                    <a:pt x="2346" y="4776"/>
                  </a:lnTo>
                  <a:lnTo>
                    <a:pt x="2344" y="4774"/>
                  </a:lnTo>
                  <a:close/>
                  <a:moveTo>
                    <a:pt x="2374" y="4792"/>
                  </a:moveTo>
                  <a:lnTo>
                    <a:pt x="2374" y="4792"/>
                  </a:lnTo>
                  <a:lnTo>
                    <a:pt x="2372" y="4786"/>
                  </a:lnTo>
                  <a:lnTo>
                    <a:pt x="2366" y="4784"/>
                  </a:lnTo>
                  <a:lnTo>
                    <a:pt x="2360" y="4782"/>
                  </a:lnTo>
                  <a:lnTo>
                    <a:pt x="2358" y="4782"/>
                  </a:lnTo>
                  <a:lnTo>
                    <a:pt x="2358" y="4784"/>
                  </a:lnTo>
                  <a:lnTo>
                    <a:pt x="2358" y="4788"/>
                  </a:lnTo>
                  <a:lnTo>
                    <a:pt x="2364" y="4790"/>
                  </a:lnTo>
                  <a:lnTo>
                    <a:pt x="2372" y="4794"/>
                  </a:lnTo>
                  <a:lnTo>
                    <a:pt x="2374" y="4794"/>
                  </a:lnTo>
                  <a:lnTo>
                    <a:pt x="2374" y="4792"/>
                  </a:lnTo>
                  <a:close/>
                  <a:moveTo>
                    <a:pt x="2316" y="4736"/>
                  </a:moveTo>
                  <a:lnTo>
                    <a:pt x="2316" y="4736"/>
                  </a:lnTo>
                  <a:lnTo>
                    <a:pt x="2312" y="4736"/>
                  </a:lnTo>
                  <a:lnTo>
                    <a:pt x="2310" y="4736"/>
                  </a:lnTo>
                  <a:lnTo>
                    <a:pt x="2306" y="4740"/>
                  </a:lnTo>
                  <a:lnTo>
                    <a:pt x="2306" y="4746"/>
                  </a:lnTo>
                  <a:lnTo>
                    <a:pt x="2308" y="4750"/>
                  </a:lnTo>
                  <a:lnTo>
                    <a:pt x="2310" y="4752"/>
                  </a:lnTo>
                  <a:lnTo>
                    <a:pt x="2312" y="4752"/>
                  </a:lnTo>
                  <a:lnTo>
                    <a:pt x="2314" y="4752"/>
                  </a:lnTo>
                  <a:lnTo>
                    <a:pt x="2318" y="4746"/>
                  </a:lnTo>
                  <a:lnTo>
                    <a:pt x="2318" y="4740"/>
                  </a:lnTo>
                  <a:lnTo>
                    <a:pt x="2318" y="4736"/>
                  </a:lnTo>
                  <a:lnTo>
                    <a:pt x="2316" y="4736"/>
                  </a:lnTo>
                  <a:close/>
                  <a:moveTo>
                    <a:pt x="36" y="5458"/>
                  </a:moveTo>
                  <a:lnTo>
                    <a:pt x="36" y="5458"/>
                  </a:lnTo>
                  <a:lnTo>
                    <a:pt x="32" y="5458"/>
                  </a:lnTo>
                  <a:lnTo>
                    <a:pt x="30" y="5460"/>
                  </a:lnTo>
                  <a:lnTo>
                    <a:pt x="32" y="5464"/>
                  </a:lnTo>
                  <a:lnTo>
                    <a:pt x="36" y="5470"/>
                  </a:lnTo>
                  <a:lnTo>
                    <a:pt x="38" y="5472"/>
                  </a:lnTo>
                  <a:lnTo>
                    <a:pt x="40" y="5472"/>
                  </a:lnTo>
                  <a:lnTo>
                    <a:pt x="40" y="5468"/>
                  </a:lnTo>
                  <a:lnTo>
                    <a:pt x="40" y="5462"/>
                  </a:lnTo>
                  <a:lnTo>
                    <a:pt x="36" y="5458"/>
                  </a:lnTo>
                  <a:close/>
                  <a:moveTo>
                    <a:pt x="2554" y="4992"/>
                  </a:moveTo>
                  <a:lnTo>
                    <a:pt x="2554" y="4992"/>
                  </a:lnTo>
                  <a:lnTo>
                    <a:pt x="2558" y="4998"/>
                  </a:lnTo>
                  <a:lnTo>
                    <a:pt x="2560" y="4998"/>
                  </a:lnTo>
                  <a:lnTo>
                    <a:pt x="2562" y="4996"/>
                  </a:lnTo>
                  <a:lnTo>
                    <a:pt x="2564" y="4994"/>
                  </a:lnTo>
                  <a:lnTo>
                    <a:pt x="2566" y="4994"/>
                  </a:lnTo>
                  <a:lnTo>
                    <a:pt x="2570" y="4994"/>
                  </a:lnTo>
                  <a:lnTo>
                    <a:pt x="2574" y="4994"/>
                  </a:lnTo>
                  <a:lnTo>
                    <a:pt x="2578" y="4988"/>
                  </a:lnTo>
                  <a:lnTo>
                    <a:pt x="2582" y="4980"/>
                  </a:lnTo>
                  <a:lnTo>
                    <a:pt x="2582" y="4976"/>
                  </a:lnTo>
                  <a:lnTo>
                    <a:pt x="2580" y="4974"/>
                  </a:lnTo>
                  <a:lnTo>
                    <a:pt x="2576" y="4968"/>
                  </a:lnTo>
                  <a:lnTo>
                    <a:pt x="2568" y="4964"/>
                  </a:lnTo>
                  <a:lnTo>
                    <a:pt x="2562" y="4962"/>
                  </a:lnTo>
                  <a:lnTo>
                    <a:pt x="2558" y="4964"/>
                  </a:lnTo>
                  <a:lnTo>
                    <a:pt x="2556" y="4968"/>
                  </a:lnTo>
                  <a:lnTo>
                    <a:pt x="2554" y="4972"/>
                  </a:lnTo>
                  <a:lnTo>
                    <a:pt x="2552" y="4982"/>
                  </a:lnTo>
                  <a:lnTo>
                    <a:pt x="2552" y="4988"/>
                  </a:lnTo>
                  <a:lnTo>
                    <a:pt x="2554" y="4992"/>
                  </a:lnTo>
                  <a:close/>
                  <a:moveTo>
                    <a:pt x="8" y="5430"/>
                  </a:moveTo>
                  <a:lnTo>
                    <a:pt x="8" y="5430"/>
                  </a:lnTo>
                  <a:lnTo>
                    <a:pt x="6" y="5434"/>
                  </a:lnTo>
                  <a:lnTo>
                    <a:pt x="6" y="5436"/>
                  </a:lnTo>
                  <a:lnTo>
                    <a:pt x="6" y="5440"/>
                  </a:lnTo>
                  <a:lnTo>
                    <a:pt x="10" y="5444"/>
                  </a:lnTo>
                  <a:lnTo>
                    <a:pt x="14" y="5442"/>
                  </a:lnTo>
                  <a:lnTo>
                    <a:pt x="14" y="5438"/>
                  </a:lnTo>
                  <a:lnTo>
                    <a:pt x="14" y="5434"/>
                  </a:lnTo>
                  <a:lnTo>
                    <a:pt x="12" y="5430"/>
                  </a:lnTo>
                  <a:lnTo>
                    <a:pt x="10" y="5430"/>
                  </a:lnTo>
                  <a:lnTo>
                    <a:pt x="8" y="5430"/>
                  </a:lnTo>
                  <a:close/>
                  <a:moveTo>
                    <a:pt x="3222" y="4178"/>
                  </a:moveTo>
                  <a:lnTo>
                    <a:pt x="3222" y="4178"/>
                  </a:lnTo>
                  <a:lnTo>
                    <a:pt x="3224" y="4178"/>
                  </a:lnTo>
                  <a:lnTo>
                    <a:pt x="3228" y="4176"/>
                  </a:lnTo>
                  <a:lnTo>
                    <a:pt x="3232" y="4172"/>
                  </a:lnTo>
                  <a:lnTo>
                    <a:pt x="3234" y="4166"/>
                  </a:lnTo>
                  <a:lnTo>
                    <a:pt x="3232" y="4162"/>
                  </a:lnTo>
                  <a:lnTo>
                    <a:pt x="3232" y="4160"/>
                  </a:lnTo>
                  <a:lnTo>
                    <a:pt x="3230" y="4160"/>
                  </a:lnTo>
                  <a:lnTo>
                    <a:pt x="3228" y="4156"/>
                  </a:lnTo>
                  <a:lnTo>
                    <a:pt x="3226" y="4152"/>
                  </a:lnTo>
                  <a:lnTo>
                    <a:pt x="3224" y="4150"/>
                  </a:lnTo>
                  <a:lnTo>
                    <a:pt x="3222" y="4154"/>
                  </a:lnTo>
                  <a:lnTo>
                    <a:pt x="3222" y="4160"/>
                  </a:lnTo>
                  <a:lnTo>
                    <a:pt x="3222" y="4168"/>
                  </a:lnTo>
                  <a:lnTo>
                    <a:pt x="3220" y="4172"/>
                  </a:lnTo>
                  <a:lnTo>
                    <a:pt x="3218" y="4174"/>
                  </a:lnTo>
                  <a:lnTo>
                    <a:pt x="3222" y="4178"/>
                  </a:lnTo>
                  <a:close/>
                  <a:moveTo>
                    <a:pt x="3526" y="3176"/>
                  </a:moveTo>
                  <a:lnTo>
                    <a:pt x="3526" y="3176"/>
                  </a:lnTo>
                  <a:lnTo>
                    <a:pt x="3522" y="3176"/>
                  </a:lnTo>
                  <a:lnTo>
                    <a:pt x="3520" y="3174"/>
                  </a:lnTo>
                  <a:lnTo>
                    <a:pt x="3522" y="3168"/>
                  </a:lnTo>
                  <a:lnTo>
                    <a:pt x="3526" y="3162"/>
                  </a:lnTo>
                  <a:lnTo>
                    <a:pt x="3526" y="3158"/>
                  </a:lnTo>
                  <a:lnTo>
                    <a:pt x="3526" y="3154"/>
                  </a:lnTo>
                  <a:lnTo>
                    <a:pt x="3522" y="3152"/>
                  </a:lnTo>
                  <a:lnTo>
                    <a:pt x="3518" y="3152"/>
                  </a:lnTo>
                  <a:lnTo>
                    <a:pt x="3510" y="3156"/>
                  </a:lnTo>
                  <a:lnTo>
                    <a:pt x="3506" y="3156"/>
                  </a:lnTo>
                  <a:lnTo>
                    <a:pt x="3504" y="3156"/>
                  </a:lnTo>
                  <a:lnTo>
                    <a:pt x="3500" y="3154"/>
                  </a:lnTo>
                  <a:lnTo>
                    <a:pt x="3500" y="3148"/>
                  </a:lnTo>
                  <a:lnTo>
                    <a:pt x="3498" y="3146"/>
                  </a:lnTo>
                  <a:lnTo>
                    <a:pt x="3496" y="3142"/>
                  </a:lnTo>
                  <a:lnTo>
                    <a:pt x="3490" y="3140"/>
                  </a:lnTo>
                  <a:lnTo>
                    <a:pt x="3486" y="3140"/>
                  </a:lnTo>
                  <a:lnTo>
                    <a:pt x="3482" y="3140"/>
                  </a:lnTo>
                  <a:lnTo>
                    <a:pt x="3478" y="3144"/>
                  </a:lnTo>
                  <a:lnTo>
                    <a:pt x="3476" y="3148"/>
                  </a:lnTo>
                  <a:lnTo>
                    <a:pt x="3474" y="3154"/>
                  </a:lnTo>
                  <a:lnTo>
                    <a:pt x="3470" y="3154"/>
                  </a:lnTo>
                  <a:lnTo>
                    <a:pt x="3466" y="3154"/>
                  </a:lnTo>
                  <a:lnTo>
                    <a:pt x="3464" y="3160"/>
                  </a:lnTo>
                  <a:lnTo>
                    <a:pt x="3462" y="3164"/>
                  </a:lnTo>
                  <a:lnTo>
                    <a:pt x="3460" y="3164"/>
                  </a:lnTo>
                  <a:lnTo>
                    <a:pt x="3456" y="3160"/>
                  </a:lnTo>
                  <a:lnTo>
                    <a:pt x="3454" y="3158"/>
                  </a:lnTo>
                  <a:lnTo>
                    <a:pt x="3452" y="3164"/>
                  </a:lnTo>
                  <a:lnTo>
                    <a:pt x="3452" y="3168"/>
                  </a:lnTo>
                  <a:lnTo>
                    <a:pt x="3448" y="3170"/>
                  </a:lnTo>
                  <a:lnTo>
                    <a:pt x="3444" y="3168"/>
                  </a:lnTo>
                  <a:lnTo>
                    <a:pt x="3440" y="3168"/>
                  </a:lnTo>
                  <a:lnTo>
                    <a:pt x="3442" y="3174"/>
                  </a:lnTo>
                  <a:lnTo>
                    <a:pt x="3444" y="3182"/>
                  </a:lnTo>
                  <a:lnTo>
                    <a:pt x="3444" y="3186"/>
                  </a:lnTo>
                  <a:lnTo>
                    <a:pt x="3444" y="3190"/>
                  </a:lnTo>
                  <a:lnTo>
                    <a:pt x="3446" y="3196"/>
                  </a:lnTo>
                  <a:lnTo>
                    <a:pt x="3448" y="3200"/>
                  </a:lnTo>
                  <a:lnTo>
                    <a:pt x="3450" y="3204"/>
                  </a:lnTo>
                  <a:lnTo>
                    <a:pt x="3450" y="3210"/>
                  </a:lnTo>
                  <a:lnTo>
                    <a:pt x="3456" y="3204"/>
                  </a:lnTo>
                  <a:lnTo>
                    <a:pt x="3460" y="3202"/>
                  </a:lnTo>
                  <a:lnTo>
                    <a:pt x="3464" y="3200"/>
                  </a:lnTo>
                  <a:lnTo>
                    <a:pt x="3464" y="3202"/>
                  </a:lnTo>
                  <a:lnTo>
                    <a:pt x="3464" y="3204"/>
                  </a:lnTo>
                  <a:lnTo>
                    <a:pt x="3466" y="3208"/>
                  </a:lnTo>
                  <a:lnTo>
                    <a:pt x="3468" y="3208"/>
                  </a:lnTo>
                  <a:lnTo>
                    <a:pt x="3472" y="3206"/>
                  </a:lnTo>
                  <a:lnTo>
                    <a:pt x="3474" y="3204"/>
                  </a:lnTo>
                  <a:lnTo>
                    <a:pt x="3474" y="3200"/>
                  </a:lnTo>
                  <a:lnTo>
                    <a:pt x="3472" y="3198"/>
                  </a:lnTo>
                  <a:lnTo>
                    <a:pt x="3468" y="3194"/>
                  </a:lnTo>
                  <a:lnTo>
                    <a:pt x="3466" y="3192"/>
                  </a:lnTo>
                  <a:lnTo>
                    <a:pt x="3464" y="3188"/>
                  </a:lnTo>
                  <a:lnTo>
                    <a:pt x="3466" y="3182"/>
                  </a:lnTo>
                  <a:lnTo>
                    <a:pt x="3466" y="3180"/>
                  </a:lnTo>
                  <a:lnTo>
                    <a:pt x="3468" y="3180"/>
                  </a:lnTo>
                  <a:lnTo>
                    <a:pt x="3470" y="3182"/>
                  </a:lnTo>
                  <a:lnTo>
                    <a:pt x="3474" y="3186"/>
                  </a:lnTo>
                  <a:lnTo>
                    <a:pt x="3480" y="3196"/>
                  </a:lnTo>
                  <a:lnTo>
                    <a:pt x="3482" y="3208"/>
                  </a:lnTo>
                  <a:lnTo>
                    <a:pt x="3480" y="3218"/>
                  </a:lnTo>
                  <a:lnTo>
                    <a:pt x="3474" y="3228"/>
                  </a:lnTo>
                  <a:lnTo>
                    <a:pt x="3468" y="3236"/>
                  </a:lnTo>
                  <a:lnTo>
                    <a:pt x="3466" y="3242"/>
                  </a:lnTo>
                  <a:lnTo>
                    <a:pt x="3470" y="3258"/>
                  </a:lnTo>
                  <a:lnTo>
                    <a:pt x="3470" y="3266"/>
                  </a:lnTo>
                  <a:lnTo>
                    <a:pt x="3468" y="3270"/>
                  </a:lnTo>
                  <a:lnTo>
                    <a:pt x="3466" y="3274"/>
                  </a:lnTo>
                  <a:lnTo>
                    <a:pt x="3466" y="3276"/>
                  </a:lnTo>
                  <a:lnTo>
                    <a:pt x="3476" y="3280"/>
                  </a:lnTo>
                  <a:lnTo>
                    <a:pt x="3482" y="3282"/>
                  </a:lnTo>
                  <a:lnTo>
                    <a:pt x="3486" y="3286"/>
                  </a:lnTo>
                  <a:lnTo>
                    <a:pt x="3486" y="3290"/>
                  </a:lnTo>
                  <a:lnTo>
                    <a:pt x="3486" y="3292"/>
                  </a:lnTo>
                  <a:lnTo>
                    <a:pt x="3488" y="3292"/>
                  </a:lnTo>
                  <a:lnTo>
                    <a:pt x="3496" y="3288"/>
                  </a:lnTo>
                  <a:lnTo>
                    <a:pt x="3500" y="3284"/>
                  </a:lnTo>
                  <a:lnTo>
                    <a:pt x="3502" y="3280"/>
                  </a:lnTo>
                  <a:lnTo>
                    <a:pt x="3502" y="3278"/>
                  </a:lnTo>
                  <a:lnTo>
                    <a:pt x="3502" y="3276"/>
                  </a:lnTo>
                  <a:lnTo>
                    <a:pt x="3500" y="3272"/>
                  </a:lnTo>
                  <a:lnTo>
                    <a:pt x="3502" y="3270"/>
                  </a:lnTo>
                  <a:lnTo>
                    <a:pt x="3506" y="3268"/>
                  </a:lnTo>
                  <a:lnTo>
                    <a:pt x="3508" y="3270"/>
                  </a:lnTo>
                  <a:lnTo>
                    <a:pt x="3510" y="3274"/>
                  </a:lnTo>
                  <a:lnTo>
                    <a:pt x="3514" y="3272"/>
                  </a:lnTo>
                  <a:lnTo>
                    <a:pt x="3516" y="3268"/>
                  </a:lnTo>
                  <a:lnTo>
                    <a:pt x="3518" y="3260"/>
                  </a:lnTo>
                  <a:lnTo>
                    <a:pt x="3522" y="3236"/>
                  </a:lnTo>
                  <a:lnTo>
                    <a:pt x="3528" y="3212"/>
                  </a:lnTo>
                  <a:lnTo>
                    <a:pt x="3532" y="3202"/>
                  </a:lnTo>
                  <a:lnTo>
                    <a:pt x="3534" y="3200"/>
                  </a:lnTo>
                  <a:lnTo>
                    <a:pt x="3538" y="3198"/>
                  </a:lnTo>
                  <a:lnTo>
                    <a:pt x="3540" y="3196"/>
                  </a:lnTo>
                  <a:lnTo>
                    <a:pt x="3542" y="3194"/>
                  </a:lnTo>
                  <a:lnTo>
                    <a:pt x="3540" y="3186"/>
                  </a:lnTo>
                  <a:lnTo>
                    <a:pt x="3534" y="3180"/>
                  </a:lnTo>
                  <a:lnTo>
                    <a:pt x="3530" y="3178"/>
                  </a:lnTo>
                  <a:lnTo>
                    <a:pt x="3526" y="3176"/>
                  </a:lnTo>
                  <a:close/>
                  <a:moveTo>
                    <a:pt x="3432" y="3438"/>
                  </a:moveTo>
                  <a:lnTo>
                    <a:pt x="3432" y="3438"/>
                  </a:lnTo>
                  <a:lnTo>
                    <a:pt x="3432" y="3442"/>
                  </a:lnTo>
                  <a:lnTo>
                    <a:pt x="3434" y="3442"/>
                  </a:lnTo>
                  <a:lnTo>
                    <a:pt x="3440" y="3436"/>
                  </a:lnTo>
                  <a:lnTo>
                    <a:pt x="3446" y="3428"/>
                  </a:lnTo>
                  <a:lnTo>
                    <a:pt x="3448" y="3424"/>
                  </a:lnTo>
                  <a:lnTo>
                    <a:pt x="3448" y="3422"/>
                  </a:lnTo>
                  <a:lnTo>
                    <a:pt x="3444" y="3422"/>
                  </a:lnTo>
                  <a:lnTo>
                    <a:pt x="3438" y="3424"/>
                  </a:lnTo>
                  <a:lnTo>
                    <a:pt x="3434" y="3430"/>
                  </a:lnTo>
                  <a:lnTo>
                    <a:pt x="3432" y="3434"/>
                  </a:lnTo>
                  <a:lnTo>
                    <a:pt x="3432" y="3438"/>
                  </a:lnTo>
                  <a:close/>
                  <a:moveTo>
                    <a:pt x="3434" y="3100"/>
                  </a:moveTo>
                  <a:lnTo>
                    <a:pt x="3434" y="3100"/>
                  </a:lnTo>
                  <a:lnTo>
                    <a:pt x="3432" y="3102"/>
                  </a:lnTo>
                  <a:lnTo>
                    <a:pt x="3430" y="3106"/>
                  </a:lnTo>
                  <a:lnTo>
                    <a:pt x="3430" y="3110"/>
                  </a:lnTo>
                  <a:lnTo>
                    <a:pt x="3428" y="3116"/>
                  </a:lnTo>
                  <a:lnTo>
                    <a:pt x="3426" y="3126"/>
                  </a:lnTo>
                  <a:lnTo>
                    <a:pt x="3426" y="3130"/>
                  </a:lnTo>
                  <a:lnTo>
                    <a:pt x="3428" y="3128"/>
                  </a:lnTo>
                  <a:lnTo>
                    <a:pt x="3430" y="3124"/>
                  </a:lnTo>
                  <a:lnTo>
                    <a:pt x="3432" y="3120"/>
                  </a:lnTo>
                  <a:lnTo>
                    <a:pt x="3434" y="3114"/>
                  </a:lnTo>
                  <a:lnTo>
                    <a:pt x="3436" y="3110"/>
                  </a:lnTo>
                  <a:lnTo>
                    <a:pt x="3438" y="3104"/>
                  </a:lnTo>
                  <a:lnTo>
                    <a:pt x="3438" y="3100"/>
                  </a:lnTo>
                  <a:lnTo>
                    <a:pt x="3436" y="3100"/>
                  </a:lnTo>
                  <a:lnTo>
                    <a:pt x="3434" y="3100"/>
                  </a:lnTo>
                  <a:close/>
                  <a:moveTo>
                    <a:pt x="4106" y="2564"/>
                  </a:moveTo>
                  <a:lnTo>
                    <a:pt x="4106" y="2564"/>
                  </a:lnTo>
                  <a:lnTo>
                    <a:pt x="4098" y="2576"/>
                  </a:lnTo>
                  <a:lnTo>
                    <a:pt x="4088" y="2586"/>
                  </a:lnTo>
                  <a:lnTo>
                    <a:pt x="4084" y="2594"/>
                  </a:lnTo>
                  <a:lnTo>
                    <a:pt x="4082" y="2598"/>
                  </a:lnTo>
                  <a:lnTo>
                    <a:pt x="4084" y="2604"/>
                  </a:lnTo>
                  <a:lnTo>
                    <a:pt x="4086" y="2604"/>
                  </a:lnTo>
                  <a:lnTo>
                    <a:pt x="4088" y="2602"/>
                  </a:lnTo>
                  <a:lnTo>
                    <a:pt x="4094" y="2592"/>
                  </a:lnTo>
                  <a:lnTo>
                    <a:pt x="4098" y="2586"/>
                  </a:lnTo>
                  <a:lnTo>
                    <a:pt x="4104" y="2580"/>
                  </a:lnTo>
                  <a:lnTo>
                    <a:pt x="4112" y="2574"/>
                  </a:lnTo>
                  <a:lnTo>
                    <a:pt x="4122" y="2570"/>
                  </a:lnTo>
                  <a:lnTo>
                    <a:pt x="4126" y="2568"/>
                  </a:lnTo>
                  <a:lnTo>
                    <a:pt x="4126" y="2566"/>
                  </a:lnTo>
                  <a:lnTo>
                    <a:pt x="4120" y="2562"/>
                  </a:lnTo>
                  <a:lnTo>
                    <a:pt x="4112" y="2562"/>
                  </a:lnTo>
                  <a:lnTo>
                    <a:pt x="4108" y="2562"/>
                  </a:lnTo>
                  <a:lnTo>
                    <a:pt x="4106" y="2564"/>
                  </a:lnTo>
                  <a:close/>
                  <a:moveTo>
                    <a:pt x="3472" y="4884"/>
                  </a:moveTo>
                  <a:lnTo>
                    <a:pt x="3472" y="4884"/>
                  </a:lnTo>
                  <a:lnTo>
                    <a:pt x="3474" y="4884"/>
                  </a:lnTo>
                  <a:lnTo>
                    <a:pt x="3476" y="4884"/>
                  </a:lnTo>
                  <a:lnTo>
                    <a:pt x="3484" y="4882"/>
                  </a:lnTo>
                  <a:lnTo>
                    <a:pt x="3488" y="4880"/>
                  </a:lnTo>
                  <a:lnTo>
                    <a:pt x="3490" y="4878"/>
                  </a:lnTo>
                  <a:lnTo>
                    <a:pt x="3488" y="4878"/>
                  </a:lnTo>
                  <a:lnTo>
                    <a:pt x="3478" y="4878"/>
                  </a:lnTo>
                  <a:lnTo>
                    <a:pt x="3472" y="4880"/>
                  </a:lnTo>
                  <a:lnTo>
                    <a:pt x="3472" y="4882"/>
                  </a:lnTo>
                  <a:lnTo>
                    <a:pt x="3472" y="4884"/>
                  </a:lnTo>
                  <a:close/>
                  <a:moveTo>
                    <a:pt x="3468" y="3214"/>
                  </a:moveTo>
                  <a:lnTo>
                    <a:pt x="3468" y="3214"/>
                  </a:lnTo>
                  <a:lnTo>
                    <a:pt x="3468" y="3212"/>
                  </a:lnTo>
                  <a:lnTo>
                    <a:pt x="3466" y="3212"/>
                  </a:lnTo>
                  <a:lnTo>
                    <a:pt x="3462" y="3212"/>
                  </a:lnTo>
                  <a:lnTo>
                    <a:pt x="3460" y="3218"/>
                  </a:lnTo>
                  <a:lnTo>
                    <a:pt x="3460" y="3224"/>
                  </a:lnTo>
                  <a:lnTo>
                    <a:pt x="3460" y="3226"/>
                  </a:lnTo>
                  <a:lnTo>
                    <a:pt x="3462" y="3226"/>
                  </a:lnTo>
                  <a:lnTo>
                    <a:pt x="3464" y="3224"/>
                  </a:lnTo>
                  <a:lnTo>
                    <a:pt x="3468" y="3220"/>
                  </a:lnTo>
                  <a:lnTo>
                    <a:pt x="3468" y="3214"/>
                  </a:lnTo>
                  <a:close/>
                  <a:moveTo>
                    <a:pt x="3482" y="3322"/>
                  </a:moveTo>
                  <a:lnTo>
                    <a:pt x="3482" y="3322"/>
                  </a:lnTo>
                  <a:lnTo>
                    <a:pt x="3478" y="3322"/>
                  </a:lnTo>
                  <a:lnTo>
                    <a:pt x="3476" y="3326"/>
                  </a:lnTo>
                  <a:lnTo>
                    <a:pt x="3478" y="3330"/>
                  </a:lnTo>
                  <a:lnTo>
                    <a:pt x="3482" y="3332"/>
                  </a:lnTo>
                  <a:lnTo>
                    <a:pt x="3486" y="3332"/>
                  </a:lnTo>
                  <a:lnTo>
                    <a:pt x="3486" y="3328"/>
                  </a:lnTo>
                  <a:lnTo>
                    <a:pt x="3484" y="3324"/>
                  </a:lnTo>
                  <a:lnTo>
                    <a:pt x="3482" y="3322"/>
                  </a:lnTo>
                  <a:close/>
                  <a:moveTo>
                    <a:pt x="3652" y="3124"/>
                  </a:moveTo>
                  <a:lnTo>
                    <a:pt x="3652" y="3124"/>
                  </a:lnTo>
                  <a:lnTo>
                    <a:pt x="3654" y="3126"/>
                  </a:lnTo>
                  <a:lnTo>
                    <a:pt x="3656" y="3124"/>
                  </a:lnTo>
                  <a:lnTo>
                    <a:pt x="3658" y="3118"/>
                  </a:lnTo>
                  <a:lnTo>
                    <a:pt x="3662" y="3112"/>
                  </a:lnTo>
                  <a:lnTo>
                    <a:pt x="3662" y="3106"/>
                  </a:lnTo>
                  <a:lnTo>
                    <a:pt x="3662" y="3104"/>
                  </a:lnTo>
                  <a:lnTo>
                    <a:pt x="3660" y="3104"/>
                  </a:lnTo>
                  <a:lnTo>
                    <a:pt x="3656" y="3110"/>
                  </a:lnTo>
                  <a:lnTo>
                    <a:pt x="3652" y="3116"/>
                  </a:lnTo>
                  <a:lnTo>
                    <a:pt x="3652" y="3120"/>
                  </a:lnTo>
                  <a:lnTo>
                    <a:pt x="3652" y="3124"/>
                  </a:lnTo>
                  <a:close/>
                  <a:moveTo>
                    <a:pt x="3482" y="4890"/>
                  </a:moveTo>
                  <a:lnTo>
                    <a:pt x="3482" y="4890"/>
                  </a:lnTo>
                  <a:lnTo>
                    <a:pt x="3486" y="4896"/>
                  </a:lnTo>
                  <a:lnTo>
                    <a:pt x="3492" y="4904"/>
                  </a:lnTo>
                  <a:lnTo>
                    <a:pt x="3494" y="4904"/>
                  </a:lnTo>
                  <a:lnTo>
                    <a:pt x="3498" y="4898"/>
                  </a:lnTo>
                  <a:lnTo>
                    <a:pt x="3498" y="4890"/>
                  </a:lnTo>
                  <a:lnTo>
                    <a:pt x="3498" y="4888"/>
                  </a:lnTo>
                  <a:lnTo>
                    <a:pt x="3496" y="4886"/>
                  </a:lnTo>
                  <a:lnTo>
                    <a:pt x="3492" y="4884"/>
                  </a:lnTo>
                  <a:lnTo>
                    <a:pt x="3486" y="4884"/>
                  </a:lnTo>
                  <a:lnTo>
                    <a:pt x="3482" y="4886"/>
                  </a:lnTo>
                  <a:lnTo>
                    <a:pt x="3482" y="4888"/>
                  </a:lnTo>
                  <a:lnTo>
                    <a:pt x="3482" y="4890"/>
                  </a:lnTo>
                  <a:close/>
                  <a:moveTo>
                    <a:pt x="3640" y="3122"/>
                  </a:moveTo>
                  <a:lnTo>
                    <a:pt x="3640" y="3122"/>
                  </a:lnTo>
                  <a:lnTo>
                    <a:pt x="3634" y="3120"/>
                  </a:lnTo>
                  <a:lnTo>
                    <a:pt x="3628" y="3116"/>
                  </a:lnTo>
                  <a:lnTo>
                    <a:pt x="3620" y="3116"/>
                  </a:lnTo>
                  <a:lnTo>
                    <a:pt x="3612" y="3120"/>
                  </a:lnTo>
                  <a:lnTo>
                    <a:pt x="3608" y="3122"/>
                  </a:lnTo>
                  <a:lnTo>
                    <a:pt x="3604" y="3126"/>
                  </a:lnTo>
                  <a:lnTo>
                    <a:pt x="3602" y="3132"/>
                  </a:lnTo>
                  <a:lnTo>
                    <a:pt x="3600" y="3136"/>
                  </a:lnTo>
                  <a:lnTo>
                    <a:pt x="3598" y="3138"/>
                  </a:lnTo>
                  <a:lnTo>
                    <a:pt x="3596" y="3136"/>
                  </a:lnTo>
                  <a:lnTo>
                    <a:pt x="3592" y="3136"/>
                  </a:lnTo>
                  <a:lnTo>
                    <a:pt x="3590" y="3136"/>
                  </a:lnTo>
                  <a:lnTo>
                    <a:pt x="3586" y="3138"/>
                  </a:lnTo>
                  <a:lnTo>
                    <a:pt x="3582" y="3140"/>
                  </a:lnTo>
                  <a:lnTo>
                    <a:pt x="3580" y="3136"/>
                  </a:lnTo>
                  <a:lnTo>
                    <a:pt x="3580" y="3130"/>
                  </a:lnTo>
                  <a:lnTo>
                    <a:pt x="3578" y="3128"/>
                  </a:lnTo>
                  <a:lnTo>
                    <a:pt x="3576" y="3128"/>
                  </a:lnTo>
                  <a:lnTo>
                    <a:pt x="3574" y="3132"/>
                  </a:lnTo>
                  <a:lnTo>
                    <a:pt x="3568" y="3144"/>
                  </a:lnTo>
                  <a:lnTo>
                    <a:pt x="3564" y="3150"/>
                  </a:lnTo>
                  <a:lnTo>
                    <a:pt x="3560" y="3156"/>
                  </a:lnTo>
                  <a:lnTo>
                    <a:pt x="3550" y="3164"/>
                  </a:lnTo>
                  <a:lnTo>
                    <a:pt x="3544" y="3168"/>
                  </a:lnTo>
                  <a:lnTo>
                    <a:pt x="3548" y="3168"/>
                  </a:lnTo>
                  <a:lnTo>
                    <a:pt x="3554" y="3168"/>
                  </a:lnTo>
                  <a:lnTo>
                    <a:pt x="3556" y="3170"/>
                  </a:lnTo>
                  <a:lnTo>
                    <a:pt x="3558" y="3172"/>
                  </a:lnTo>
                  <a:lnTo>
                    <a:pt x="3558" y="3174"/>
                  </a:lnTo>
                  <a:lnTo>
                    <a:pt x="3558" y="3182"/>
                  </a:lnTo>
                  <a:lnTo>
                    <a:pt x="3558" y="3186"/>
                  </a:lnTo>
                  <a:lnTo>
                    <a:pt x="3562" y="3190"/>
                  </a:lnTo>
                  <a:lnTo>
                    <a:pt x="3564" y="3192"/>
                  </a:lnTo>
                  <a:lnTo>
                    <a:pt x="3564" y="3196"/>
                  </a:lnTo>
                  <a:lnTo>
                    <a:pt x="3564" y="3198"/>
                  </a:lnTo>
                  <a:lnTo>
                    <a:pt x="3562" y="3200"/>
                  </a:lnTo>
                  <a:lnTo>
                    <a:pt x="3564" y="3200"/>
                  </a:lnTo>
                  <a:lnTo>
                    <a:pt x="3574" y="3202"/>
                  </a:lnTo>
                  <a:lnTo>
                    <a:pt x="3578" y="3202"/>
                  </a:lnTo>
                  <a:lnTo>
                    <a:pt x="3580" y="3198"/>
                  </a:lnTo>
                  <a:lnTo>
                    <a:pt x="3584" y="3186"/>
                  </a:lnTo>
                  <a:lnTo>
                    <a:pt x="3588" y="3178"/>
                  </a:lnTo>
                  <a:lnTo>
                    <a:pt x="3590" y="3172"/>
                  </a:lnTo>
                  <a:lnTo>
                    <a:pt x="3594" y="3166"/>
                  </a:lnTo>
                  <a:lnTo>
                    <a:pt x="3602" y="3164"/>
                  </a:lnTo>
                  <a:lnTo>
                    <a:pt x="3608" y="3162"/>
                  </a:lnTo>
                  <a:lnTo>
                    <a:pt x="3614" y="3164"/>
                  </a:lnTo>
                  <a:lnTo>
                    <a:pt x="3620" y="3170"/>
                  </a:lnTo>
                  <a:lnTo>
                    <a:pt x="3624" y="3172"/>
                  </a:lnTo>
                  <a:lnTo>
                    <a:pt x="3626" y="3172"/>
                  </a:lnTo>
                  <a:lnTo>
                    <a:pt x="3628" y="3170"/>
                  </a:lnTo>
                  <a:lnTo>
                    <a:pt x="3630" y="3166"/>
                  </a:lnTo>
                  <a:lnTo>
                    <a:pt x="3632" y="3160"/>
                  </a:lnTo>
                  <a:lnTo>
                    <a:pt x="3636" y="3156"/>
                  </a:lnTo>
                  <a:lnTo>
                    <a:pt x="3642" y="3150"/>
                  </a:lnTo>
                  <a:lnTo>
                    <a:pt x="3646" y="3148"/>
                  </a:lnTo>
                  <a:lnTo>
                    <a:pt x="3648" y="3144"/>
                  </a:lnTo>
                  <a:lnTo>
                    <a:pt x="3646" y="3140"/>
                  </a:lnTo>
                  <a:lnTo>
                    <a:pt x="3644" y="3132"/>
                  </a:lnTo>
                  <a:lnTo>
                    <a:pt x="3644" y="3128"/>
                  </a:lnTo>
                  <a:lnTo>
                    <a:pt x="3644" y="3126"/>
                  </a:lnTo>
                  <a:lnTo>
                    <a:pt x="3640" y="3122"/>
                  </a:lnTo>
                  <a:close/>
                  <a:moveTo>
                    <a:pt x="3450" y="4936"/>
                  </a:moveTo>
                  <a:lnTo>
                    <a:pt x="3450" y="4936"/>
                  </a:lnTo>
                  <a:lnTo>
                    <a:pt x="3456" y="4938"/>
                  </a:lnTo>
                  <a:lnTo>
                    <a:pt x="3462" y="4940"/>
                  </a:lnTo>
                  <a:lnTo>
                    <a:pt x="3468" y="4940"/>
                  </a:lnTo>
                  <a:lnTo>
                    <a:pt x="3470" y="4938"/>
                  </a:lnTo>
                  <a:lnTo>
                    <a:pt x="3472" y="4934"/>
                  </a:lnTo>
                  <a:lnTo>
                    <a:pt x="3474" y="4926"/>
                  </a:lnTo>
                  <a:lnTo>
                    <a:pt x="3472" y="4922"/>
                  </a:lnTo>
                  <a:lnTo>
                    <a:pt x="3466" y="4922"/>
                  </a:lnTo>
                  <a:lnTo>
                    <a:pt x="3458" y="4924"/>
                  </a:lnTo>
                  <a:lnTo>
                    <a:pt x="3448" y="4930"/>
                  </a:lnTo>
                  <a:lnTo>
                    <a:pt x="3448" y="4932"/>
                  </a:lnTo>
                  <a:lnTo>
                    <a:pt x="3450" y="4936"/>
                  </a:lnTo>
                  <a:close/>
                  <a:moveTo>
                    <a:pt x="3012" y="5270"/>
                  </a:moveTo>
                  <a:lnTo>
                    <a:pt x="3012" y="5270"/>
                  </a:lnTo>
                  <a:lnTo>
                    <a:pt x="3008" y="5266"/>
                  </a:lnTo>
                  <a:lnTo>
                    <a:pt x="3006" y="5264"/>
                  </a:lnTo>
                  <a:lnTo>
                    <a:pt x="3008" y="5262"/>
                  </a:lnTo>
                  <a:lnTo>
                    <a:pt x="3012" y="5264"/>
                  </a:lnTo>
                  <a:lnTo>
                    <a:pt x="3020" y="5266"/>
                  </a:lnTo>
                  <a:lnTo>
                    <a:pt x="3022" y="5266"/>
                  </a:lnTo>
                  <a:lnTo>
                    <a:pt x="3022" y="5264"/>
                  </a:lnTo>
                  <a:lnTo>
                    <a:pt x="3022" y="5258"/>
                  </a:lnTo>
                  <a:lnTo>
                    <a:pt x="3020" y="5250"/>
                  </a:lnTo>
                  <a:lnTo>
                    <a:pt x="3014" y="5244"/>
                  </a:lnTo>
                  <a:lnTo>
                    <a:pt x="3010" y="5242"/>
                  </a:lnTo>
                  <a:lnTo>
                    <a:pt x="3008" y="5244"/>
                  </a:lnTo>
                  <a:lnTo>
                    <a:pt x="3006" y="5246"/>
                  </a:lnTo>
                  <a:lnTo>
                    <a:pt x="3004" y="5246"/>
                  </a:lnTo>
                  <a:lnTo>
                    <a:pt x="3000" y="5242"/>
                  </a:lnTo>
                  <a:lnTo>
                    <a:pt x="2998" y="5240"/>
                  </a:lnTo>
                  <a:lnTo>
                    <a:pt x="2994" y="5240"/>
                  </a:lnTo>
                  <a:lnTo>
                    <a:pt x="2992" y="5242"/>
                  </a:lnTo>
                  <a:lnTo>
                    <a:pt x="2988" y="5244"/>
                  </a:lnTo>
                  <a:lnTo>
                    <a:pt x="2986" y="5244"/>
                  </a:lnTo>
                  <a:lnTo>
                    <a:pt x="2982" y="5240"/>
                  </a:lnTo>
                  <a:lnTo>
                    <a:pt x="2978" y="5236"/>
                  </a:lnTo>
                  <a:lnTo>
                    <a:pt x="2974" y="5234"/>
                  </a:lnTo>
                  <a:lnTo>
                    <a:pt x="2970" y="5234"/>
                  </a:lnTo>
                  <a:lnTo>
                    <a:pt x="2966" y="5236"/>
                  </a:lnTo>
                  <a:lnTo>
                    <a:pt x="2964" y="5238"/>
                  </a:lnTo>
                  <a:lnTo>
                    <a:pt x="2964" y="5240"/>
                  </a:lnTo>
                  <a:lnTo>
                    <a:pt x="2966" y="5244"/>
                  </a:lnTo>
                  <a:lnTo>
                    <a:pt x="2970" y="5250"/>
                  </a:lnTo>
                  <a:lnTo>
                    <a:pt x="2974" y="5252"/>
                  </a:lnTo>
                  <a:lnTo>
                    <a:pt x="2978" y="5252"/>
                  </a:lnTo>
                  <a:lnTo>
                    <a:pt x="2984" y="5256"/>
                  </a:lnTo>
                  <a:lnTo>
                    <a:pt x="2986" y="5260"/>
                  </a:lnTo>
                  <a:lnTo>
                    <a:pt x="2984" y="5260"/>
                  </a:lnTo>
                  <a:lnTo>
                    <a:pt x="2982" y="5260"/>
                  </a:lnTo>
                  <a:lnTo>
                    <a:pt x="2976" y="5262"/>
                  </a:lnTo>
                  <a:lnTo>
                    <a:pt x="2972" y="5264"/>
                  </a:lnTo>
                  <a:lnTo>
                    <a:pt x="2970" y="5264"/>
                  </a:lnTo>
                  <a:lnTo>
                    <a:pt x="2966" y="5260"/>
                  </a:lnTo>
                  <a:lnTo>
                    <a:pt x="2960" y="5252"/>
                  </a:lnTo>
                  <a:lnTo>
                    <a:pt x="2956" y="5252"/>
                  </a:lnTo>
                  <a:lnTo>
                    <a:pt x="2954" y="5252"/>
                  </a:lnTo>
                  <a:lnTo>
                    <a:pt x="2948" y="5250"/>
                  </a:lnTo>
                  <a:lnTo>
                    <a:pt x="2944" y="5248"/>
                  </a:lnTo>
                  <a:lnTo>
                    <a:pt x="2940" y="5246"/>
                  </a:lnTo>
                  <a:lnTo>
                    <a:pt x="2938" y="5248"/>
                  </a:lnTo>
                  <a:lnTo>
                    <a:pt x="2936" y="5250"/>
                  </a:lnTo>
                  <a:lnTo>
                    <a:pt x="2932" y="5254"/>
                  </a:lnTo>
                  <a:lnTo>
                    <a:pt x="2928" y="5256"/>
                  </a:lnTo>
                  <a:lnTo>
                    <a:pt x="2926" y="5258"/>
                  </a:lnTo>
                  <a:lnTo>
                    <a:pt x="2926" y="5266"/>
                  </a:lnTo>
                  <a:lnTo>
                    <a:pt x="2926" y="5270"/>
                  </a:lnTo>
                  <a:lnTo>
                    <a:pt x="2926" y="5276"/>
                  </a:lnTo>
                  <a:lnTo>
                    <a:pt x="2926" y="5278"/>
                  </a:lnTo>
                  <a:lnTo>
                    <a:pt x="2928" y="5280"/>
                  </a:lnTo>
                  <a:lnTo>
                    <a:pt x="2938" y="5282"/>
                  </a:lnTo>
                  <a:lnTo>
                    <a:pt x="2948" y="5282"/>
                  </a:lnTo>
                  <a:lnTo>
                    <a:pt x="2960" y="5278"/>
                  </a:lnTo>
                  <a:lnTo>
                    <a:pt x="2970" y="5274"/>
                  </a:lnTo>
                  <a:lnTo>
                    <a:pt x="2978" y="5272"/>
                  </a:lnTo>
                  <a:lnTo>
                    <a:pt x="2984" y="5272"/>
                  </a:lnTo>
                  <a:lnTo>
                    <a:pt x="2986" y="5268"/>
                  </a:lnTo>
                  <a:lnTo>
                    <a:pt x="2988" y="5268"/>
                  </a:lnTo>
                  <a:lnTo>
                    <a:pt x="2990" y="5270"/>
                  </a:lnTo>
                  <a:lnTo>
                    <a:pt x="2992" y="5272"/>
                  </a:lnTo>
                  <a:lnTo>
                    <a:pt x="2994" y="5270"/>
                  </a:lnTo>
                  <a:lnTo>
                    <a:pt x="2998" y="5270"/>
                  </a:lnTo>
                  <a:lnTo>
                    <a:pt x="3004" y="5270"/>
                  </a:lnTo>
                  <a:lnTo>
                    <a:pt x="3014" y="5272"/>
                  </a:lnTo>
                  <a:lnTo>
                    <a:pt x="3016" y="5272"/>
                  </a:lnTo>
                  <a:lnTo>
                    <a:pt x="3012" y="5270"/>
                  </a:lnTo>
                  <a:close/>
                  <a:moveTo>
                    <a:pt x="3240" y="4810"/>
                  </a:moveTo>
                  <a:lnTo>
                    <a:pt x="3240" y="4810"/>
                  </a:lnTo>
                  <a:lnTo>
                    <a:pt x="3258" y="4782"/>
                  </a:lnTo>
                  <a:lnTo>
                    <a:pt x="3262" y="4776"/>
                  </a:lnTo>
                  <a:lnTo>
                    <a:pt x="3264" y="4770"/>
                  </a:lnTo>
                  <a:lnTo>
                    <a:pt x="3264" y="4764"/>
                  </a:lnTo>
                  <a:lnTo>
                    <a:pt x="3262" y="4760"/>
                  </a:lnTo>
                  <a:lnTo>
                    <a:pt x="3258" y="4756"/>
                  </a:lnTo>
                  <a:lnTo>
                    <a:pt x="3254" y="4756"/>
                  </a:lnTo>
                  <a:lnTo>
                    <a:pt x="3250" y="4758"/>
                  </a:lnTo>
                  <a:lnTo>
                    <a:pt x="3246" y="4764"/>
                  </a:lnTo>
                  <a:lnTo>
                    <a:pt x="3236" y="4776"/>
                  </a:lnTo>
                  <a:lnTo>
                    <a:pt x="3228" y="4792"/>
                  </a:lnTo>
                  <a:lnTo>
                    <a:pt x="3222" y="4796"/>
                  </a:lnTo>
                  <a:lnTo>
                    <a:pt x="3216" y="4798"/>
                  </a:lnTo>
                  <a:lnTo>
                    <a:pt x="3208" y="4798"/>
                  </a:lnTo>
                  <a:lnTo>
                    <a:pt x="3198" y="4798"/>
                  </a:lnTo>
                  <a:lnTo>
                    <a:pt x="3182" y="4794"/>
                  </a:lnTo>
                  <a:lnTo>
                    <a:pt x="3176" y="4794"/>
                  </a:lnTo>
                  <a:lnTo>
                    <a:pt x="3174" y="4796"/>
                  </a:lnTo>
                  <a:lnTo>
                    <a:pt x="3170" y="4798"/>
                  </a:lnTo>
                  <a:lnTo>
                    <a:pt x="3168" y="4798"/>
                  </a:lnTo>
                  <a:lnTo>
                    <a:pt x="3158" y="4794"/>
                  </a:lnTo>
                  <a:lnTo>
                    <a:pt x="3146" y="4792"/>
                  </a:lnTo>
                  <a:lnTo>
                    <a:pt x="3138" y="4790"/>
                  </a:lnTo>
                  <a:lnTo>
                    <a:pt x="3130" y="4790"/>
                  </a:lnTo>
                  <a:lnTo>
                    <a:pt x="3122" y="4790"/>
                  </a:lnTo>
                  <a:lnTo>
                    <a:pt x="3118" y="4788"/>
                  </a:lnTo>
                  <a:lnTo>
                    <a:pt x="3116" y="4786"/>
                  </a:lnTo>
                  <a:lnTo>
                    <a:pt x="3114" y="4784"/>
                  </a:lnTo>
                  <a:lnTo>
                    <a:pt x="3114" y="4780"/>
                  </a:lnTo>
                  <a:lnTo>
                    <a:pt x="3114" y="4778"/>
                  </a:lnTo>
                  <a:lnTo>
                    <a:pt x="3112" y="4778"/>
                  </a:lnTo>
                  <a:lnTo>
                    <a:pt x="3104" y="4778"/>
                  </a:lnTo>
                  <a:lnTo>
                    <a:pt x="3098" y="4776"/>
                  </a:lnTo>
                  <a:lnTo>
                    <a:pt x="3092" y="4776"/>
                  </a:lnTo>
                  <a:lnTo>
                    <a:pt x="3090" y="4778"/>
                  </a:lnTo>
                  <a:lnTo>
                    <a:pt x="3088" y="4780"/>
                  </a:lnTo>
                  <a:lnTo>
                    <a:pt x="3084" y="4788"/>
                  </a:lnTo>
                  <a:lnTo>
                    <a:pt x="3080" y="4796"/>
                  </a:lnTo>
                  <a:lnTo>
                    <a:pt x="3078" y="4800"/>
                  </a:lnTo>
                  <a:lnTo>
                    <a:pt x="3074" y="4800"/>
                  </a:lnTo>
                  <a:lnTo>
                    <a:pt x="3072" y="4800"/>
                  </a:lnTo>
                  <a:lnTo>
                    <a:pt x="3068" y="4796"/>
                  </a:lnTo>
                  <a:lnTo>
                    <a:pt x="3066" y="4792"/>
                  </a:lnTo>
                  <a:lnTo>
                    <a:pt x="3064" y="4792"/>
                  </a:lnTo>
                  <a:lnTo>
                    <a:pt x="3060" y="4798"/>
                  </a:lnTo>
                  <a:lnTo>
                    <a:pt x="3056" y="4810"/>
                  </a:lnTo>
                  <a:lnTo>
                    <a:pt x="3052" y="4820"/>
                  </a:lnTo>
                  <a:lnTo>
                    <a:pt x="3048" y="4824"/>
                  </a:lnTo>
                  <a:lnTo>
                    <a:pt x="3048" y="4828"/>
                  </a:lnTo>
                  <a:lnTo>
                    <a:pt x="3048" y="4834"/>
                  </a:lnTo>
                  <a:lnTo>
                    <a:pt x="3048" y="4838"/>
                  </a:lnTo>
                  <a:lnTo>
                    <a:pt x="3046" y="4840"/>
                  </a:lnTo>
                  <a:lnTo>
                    <a:pt x="3044" y="4842"/>
                  </a:lnTo>
                  <a:lnTo>
                    <a:pt x="3040" y="4844"/>
                  </a:lnTo>
                  <a:lnTo>
                    <a:pt x="3040" y="4848"/>
                  </a:lnTo>
                  <a:lnTo>
                    <a:pt x="3042" y="4854"/>
                  </a:lnTo>
                  <a:lnTo>
                    <a:pt x="3044" y="4864"/>
                  </a:lnTo>
                  <a:lnTo>
                    <a:pt x="3040" y="4876"/>
                  </a:lnTo>
                  <a:lnTo>
                    <a:pt x="3034" y="4886"/>
                  </a:lnTo>
                  <a:lnTo>
                    <a:pt x="3030" y="4900"/>
                  </a:lnTo>
                  <a:lnTo>
                    <a:pt x="3030" y="4908"/>
                  </a:lnTo>
                  <a:lnTo>
                    <a:pt x="3030" y="4918"/>
                  </a:lnTo>
                  <a:lnTo>
                    <a:pt x="3030" y="4932"/>
                  </a:lnTo>
                  <a:lnTo>
                    <a:pt x="3028" y="4934"/>
                  </a:lnTo>
                  <a:lnTo>
                    <a:pt x="3026" y="4936"/>
                  </a:lnTo>
                  <a:lnTo>
                    <a:pt x="3024" y="4936"/>
                  </a:lnTo>
                  <a:lnTo>
                    <a:pt x="3024" y="4938"/>
                  </a:lnTo>
                  <a:lnTo>
                    <a:pt x="3022" y="4944"/>
                  </a:lnTo>
                  <a:lnTo>
                    <a:pt x="3020" y="4952"/>
                  </a:lnTo>
                  <a:lnTo>
                    <a:pt x="3020" y="4960"/>
                  </a:lnTo>
                  <a:lnTo>
                    <a:pt x="3016" y="4964"/>
                  </a:lnTo>
                  <a:lnTo>
                    <a:pt x="3014" y="4968"/>
                  </a:lnTo>
                  <a:lnTo>
                    <a:pt x="3010" y="4968"/>
                  </a:lnTo>
                  <a:lnTo>
                    <a:pt x="3006" y="4970"/>
                  </a:lnTo>
                  <a:lnTo>
                    <a:pt x="3006" y="4972"/>
                  </a:lnTo>
                  <a:lnTo>
                    <a:pt x="3008" y="4976"/>
                  </a:lnTo>
                  <a:lnTo>
                    <a:pt x="3010" y="4984"/>
                  </a:lnTo>
                  <a:lnTo>
                    <a:pt x="3008" y="4986"/>
                  </a:lnTo>
                  <a:lnTo>
                    <a:pt x="3006" y="4990"/>
                  </a:lnTo>
                  <a:lnTo>
                    <a:pt x="3008" y="5002"/>
                  </a:lnTo>
                  <a:lnTo>
                    <a:pt x="3012" y="5008"/>
                  </a:lnTo>
                  <a:lnTo>
                    <a:pt x="3014" y="5010"/>
                  </a:lnTo>
                  <a:lnTo>
                    <a:pt x="3018" y="5010"/>
                  </a:lnTo>
                  <a:lnTo>
                    <a:pt x="3020" y="5010"/>
                  </a:lnTo>
                  <a:lnTo>
                    <a:pt x="3024" y="5010"/>
                  </a:lnTo>
                  <a:lnTo>
                    <a:pt x="3028" y="5010"/>
                  </a:lnTo>
                  <a:lnTo>
                    <a:pt x="3032" y="5014"/>
                  </a:lnTo>
                  <a:lnTo>
                    <a:pt x="3036" y="5022"/>
                  </a:lnTo>
                  <a:lnTo>
                    <a:pt x="3040" y="5034"/>
                  </a:lnTo>
                  <a:lnTo>
                    <a:pt x="3040" y="5046"/>
                  </a:lnTo>
                  <a:lnTo>
                    <a:pt x="3038" y="5058"/>
                  </a:lnTo>
                  <a:lnTo>
                    <a:pt x="3036" y="5070"/>
                  </a:lnTo>
                  <a:lnTo>
                    <a:pt x="3032" y="5082"/>
                  </a:lnTo>
                  <a:lnTo>
                    <a:pt x="3030" y="5092"/>
                  </a:lnTo>
                  <a:lnTo>
                    <a:pt x="3030" y="5102"/>
                  </a:lnTo>
                  <a:lnTo>
                    <a:pt x="3034" y="5112"/>
                  </a:lnTo>
                  <a:lnTo>
                    <a:pt x="3038" y="5116"/>
                  </a:lnTo>
                  <a:lnTo>
                    <a:pt x="3042" y="5118"/>
                  </a:lnTo>
                  <a:lnTo>
                    <a:pt x="3046" y="5118"/>
                  </a:lnTo>
                  <a:lnTo>
                    <a:pt x="3050" y="5116"/>
                  </a:lnTo>
                  <a:lnTo>
                    <a:pt x="3058" y="5114"/>
                  </a:lnTo>
                  <a:lnTo>
                    <a:pt x="3068" y="5112"/>
                  </a:lnTo>
                  <a:lnTo>
                    <a:pt x="3072" y="5112"/>
                  </a:lnTo>
                  <a:lnTo>
                    <a:pt x="3072" y="5110"/>
                  </a:lnTo>
                  <a:lnTo>
                    <a:pt x="3070" y="5100"/>
                  </a:lnTo>
                  <a:lnTo>
                    <a:pt x="3068" y="5088"/>
                  </a:lnTo>
                  <a:lnTo>
                    <a:pt x="3068" y="5082"/>
                  </a:lnTo>
                  <a:lnTo>
                    <a:pt x="3070" y="5076"/>
                  </a:lnTo>
                  <a:lnTo>
                    <a:pt x="3072" y="5070"/>
                  </a:lnTo>
                  <a:lnTo>
                    <a:pt x="3074" y="5064"/>
                  </a:lnTo>
                  <a:lnTo>
                    <a:pt x="3072" y="5050"/>
                  </a:lnTo>
                  <a:lnTo>
                    <a:pt x="3072" y="5034"/>
                  </a:lnTo>
                  <a:lnTo>
                    <a:pt x="3072" y="5014"/>
                  </a:lnTo>
                  <a:lnTo>
                    <a:pt x="3074" y="5004"/>
                  </a:lnTo>
                  <a:lnTo>
                    <a:pt x="3072" y="4998"/>
                  </a:lnTo>
                  <a:lnTo>
                    <a:pt x="3068" y="4990"/>
                  </a:lnTo>
                  <a:lnTo>
                    <a:pt x="3068" y="4988"/>
                  </a:lnTo>
                  <a:lnTo>
                    <a:pt x="3068" y="4984"/>
                  </a:lnTo>
                  <a:lnTo>
                    <a:pt x="3076" y="4974"/>
                  </a:lnTo>
                  <a:lnTo>
                    <a:pt x="3084" y="4970"/>
                  </a:lnTo>
                  <a:lnTo>
                    <a:pt x="3090" y="4968"/>
                  </a:lnTo>
                  <a:lnTo>
                    <a:pt x="3094" y="4968"/>
                  </a:lnTo>
                  <a:lnTo>
                    <a:pt x="3098" y="4972"/>
                  </a:lnTo>
                  <a:lnTo>
                    <a:pt x="3100" y="4976"/>
                  </a:lnTo>
                  <a:lnTo>
                    <a:pt x="3100" y="4982"/>
                  </a:lnTo>
                  <a:lnTo>
                    <a:pt x="3098" y="4990"/>
                  </a:lnTo>
                  <a:lnTo>
                    <a:pt x="3094" y="4996"/>
                  </a:lnTo>
                  <a:lnTo>
                    <a:pt x="3092" y="5002"/>
                  </a:lnTo>
                  <a:lnTo>
                    <a:pt x="3090" y="5008"/>
                  </a:lnTo>
                  <a:lnTo>
                    <a:pt x="3092" y="5012"/>
                  </a:lnTo>
                  <a:lnTo>
                    <a:pt x="3094" y="5016"/>
                  </a:lnTo>
                  <a:lnTo>
                    <a:pt x="3102" y="5024"/>
                  </a:lnTo>
                  <a:lnTo>
                    <a:pt x="3112" y="5034"/>
                  </a:lnTo>
                  <a:lnTo>
                    <a:pt x="3116" y="5040"/>
                  </a:lnTo>
                  <a:lnTo>
                    <a:pt x="3116" y="5046"/>
                  </a:lnTo>
                  <a:lnTo>
                    <a:pt x="3114" y="5062"/>
                  </a:lnTo>
                  <a:lnTo>
                    <a:pt x="3114" y="5068"/>
                  </a:lnTo>
                  <a:lnTo>
                    <a:pt x="3116" y="5074"/>
                  </a:lnTo>
                  <a:lnTo>
                    <a:pt x="3120" y="5076"/>
                  </a:lnTo>
                  <a:lnTo>
                    <a:pt x="3130" y="5078"/>
                  </a:lnTo>
                  <a:lnTo>
                    <a:pt x="3136" y="5076"/>
                  </a:lnTo>
                  <a:lnTo>
                    <a:pt x="3138" y="5076"/>
                  </a:lnTo>
                  <a:lnTo>
                    <a:pt x="3140" y="5072"/>
                  </a:lnTo>
                  <a:lnTo>
                    <a:pt x="3140" y="5070"/>
                  </a:lnTo>
                  <a:lnTo>
                    <a:pt x="3140" y="5062"/>
                  </a:lnTo>
                  <a:lnTo>
                    <a:pt x="3142" y="5060"/>
                  </a:lnTo>
                  <a:lnTo>
                    <a:pt x="3148" y="5056"/>
                  </a:lnTo>
                  <a:lnTo>
                    <a:pt x="3152" y="5056"/>
                  </a:lnTo>
                  <a:lnTo>
                    <a:pt x="3156" y="5054"/>
                  </a:lnTo>
                  <a:lnTo>
                    <a:pt x="3164" y="5056"/>
                  </a:lnTo>
                  <a:lnTo>
                    <a:pt x="3166" y="5056"/>
                  </a:lnTo>
                  <a:lnTo>
                    <a:pt x="3168" y="5056"/>
                  </a:lnTo>
                  <a:lnTo>
                    <a:pt x="3172" y="5048"/>
                  </a:lnTo>
                  <a:lnTo>
                    <a:pt x="3172" y="5042"/>
                  </a:lnTo>
                  <a:lnTo>
                    <a:pt x="3170" y="5036"/>
                  </a:lnTo>
                  <a:lnTo>
                    <a:pt x="3164" y="5032"/>
                  </a:lnTo>
                  <a:lnTo>
                    <a:pt x="3158" y="5028"/>
                  </a:lnTo>
                  <a:lnTo>
                    <a:pt x="3152" y="5026"/>
                  </a:lnTo>
                  <a:lnTo>
                    <a:pt x="3148" y="5022"/>
                  </a:lnTo>
                  <a:lnTo>
                    <a:pt x="3146" y="5016"/>
                  </a:lnTo>
                  <a:lnTo>
                    <a:pt x="3148" y="5012"/>
                  </a:lnTo>
                  <a:lnTo>
                    <a:pt x="3152" y="5006"/>
                  </a:lnTo>
                  <a:lnTo>
                    <a:pt x="3152" y="4998"/>
                  </a:lnTo>
                  <a:lnTo>
                    <a:pt x="3150" y="4990"/>
                  </a:lnTo>
                  <a:lnTo>
                    <a:pt x="3148" y="4980"/>
                  </a:lnTo>
                  <a:lnTo>
                    <a:pt x="3136" y="4962"/>
                  </a:lnTo>
                  <a:lnTo>
                    <a:pt x="3122" y="4946"/>
                  </a:lnTo>
                  <a:lnTo>
                    <a:pt x="3118" y="4940"/>
                  </a:lnTo>
                  <a:lnTo>
                    <a:pt x="3118" y="4934"/>
                  </a:lnTo>
                  <a:lnTo>
                    <a:pt x="3122" y="4930"/>
                  </a:lnTo>
                  <a:lnTo>
                    <a:pt x="3128" y="4926"/>
                  </a:lnTo>
                  <a:lnTo>
                    <a:pt x="3146" y="4916"/>
                  </a:lnTo>
                  <a:lnTo>
                    <a:pt x="3154" y="4908"/>
                  </a:lnTo>
                  <a:lnTo>
                    <a:pt x="3162" y="4898"/>
                  </a:lnTo>
                  <a:lnTo>
                    <a:pt x="3168" y="4888"/>
                  </a:lnTo>
                  <a:lnTo>
                    <a:pt x="3172" y="4884"/>
                  </a:lnTo>
                  <a:lnTo>
                    <a:pt x="3176" y="4884"/>
                  </a:lnTo>
                  <a:lnTo>
                    <a:pt x="3180" y="4886"/>
                  </a:lnTo>
                  <a:lnTo>
                    <a:pt x="3186" y="4890"/>
                  </a:lnTo>
                  <a:lnTo>
                    <a:pt x="3190" y="4890"/>
                  </a:lnTo>
                  <a:lnTo>
                    <a:pt x="3192" y="4888"/>
                  </a:lnTo>
                  <a:lnTo>
                    <a:pt x="3196" y="4880"/>
                  </a:lnTo>
                  <a:lnTo>
                    <a:pt x="3196" y="4876"/>
                  </a:lnTo>
                  <a:lnTo>
                    <a:pt x="3194" y="4874"/>
                  </a:lnTo>
                  <a:lnTo>
                    <a:pt x="3192" y="4872"/>
                  </a:lnTo>
                  <a:lnTo>
                    <a:pt x="3188" y="4870"/>
                  </a:lnTo>
                  <a:lnTo>
                    <a:pt x="3170" y="4870"/>
                  </a:lnTo>
                  <a:lnTo>
                    <a:pt x="3160" y="4872"/>
                  </a:lnTo>
                  <a:lnTo>
                    <a:pt x="3152" y="4874"/>
                  </a:lnTo>
                  <a:lnTo>
                    <a:pt x="3144" y="4880"/>
                  </a:lnTo>
                  <a:lnTo>
                    <a:pt x="3136" y="4884"/>
                  </a:lnTo>
                  <a:lnTo>
                    <a:pt x="3130" y="4884"/>
                  </a:lnTo>
                  <a:lnTo>
                    <a:pt x="3124" y="4884"/>
                  </a:lnTo>
                  <a:lnTo>
                    <a:pt x="3116" y="4882"/>
                  </a:lnTo>
                  <a:lnTo>
                    <a:pt x="3112" y="4886"/>
                  </a:lnTo>
                  <a:lnTo>
                    <a:pt x="3108" y="4890"/>
                  </a:lnTo>
                  <a:lnTo>
                    <a:pt x="3106" y="4894"/>
                  </a:lnTo>
                  <a:lnTo>
                    <a:pt x="3104" y="4900"/>
                  </a:lnTo>
                  <a:lnTo>
                    <a:pt x="3100" y="4904"/>
                  </a:lnTo>
                  <a:lnTo>
                    <a:pt x="3096" y="4908"/>
                  </a:lnTo>
                  <a:lnTo>
                    <a:pt x="3088" y="4908"/>
                  </a:lnTo>
                  <a:lnTo>
                    <a:pt x="3082" y="4906"/>
                  </a:lnTo>
                  <a:lnTo>
                    <a:pt x="3078" y="4904"/>
                  </a:lnTo>
                  <a:lnTo>
                    <a:pt x="3078" y="4902"/>
                  </a:lnTo>
                  <a:lnTo>
                    <a:pt x="3078" y="4898"/>
                  </a:lnTo>
                  <a:lnTo>
                    <a:pt x="3076" y="4892"/>
                  </a:lnTo>
                  <a:lnTo>
                    <a:pt x="3074" y="4888"/>
                  </a:lnTo>
                  <a:lnTo>
                    <a:pt x="3068" y="4882"/>
                  </a:lnTo>
                  <a:lnTo>
                    <a:pt x="3064" y="4880"/>
                  </a:lnTo>
                  <a:lnTo>
                    <a:pt x="3062" y="4876"/>
                  </a:lnTo>
                  <a:lnTo>
                    <a:pt x="3058" y="4866"/>
                  </a:lnTo>
                  <a:lnTo>
                    <a:pt x="3058" y="4852"/>
                  </a:lnTo>
                  <a:lnTo>
                    <a:pt x="3060" y="4840"/>
                  </a:lnTo>
                  <a:lnTo>
                    <a:pt x="3066" y="4828"/>
                  </a:lnTo>
                  <a:lnTo>
                    <a:pt x="3072" y="4818"/>
                  </a:lnTo>
                  <a:lnTo>
                    <a:pt x="3074" y="4816"/>
                  </a:lnTo>
                  <a:lnTo>
                    <a:pt x="3078" y="4814"/>
                  </a:lnTo>
                  <a:lnTo>
                    <a:pt x="3082" y="4814"/>
                  </a:lnTo>
                  <a:lnTo>
                    <a:pt x="3086" y="4816"/>
                  </a:lnTo>
                  <a:lnTo>
                    <a:pt x="3092" y="4818"/>
                  </a:lnTo>
                  <a:lnTo>
                    <a:pt x="3096" y="4820"/>
                  </a:lnTo>
                  <a:lnTo>
                    <a:pt x="3106" y="4818"/>
                  </a:lnTo>
                  <a:lnTo>
                    <a:pt x="3116" y="4818"/>
                  </a:lnTo>
                  <a:lnTo>
                    <a:pt x="3122" y="4818"/>
                  </a:lnTo>
                  <a:lnTo>
                    <a:pt x="3126" y="4818"/>
                  </a:lnTo>
                  <a:lnTo>
                    <a:pt x="3132" y="4820"/>
                  </a:lnTo>
                  <a:lnTo>
                    <a:pt x="3140" y="4820"/>
                  </a:lnTo>
                  <a:lnTo>
                    <a:pt x="3156" y="4818"/>
                  </a:lnTo>
                  <a:lnTo>
                    <a:pt x="3172" y="4816"/>
                  </a:lnTo>
                  <a:lnTo>
                    <a:pt x="3178" y="4818"/>
                  </a:lnTo>
                  <a:lnTo>
                    <a:pt x="3182" y="4820"/>
                  </a:lnTo>
                  <a:lnTo>
                    <a:pt x="3186" y="4822"/>
                  </a:lnTo>
                  <a:lnTo>
                    <a:pt x="3192" y="4824"/>
                  </a:lnTo>
                  <a:lnTo>
                    <a:pt x="3200" y="4826"/>
                  </a:lnTo>
                  <a:lnTo>
                    <a:pt x="3208" y="4826"/>
                  </a:lnTo>
                  <a:lnTo>
                    <a:pt x="3218" y="4824"/>
                  </a:lnTo>
                  <a:lnTo>
                    <a:pt x="3226" y="4822"/>
                  </a:lnTo>
                  <a:lnTo>
                    <a:pt x="3234" y="4816"/>
                  </a:lnTo>
                  <a:lnTo>
                    <a:pt x="3240" y="4810"/>
                  </a:lnTo>
                  <a:close/>
                  <a:moveTo>
                    <a:pt x="2954" y="5244"/>
                  </a:moveTo>
                  <a:lnTo>
                    <a:pt x="2954" y="5244"/>
                  </a:lnTo>
                  <a:lnTo>
                    <a:pt x="2954" y="5248"/>
                  </a:lnTo>
                  <a:lnTo>
                    <a:pt x="2956" y="5246"/>
                  </a:lnTo>
                  <a:lnTo>
                    <a:pt x="2960" y="5240"/>
                  </a:lnTo>
                  <a:lnTo>
                    <a:pt x="2962" y="5238"/>
                  </a:lnTo>
                  <a:lnTo>
                    <a:pt x="2960" y="5236"/>
                  </a:lnTo>
                  <a:lnTo>
                    <a:pt x="2958" y="5236"/>
                  </a:lnTo>
                  <a:lnTo>
                    <a:pt x="2954" y="5240"/>
                  </a:lnTo>
                  <a:lnTo>
                    <a:pt x="2954" y="5244"/>
                  </a:lnTo>
                  <a:close/>
                  <a:moveTo>
                    <a:pt x="3346" y="4878"/>
                  </a:moveTo>
                  <a:lnTo>
                    <a:pt x="3346" y="4878"/>
                  </a:lnTo>
                  <a:lnTo>
                    <a:pt x="3350" y="4878"/>
                  </a:lnTo>
                  <a:lnTo>
                    <a:pt x="3352" y="4876"/>
                  </a:lnTo>
                  <a:lnTo>
                    <a:pt x="3350" y="4874"/>
                  </a:lnTo>
                  <a:lnTo>
                    <a:pt x="3348" y="4872"/>
                  </a:lnTo>
                  <a:lnTo>
                    <a:pt x="3346" y="4872"/>
                  </a:lnTo>
                  <a:lnTo>
                    <a:pt x="3344" y="4874"/>
                  </a:lnTo>
                  <a:lnTo>
                    <a:pt x="3344" y="4876"/>
                  </a:lnTo>
                  <a:lnTo>
                    <a:pt x="3346" y="4878"/>
                  </a:lnTo>
                  <a:close/>
                  <a:moveTo>
                    <a:pt x="3352" y="4858"/>
                  </a:moveTo>
                  <a:lnTo>
                    <a:pt x="3352" y="4858"/>
                  </a:lnTo>
                  <a:lnTo>
                    <a:pt x="3350" y="4862"/>
                  </a:lnTo>
                  <a:lnTo>
                    <a:pt x="3354" y="4868"/>
                  </a:lnTo>
                  <a:lnTo>
                    <a:pt x="3358" y="4874"/>
                  </a:lnTo>
                  <a:lnTo>
                    <a:pt x="3360" y="4876"/>
                  </a:lnTo>
                  <a:lnTo>
                    <a:pt x="3364" y="4874"/>
                  </a:lnTo>
                  <a:lnTo>
                    <a:pt x="3364" y="4866"/>
                  </a:lnTo>
                  <a:lnTo>
                    <a:pt x="3362" y="4858"/>
                  </a:lnTo>
                  <a:lnTo>
                    <a:pt x="3360" y="4854"/>
                  </a:lnTo>
                  <a:lnTo>
                    <a:pt x="3356" y="4854"/>
                  </a:lnTo>
                  <a:lnTo>
                    <a:pt x="3352" y="4858"/>
                  </a:lnTo>
                  <a:close/>
                  <a:moveTo>
                    <a:pt x="3452" y="4980"/>
                  </a:moveTo>
                  <a:lnTo>
                    <a:pt x="3452" y="4980"/>
                  </a:lnTo>
                  <a:lnTo>
                    <a:pt x="3440" y="4974"/>
                  </a:lnTo>
                  <a:lnTo>
                    <a:pt x="3438" y="4974"/>
                  </a:lnTo>
                  <a:lnTo>
                    <a:pt x="3436" y="4976"/>
                  </a:lnTo>
                  <a:lnTo>
                    <a:pt x="3428" y="4978"/>
                  </a:lnTo>
                  <a:lnTo>
                    <a:pt x="3422" y="4980"/>
                  </a:lnTo>
                  <a:lnTo>
                    <a:pt x="3414" y="4978"/>
                  </a:lnTo>
                  <a:lnTo>
                    <a:pt x="3404" y="4978"/>
                  </a:lnTo>
                  <a:lnTo>
                    <a:pt x="3396" y="4978"/>
                  </a:lnTo>
                  <a:lnTo>
                    <a:pt x="3390" y="4980"/>
                  </a:lnTo>
                  <a:lnTo>
                    <a:pt x="3384" y="4982"/>
                  </a:lnTo>
                  <a:lnTo>
                    <a:pt x="3378" y="4986"/>
                  </a:lnTo>
                  <a:lnTo>
                    <a:pt x="3376" y="4990"/>
                  </a:lnTo>
                  <a:lnTo>
                    <a:pt x="3374" y="4996"/>
                  </a:lnTo>
                  <a:lnTo>
                    <a:pt x="3374" y="5002"/>
                  </a:lnTo>
                  <a:lnTo>
                    <a:pt x="3376" y="5010"/>
                  </a:lnTo>
                  <a:lnTo>
                    <a:pt x="3378" y="5006"/>
                  </a:lnTo>
                  <a:lnTo>
                    <a:pt x="3380" y="4998"/>
                  </a:lnTo>
                  <a:lnTo>
                    <a:pt x="3382" y="4994"/>
                  </a:lnTo>
                  <a:lnTo>
                    <a:pt x="3384" y="4992"/>
                  </a:lnTo>
                  <a:lnTo>
                    <a:pt x="3386" y="4992"/>
                  </a:lnTo>
                  <a:lnTo>
                    <a:pt x="3388" y="4994"/>
                  </a:lnTo>
                  <a:lnTo>
                    <a:pt x="3392" y="5000"/>
                  </a:lnTo>
                  <a:lnTo>
                    <a:pt x="3396" y="5002"/>
                  </a:lnTo>
                  <a:lnTo>
                    <a:pt x="3400" y="5004"/>
                  </a:lnTo>
                  <a:lnTo>
                    <a:pt x="3404" y="5004"/>
                  </a:lnTo>
                  <a:lnTo>
                    <a:pt x="3408" y="5000"/>
                  </a:lnTo>
                  <a:lnTo>
                    <a:pt x="3414" y="4998"/>
                  </a:lnTo>
                  <a:lnTo>
                    <a:pt x="3418" y="4998"/>
                  </a:lnTo>
                  <a:lnTo>
                    <a:pt x="3428" y="5002"/>
                  </a:lnTo>
                  <a:lnTo>
                    <a:pt x="3436" y="5006"/>
                  </a:lnTo>
                  <a:lnTo>
                    <a:pt x="3438" y="5008"/>
                  </a:lnTo>
                  <a:lnTo>
                    <a:pt x="3440" y="5006"/>
                  </a:lnTo>
                  <a:lnTo>
                    <a:pt x="3442" y="5002"/>
                  </a:lnTo>
                  <a:lnTo>
                    <a:pt x="3446" y="5002"/>
                  </a:lnTo>
                  <a:lnTo>
                    <a:pt x="3456" y="5006"/>
                  </a:lnTo>
                  <a:lnTo>
                    <a:pt x="3468" y="5014"/>
                  </a:lnTo>
                  <a:lnTo>
                    <a:pt x="3482" y="5022"/>
                  </a:lnTo>
                  <a:lnTo>
                    <a:pt x="3488" y="5026"/>
                  </a:lnTo>
                  <a:lnTo>
                    <a:pt x="3492" y="5028"/>
                  </a:lnTo>
                  <a:lnTo>
                    <a:pt x="3494" y="5026"/>
                  </a:lnTo>
                  <a:lnTo>
                    <a:pt x="3496" y="5024"/>
                  </a:lnTo>
                  <a:lnTo>
                    <a:pt x="3494" y="5012"/>
                  </a:lnTo>
                  <a:lnTo>
                    <a:pt x="3484" y="4994"/>
                  </a:lnTo>
                  <a:lnTo>
                    <a:pt x="3478" y="4988"/>
                  </a:lnTo>
                  <a:lnTo>
                    <a:pt x="3476" y="4984"/>
                  </a:lnTo>
                  <a:lnTo>
                    <a:pt x="3472" y="4982"/>
                  </a:lnTo>
                  <a:lnTo>
                    <a:pt x="3470" y="4984"/>
                  </a:lnTo>
                  <a:lnTo>
                    <a:pt x="3464" y="4984"/>
                  </a:lnTo>
                  <a:lnTo>
                    <a:pt x="3458" y="4984"/>
                  </a:lnTo>
                  <a:lnTo>
                    <a:pt x="3452" y="4980"/>
                  </a:lnTo>
                  <a:close/>
                  <a:moveTo>
                    <a:pt x="3092" y="4546"/>
                  </a:moveTo>
                  <a:lnTo>
                    <a:pt x="3092" y="4546"/>
                  </a:lnTo>
                  <a:lnTo>
                    <a:pt x="3090" y="4552"/>
                  </a:lnTo>
                  <a:lnTo>
                    <a:pt x="3092" y="4552"/>
                  </a:lnTo>
                  <a:lnTo>
                    <a:pt x="3094" y="4552"/>
                  </a:lnTo>
                  <a:lnTo>
                    <a:pt x="3098" y="4552"/>
                  </a:lnTo>
                  <a:lnTo>
                    <a:pt x="3104" y="4552"/>
                  </a:lnTo>
                  <a:lnTo>
                    <a:pt x="3108" y="4554"/>
                  </a:lnTo>
                  <a:lnTo>
                    <a:pt x="3112" y="4552"/>
                  </a:lnTo>
                  <a:lnTo>
                    <a:pt x="3112" y="4548"/>
                  </a:lnTo>
                  <a:lnTo>
                    <a:pt x="3110" y="4548"/>
                  </a:lnTo>
                  <a:lnTo>
                    <a:pt x="3106" y="4546"/>
                  </a:lnTo>
                  <a:lnTo>
                    <a:pt x="3102" y="4542"/>
                  </a:lnTo>
                  <a:lnTo>
                    <a:pt x="3100" y="4540"/>
                  </a:lnTo>
                  <a:lnTo>
                    <a:pt x="3098" y="4540"/>
                  </a:lnTo>
                  <a:lnTo>
                    <a:pt x="3096" y="4542"/>
                  </a:lnTo>
                  <a:lnTo>
                    <a:pt x="3092" y="4546"/>
                  </a:lnTo>
                  <a:close/>
                  <a:moveTo>
                    <a:pt x="3058" y="4324"/>
                  </a:moveTo>
                  <a:lnTo>
                    <a:pt x="3058" y="4324"/>
                  </a:lnTo>
                  <a:lnTo>
                    <a:pt x="3056" y="4322"/>
                  </a:lnTo>
                  <a:lnTo>
                    <a:pt x="3052" y="4322"/>
                  </a:lnTo>
                  <a:lnTo>
                    <a:pt x="3048" y="4326"/>
                  </a:lnTo>
                  <a:lnTo>
                    <a:pt x="3048" y="4330"/>
                  </a:lnTo>
                  <a:lnTo>
                    <a:pt x="3050" y="4330"/>
                  </a:lnTo>
                  <a:lnTo>
                    <a:pt x="3058" y="4324"/>
                  </a:lnTo>
                  <a:close/>
                  <a:moveTo>
                    <a:pt x="3358" y="4790"/>
                  </a:moveTo>
                  <a:lnTo>
                    <a:pt x="3358" y="4790"/>
                  </a:lnTo>
                  <a:lnTo>
                    <a:pt x="3360" y="4800"/>
                  </a:lnTo>
                  <a:lnTo>
                    <a:pt x="3358" y="4806"/>
                  </a:lnTo>
                  <a:lnTo>
                    <a:pt x="3358" y="4812"/>
                  </a:lnTo>
                  <a:lnTo>
                    <a:pt x="3358" y="4816"/>
                  </a:lnTo>
                  <a:lnTo>
                    <a:pt x="3362" y="4820"/>
                  </a:lnTo>
                  <a:lnTo>
                    <a:pt x="3364" y="4826"/>
                  </a:lnTo>
                  <a:lnTo>
                    <a:pt x="3364" y="4830"/>
                  </a:lnTo>
                  <a:lnTo>
                    <a:pt x="3364" y="4838"/>
                  </a:lnTo>
                  <a:lnTo>
                    <a:pt x="3364" y="4846"/>
                  </a:lnTo>
                  <a:lnTo>
                    <a:pt x="3364" y="4850"/>
                  </a:lnTo>
                  <a:lnTo>
                    <a:pt x="3368" y="4856"/>
                  </a:lnTo>
                  <a:lnTo>
                    <a:pt x="3382" y="4876"/>
                  </a:lnTo>
                  <a:lnTo>
                    <a:pt x="3388" y="4882"/>
                  </a:lnTo>
                  <a:lnTo>
                    <a:pt x="3390" y="4884"/>
                  </a:lnTo>
                  <a:lnTo>
                    <a:pt x="3394" y="4884"/>
                  </a:lnTo>
                  <a:lnTo>
                    <a:pt x="3394" y="4882"/>
                  </a:lnTo>
                  <a:lnTo>
                    <a:pt x="3394" y="4880"/>
                  </a:lnTo>
                  <a:lnTo>
                    <a:pt x="3390" y="4876"/>
                  </a:lnTo>
                  <a:lnTo>
                    <a:pt x="3384" y="4868"/>
                  </a:lnTo>
                  <a:lnTo>
                    <a:pt x="3380" y="4860"/>
                  </a:lnTo>
                  <a:lnTo>
                    <a:pt x="3376" y="4848"/>
                  </a:lnTo>
                  <a:lnTo>
                    <a:pt x="3374" y="4836"/>
                  </a:lnTo>
                  <a:lnTo>
                    <a:pt x="3374" y="4826"/>
                  </a:lnTo>
                  <a:lnTo>
                    <a:pt x="3376" y="4820"/>
                  </a:lnTo>
                  <a:lnTo>
                    <a:pt x="3380" y="4818"/>
                  </a:lnTo>
                  <a:lnTo>
                    <a:pt x="3382" y="4818"/>
                  </a:lnTo>
                  <a:lnTo>
                    <a:pt x="3390" y="4820"/>
                  </a:lnTo>
                  <a:lnTo>
                    <a:pt x="3402" y="4824"/>
                  </a:lnTo>
                  <a:lnTo>
                    <a:pt x="3406" y="4826"/>
                  </a:lnTo>
                  <a:lnTo>
                    <a:pt x="3410" y="4826"/>
                  </a:lnTo>
                  <a:lnTo>
                    <a:pt x="3410" y="4822"/>
                  </a:lnTo>
                  <a:lnTo>
                    <a:pt x="3406" y="4816"/>
                  </a:lnTo>
                  <a:lnTo>
                    <a:pt x="3400" y="4812"/>
                  </a:lnTo>
                  <a:lnTo>
                    <a:pt x="3394" y="4810"/>
                  </a:lnTo>
                  <a:lnTo>
                    <a:pt x="3390" y="4806"/>
                  </a:lnTo>
                  <a:lnTo>
                    <a:pt x="3386" y="4804"/>
                  </a:lnTo>
                  <a:lnTo>
                    <a:pt x="3386" y="4802"/>
                  </a:lnTo>
                  <a:lnTo>
                    <a:pt x="3388" y="4800"/>
                  </a:lnTo>
                  <a:lnTo>
                    <a:pt x="3394" y="4796"/>
                  </a:lnTo>
                  <a:lnTo>
                    <a:pt x="3400" y="4792"/>
                  </a:lnTo>
                  <a:lnTo>
                    <a:pt x="3404" y="4788"/>
                  </a:lnTo>
                  <a:lnTo>
                    <a:pt x="3406" y="4784"/>
                  </a:lnTo>
                  <a:lnTo>
                    <a:pt x="3408" y="4774"/>
                  </a:lnTo>
                  <a:lnTo>
                    <a:pt x="3406" y="4770"/>
                  </a:lnTo>
                  <a:lnTo>
                    <a:pt x="3404" y="4766"/>
                  </a:lnTo>
                  <a:lnTo>
                    <a:pt x="3400" y="4766"/>
                  </a:lnTo>
                  <a:lnTo>
                    <a:pt x="3396" y="4766"/>
                  </a:lnTo>
                  <a:lnTo>
                    <a:pt x="3390" y="4770"/>
                  </a:lnTo>
                  <a:lnTo>
                    <a:pt x="3386" y="4774"/>
                  </a:lnTo>
                  <a:lnTo>
                    <a:pt x="3378" y="4788"/>
                  </a:lnTo>
                  <a:lnTo>
                    <a:pt x="3372" y="4800"/>
                  </a:lnTo>
                  <a:lnTo>
                    <a:pt x="3370" y="4800"/>
                  </a:lnTo>
                  <a:lnTo>
                    <a:pt x="3368" y="4798"/>
                  </a:lnTo>
                  <a:lnTo>
                    <a:pt x="3366" y="4792"/>
                  </a:lnTo>
                  <a:lnTo>
                    <a:pt x="3368" y="4788"/>
                  </a:lnTo>
                  <a:lnTo>
                    <a:pt x="3372" y="4782"/>
                  </a:lnTo>
                  <a:lnTo>
                    <a:pt x="3378" y="4772"/>
                  </a:lnTo>
                  <a:lnTo>
                    <a:pt x="3378" y="4766"/>
                  </a:lnTo>
                  <a:lnTo>
                    <a:pt x="3378" y="4762"/>
                  </a:lnTo>
                  <a:lnTo>
                    <a:pt x="3376" y="4754"/>
                  </a:lnTo>
                  <a:lnTo>
                    <a:pt x="3374" y="4750"/>
                  </a:lnTo>
                  <a:lnTo>
                    <a:pt x="3374" y="4748"/>
                  </a:lnTo>
                  <a:lnTo>
                    <a:pt x="3374" y="4744"/>
                  </a:lnTo>
                  <a:lnTo>
                    <a:pt x="3378" y="4734"/>
                  </a:lnTo>
                  <a:lnTo>
                    <a:pt x="3378" y="4732"/>
                  </a:lnTo>
                  <a:lnTo>
                    <a:pt x="3376" y="4732"/>
                  </a:lnTo>
                  <a:lnTo>
                    <a:pt x="3370" y="4736"/>
                  </a:lnTo>
                  <a:lnTo>
                    <a:pt x="3366" y="4740"/>
                  </a:lnTo>
                  <a:lnTo>
                    <a:pt x="3362" y="4746"/>
                  </a:lnTo>
                  <a:lnTo>
                    <a:pt x="3356" y="4760"/>
                  </a:lnTo>
                  <a:lnTo>
                    <a:pt x="3356" y="4776"/>
                  </a:lnTo>
                  <a:lnTo>
                    <a:pt x="3356" y="4784"/>
                  </a:lnTo>
                  <a:lnTo>
                    <a:pt x="3358" y="4790"/>
                  </a:lnTo>
                  <a:close/>
                  <a:moveTo>
                    <a:pt x="3086" y="4178"/>
                  </a:moveTo>
                  <a:lnTo>
                    <a:pt x="3086" y="4178"/>
                  </a:lnTo>
                  <a:lnTo>
                    <a:pt x="3076" y="4178"/>
                  </a:lnTo>
                  <a:lnTo>
                    <a:pt x="3070" y="4180"/>
                  </a:lnTo>
                  <a:lnTo>
                    <a:pt x="3068" y="4184"/>
                  </a:lnTo>
                  <a:lnTo>
                    <a:pt x="3072" y="4186"/>
                  </a:lnTo>
                  <a:lnTo>
                    <a:pt x="3076" y="4188"/>
                  </a:lnTo>
                  <a:lnTo>
                    <a:pt x="3076" y="4190"/>
                  </a:lnTo>
                  <a:lnTo>
                    <a:pt x="3078" y="4194"/>
                  </a:lnTo>
                  <a:lnTo>
                    <a:pt x="3080" y="4196"/>
                  </a:lnTo>
                  <a:lnTo>
                    <a:pt x="3084" y="4202"/>
                  </a:lnTo>
                  <a:lnTo>
                    <a:pt x="3088" y="4212"/>
                  </a:lnTo>
                  <a:lnTo>
                    <a:pt x="3092" y="4224"/>
                  </a:lnTo>
                  <a:lnTo>
                    <a:pt x="3098" y="4238"/>
                  </a:lnTo>
                  <a:lnTo>
                    <a:pt x="3102" y="4244"/>
                  </a:lnTo>
                  <a:lnTo>
                    <a:pt x="3104" y="4244"/>
                  </a:lnTo>
                  <a:lnTo>
                    <a:pt x="3106" y="4244"/>
                  </a:lnTo>
                  <a:lnTo>
                    <a:pt x="3112" y="4240"/>
                  </a:lnTo>
                  <a:lnTo>
                    <a:pt x="3116" y="4232"/>
                  </a:lnTo>
                  <a:lnTo>
                    <a:pt x="3118" y="4224"/>
                  </a:lnTo>
                  <a:lnTo>
                    <a:pt x="3118" y="4220"/>
                  </a:lnTo>
                  <a:lnTo>
                    <a:pt x="3116" y="4216"/>
                  </a:lnTo>
                  <a:lnTo>
                    <a:pt x="3116" y="4208"/>
                  </a:lnTo>
                  <a:lnTo>
                    <a:pt x="3118" y="4204"/>
                  </a:lnTo>
                  <a:lnTo>
                    <a:pt x="3116" y="4198"/>
                  </a:lnTo>
                  <a:lnTo>
                    <a:pt x="3114" y="4194"/>
                  </a:lnTo>
                  <a:lnTo>
                    <a:pt x="3110" y="4190"/>
                  </a:lnTo>
                  <a:lnTo>
                    <a:pt x="3100" y="4184"/>
                  </a:lnTo>
                  <a:lnTo>
                    <a:pt x="3086" y="4178"/>
                  </a:lnTo>
                  <a:close/>
                  <a:moveTo>
                    <a:pt x="3138" y="4192"/>
                  </a:moveTo>
                  <a:lnTo>
                    <a:pt x="3138" y="4192"/>
                  </a:lnTo>
                  <a:lnTo>
                    <a:pt x="3140" y="4190"/>
                  </a:lnTo>
                  <a:lnTo>
                    <a:pt x="3142" y="4186"/>
                  </a:lnTo>
                  <a:lnTo>
                    <a:pt x="3140" y="4180"/>
                  </a:lnTo>
                  <a:lnTo>
                    <a:pt x="3138" y="4178"/>
                  </a:lnTo>
                  <a:lnTo>
                    <a:pt x="3134" y="4178"/>
                  </a:lnTo>
                  <a:lnTo>
                    <a:pt x="3132" y="4178"/>
                  </a:lnTo>
                  <a:lnTo>
                    <a:pt x="3130" y="4178"/>
                  </a:lnTo>
                  <a:lnTo>
                    <a:pt x="3130" y="4184"/>
                  </a:lnTo>
                  <a:lnTo>
                    <a:pt x="3130" y="4188"/>
                  </a:lnTo>
                  <a:lnTo>
                    <a:pt x="3132" y="4192"/>
                  </a:lnTo>
                  <a:lnTo>
                    <a:pt x="3134" y="4194"/>
                  </a:lnTo>
                  <a:lnTo>
                    <a:pt x="3138" y="4192"/>
                  </a:lnTo>
                  <a:close/>
                  <a:moveTo>
                    <a:pt x="3386" y="4736"/>
                  </a:moveTo>
                  <a:lnTo>
                    <a:pt x="3386" y="4736"/>
                  </a:lnTo>
                  <a:lnTo>
                    <a:pt x="3388" y="4742"/>
                  </a:lnTo>
                  <a:lnTo>
                    <a:pt x="3392" y="4742"/>
                  </a:lnTo>
                  <a:lnTo>
                    <a:pt x="3396" y="4740"/>
                  </a:lnTo>
                  <a:lnTo>
                    <a:pt x="3398" y="4736"/>
                  </a:lnTo>
                  <a:lnTo>
                    <a:pt x="3402" y="4732"/>
                  </a:lnTo>
                  <a:lnTo>
                    <a:pt x="3404" y="4726"/>
                  </a:lnTo>
                  <a:lnTo>
                    <a:pt x="3404" y="4720"/>
                  </a:lnTo>
                  <a:lnTo>
                    <a:pt x="3404" y="4714"/>
                  </a:lnTo>
                  <a:lnTo>
                    <a:pt x="3400" y="4712"/>
                  </a:lnTo>
                  <a:lnTo>
                    <a:pt x="3398" y="4712"/>
                  </a:lnTo>
                  <a:lnTo>
                    <a:pt x="3394" y="4714"/>
                  </a:lnTo>
                  <a:lnTo>
                    <a:pt x="3392" y="4718"/>
                  </a:lnTo>
                  <a:lnTo>
                    <a:pt x="3388" y="4726"/>
                  </a:lnTo>
                  <a:lnTo>
                    <a:pt x="3386" y="4736"/>
                  </a:lnTo>
                  <a:close/>
                  <a:moveTo>
                    <a:pt x="3378" y="4912"/>
                  </a:moveTo>
                  <a:lnTo>
                    <a:pt x="3378" y="4912"/>
                  </a:lnTo>
                  <a:lnTo>
                    <a:pt x="3374" y="4908"/>
                  </a:lnTo>
                  <a:lnTo>
                    <a:pt x="3370" y="4906"/>
                  </a:lnTo>
                  <a:lnTo>
                    <a:pt x="3364" y="4904"/>
                  </a:lnTo>
                  <a:lnTo>
                    <a:pt x="3362" y="4904"/>
                  </a:lnTo>
                  <a:lnTo>
                    <a:pt x="3358" y="4906"/>
                  </a:lnTo>
                  <a:lnTo>
                    <a:pt x="3356" y="4908"/>
                  </a:lnTo>
                  <a:lnTo>
                    <a:pt x="3354" y="4912"/>
                  </a:lnTo>
                  <a:lnTo>
                    <a:pt x="3354" y="4916"/>
                  </a:lnTo>
                  <a:lnTo>
                    <a:pt x="3354" y="4922"/>
                  </a:lnTo>
                  <a:lnTo>
                    <a:pt x="3358" y="4924"/>
                  </a:lnTo>
                  <a:lnTo>
                    <a:pt x="3366" y="4922"/>
                  </a:lnTo>
                  <a:lnTo>
                    <a:pt x="3382" y="4922"/>
                  </a:lnTo>
                  <a:lnTo>
                    <a:pt x="3384" y="4922"/>
                  </a:lnTo>
                  <a:lnTo>
                    <a:pt x="3384" y="4920"/>
                  </a:lnTo>
                  <a:lnTo>
                    <a:pt x="3378" y="4912"/>
                  </a:lnTo>
                  <a:close/>
                  <a:moveTo>
                    <a:pt x="3378" y="5236"/>
                  </a:moveTo>
                  <a:lnTo>
                    <a:pt x="3378" y="5236"/>
                  </a:lnTo>
                  <a:lnTo>
                    <a:pt x="3374" y="5234"/>
                  </a:lnTo>
                  <a:lnTo>
                    <a:pt x="3370" y="5234"/>
                  </a:lnTo>
                  <a:lnTo>
                    <a:pt x="3368" y="5236"/>
                  </a:lnTo>
                  <a:lnTo>
                    <a:pt x="3372" y="5240"/>
                  </a:lnTo>
                  <a:lnTo>
                    <a:pt x="3376" y="5242"/>
                  </a:lnTo>
                  <a:lnTo>
                    <a:pt x="3380" y="5240"/>
                  </a:lnTo>
                  <a:lnTo>
                    <a:pt x="3380" y="5238"/>
                  </a:lnTo>
                  <a:lnTo>
                    <a:pt x="3378" y="5236"/>
                  </a:lnTo>
                  <a:close/>
                  <a:moveTo>
                    <a:pt x="3444" y="5230"/>
                  </a:moveTo>
                  <a:lnTo>
                    <a:pt x="3444" y="5230"/>
                  </a:lnTo>
                  <a:lnTo>
                    <a:pt x="3448" y="5232"/>
                  </a:lnTo>
                  <a:lnTo>
                    <a:pt x="3450" y="5230"/>
                  </a:lnTo>
                  <a:lnTo>
                    <a:pt x="3452" y="5228"/>
                  </a:lnTo>
                  <a:lnTo>
                    <a:pt x="3452" y="5224"/>
                  </a:lnTo>
                  <a:lnTo>
                    <a:pt x="3448" y="5220"/>
                  </a:lnTo>
                  <a:lnTo>
                    <a:pt x="3442" y="5218"/>
                  </a:lnTo>
                  <a:lnTo>
                    <a:pt x="3440" y="5220"/>
                  </a:lnTo>
                  <a:lnTo>
                    <a:pt x="3442" y="5224"/>
                  </a:lnTo>
                  <a:lnTo>
                    <a:pt x="3444" y="5230"/>
                  </a:lnTo>
                  <a:close/>
                  <a:moveTo>
                    <a:pt x="3364" y="4876"/>
                  </a:moveTo>
                  <a:lnTo>
                    <a:pt x="3364" y="4876"/>
                  </a:lnTo>
                  <a:lnTo>
                    <a:pt x="3364" y="4878"/>
                  </a:lnTo>
                  <a:lnTo>
                    <a:pt x="3366" y="4880"/>
                  </a:lnTo>
                  <a:lnTo>
                    <a:pt x="3370" y="4882"/>
                  </a:lnTo>
                  <a:lnTo>
                    <a:pt x="3372" y="4880"/>
                  </a:lnTo>
                  <a:lnTo>
                    <a:pt x="3374" y="4876"/>
                  </a:lnTo>
                  <a:lnTo>
                    <a:pt x="3372" y="4874"/>
                  </a:lnTo>
                  <a:lnTo>
                    <a:pt x="3368" y="4874"/>
                  </a:lnTo>
                  <a:lnTo>
                    <a:pt x="3364" y="4876"/>
                  </a:lnTo>
                  <a:close/>
                  <a:moveTo>
                    <a:pt x="3374" y="5022"/>
                  </a:moveTo>
                  <a:lnTo>
                    <a:pt x="3374" y="5022"/>
                  </a:lnTo>
                  <a:lnTo>
                    <a:pt x="3378" y="5024"/>
                  </a:lnTo>
                  <a:lnTo>
                    <a:pt x="3384" y="5022"/>
                  </a:lnTo>
                  <a:lnTo>
                    <a:pt x="3388" y="5018"/>
                  </a:lnTo>
                  <a:lnTo>
                    <a:pt x="3390" y="5012"/>
                  </a:lnTo>
                  <a:lnTo>
                    <a:pt x="3390" y="5010"/>
                  </a:lnTo>
                  <a:lnTo>
                    <a:pt x="3388" y="5010"/>
                  </a:lnTo>
                  <a:lnTo>
                    <a:pt x="3382" y="5012"/>
                  </a:lnTo>
                  <a:lnTo>
                    <a:pt x="3376" y="5018"/>
                  </a:lnTo>
                  <a:lnTo>
                    <a:pt x="3374" y="5020"/>
                  </a:lnTo>
                  <a:lnTo>
                    <a:pt x="3374" y="5022"/>
                  </a:lnTo>
                  <a:close/>
                  <a:moveTo>
                    <a:pt x="3412" y="3200"/>
                  </a:moveTo>
                  <a:lnTo>
                    <a:pt x="3412" y="3200"/>
                  </a:lnTo>
                  <a:lnTo>
                    <a:pt x="3408" y="3200"/>
                  </a:lnTo>
                  <a:lnTo>
                    <a:pt x="3406" y="3202"/>
                  </a:lnTo>
                  <a:lnTo>
                    <a:pt x="3404" y="3206"/>
                  </a:lnTo>
                  <a:lnTo>
                    <a:pt x="3406" y="3208"/>
                  </a:lnTo>
                  <a:lnTo>
                    <a:pt x="3408" y="3208"/>
                  </a:lnTo>
                  <a:lnTo>
                    <a:pt x="3414" y="3206"/>
                  </a:lnTo>
                  <a:lnTo>
                    <a:pt x="3416" y="3204"/>
                  </a:lnTo>
                  <a:lnTo>
                    <a:pt x="3416" y="3202"/>
                  </a:lnTo>
                  <a:lnTo>
                    <a:pt x="3412" y="3200"/>
                  </a:lnTo>
                  <a:close/>
                  <a:moveTo>
                    <a:pt x="3402" y="3084"/>
                  </a:moveTo>
                  <a:lnTo>
                    <a:pt x="3402" y="3084"/>
                  </a:lnTo>
                  <a:lnTo>
                    <a:pt x="3400" y="3088"/>
                  </a:lnTo>
                  <a:lnTo>
                    <a:pt x="3398" y="3092"/>
                  </a:lnTo>
                  <a:lnTo>
                    <a:pt x="3400" y="3096"/>
                  </a:lnTo>
                  <a:lnTo>
                    <a:pt x="3402" y="3098"/>
                  </a:lnTo>
                  <a:lnTo>
                    <a:pt x="3404" y="3096"/>
                  </a:lnTo>
                  <a:lnTo>
                    <a:pt x="3406" y="3092"/>
                  </a:lnTo>
                  <a:lnTo>
                    <a:pt x="3406" y="3088"/>
                  </a:lnTo>
                  <a:lnTo>
                    <a:pt x="3406" y="3084"/>
                  </a:lnTo>
                  <a:lnTo>
                    <a:pt x="3404" y="3084"/>
                  </a:lnTo>
                  <a:lnTo>
                    <a:pt x="3402" y="3084"/>
                  </a:lnTo>
                  <a:close/>
                  <a:moveTo>
                    <a:pt x="3416" y="3464"/>
                  </a:moveTo>
                  <a:lnTo>
                    <a:pt x="3416" y="3464"/>
                  </a:lnTo>
                  <a:lnTo>
                    <a:pt x="3420" y="3466"/>
                  </a:lnTo>
                  <a:lnTo>
                    <a:pt x="3422" y="3464"/>
                  </a:lnTo>
                  <a:lnTo>
                    <a:pt x="3422" y="3460"/>
                  </a:lnTo>
                  <a:lnTo>
                    <a:pt x="3420" y="3454"/>
                  </a:lnTo>
                  <a:lnTo>
                    <a:pt x="3418" y="3452"/>
                  </a:lnTo>
                  <a:lnTo>
                    <a:pt x="3416" y="3454"/>
                  </a:lnTo>
                  <a:lnTo>
                    <a:pt x="3414" y="3458"/>
                  </a:lnTo>
                  <a:lnTo>
                    <a:pt x="3416" y="3464"/>
                  </a:lnTo>
                  <a:close/>
                  <a:moveTo>
                    <a:pt x="2806" y="3776"/>
                  </a:moveTo>
                  <a:lnTo>
                    <a:pt x="2806" y="3776"/>
                  </a:lnTo>
                  <a:lnTo>
                    <a:pt x="2810" y="3778"/>
                  </a:lnTo>
                  <a:lnTo>
                    <a:pt x="2814" y="3778"/>
                  </a:lnTo>
                  <a:lnTo>
                    <a:pt x="2816" y="3776"/>
                  </a:lnTo>
                  <a:lnTo>
                    <a:pt x="2818" y="3774"/>
                  </a:lnTo>
                  <a:lnTo>
                    <a:pt x="2820" y="3768"/>
                  </a:lnTo>
                  <a:lnTo>
                    <a:pt x="2818" y="3762"/>
                  </a:lnTo>
                  <a:lnTo>
                    <a:pt x="2820" y="3758"/>
                  </a:lnTo>
                  <a:lnTo>
                    <a:pt x="2820" y="3754"/>
                  </a:lnTo>
                  <a:lnTo>
                    <a:pt x="2820" y="3752"/>
                  </a:lnTo>
                  <a:lnTo>
                    <a:pt x="2818" y="3752"/>
                  </a:lnTo>
                  <a:lnTo>
                    <a:pt x="2814" y="3752"/>
                  </a:lnTo>
                  <a:lnTo>
                    <a:pt x="2812" y="3752"/>
                  </a:lnTo>
                  <a:lnTo>
                    <a:pt x="2814" y="3752"/>
                  </a:lnTo>
                  <a:lnTo>
                    <a:pt x="2814" y="3750"/>
                  </a:lnTo>
                  <a:lnTo>
                    <a:pt x="2812" y="3748"/>
                  </a:lnTo>
                  <a:lnTo>
                    <a:pt x="2810" y="3750"/>
                  </a:lnTo>
                  <a:lnTo>
                    <a:pt x="2808" y="3752"/>
                  </a:lnTo>
                  <a:lnTo>
                    <a:pt x="2808" y="3756"/>
                  </a:lnTo>
                  <a:lnTo>
                    <a:pt x="2806" y="3758"/>
                  </a:lnTo>
                  <a:lnTo>
                    <a:pt x="2802" y="3760"/>
                  </a:lnTo>
                  <a:lnTo>
                    <a:pt x="2802" y="3766"/>
                  </a:lnTo>
                  <a:lnTo>
                    <a:pt x="2802" y="3774"/>
                  </a:lnTo>
                  <a:lnTo>
                    <a:pt x="2800" y="3774"/>
                  </a:lnTo>
                  <a:lnTo>
                    <a:pt x="2802" y="3774"/>
                  </a:lnTo>
                  <a:lnTo>
                    <a:pt x="2804" y="3774"/>
                  </a:lnTo>
                  <a:lnTo>
                    <a:pt x="2806" y="3776"/>
                  </a:lnTo>
                  <a:close/>
                  <a:moveTo>
                    <a:pt x="3380" y="3090"/>
                  </a:moveTo>
                  <a:lnTo>
                    <a:pt x="3380" y="3090"/>
                  </a:lnTo>
                  <a:lnTo>
                    <a:pt x="3378" y="3088"/>
                  </a:lnTo>
                  <a:lnTo>
                    <a:pt x="3376" y="3086"/>
                  </a:lnTo>
                  <a:lnTo>
                    <a:pt x="3372" y="3088"/>
                  </a:lnTo>
                  <a:lnTo>
                    <a:pt x="3370" y="3090"/>
                  </a:lnTo>
                  <a:lnTo>
                    <a:pt x="3370" y="3092"/>
                  </a:lnTo>
                  <a:lnTo>
                    <a:pt x="3376" y="3096"/>
                  </a:lnTo>
                  <a:lnTo>
                    <a:pt x="3378" y="3096"/>
                  </a:lnTo>
                  <a:lnTo>
                    <a:pt x="3380" y="3096"/>
                  </a:lnTo>
                  <a:lnTo>
                    <a:pt x="3380" y="3090"/>
                  </a:lnTo>
                  <a:close/>
                  <a:moveTo>
                    <a:pt x="3918" y="2740"/>
                  </a:moveTo>
                  <a:lnTo>
                    <a:pt x="3918" y="2740"/>
                  </a:lnTo>
                  <a:lnTo>
                    <a:pt x="3918" y="2736"/>
                  </a:lnTo>
                  <a:lnTo>
                    <a:pt x="3918" y="2734"/>
                  </a:lnTo>
                  <a:lnTo>
                    <a:pt x="3914" y="2732"/>
                  </a:lnTo>
                  <a:lnTo>
                    <a:pt x="3908" y="2730"/>
                  </a:lnTo>
                  <a:lnTo>
                    <a:pt x="3902" y="2728"/>
                  </a:lnTo>
                  <a:lnTo>
                    <a:pt x="3900" y="2726"/>
                  </a:lnTo>
                  <a:lnTo>
                    <a:pt x="3898" y="2728"/>
                  </a:lnTo>
                  <a:lnTo>
                    <a:pt x="3894" y="2736"/>
                  </a:lnTo>
                  <a:lnTo>
                    <a:pt x="3894" y="2740"/>
                  </a:lnTo>
                  <a:lnTo>
                    <a:pt x="3894" y="2744"/>
                  </a:lnTo>
                  <a:lnTo>
                    <a:pt x="3898" y="2746"/>
                  </a:lnTo>
                  <a:lnTo>
                    <a:pt x="3902" y="2744"/>
                  </a:lnTo>
                  <a:lnTo>
                    <a:pt x="3906" y="2744"/>
                  </a:lnTo>
                  <a:lnTo>
                    <a:pt x="3910" y="2746"/>
                  </a:lnTo>
                  <a:lnTo>
                    <a:pt x="3910" y="2748"/>
                  </a:lnTo>
                  <a:lnTo>
                    <a:pt x="3912" y="2752"/>
                  </a:lnTo>
                  <a:lnTo>
                    <a:pt x="3908" y="2760"/>
                  </a:lnTo>
                  <a:lnTo>
                    <a:pt x="3906" y="2762"/>
                  </a:lnTo>
                  <a:lnTo>
                    <a:pt x="3904" y="2760"/>
                  </a:lnTo>
                  <a:lnTo>
                    <a:pt x="3900" y="2758"/>
                  </a:lnTo>
                  <a:lnTo>
                    <a:pt x="3898" y="2760"/>
                  </a:lnTo>
                  <a:lnTo>
                    <a:pt x="3894" y="2762"/>
                  </a:lnTo>
                  <a:lnTo>
                    <a:pt x="3890" y="2764"/>
                  </a:lnTo>
                  <a:lnTo>
                    <a:pt x="3888" y="2762"/>
                  </a:lnTo>
                  <a:lnTo>
                    <a:pt x="3888" y="2756"/>
                  </a:lnTo>
                  <a:lnTo>
                    <a:pt x="3886" y="2746"/>
                  </a:lnTo>
                  <a:lnTo>
                    <a:pt x="3884" y="2742"/>
                  </a:lnTo>
                  <a:lnTo>
                    <a:pt x="3880" y="2740"/>
                  </a:lnTo>
                  <a:lnTo>
                    <a:pt x="3878" y="2742"/>
                  </a:lnTo>
                  <a:lnTo>
                    <a:pt x="3876" y="2744"/>
                  </a:lnTo>
                  <a:lnTo>
                    <a:pt x="3874" y="2750"/>
                  </a:lnTo>
                  <a:lnTo>
                    <a:pt x="3874" y="2758"/>
                  </a:lnTo>
                  <a:lnTo>
                    <a:pt x="3872" y="2764"/>
                  </a:lnTo>
                  <a:lnTo>
                    <a:pt x="3870" y="2768"/>
                  </a:lnTo>
                  <a:lnTo>
                    <a:pt x="3866" y="2768"/>
                  </a:lnTo>
                  <a:lnTo>
                    <a:pt x="3862" y="2770"/>
                  </a:lnTo>
                  <a:lnTo>
                    <a:pt x="3858" y="2770"/>
                  </a:lnTo>
                  <a:lnTo>
                    <a:pt x="3856" y="2772"/>
                  </a:lnTo>
                  <a:lnTo>
                    <a:pt x="3856" y="2776"/>
                  </a:lnTo>
                  <a:lnTo>
                    <a:pt x="3856" y="2786"/>
                  </a:lnTo>
                  <a:lnTo>
                    <a:pt x="3858" y="2796"/>
                  </a:lnTo>
                  <a:lnTo>
                    <a:pt x="3860" y="2802"/>
                  </a:lnTo>
                  <a:lnTo>
                    <a:pt x="3858" y="2806"/>
                  </a:lnTo>
                  <a:lnTo>
                    <a:pt x="3856" y="2808"/>
                  </a:lnTo>
                  <a:lnTo>
                    <a:pt x="3852" y="2810"/>
                  </a:lnTo>
                  <a:lnTo>
                    <a:pt x="3850" y="2812"/>
                  </a:lnTo>
                  <a:lnTo>
                    <a:pt x="3850" y="2814"/>
                  </a:lnTo>
                  <a:lnTo>
                    <a:pt x="3850" y="2816"/>
                  </a:lnTo>
                  <a:lnTo>
                    <a:pt x="3852" y="2818"/>
                  </a:lnTo>
                  <a:lnTo>
                    <a:pt x="3854" y="2818"/>
                  </a:lnTo>
                  <a:lnTo>
                    <a:pt x="3858" y="2820"/>
                  </a:lnTo>
                  <a:lnTo>
                    <a:pt x="3860" y="2824"/>
                  </a:lnTo>
                  <a:lnTo>
                    <a:pt x="3860" y="2832"/>
                  </a:lnTo>
                  <a:lnTo>
                    <a:pt x="3858" y="2846"/>
                  </a:lnTo>
                  <a:lnTo>
                    <a:pt x="3854" y="2866"/>
                  </a:lnTo>
                  <a:lnTo>
                    <a:pt x="3850" y="2884"/>
                  </a:lnTo>
                  <a:lnTo>
                    <a:pt x="3844" y="2896"/>
                  </a:lnTo>
                  <a:lnTo>
                    <a:pt x="3840" y="2904"/>
                  </a:lnTo>
                  <a:lnTo>
                    <a:pt x="3834" y="2912"/>
                  </a:lnTo>
                  <a:lnTo>
                    <a:pt x="3822" y="2926"/>
                  </a:lnTo>
                  <a:lnTo>
                    <a:pt x="3808" y="2942"/>
                  </a:lnTo>
                  <a:lnTo>
                    <a:pt x="3802" y="2952"/>
                  </a:lnTo>
                  <a:lnTo>
                    <a:pt x="3794" y="2960"/>
                  </a:lnTo>
                  <a:lnTo>
                    <a:pt x="3788" y="2964"/>
                  </a:lnTo>
                  <a:lnTo>
                    <a:pt x="3782" y="2968"/>
                  </a:lnTo>
                  <a:lnTo>
                    <a:pt x="3768" y="2974"/>
                  </a:lnTo>
                  <a:lnTo>
                    <a:pt x="3760" y="2978"/>
                  </a:lnTo>
                  <a:lnTo>
                    <a:pt x="3752" y="2984"/>
                  </a:lnTo>
                  <a:lnTo>
                    <a:pt x="3742" y="2990"/>
                  </a:lnTo>
                  <a:lnTo>
                    <a:pt x="3742" y="2988"/>
                  </a:lnTo>
                  <a:lnTo>
                    <a:pt x="3742" y="2986"/>
                  </a:lnTo>
                  <a:lnTo>
                    <a:pt x="3744" y="2978"/>
                  </a:lnTo>
                  <a:lnTo>
                    <a:pt x="3744" y="2974"/>
                  </a:lnTo>
                  <a:lnTo>
                    <a:pt x="3740" y="2970"/>
                  </a:lnTo>
                  <a:lnTo>
                    <a:pt x="3740" y="2968"/>
                  </a:lnTo>
                  <a:lnTo>
                    <a:pt x="3740" y="2966"/>
                  </a:lnTo>
                  <a:lnTo>
                    <a:pt x="3748" y="2960"/>
                  </a:lnTo>
                  <a:lnTo>
                    <a:pt x="3754" y="2952"/>
                  </a:lnTo>
                  <a:lnTo>
                    <a:pt x="3756" y="2948"/>
                  </a:lnTo>
                  <a:lnTo>
                    <a:pt x="3754" y="2944"/>
                  </a:lnTo>
                  <a:lnTo>
                    <a:pt x="3752" y="2944"/>
                  </a:lnTo>
                  <a:lnTo>
                    <a:pt x="3748" y="2944"/>
                  </a:lnTo>
                  <a:lnTo>
                    <a:pt x="3738" y="2948"/>
                  </a:lnTo>
                  <a:lnTo>
                    <a:pt x="3734" y="2952"/>
                  </a:lnTo>
                  <a:lnTo>
                    <a:pt x="3730" y="2956"/>
                  </a:lnTo>
                  <a:lnTo>
                    <a:pt x="3728" y="2962"/>
                  </a:lnTo>
                  <a:lnTo>
                    <a:pt x="3730" y="2966"/>
                  </a:lnTo>
                  <a:lnTo>
                    <a:pt x="3730" y="2976"/>
                  </a:lnTo>
                  <a:lnTo>
                    <a:pt x="3728" y="2986"/>
                  </a:lnTo>
                  <a:lnTo>
                    <a:pt x="3722" y="2996"/>
                  </a:lnTo>
                  <a:lnTo>
                    <a:pt x="3716" y="3006"/>
                  </a:lnTo>
                  <a:lnTo>
                    <a:pt x="3704" y="3022"/>
                  </a:lnTo>
                  <a:lnTo>
                    <a:pt x="3700" y="3026"/>
                  </a:lnTo>
                  <a:lnTo>
                    <a:pt x="3698" y="3030"/>
                  </a:lnTo>
                  <a:lnTo>
                    <a:pt x="3700" y="3036"/>
                  </a:lnTo>
                  <a:lnTo>
                    <a:pt x="3700" y="3044"/>
                  </a:lnTo>
                  <a:lnTo>
                    <a:pt x="3698" y="3046"/>
                  </a:lnTo>
                  <a:lnTo>
                    <a:pt x="3694" y="3050"/>
                  </a:lnTo>
                  <a:lnTo>
                    <a:pt x="3690" y="3052"/>
                  </a:lnTo>
                  <a:lnTo>
                    <a:pt x="3682" y="3054"/>
                  </a:lnTo>
                  <a:lnTo>
                    <a:pt x="3676" y="3054"/>
                  </a:lnTo>
                  <a:lnTo>
                    <a:pt x="3672" y="3052"/>
                  </a:lnTo>
                  <a:lnTo>
                    <a:pt x="3672" y="3048"/>
                  </a:lnTo>
                  <a:lnTo>
                    <a:pt x="3674" y="3044"/>
                  </a:lnTo>
                  <a:lnTo>
                    <a:pt x="3672" y="3042"/>
                  </a:lnTo>
                  <a:lnTo>
                    <a:pt x="3668" y="3040"/>
                  </a:lnTo>
                  <a:lnTo>
                    <a:pt x="3662" y="3042"/>
                  </a:lnTo>
                  <a:lnTo>
                    <a:pt x="3652" y="3044"/>
                  </a:lnTo>
                  <a:lnTo>
                    <a:pt x="3626" y="3052"/>
                  </a:lnTo>
                  <a:lnTo>
                    <a:pt x="3614" y="3056"/>
                  </a:lnTo>
                  <a:lnTo>
                    <a:pt x="3602" y="3058"/>
                  </a:lnTo>
                  <a:lnTo>
                    <a:pt x="3594" y="3058"/>
                  </a:lnTo>
                  <a:lnTo>
                    <a:pt x="3592" y="3056"/>
                  </a:lnTo>
                  <a:lnTo>
                    <a:pt x="3590" y="3054"/>
                  </a:lnTo>
                  <a:lnTo>
                    <a:pt x="3588" y="3050"/>
                  </a:lnTo>
                  <a:lnTo>
                    <a:pt x="3584" y="3050"/>
                  </a:lnTo>
                  <a:lnTo>
                    <a:pt x="3580" y="3050"/>
                  </a:lnTo>
                  <a:lnTo>
                    <a:pt x="3574" y="3052"/>
                  </a:lnTo>
                  <a:lnTo>
                    <a:pt x="3562" y="3062"/>
                  </a:lnTo>
                  <a:lnTo>
                    <a:pt x="3548" y="3080"/>
                  </a:lnTo>
                  <a:lnTo>
                    <a:pt x="3542" y="3088"/>
                  </a:lnTo>
                  <a:lnTo>
                    <a:pt x="3536" y="3092"/>
                  </a:lnTo>
                  <a:lnTo>
                    <a:pt x="3530" y="3096"/>
                  </a:lnTo>
                  <a:lnTo>
                    <a:pt x="3524" y="3098"/>
                  </a:lnTo>
                  <a:lnTo>
                    <a:pt x="3518" y="3106"/>
                  </a:lnTo>
                  <a:lnTo>
                    <a:pt x="3514" y="3112"/>
                  </a:lnTo>
                  <a:lnTo>
                    <a:pt x="3510" y="3114"/>
                  </a:lnTo>
                  <a:lnTo>
                    <a:pt x="3502" y="3114"/>
                  </a:lnTo>
                  <a:lnTo>
                    <a:pt x="3500" y="3116"/>
                  </a:lnTo>
                  <a:lnTo>
                    <a:pt x="3498" y="3116"/>
                  </a:lnTo>
                  <a:lnTo>
                    <a:pt x="3496" y="3120"/>
                  </a:lnTo>
                  <a:lnTo>
                    <a:pt x="3496" y="3126"/>
                  </a:lnTo>
                  <a:lnTo>
                    <a:pt x="3496" y="3132"/>
                  </a:lnTo>
                  <a:lnTo>
                    <a:pt x="3500" y="3136"/>
                  </a:lnTo>
                  <a:lnTo>
                    <a:pt x="3504" y="3136"/>
                  </a:lnTo>
                  <a:lnTo>
                    <a:pt x="3508" y="3136"/>
                  </a:lnTo>
                  <a:lnTo>
                    <a:pt x="3522" y="3134"/>
                  </a:lnTo>
                  <a:lnTo>
                    <a:pt x="3528" y="3134"/>
                  </a:lnTo>
                  <a:lnTo>
                    <a:pt x="3536" y="3138"/>
                  </a:lnTo>
                  <a:lnTo>
                    <a:pt x="3542" y="3140"/>
                  </a:lnTo>
                  <a:lnTo>
                    <a:pt x="3544" y="3140"/>
                  </a:lnTo>
                  <a:lnTo>
                    <a:pt x="3546" y="3138"/>
                  </a:lnTo>
                  <a:lnTo>
                    <a:pt x="3546" y="3134"/>
                  </a:lnTo>
                  <a:lnTo>
                    <a:pt x="3546" y="3124"/>
                  </a:lnTo>
                  <a:lnTo>
                    <a:pt x="3548" y="3120"/>
                  </a:lnTo>
                  <a:lnTo>
                    <a:pt x="3550" y="3118"/>
                  </a:lnTo>
                  <a:lnTo>
                    <a:pt x="3556" y="3116"/>
                  </a:lnTo>
                  <a:lnTo>
                    <a:pt x="3558" y="3118"/>
                  </a:lnTo>
                  <a:lnTo>
                    <a:pt x="3562" y="3120"/>
                  </a:lnTo>
                  <a:lnTo>
                    <a:pt x="3570" y="3120"/>
                  </a:lnTo>
                  <a:lnTo>
                    <a:pt x="3596" y="3116"/>
                  </a:lnTo>
                  <a:lnTo>
                    <a:pt x="3620" y="3108"/>
                  </a:lnTo>
                  <a:lnTo>
                    <a:pt x="3626" y="3104"/>
                  </a:lnTo>
                  <a:lnTo>
                    <a:pt x="3630" y="3102"/>
                  </a:lnTo>
                  <a:lnTo>
                    <a:pt x="3632" y="3098"/>
                  </a:lnTo>
                  <a:lnTo>
                    <a:pt x="3632" y="3096"/>
                  </a:lnTo>
                  <a:lnTo>
                    <a:pt x="3636" y="3096"/>
                  </a:lnTo>
                  <a:lnTo>
                    <a:pt x="3648" y="3098"/>
                  </a:lnTo>
                  <a:lnTo>
                    <a:pt x="3656" y="3100"/>
                  </a:lnTo>
                  <a:lnTo>
                    <a:pt x="3662" y="3100"/>
                  </a:lnTo>
                  <a:lnTo>
                    <a:pt x="3670" y="3098"/>
                  </a:lnTo>
                  <a:lnTo>
                    <a:pt x="3674" y="3098"/>
                  </a:lnTo>
                  <a:lnTo>
                    <a:pt x="3676" y="3102"/>
                  </a:lnTo>
                  <a:lnTo>
                    <a:pt x="3678" y="3106"/>
                  </a:lnTo>
                  <a:lnTo>
                    <a:pt x="3676" y="3110"/>
                  </a:lnTo>
                  <a:lnTo>
                    <a:pt x="3672" y="3114"/>
                  </a:lnTo>
                  <a:lnTo>
                    <a:pt x="3666" y="3118"/>
                  </a:lnTo>
                  <a:lnTo>
                    <a:pt x="3666" y="3120"/>
                  </a:lnTo>
                  <a:lnTo>
                    <a:pt x="3666" y="3124"/>
                  </a:lnTo>
                  <a:lnTo>
                    <a:pt x="3666" y="3130"/>
                  </a:lnTo>
                  <a:lnTo>
                    <a:pt x="3664" y="3136"/>
                  </a:lnTo>
                  <a:lnTo>
                    <a:pt x="3664" y="3142"/>
                  </a:lnTo>
                  <a:lnTo>
                    <a:pt x="3664" y="3144"/>
                  </a:lnTo>
                  <a:lnTo>
                    <a:pt x="3668" y="3146"/>
                  </a:lnTo>
                  <a:lnTo>
                    <a:pt x="3674" y="3150"/>
                  </a:lnTo>
                  <a:lnTo>
                    <a:pt x="3674" y="3152"/>
                  </a:lnTo>
                  <a:lnTo>
                    <a:pt x="3676" y="3156"/>
                  </a:lnTo>
                  <a:lnTo>
                    <a:pt x="3684" y="3162"/>
                  </a:lnTo>
                  <a:lnTo>
                    <a:pt x="3684" y="3164"/>
                  </a:lnTo>
                  <a:lnTo>
                    <a:pt x="3688" y="3166"/>
                  </a:lnTo>
                  <a:lnTo>
                    <a:pt x="3692" y="3164"/>
                  </a:lnTo>
                  <a:lnTo>
                    <a:pt x="3696" y="3160"/>
                  </a:lnTo>
                  <a:lnTo>
                    <a:pt x="3700" y="3156"/>
                  </a:lnTo>
                  <a:lnTo>
                    <a:pt x="3716" y="3130"/>
                  </a:lnTo>
                  <a:lnTo>
                    <a:pt x="3720" y="3124"/>
                  </a:lnTo>
                  <a:lnTo>
                    <a:pt x="3724" y="3122"/>
                  </a:lnTo>
                  <a:lnTo>
                    <a:pt x="3734" y="3118"/>
                  </a:lnTo>
                  <a:lnTo>
                    <a:pt x="3738" y="3116"/>
                  </a:lnTo>
                  <a:lnTo>
                    <a:pt x="3738" y="3114"/>
                  </a:lnTo>
                  <a:lnTo>
                    <a:pt x="3736" y="3112"/>
                  </a:lnTo>
                  <a:lnTo>
                    <a:pt x="3730" y="3108"/>
                  </a:lnTo>
                  <a:lnTo>
                    <a:pt x="3724" y="3104"/>
                  </a:lnTo>
                  <a:lnTo>
                    <a:pt x="3722" y="3098"/>
                  </a:lnTo>
                  <a:lnTo>
                    <a:pt x="3722" y="3090"/>
                  </a:lnTo>
                  <a:lnTo>
                    <a:pt x="3724" y="3086"/>
                  </a:lnTo>
                  <a:lnTo>
                    <a:pt x="3728" y="3082"/>
                  </a:lnTo>
                  <a:lnTo>
                    <a:pt x="3732" y="3080"/>
                  </a:lnTo>
                  <a:lnTo>
                    <a:pt x="3734" y="3082"/>
                  </a:lnTo>
                  <a:lnTo>
                    <a:pt x="3734" y="3086"/>
                  </a:lnTo>
                  <a:lnTo>
                    <a:pt x="3736" y="3092"/>
                  </a:lnTo>
                  <a:lnTo>
                    <a:pt x="3738" y="3094"/>
                  </a:lnTo>
                  <a:lnTo>
                    <a:pt x="3742" y="3096"/>
                  </a:lnTo>
                  <a:lnTo>
                    <a:pt x="3746" y="3096"/>
                  </a:lnTo>
                  <a:lnTo>
                    <a:pt x="3750" y="3096"/>
                  </a:lnTo>
                  <a:lnTo>
                    <a:pt x="3746" y="3100"/>
                  </a:lnTo>
                  <a:lnTo>
                    <a:pt x="3742" y="3104"/>
                  </a:lnTo>
                  <a:lnTo>
                    <a:pt x="3750" y="3104"/>
                  </a:lnTo>
                  <a:lnTo>
                    <a:pt x="3762" y="3102"/>
                  </a:lnTo>
                  <a:lnTo>
                    <a:pt x="3774" y="3102"/>
                  </a:lnTo>
                  <a:lnTo>
                    <a:pt x="3782" y="3104"/>
                  </a:lnTo>
                  <a:lnTo>
                    <a:pt x="3786" y="3104"/>
                  </a:lnTo>
                  <a:lnTo>
                    <a:pt x="3788" y="3100"/>
                  </a:lnTo>
                  <a:lnTo>
                    <a:pt x="3792" y="3092"/>
                  </a:lnTo>
                  <a:lnTo>
                    <a:pt x="3800" y="3082"/>
                  </a:lnTo>
                  <a:lnTo>
                    <a:pt x="3806" y="3076"/>
                  </a:lnTo>
                  <a:lnTo>
                    <a:pt x="3810" y="3076"/>
                  </a:lnTo>
                  <a:lnTo>
                    <a:pt x="3810" y="3078"/>
                  </a:lnTo>
                  <a:lnTo>
                    <a:pt x="3812" y="3082"/>
                  </a:lnTo>
                  <a:lnTo>
                    <a:pt x="3810" y="3090"/>
                  </a:lnTo>
                  <a:lnTo>
                    <a:pt x="3810" y="3096"/>
                  </a:lnTo>
                  <a:lnTo>
                    <a:pt x="3810" y="3102"/>
                  </a:lnTo>
                  <a:lnTo>
                    <a:pt x="3812" y="3104"/>
                  </a:lnTo>
                  <a:lnTo>
                    <a:pt x="3814" y="3104"/>
                  </a:lnTo>
                  <a:lnTo>
                    <a:pt x="3820" y="3098"/>
                  </a:lnTo>
                  <a:lnTo>
                    <a:pt x="3824" y="3086"/>
                  </a:lnTo>
                  <a:lnTo>
                    <a:pt x="3826" y="3076"/>
                  </a:lnTo>
                  <a:lnTo>
                    <a:pt x="3828" y="3068"/>
                  </a:lnTo>
                  <a:lnTo>
                    <a:pt x="3830" y="3066"/>
                  </a:lnTo>
                  <a:lnTo>
                    <a:pt x="3834" y="3066"/>
                  </a:lnTo>
                  <a:lnTo>
                    <a:pt x="3842" y="3070"/>
                  </a:lnTo>
                  <a:lnTo>
                    <a:pt x="3848" y="3074"/>
                  </a:lnTo>
                  <a:lnTo>
                    <a:pt x="3848" y="3072"/>
                  </a:lnTo>
                  <a:lnTo>
                    <a:pt x="3848" y="3064"/>
                  </a:lnTo>
                  <a:lnTo>
                    <a:pt x="3848" y="3060"/>
                  </a:lnTo>
                  <a:lnTo>
                    <a:pt x="3850" y="3054"/>
                  </a:lnTo>
                  <a:lnTo>
                    <a:pt x="3852" y="3050"/>
                  </a:lnTo>
                  <a:lnTo>
                    <a:pt x="3856" y="3048"/>
                  </a:lnTo>
                  <a:lnTo>
                    <a:pt x="3862" y="3046"/>
                  </a:lnTo>
                  <a:lnTo>
                    <a:pt x="3864" y="3048"/>
                  </a:lnTo>
                  <a:lnTo>
                    <a:pt x="3864" y="3050"/>
                  </a:lnTo>
                  <a:lnTo>
                    <a:pt x="3864" y="3052"/>
                  </a:lnTo>
                  <a:lnTo>
                    <a:pt x="3862" y="3056"/>
                  </a:lnTo>
                  <a:lnTo>
                    <a:pt x="3858" y="3066"/>
                  </a:lnTo>
                  <a:lnTo>
                    <a:pt x="3854" y="3080"/>
                  </a:lnTo>
                  <a:lnTo>
                    <a:pt x="3854" y="3090"/>
                  </a:lnTo>
                  <a:lnTo>
                    <a:pt x="3856" y="3090"/>
                  </a:lnTo>
                  <a:lnTo>
                    <a:pt x="3860" y="3086"/>
                  </a:lnTo>
                  <a:lnTo>
                    <a:pt x="3864" y="3080"/>
                  </a:lnTo>
                  <a:lnTo>
                    <a:pt x="3866" y="3078"/>
                  </a:lnTo>
                  <a:lnTo>
                    <a:pt x="3872" y="3076"/>
                  </a:lnTo>
                  <a:lnTo>
                    <a:pt x="3874" y="3076"/>
                  </a:lnTo>
                  <a:lnTo>
                    <a:pt x="3876" y="3072"/>
                  </a:lnTo>
                  <a:lnTo>
                    <a:pt x="3878" y="3060"/>
                  </a:lnTo>
                  <a:lnTo>
                    <a:pt x="3880" y="3052"/>
                  </a:lnTo>
                  <a:lnTo>
                    <a:pt x="3886" y="3048"/>
                  </a:lnTo>
                  <a:lnTo>
                    <a:pt x="3890" y="3048"/>
                  </a:lnTo>
                  <a:lnTo>
                    <a:pt x="3894" y="3048"/>
                  </a:lnTo>
                  <a:lnTo>
                    <a:pt x="3898" y="3048"/>
                  </a:lnTo>
                  <a:lnTo>
                    <a:pt x="3900" y="3046"/>
                  </a:lnTo>
                  <a:lnTo>
                    <a:pt x="3898" y="3042"/>
                  </a:lnTo>
                  <a:lnTo>
                    <a:pt x="3892" y="3034"/>
                  </a:lnTo>
                  <a:lnTo>
                    <a:pt x="3888" y="3028"/>
                  </a:lnTo>
                  <a:lnTo>
                    <a:pt x="3886" y="3022"/>
                  </a:lnTo>
                  <a:lnTo>
                    <a:pt x="3884" y="3010"/>
                  </a:lnTo>
                  <a:lnTo>
                    <a:pt x="3886" y="3000"/>
                  </a:lnTo>
                  <a:lnTo>
                    <a:pt x="3892" y="2988"/>
                  </a:lnTo>
                  <a:lnTo>
                    <a:pt x="3896" y="2978"/>
                  </a:lnTo>
                  <a:lnTo>
                    <a:pt x="3902" y="2966"/>
                  </a:lnTo>
                  <a:lnTo>
                    <a:pt x="3902" y="2952"/>
                  </a:lnTo>
                  <a:lnTo>
                    <a:pt x="3900" y="2938"/>
                  </a:lnTo>
                  <a:lnTo>
                    <a:pt x="3898" y="2928"/>
                  </a:lnTo>
                  <a:lnTo>
                    <a:pt x="3898" y="2920"/>
                  </a:lnTo>
                  <a:lnTo>
                    <a:pt x="3898" y="2912"/>
                  </a:lnTo>
                  <a:lnTo>
                    <a:pt x="3900" y="2906"/>
                  </a:lnTo>
                  <a:lnTo>
                    <a:pt x="3904" y="2902"/>
                  </a:lnTo>
                  <a:lnTo>
                    <a:pt x="3908" y="2900"/>
                  </a:lnTo>
                  <a:lnTo>
                    <a:pt x="3912" y="2900"/>
                  </a:lnTo>
                  <a:lnTo>
                    <a:pt x="3918" y="2902"/>
                  </a:lnTo>
                  <a:lnTo>
                    <a:pt x="3922" y="2906"/>
                  </a:lnTo>
                  <a:lnTo>
                    <a:pt x="3924" y="2906"/>
                  </a:lnTo>
                  <a:lnTo>
                    <a:pt x="3924" y="2898"/>
                  </a:lnTo>
                  <a:lnTo>
                    <a:pt x="3924" y="2884"/>
                  </a:lnTo>
                  <a:lnTo>
                    <a:pt x="3926" y="2876"/>
                  </a:lnTo>
                  <a:lnTo>
                    <a:pt x="3930" y="2868"/>
                  </a:lnTo>
                  <a:lnTo>
                    <a:pt x="3936" y="2860"/>
                  </a:lnTo>
                  <a:lnTo>
                    <a:pt x="3940" y="2850"/>
                  </a:lnTo>
                  <a:lnTo>
                    <a:pt x="3942" y="2840"/>
                  </a:lnTo>
                  <a:lnTo>
                    <a:pt x="3944" y="2830"/>
                  </a:lnTo>
                  <a:lnTo>
                    <a:pt x="3942" y="2820"/>
                  </a:lnTo>
                  <a:lnTo>
                    <a:pt x="3940" y="2810"/>
                  </a:lnTo>
                  <a:lnTo>
                    <a:pt x="3936" y="2802"/>
                  </a:lnTo>
                  <a:lnTo>
                    <a:pt x="3932" y="2794"/>
                  </a:lnTo>
                  <a:lnTo>
                    <a:pt x="3926" y="2788"/>
                  </a:lnTo>
                  <a:lnTo>
                    <a:pt x="3922" y="2780"/>
                  </a:lnTo>
                  <a:lnTo>
                    <a:pt x="3918" y="2766"/>
                  </a:lnTo>
                  <a:lnTo>
                    <a:pt x="3918" y="2752"/>
                  </a:lnTo>
                  <a:lnTo>
                    <a:pt x="3918" y="2740"/>
                  </a:lnTo>
                  <a:close/>
                  <a:moveTo>
                    <a:pt x="3276" y="3612"/>
                  </a:moveTo>
                  <a:lnTo>
                    <a:pt x="3276" y="3612"/>
                  </a:lnTo>
                  <a:lnTo>
                    <a:pt x="3274" y="3610"/>
                  </a:lnTo>
                  <a:lnTo>
                    <a:pt x="3270" y="3612"/>
                  </a:lnTo>
                  <a:lnTo>
                    <a:pt x="3268" y="3614"/>
                  </a:lnTo>
                  <a:lnTo>
                    <a:pt x="3268" y="3618"/>
                  </a:lnTo>
                  <a:lnTo>
                    <a:pt x="3272" y="3618"/>
                  </a:lnTo>
                  <a:lnTo>
                    <a:pt x="3274" y="3618"/>
                  </a:lnTo>
                  <a:lnTo>
                    <a:pt x="3276" y="3614"/>
                  </a:lnTo>
                  <a:lnTo>
                    <a:pt x="3276" y="3612"/>
                  </a:lnTo>
                  <a:close/>
                  <a:moveTo>
                    <a:pt x="3322" y="3130"/>
                  </a:moveTo>
                  <a:lnTo>
                    <a:pt x="3322" y="3130"/>
                  </a:lnTo>
                  <a:lnTo>
                    <a:pt x="3324" y="3128"/>
                  </a:lnTo>
                  <a:lnTo>
                    <a:pt x="3322" y="3126"/>
                  </a:lnTo>
                  <a:lnTo>
                    <a:pt x="3318" y="3126"/>
                  </a:lnTo>
                  <a:lnTo>
                    <a:pt x="3316" y="3128"/>
                  </a:lnTo>
                  <a:lnTo>
                    <a:pt x="3318" y="3130"/>
                  </a:lnTo>
                  <a:lnTo>
                    <a:pt x="3320" y="3130"/>
                  </a:lnTo>
                  <a:lnTo>
                    <a:pt x="3322" y="3130"/>
                  </a:lnTo>
                  <a:close/>
                  <a:moveTo>
                    <a:pt x="3302" y="3176"/>
                  </a:moveTo>
                  <a:lnTo>
                    <a:pt x="3302" y="3176"/>
                  </a:lnTo>
                  <a:lnTo>
                    <a:pt x="3304" y="3178"/>
                  </a:lnTo>
                  <a:lnTo>
                    <a:pt x="3310" y="3178"/>
                  </a:lnTo>
                  <a:lnTo>
                    <a:pt x="3320" y="3176"/>
                  </a:lnTo>
                  <a:lnTo>
                    <a:pt x="3330" y="3170"/>
                  </a:lnTo>
                  <a:lnTo>
                    <a:pt x="3334" y="3166"/>
                  </a:lnTo>
                  <a:lnTo>
                    <a:pt x="3334" y="3162"/>
                  </a:lnTo>
                  <a:lnTo>
                    <a:pt x="3332" y="3158"/>
                  </a:lnTo>
                  <a:lnTo>
                    <a:pt x="3326" y="3158"/>
                  </a:lnTo>
                  <a:lnTo>
                    <a:pt x="3322" y="3158"/>
                  </a:lnTo>
                  <a:lnTo>
                    <a:pt x="3314" y="3160"/>
                  </a:lnTo>
                  <a:lnTo>
                    <a:pt x="3310" y="3164"/>
                  </a:lnTo>
                  <a:lnTo>
                    <a:pt x="3304" y="3166"/>
                  </a:lnTo>
                  <a:lnTo>
                    <a:pt x="3302" y="3172"/>
                  </a:lnTo>
                  <a:lnTo>
                    <a:pt x="3302" y="3176"/>
                  </a:lnTo>
                  <a:close/>
                  <a:moveTo>
                    <a:pt x="3372" y="3542"/>
                  </a:moveTo>
                  <a:lnTo>
                    <a:pt x="3372" y="3542"/>
                  </a:lnTo>
                  <a:lnTo>
                    <a:pt x="3374" y="3538"/>
                  </a:lnTo>
                  <a:lnTo>
                    <a:pt x="3376" y="3534"/>
                  </a:lnTo>
                  <a:lnTo>
                    <a:pt x="3386" y="3520"/>
                  </a:lnTo>
                  <a:lnTo>
                    <a:pt x="3392" y="3512"/>
                  </a:lnTo>
                  <a:lnTo>
                    <a:pt x="3394" y="3508"/>
                  </a:lnTo>
                  <a:lnTo>
                    <a:pt x="3390" y="3508"/>
                  </a:lnTo>
                  <a:lnTo>
                    <a:pt x="3384" y="3512"/>
                  </a:lnTo>
                  <a:lnTo>
                    <a:pt x="3374" y="3522"/>
                  </a:lnTo>
                  <a:lnTo>
                    <a:pt x="3370" y="3528"/>
                  </a:lnTo>
                  <a:lnTo>
                    <a:pt x="3366" y="3538"/>
                  </a:lnTo>
                  <a:lnTo>
                    <a:pt x="3366" y="3544"/>
                  </a:lnTo>
                  <a:lnTo>
                    <a:pt x="3368" y="3546"/>
                  </a:lnTo>
                  <a:lnTo>
                    <a:pt x="3372" y="3544"/>
                  </a:lnTo>
                  <a:lnTo>
                    <a:pt x="3372" y="3542"/>
                  </a:lnTo>
                  <a:close/>
                  <a:moveTo>
                    <a:pt x="3932" y="2136"/>
                  </a:moveTo>
                  <a:lnTo>
                    <a:pt x="3932" y="2136"/>
                  </a:lnTo>
                  <a:lnTo>
                    <a:pt x="3930" y="2138"/>
                  </a:lnTo>
                  <a:lnTo>
                    <a:pt x="3932" y="2138"/>
                  </a:lnTo>
                  <a:lnTo>
                    <a:pt x="3936" y="2142"/>
                  </a:lnTo>
                  <a:lnTo>
                    <a:pt x="3942" y="2150"/>
                  </a:lnTo>
                  <a:lnTo>
                    <a:pt x="3950" y="2162"/>
                  </a:lnTo>
                  <a:lnTo>
                    <a:pt x="3952" y="2168"/>
                  </a:lnTo>
                  <a:lnTo>
                    <a:pt x="3952" y="2174"/>
                  </a:lnTo>
                  <a:lnTo>
                    <a:pt x="3948" y="2186"/>
                  </a:lnTo>
                  <a:lnTo>
                    <a:pt x="3944" y="2198"/>
                  </a:lnTo>
                  <a:lnTo>
                    <a:pt x="3944" y="2206"/>
                  </a:lnTo>
                  <a:lnTo>
                    <a:pt x="3946" y="2214"/>
                  </a:lnTo>
                  <a:lnTo>
                    <a:pt x="3948" y="2224"/>
                  </a:lnTo>
                  <a:lnTo>
                    <a:pt x="3948" y="2236"/>
                  </a:lnTo>
                  <a:lnTo>
                    <a:pt x="3948" y="2266"/>
                  </a:lnTo>
                  <a:lnTo>
                    <a:pt x="3944" y="2294"/>
                  </a:lnTo>
                  <a:lnTo>
                    <a:pt x="3940" y="2304"/>
                  </a:lnTo>
                  <a:lnTo>
                    <a:pt x="3938" y="2312"/>
                  </a:lnTo>
                  <a:lnTo>
                    <a:pt x="3936" y="2316"/>
                  </a:lnTo>
                  <a:lnTo>
                    <a:pt x="3938" y="2320"/>
                  </a:lnTo>
                  <a:lnTo>
                    <a:pt x="3944" y="2330"/>
                  </a:lnTo>
                  <a:lnTo>
                    <a:pt x="3946" y="2336"/>
                  </a:lnTo>
                  <a:lnTo>
                    <a:pt x="3948" y="2344"/>
                  </a:lnTo>
                  <a:lnTo>
                    <a:pt x="3946" y="2356"/>
                  </a:lnTo>
                  <a:lnTo>
                    <a:pt x="3942" y="2370"/>
                  </a:lnTo>
                  <a:lnTo>
                    <a:pt x="3940" y="2378"/>
                  </a:lnTo>
                  <a:lnTo>
                    <a:pt x="3940" y="2386"/>
                  </a:lnTo>
                  <a:lnTo>
                    <a:pt x="3942" y="2400"/>
                  </a:lnTo>
                  <a:lnTo>
                    <a:pt x="3944" y="2412"/>
                  </a:lnTo>
                  <a:lnTo>
                    <a:pt x="3944" y="2418"/>
                  </a:lnTo>
                  <a:lnTo>
                    <a:pt x="3940" y="2424"/>
                  </a:lnTo>
                  <a:lnTo>
                    <a:pt x="3936" y="2436"/>
                  </a:lnTo>
                  <a:lnTo>
                    <a:pt x="3934" y="2444"/>
                  </a:lnTo>
                  <a:lnTo>
                    <a:pt x="3936" y="2454"/>
                  </a:lnTo>
                  <a:lnTo>
                    <a:pt x="3938" y="2468"/>
                  </a:lnTo>
                  <a:lnTo>
                    <a:pt x="3942" y="2478"/>
                  </a:lnTo>
                  <a:lnTo>
                    <a:pt x="3944" y="2478"/>
                  </a:lnTo>
                  <a:lnTo>
                    <a:pt x="3946" y="2478"/>
                  </a:lnTo>
                  <a:lnTo>
                    <a:pt x="3950" y="2470"/>
                  </a:lnTo>
                  <a:lnTo>
                    <a:pt x="3954" y="2456"/>
                  </a:lnTo>
                  <a:lnTo>
                    <a:pt x="3958" y="2442"/>
                  </a:lnTo>
                  <a:lnTo>
                    <a:pt x="3962" y="2434"/>
                  </a:lnTo>
                  <a:lnTo>
                    <a:pt x="3966" y="2432"/>
                  </a:lnTo>
                  <a:lnTo>
                    <a:pt x="3968" y="2432"/>
                  </a:lnTo>
                  <a:lnTo>
                    <a:pt x="3972" y="2434"/>
                  </a:lnTo>
                  <a:lnTo>
                    <a:pt x="3976" y="2438"/>
                  </a:lnTo>
                  <a:lnTo>
                    <a:pt x="3980" y="2440"/>
                  </a:lnTo>
                  <a:lnTo>
                    <a:pt x="3984" y="2438"/>
                  </a:lnTo>
                  <a:lnTo>
                    <a:pt x="3990" y="2440"/>
                  </a:lnTo>
                  <a:lnTo>
                    <a:pt x="3994" y="2442"/>
                  </a:lnTo>
                  <a:lnTo>
                    <a:pt x="3996" y="2446"/>
                  </a:lnTo>
                  <a:lnTo>
                    <a:pt x="3998" y="2456"/>
                  </a:lnTo>
                  <a:lnTo>
                    <a:pt x="4000" y="2464"/>
                  </a:lnTo>
                  <a:lnTo>
                    <a:pt x="4000" y="2466"/>
                  </a:lnTo>
                  <a:lnTo>
                    <a:pt x="4002" y="2466"/>
                  </a:lnTo>
                  <a:lnTo>
                    <a:pt x="4006" y="2454"/>
                  </a:lnTo>
                  <a:lnTo>
                    <a:pt x="4006" y="2448"/>
                  </a:lnTo>
                  <a:lnTo>
                    <a:pt x="4004" y="2444"/>
                  </a:lnTo>
                  <a:lnTo>
                    <a:pt x="4002" y="2434"/>
                  </a:lnTo>
                  <a:lnTo>
                    <a:pt x="4002" y="2426"/>
                  </a:lnTo>
                  <a:lnTo>
                    <a:pt x="3998" y="2426"/>
                  </a:lnTo>
                  <a:lnTo>
                    <a:pt x="3992" y="2426"/>
                  </a:lnTo>
                  <a:lnTo>
                    <a:pt x="3990" y="2422"/>
                  </a:lnTo>
                  <a:lnTo>
                    <a:pt x="3986" y="2420"/>
                  </a:lnTo>
                  <a:lnTo>
                    <a:pt x="3984" y="2410"/>
                  </a:lnTo>
                  <a:lnTo>
                    <a:pt x="3980" y="2400"/>
                  </a:lnTo>
                  <a:lnTo>
                    <a:pt x="3976" y="2394"/>
                  </a:lnTo>
                  <a:lnTo>
                    <a:pt x="3972" y="2390"/>
                  </a:lnTo>
                  <a:lnTo>
                    <a:pt x="3966" y="2382"/>
                  </a:lnTo>
                  <a:lnTo>
                    <a:pt x="3964" y="2372"/>
                  </a:lnTo>
                  <a:lnTo>
                    <a:pt x="3964" y="2362"/>
                  </a:lnTo>
                  <a:lnTo>
                    <a:pt x="3964" y="2350"/>
                  </a:lnTo>
                  <a:lnTo>
                    <a:pt x="3970" y="2328"/>
                  </a:lnTo>
                  <a:lnTo>
                    <a:pt x="3978" y="2314"/>
                  </a:lnTo>
                  <a:lnTo>
                    <a:pt x="3980" y="2308"/>
                  </a:lnTo>
                  <a:lnTo>
                    <a:pt x="3982" y="2304"/>
                  </a:lnTo>
                  <a:lnTo>
                    <a:pt x="3982" y="2294"/>
                  </a:lnTo>
                  <a:lnTo>
                    <a:pt x="3984" y="2290"/>
                  </a:lnTo>
                  <a:lnTo>
                    <a:pt x="3984" y="2288"/>
                  </a:lnTo>
                  <a:lnTo>
                    <a:pt x="3988" y="2284"/>
                  </a:lnTo>
                  <a:lnTo>
                    <a:pt x="3994" y="2282"/>
                  </a:lnTo>
                  <a:lnTo>
                    <a:pt x="4004" y="2280"/>
                  </a:lnTo>
                  <a:lnTo>
                    <a:pt x="4014" y="2280"/>
                  </a:lnTo>
                  <a:lnTo>
                    <a:pt x="4026" y="2286"/>
                  </a:lnTo>
                  <a:lnTo>
                    <a:pt x="4036" y="2294"/>
                  </a:lnTo>
                  <a:lnTo>
                    <a:pt x="4048" y="2314"/>
                  </a:lnTo>
                  <a:lnTo>
                    <a:pt x="4052" y="2316"/>
                  </a:lnTo>
                  <a:lnTo>
                    <a:pt x="4052" y="2312"/>
                  </a:lnTo>
                  <a:lnTo>
                    <a:pt x="4048" y="2302"/>
                  </a:lnTo>
                  <a:lnTo>
                    <a:pt x="4040" y="2294"/>
                  </a:lnTo>
                  <a:lnTo>
                    <a:pt x="4034" y="2282"/>
                  </a:lnTo>
                  <a:lnTo>
                    <a:pt x="4032" y="2276"/>
                  </a:lnTo>
                  <a:lnTo>
                    <a:pt x="4030" y="2268"/>
                  </a:lnTo>
                  <a:lnTo>
                    <a:pt x="4026" y="2252"/>
                  </a:lnTo>
                  <a:lnTo>
                    <a:pt x="4020" y="2234"/>
                  </a:lnTo>
                  <a:lnTo>
                    <a:pt x="4012" y="2214"/>
                  </a:lnTo>
                  <a:lnTo>
                    <a:pt x="4010" y="2206"/>
                  </a:lnTo>
                  <a:lnTo>
                    <a:pt x="4010" y="2196"/>
                  </a:lnTo>
                  <a:lnTo>
                    <a:pt x="4008" y="2180"/>
                  </a:lnTo>
                  <a:lnTo>
                    <a:pt x="4004" y="2168"/>
                  </a:lnTo>
                  <a:lnTo>
                    <a:pt x="4002" y="2158"/>
                  </a:lnTo>
                  <a:lnTo>
                    <a:pt x="3998" y="2148"/>
                  </a:lnTo>
                  <a:lnTo>
                    <a:pt x="3998" y="2144"/>
                  </a:lnTo>
                  <a:lnTo>
                    <a:pt x="3994" y="2146"/>
                  </a:lnTo>
                  <a:lnTo>
                    <a:pt x="3992" y="2146"/>
                  </a:lnTo>
                  <a:lnTo>
                    <a:pt x="3992" y="2138"/>
                  </a:lnTo>
                  <a:lnTo>
                    <a:pt x="3994" y="2128"/>
                  </a:lnTo>
                  <a:lnTo>
                    <a:pt x="3992" y="2128"/>
                  </a:lnTo>
                  <a:lnTo>
                    <a:pt x="3990" y="2128"/>
                  </a:lnTo>
                  <a:lnTo>
                    <a:pt x="3988" y="2124"/>
                  </a:lnTo>
                  <a:lnTo>
                    <a:pt x="3988" y="2116"/>
                  </a:lnTo>
                  <a:lnTo>
                    <a:pt x="3988" y="2108"/>
                  </a:lnTo>
                  <a:lnTo>
                    <a:pt x="3992" y="2096"/>
                  </a:lnTo>
                  <a:lnTo>
                    <a:pt x="3994" y="2090"/>
                  </a:lnTo>
                  <a:lnTo>
                    <a:pt x="3996" y="2082"/>
                  </a:lnTo>
                  <a:lnTo>
                    <a:pt x="3996" y="2072"/>
                  </a:lnTo>
                  <a:lnTo>
                    <a:pt x="3994" y="2058"/>
                  </a:lnTo>
                  <a:lnTo>
                    <a:pt x="3990" y="2042"/>
                  </a:lnTo>
                  <a:lnTo>
                    <a:pt x="3988" y="2036"/>
                  </a:lnTo>
                  <a:lnTo>
                    <a:pt x="3986" y="2034"/>
                  </a:lnTo>
                  <a:lnTo>
                    <a:pt x="3988" y="2032"/>
                  </a:lnTo>
                  <a:lnTo>
                    <a:pt x="3988" y="2028"/>
                  </a:lnTo>
                  <a:lnTo>
                    <a:pt x="3986" y="2026"/>
                  </a:lnTo>
                  <a:lnTo>
                    <a:pt x="3984" y="2026"/>
                  </a:lnTo>
                  <a:lnTo>
                    <a:pt x="3982" y="2022"/>
                  </a:lnTo>
                  <a:lnTo>
                    <a:pt x="3982" y="2014"/>
                  </a:lnTo>
                  <a:lnTo>
                    <a:pt x="3978" y="2010"/>
                  </a:lnTo>
                  <a:lnTo>
                    <a:pt x="3978" y="2006"/>
                  </a:lnTo>
                  <a:lnTo>
                    <a:pt x="3980" y="2000"/>
                  </a:lnTo>
                  <a:lnTo>
                    <a:pt x="3984" y="1994"/>
                  </a:lnTo>
                  <a:lnTo>
                    <a:pt x="3982" y="1988"/>
                  </a:lnTo>
                  <a:lnTo>
                    <a:pt x="3978" y="1984"/>
                  </a:lnTo>
                  <a:lnTo>
                    <a:pt x="3974" y="1976"/>
                  </a:lnTo>
                  <a:lnTo>
                    <a:pt x="3970" y="1972"/>
                  </a:lnTo>
                  <a:lnTo>
                    <a:pt x="3970" y="1974"/>
                  </a:lnTo>
                  <a:lnTo>
                    <a:pt x="3966" y="1978"/>
                  </a:lnTo>
                  <a:lnTo>
                    <a:pt x="3962" y="1980"/>
                  </a:lnTo>
                  <a:lnTo>
                    <a:pt x="3958" y="1982"/>
                  </a:lnTo>
                  <a:lnTo>
                    <a:pt x="3954" y="1982"/>
                  </a:lnTo>
                  <a:lnTo>
                    <a:pt x="3954" y="1984"/>
                  </a:lnTo>
                  <a:lnTo>
                    <a:pt x="3960" y="1990"/>
                  </a:lnTo>
                  <a:lnTo>
                    <a:pt x="3966" y="1998"/>
                  </a:lnTo>
                  <a:lnTo>
                    <a:pt x="3968" y="2004"/>
                  </a:lnTo>
                  <a:lnTo>
                    <a:pt x="3970" y="2008"/>
                  </a:lnTo>
                  <a:lnTo>
                    <a:pt x="3966" y="2016"/>
                  </a:lnTo>
                  <a:lnTo>
                    <a:pt x="3964" y="2018"/>
                  </a:lnTo>
                  <a:lnTo>
                    <a:pt x="3962" y="2018"/>
                  </a:lnTo>
                  <a:lnTo>
                    <a:pt x="3960" y="2020"/>
                  </a:lnTo>
                  <a:lnTo>
                    <a:pt x="3960" y="2024"/>
                  </a:lnTo>
                  <a:lnTo>
                    <a:pt x="3962" y="2024"/>
                  </a:lnTo>
                  <a:lnTo>
                    <a:pt x="3964" y="2026"/>
                  </a:lnTo>
                  <a:lnTo>
                    <a:pt x="3966" y="2028"/>
                  </a:lnTo>
                  <a:lnTo>
                    <a:pt x="3966" y="2030"/>
                  </a:lnTo>
                  <a:lnTo>
                    <a:pt x="3962" y="2034"/>
                  </a:lnTo>
                  <a:lnTo>
                    <a:pt x="3958" y="2038"/>
                  </a:lnTo>
                  <a:lnTo>
                    <a:pt x="3954" y="2038"/>
                  </a:lnTo>
                  <a:lnTo>
                    <a:pt x="3954" y="2036"/>
                  </a:lnTo>
                  <a:lnTo>
                    <a:pt x="3952" y="2034"/>
                  </a:lnTo>
                  <a:lnTo>
                    <a:pt x="3952" y="2030"/>
                  </a:lnTo>
                  <a:lnTo>
                    <a:pt x="3950" y="2028"/>
                  </a:lnTo>
                  <a:lnTo>
                    <a:pt x="3946" y="2030"/>
                  </a:lnTo>
                  <a:lnTo>
                    <a:pt x="3940" y="2032"/>
                  </a:lnTo>
                  <a:lnTo>
                    <a:pt x="3936" y="2034"/>
                  </a:lnTo>
                  <a:lnTo>
                    <a:pt x="3932" y="2036"/>
                  </a:lnTo>
                  <a:lnTo>
                    <a:pt x="3934" y="2044"/>
                  </a:lnTo>
                  <a:lnTo>
                    <a:pt x="3936" y="2054"/>
                  </a:lnTo>
                  <a:lnTo>
                    <a:pt x="3938" y="2066"/>
                  </a:lnTo>
                  <a:lnTo>
                    <a:pt x="3936" y="2078"/>
                  </a:lnTo>
                  <a:lnTo>
                    <a:pt x="3930" y="2090"/>
                  </a:lnTo>
                  <a:lnTo>
                    <a:pt x="3928" y="2098"/>
                  </a:lnTo>
                  <a:lnTo>
                    <a:pt x="3928" y="2104"/>
                  </a:lnTo>
                  <a:lnTo>
                    <a:pt x="3930" y="2108"/>
                  </a:lnTo>
                  <a:lnTo>
                    <a:pt x="3928" y="2118"/>
                  </a:lnTo>
                  <a:lnTo>
                    <a:pt x="3926" y="2124"/>
                  </a:lnTo>
                  <a:lnTo>
                    <a:pt x="3928" y="2128"/>
                  </a:lnTo>
                  <a:lnTo>
                    <a:pt x="3930" y="2132"/>
                  </a:lnTo>
                  <a:lnTo>
                    <a:pt x="3934" y="2134"/>
                  </a:lnTo>
                  <a:lnTo>
                    <a:pt x="3934" y="2136"/>
                  </a:lnTo>
                  <a:lnTo>
                    <a:pt x="3932" y="2136"/>
                  </a:lnTo>
                  <a:close/>
                  <a:moveTo>
                    <a:pt x="4070" y="2610"/>
                  </a:moveTo>
                  <a:lnTo>
                    <a:pt x="4070" y="2610"/>
                  </a:lnTo>
                  <a:lnTo>
                    <a:pt x="4068" y="2602"/>
                  </a:lnTo>
                  <a:lnTo>
                    <a:pt x="4068" y="2594"/>
                  </a:lnTo>
                  <a:lnTo>
                    <a:pt x="4070" y="2586"/>
                  </a:lnTo>
                  <a:lnTo>
                    <a:pt x="4072" y="2580"/>
                  </a:lnTo>
                  <a:lnTo>
                    <a:pt x="4078" y="2572"/>
                  </a:lnTo>
                  <a:lnTo>
                    <a:pt x="4078" y="2570"/>
                  </a:lnTo>
                  <a:lnTo>
                    <a:pt x="4076" y="2568"/>
                  </a:lnTo>
                  <a:lnTo>
                    <a:pt x="4072" y="2570"/>
                  </a:lnTo>
                  <a:lnTo>
                    <a:pt x="4068" y="2572"/>
                  </a:lnTo>
                  <a:lnTo>
                    <a:pt x="4062" y="2582"/>
                  </a:lnTo>
                  <a:lnTo>
                    <a:pt x="4054" y="2590"/>
                  </a:lnTo>
                  <a:lnTo>
                    <a:pt x="4050" y="2592"/>
                  </a:lnTo>
                  <a:lnTo>
                    <a:pt x="4044" y="2592"/>
                  </a:lnTo>
                  <a:lnTo>
                    <a:pt x="4040" y="2592"/>
                  </a:lnTo>
                  <a:lnTo>
                    <a:pt x="4038" y="2590"/>
                  </a:lnTo>
                  <a:lnTo>
                    <a:pt x="4036" y="2586"/>
                  </a:lnTo>
                  <a:lnTo>
                    <a:pt x="4034" y="2582"/>
                  </a:lnTo>
                  <a:lnTo>
                    <a:pt x="4032" y="2580"/>
                  </a:lnTo>
                  <a:lnTo>
                    <a:pt x="4028" y="2578"/>
                  </a:lnTo>
                  <a:lnTo>
                    <a:pt x="4022" y="2578"/>
                  </a:lnTo>
                  <a:lnTo>
                    <a:pt x="4012" y="2576"/>
                  </a:lnTo>
                  <a:lnTo>
                    <a:pt x="4004" y="2570"/>
                  </a:lnTo>
                  <a:lnTo>
                    <a:pt x="3994" y="2562"/>
                  </a:lnTo>
                  <a:lnTo>
                    <a:pt x="3984" y="2554"/>
                  </a:lnTo>
                  <a:lnTo>
                    <a:pt x="3966" y="2534"/>
                  </a:lnTo>
                  <a:lnTo>
                    <a:pt x="3952" y="2516"/>
                  </a:lnTo>
                  <a:lnTo>
                    <a:pt x="3946" y="2510"/>
                  </a:lnTo>
                  <a:lnTo>
                    <a:pt x="3940" y="2506"/>
                  </a:lnTo>
                  <a:lnTo>
                    <a:pt x="3934" y="2504"/>
                  </a:lnTo>
                  <a:lnTo>
                    <a:pt x="3930" y="2504"/>
                  </a:lnTo>
                  <a:lnTo>
                    <a:pt x="3926" y="2508"/>
                  </a:lnTo>
                  <a:lnTo>
                    <a:pt x="3924" y="2512"/>
                  </a:lnTo>
                  <a:lnTo>
                    <a:pt x="3924" y="2520"/>
                  </a:lnTo>
                  <a:lnTo>
                    <a:pt x="3928" y="2530"/>
                  </a:lnTo>
                  <a:lnTo>
                    <a:pt x="3932" y="2540"/>
                  </a:lnTo>
                  <a:lnTo>
                    <a:pt x="3932" y="2546"/>
                  </a:lnTo>
                  <a:lnTo>
                    <a:pt x="3932" y="2552"/>
                  </a:lnTo>
                  <a:lnTo>
                    <a:pt x="3930" y="2556"/>
                  </a:lnTo>
                  <a:lnTo>
                    <a:pt x="3928" y="2564"/>
                  </a:lnTo>
                  <a:lnTo>
                    <a:pt x="3926" y="2568"/>
                  </a:lnTo>
                  <a:lnTo>
                    <a:pt x="3928" y="2574"/>
                  </a:lnTo>
                  <a:lnTo>
                    <a:pt x="3928" y="2580"/>
                  </a:lnTo>
                  <a:lnTo>
                    <a:pt x="3928" y="2584"/>
                  </a:lnTo>
                  <a:lnTo>
                    <a:pt x="3922" y="2594"/>
                  </a:lnTo>
                  <a:lnTo>
                    <a:pt x="3918" y="2602"/>
                  </a:lnTo>
                  <a:lnTo>
                    <a:pt x="3916" y="2606"/>
                  </a:lnTo>
                  <a:lnTo>
                    <a:pt x="3916" y="2610"/>
                  </a:lnTo>
                  <a:lnTo>
                    <a:pt x="3918" y="2620"/>
                  </a:lnTo>
                  <a:lnTo>
                    <a:pt x="3918" y="2630"/>
                  </a:lnTo>
                  <a:lnTo>
                    <a:pt x="3914" y="2634"/>
                  </a:lnTo>
                  <a:lnTo>
                    <a:pt x="3912" y="2636"/>
                  </a:lnTo>
                  <a:lnTo>
                    <a:pt x="3906" y="2636"/>
                  </a:lnTo>
                  <a:lnTo>
                    <a:pt x="3900" y="2632"/>
                  </a:lnTo>
                  <a:lnTo>
                    <a:pt x="3886" y="2626"/>
                  </a:lnTo>
                  <a:lnTo>
                    <a:pt x="3876" y="2624"/>
                  </a:lnTo>
                  <a:lnTo>
                    <a:pt x="3874" y="2624"/>
                  </a:lnTo>
                  <a:lnTo>
                    <a:pt x="3872" y="2628"/>
                  </a:lnTo>
                  <a:lnTo>
                    <a:pt x="3874" y="2630"/>
                  </a:lnTo>
                  <a:lnTo>
                    <a:pt x="3878" y="2636"/>
                  </a:lnTo>
                  <a:lnTo>
                    <a:pt x="3880" y="2640"/>
                  </a:lnTo>
                  <a:lnTo>
                    <a:pt x="3880" y="2642"/>
                  </a:lnTo>
                  <a:lnTo>
                    <a:pt x="3878" y="2648"/>
                  </a:lnTo>
                  <a:lnTo>
                    <a:pt x="3872" y="2656"/>
                  </a:lnTo>
                  <a:lnTo>
                    <a:pt x="3866" y="2662"/>
                  </a:lnTo>
                  <a:lnTo>
                    <a:pt x="3858" y="2670"/>
                  </a:lnTo>
                  <a:lnTo>
                    <a:pt x="3854" y="2676"/>
                  </a:lnTo>
                  <a:lnTo>
                    <a:pt x="3852" y="2680"/>
                  </a:lnTo>
                  <a:lnTo>
                    <a:pt x="3852" y="2682"/>
                  </a:lnTo>
                  <a:lnTo>
                    <a:pt x="3854" y="2686"/>
                  </a:lnTo>
                  <a:lnTo>
                    <a:pt x="3856" y="2690"/>
                  </a:lnTo>
                  <a:lnTo>
                    <a:pt x="3862" y="2694"/>
                  </a:lnTo>
                  <a:lnTo>
                    <a:pt x="3866" y="2700"/>
                  </a:lnTo>
                  <a:lnTo>
                    <a:pt x="3866" y="2706"/>
                  </a:lnTo>
                  <a:lnTo>
                    <a:pt x="3864" y="2710"/>
                  </a:lnTo>
                  <a:lnTo>
                    <a:pt x="3860" y="2722"/>
                  </a:lnTo>
                  <a:lnTo>
                    <a:pt x="3862" y="2726"/>
                  </a:lnTo>
                  <a:lnTo>
                    <a:pt x="3864" y="2732"/>
                  </a:lnTo>
                  <a:lnTo>
                    <a:pt x="3866" y="2734"/>
                  </a:lnTo>
                  <a:lnTo>
                    <a:pt x="3870" y="2736"/>
                  </a:lnTo>
                  <a:lnTo>
                    <a:pt x="3874" y="2732"/>
                  </a:lnTo>
                  <a:lnTo>
                    <a:pt x="3880" y="2720"/>
                  </a:lnTo>
                  <a:lnTo>
                    <a:pt x="3884" y="2712"/>
                  </a:lnTo>
                  <a:lnTo>
                    <a:pt x="3888" y="2710"/>
                  </a:lnTo>
                  <a:lnTo>
                    <a:pt x="3890" y="2712"/>
                  </a:lnTo>
                  <a:lnTo>
                    <a:pt x="3896" y="2714"/>
                  </a:lnTo>
                  <a:lnTo>
                    <a:pt x="3900" y="2714"/>
                  </a:lnTo>
                  <a:lnTo>
                    <a:pt x="3908" y="2712"/>
                  </a:lnTo>
                  <a:lnTo>
                    <a:pt x="3912" y="2710"/>
                  </a:lnTo>
                  <a:lnTo>
                    <a:pt x="3910" y="2706"/>
                  </a:lnTo>
                  <a:lnTo>
                    <a:pt x="3894" y="2698"/>
                  </a:lnTo>
                  <a:lnTo>
                    <a:pt x="3886" y="2692"/>
                  </a:lnTo>
                  <a:lnTo>
                    <a:pt x="3878" y="2686"/>
                  </a:lnTo>
                  <a:lnTo>
                    <a:pt x="3874" y="2680"/>
                  </a:lnTo>
                  <a:lnTo>
                    <a:pt x="3874" y="2676"/>
                  </a:lnTo>
                  <a:lnTo>
                    <a:pt x="3876" y="2672"/>
                  </a:lnTo>
                  <a:lnTo>
                    <a:pt x="3882" y="2666"/>
                  </a:lnTo>
                  <a:lnTo>
                    <a:pt x="3886" y="2666"/>
                  </a:lnTo>
                  <a:lnTo>
                    <a:pt x="3888" y="2668"/>
                  </a:lnTo>
                  <a:lnTo>
                    <a:pt x="3892" y="2670"/>
                  </a:lnTo>
                  <a:lnTo>
                    <a:pt x="3896" y="2674"/>
                  </a:lnTo>
                  <a:lnTo>
                    <a:pt x="3900" y="2676"/>
                  </a:lnTo>
                  <a:lnTo>
                    <a:pt x="3906" y="2676"/>
                  </a:lnTo>
                  <a:lnTo>
                    <a:pt x="3912" y="2674"/>
                  </a:lnTo>
                  <a:lnTo>
                    <a:pt x="3918" y="2670"/>
                  </a:lnTo>
                  <a:lnTo>
                    <a:pt x="3924" y="2668"/>
                  </a:lnTo>
                  <a:lnTo>
                    <a:pt x="3930" y="2666"/>
                  </a:lnTo>
                  <a:lnTo>
                    <a:pt x="3936" y="2668"/>
                  </a:lnTo>
                  <a:lnTo>
                    <a:pt x="3954" y="2678"/>
                  </a:lnTo>
                  <a:lnTo>
                    <a:pt x="3984" y="2698"/>
                  </a:lnTo>
                  <a:lnTo>
                    <a:pt x="3992" y="2700"/>
                  </a:lnTo>
                  <a:lnTo>
                    <a:pt x="3996" y="2698"/>
                  </a:lnTo>
                  <a:lnTo>
                    <a:pt x="4000" y="2692"/>
                  </a:lnTo>
                  <a:lnTo>
                    <a:pt x="4002" y="2684"/>
                  </a:lnTo>
                  <a:lnTo>
                    <a:pt x="4008" y="2664"/>
                  </a:lnTo>
                  <a:lnTo>
                    <a:pt x="4012" y="2656"/>
                  </a:lnTo>
                  <a:lnTo>
                    <a:pt x="4018" y="2652"/>
                  </a:lnTo>
                  <a:lnTo>
                    <a:pt x="4030" y="2648"/>
                  </a:lnTo>
                  <a:lnTo>
                    <a:pt x="4042" y="2646"/>
                  </a:lnTo>
                  <a:lnTo>
                    <a:pt x="4054" y="2644"/>
                  </a:lnTo>
                  <a:lnTo>
                    <a:pt x="4068" y="2640"/>
                  </a:lnTo>
                  <a:lnTo>
                    <a:pt x="4090" y="2630"/>
                  </a:lnTo>
                  <a:lnTo>
                    <a:pt x="4096" y="2626"/>
                  </a:lnTo>
                  <a:lnTo>
                    <a:pt x="4096" y="2624"/>
                  </a:lnTo>
                  <a:lnTo>
                    <a:pt x="4094" y="2622"/>
                  </a:lnTo>
                  <a:lnTo>
                    <a:pt x="4092" y="2620"/>
                  </a:lnTo>
                  <a:lnTo>
                    <a:pt x="4090" y="2620"/>
                  </a:lnTo>
                  <a:lnTo>
                    <a:pt x="4084" y="2622"/>
                  </a:lnTo>
                  <a:lnTo>
                    <a:pt x="4082" y="2622"/>
                  </a:lnTo>
                  <a:lnTo>
                    <a:pt x="4078" y="2622"/>
                  </a:lnTo>
                  <a:lnTo>
                    <a:pt x="4074" y="2618"/>
                  </a:lnTo>
                  <a:lnTo>
                    <a:pt x="4070" y="2610"/>
                  </a:lnTo>
                  <a:close/>
                  <a:moveTo>
                    <a:pt x="3802" y="2924"/>
                  </a:moveTo>
                  <a:lnTo>
                    <a:pt x="3802" y="2924"/>
                  </a:lnTo>
                  <a:lnTo>
                    <a:pt x="3806" y="2916"/>
                  </a:lnTo>
                  <a:lnTo>
                    <a:pt x="3806" y="2908"/>
                  </a:lnTo>
                  <a:lnTo>
                    <a:pt x="3804" y="2906"/>
                  </a:lnTo>
                  <a:lnTo>
                    <a:pt x="3802" y="2904"/>
                  </a:lnTo>
                  <a:lnTo>
                    <a:pt x="3800" y="2906"/>
                  </a:lnTo>
                  <a:lnTo>
                    <a:pt x="3796" y="2910"/>
                  </a:lnTo>
                  <a:lnTo>
                    <a:pt x="3792" y="2914"/>
                  </a:lnTo>
                  <a:lnTo>
                    <a:pt x="3792" y="2918"/>
                  </a:lnTo>
                  <a:lnTo>
                    <a:pt x="3792" y="2922"/>
                  </a:lnTo>
                  <a:lnTo>
                    <a:pt x="3792" y="2924"/>
                  </a:lnTo>
                  <a:lnTo>
                    <a:pt x="3794" y="2926"/>
                  </a:lnTo>
                  <a:lnTo>
                    <a:pt x="3798" y="2928"/>
                  </a:lnTo>
                  <a:lnTo>
                    <a:pt x="3800" y="2926"/>
                  </a:lnTo>
                  <a:lnTo>
                    <a:pt x="3802" y="2924"/>
                  </a:lnTo>
                  <a:close/>
                  <a:moveTo>
                    <a:pt x="3594" y="3018"/>
                  </a:moveTo>
                  <a:lnTo>
                    <a:pt x="3594" y="3018"/>
                  </a:lnTo>
                  <a:lnTo>
                    <a:pt x="3596" y="3016"/>
                  </a:lnTo>
                  <a:lnTo>
                    <a:pt x="3596" y="3014"/>
                  </a:lnTo>
                  <a:lnTo>
                    <a:pt x="3594" y="3010"/>
                  </a:lnTo>
                  <a:lnTo>
                    <a:pt x="3592" y="3010"/>
                  </a:lnTo>
                  <a:lnTo>
                    <a:pt x="3590" y="3012"/>
                  </a:lnTo>
                  <a:lnTo>
                    <a:pt x="3588" y="3014"/>
                  </a:lnTo>
                  <a:lnTo>
                    <a:pt x="3590" y="3018"/>
                  </a:lnTo>
                  <a:lnTo>
                    <a:pt x="3594" y="3018"/>
                  </a:lnTo>
                  <a:close/>
                  <a:moveTo>
                    <a:pt x="3048" y="4040"/>
                  </a:moveTo>
                  <a:lnTo>
                    <a:pt x="3048" y="4040"/>
                  </a:lnTo>
                  <a:lnTo>
                    <a:pt x="3046" y="4042"/>
                  </a:lnTo>
                  <a:lnTo>
                    <a:pt x="3044" y="4044"/>
                  </a:lnTo>
                  <a:lnTo>
                    <a:pt x="3042" y="4050"/>
                  </a:lnTo>
                  <a:lnTo>
                    <a:pt x="3044" y="4056"/>
                  </a:lnTo>
                  <a:lnTo>
                    <a:pt x="3046" y="4062"/>
                  </a:lnTo>
                  <a:lnTo>
                    <a:pt x="3048" y="4064"/>
                  </a:lnTo>
                  <a:lnTo>
                    <a:pt x="3050" y="4068"/>
                  </a:lnTo>
                  <a:lnTo>
                    <a:pt x="3052" y="4098"/>
                  </a:lnTo>
                  <a:lnTo>
                    <a:pt x="3054" y="4116"/>
                  </a:lnTo>
                  <a:lnTo>
                    <a:pt x="3056" y="4120"/>
                  </a:lnTo>
                  <a:lnTo>
                    <a:pt x="3058" y="4120"/>
                  </a:lnTo>
                  <a:lnTo>
                    <a:pt x="3062" y="4120"/>
                  </a:lnTo>
                  <a:lnTo>
                    <a:pt x="3064" y="4122"/>
                  </a:lnTo>
                  <a:lnTo>
                    <a:pt x="3066" y="4126"/>
                  </a:lnTo>
                  <a:lnTo>
                    <a:pt x="3070" y="4134"/>
                  </a:lnTo>
                  <a:lnTo>
                    <a:pt x="3074" y="4138"/>
                  </a:lnTo>
                  <a:lnTo>
                    <a:pt x="3076" y="4134"/>
                  </a:lnTo>
                  <a:lnTo>
                    <a:pt x="3076" y="4128"/>
                  </a:lnTo>
                  <a:lnTo>
                    <a:pt x="3078" y="4120"/>
                  </a:lnTo>
                  <a:lnTo>
                    <a:pt x="3078" y="4118"/>
                  </a:lnTo>
                  <a:lnTo>
                    <a:pt x="3082" y="4118"/>
                  </a:lnTo>
                  <a:lnTo>
                    <a:pt x="3086" y="4122"/>
                  </a:lnTo>
                  <a:lnTo>
                    <a:pt x="3090" y="4126"/>
                  </a:lnTo>
                  <a:lnTo>
                    <a:pt x="3092" y="4130"/>
                  </a:lnTo>
                  <a:lnTo>
                    <a:pt x="3090" y="4134"/>
                  </a:lnTo>
                  <a:lnTo>
                    <a:pt x="3086" y="4140"/>
                  </a:lnTo>
                  <a:lnTo>
                    <a:pt x="3080" y="4146"/>
                  </a:lnTo>
                  <a:lnTo>
                    <a:pt x="3076" y="4156"/>
                  </a:lnTo>
                  <a:lnTo>
                    <a:pt x="3078" y="4164"/>
                  </a:lnTo>
                  <a:lnTo>
                    <a:pt x="3078" y="4166"/>
                  </a:lnTo>
                  <a:lnTo>
                    <a:pt x="3082" y="4166"/>
                  </a:lnTo>
                  <a:lnTo>
                    <a:pt x="3084" y="4164"/>
                  </a:lnTo>
                  <a:lnTo>
                    <a:pt x="3088" y="4166"/>
                  </a:lnTo>
                  <a:lnTo>
                    <a:pt x="3092" y="4170"/>
                  </a:lnTo>
                  <a:lnTo>
                    <a:pt x="3096" y="4174"/>
                  </a:lnTo>
                  <a:lnTo>
                    <a:pt x="3100" y="4176"/>
                  </a:lnTo>
                  <a:lnTo>
                    <a:pt x="3104" y="4178"/>
                  </a:lnTo>
                  <a:lnTo>
                    <a:pt x="3112" y="4176"/>
                  </a:lnTo>
                  <a:lnTo>
                    <a:pt x="3112" y="4174"/>
                  </a:lnTo>
                  <a:lnTo>
                    <a:pt x="3112" y="4168"/>
                  </a:lnTo>
                  <a:lnTo>
                    <a:pt x="3112" y="4166"/>
                  </a:lnTo>
                  <a:lnTo>
                    <a:pt x="3116" y="4164"/>
                  </a:lnTo>
                  <a:lnTo>
                    <a:pt x="3120" y="4160"/>
                  </a:lnTo>
                  <a:lnTo>
                    <a:pt x="3124" y="4160"/>
                  </a:lnTo>
                  <a:lnTo>
                    <a:pt x="3138" y="4172"/>
                  </a:lnTo>
                  <a:lnTo>
                    <a:pt x="3144" y="4176"/>
                  </a:lnTo>
                  <a:lnTo>
                    <a:pt x="3148" y="4180"/>
                  </a:lnTo>
                  <a:lnTo>
                    <a:pt x="3152" y="4188"/>
                  </a:lnTo>
                  <a:lnTo>
                    <a:pt x="3154" y="4196"/>
                  </a:lnTo>
                  <a:lnTo>
                    <a:pt x="3156" y="4198"/>
                  </a:lnTo>
                  <a:lnTo>
                    <a:pt x="3158" y="4198"/>
                  </a:lnTo>
                  <a:lnTo>
                    <a:pt x="3162" y="4198"/>
                  </a:lnTo>
                  <a:lnTo>
                    <a:pt x="3162" y="4196"/>
                  </a:lnTo>
                  <a:lnTo>
                    <a:pt x="3162" y="4188"/>
                  </a:lnTo>
                  <a:lnTo>
                    <a:pt x="3154" y="4170"/>
                  </a:lnTo>
                  <a:lnTo>
                    <a:pt x="3154" y="4166"/>
                  </a:lnTo>
                  <a:lnTo>
                    <a:pt x="3154" y="4164"/>
                  </a:lnTo>
                  <a:lnTo>
                    <a:pt x="3160" y="4164"/>
                  </a:lnTo>
                  <a:lnTo>
                    <a:pt x="3164" y="4168"/>
                  </a:lnTo>
                  <a:lnTo>
                    <a:pt x="3168" y="4174"/>
                  </a:lnTo>
                  <a:lnTo>
                    <a:pt x="3172" y="4180"/>
                  </a:lnTo>
                  <a:lnTo>
                    <a:pt x="3176" y="4182"/>
                  </a:lnTo>
                  <a:lnTo>
                    <a:pt x="3180" y="4186"/>
                  </a:lnTo>
                  <a:lnTo>
                    <a:pt x="3184" y="4192"/>
                  </a:lnTo>
                  <a:lnTo>
                    <a:pt x="3186" y="4198"/>
                  </a:lnTo>
                  <a:lnTo>
                    <a:pt x="3186" y="4202"/>
                  </a:lnTo>
                  <a:lnTo>
                    <a:pt x="3188" y="4206"/>
                  </a:lnTo>
                  <a:lnTo>
                    <a:pt x="3196" y="4210"/>
                  </a:lnTo>
                  <a:lnTo>
                    <a:pt x="3206" y="4216"/>
                  </a:lnTo>
                  <a:lnTo>
                    <a:pt x="3210" y="4218"/>
                  </a:lnTo>
                  <a:lnTo>
                    <a:pt x="3212" y="4222"/>
                  </a:lnTo>
                  <a:lnTo>
                    <a:pt x="3212" y="4228"/>
                  </a:lnTo>
                  <a:lnTo>
                    <a:pt x="3216" y="4232"/>
                  </a:lnTo>
                  <a:lnTo>
                    <a:pt x="3218" y="4230"/>
                  </a:lnTo>
                  <a:lnTo>
                    <a:pt x="3220" y="4224"/>
                  </a:lnTo>
                  <a:lnTo>
                    <a:pt x="3222" y="4216"/>
                  </a:lnTo>
                  <a:lnTo>
                    <a:pt x="3222" y="4208"/>
                  </a:lnTo>
                  <a:lnTo>
                    <a:pt x="3220" y="4204"/>
                  </a:lnTo>
                  <a:lnTo>
                    <a:pt x="3218" y="4202"/>
                  </a:lnTo>
                  <a:lnTo>
                    <a:pt x="3210" y="4200"/>
                  </a:lnTo>
                  <a:lnTo>
                    <a:pt x="3206" y="4200"/>
                  </a:lnTo>
                  <a:lnTo>
                    <a:pt x="3206" y="4196"/>
                  </a:lnTo>
                  <a:lnTo>
                    <a:pt x="3206" y="4194"/>
                  </a:lnTo>
                  <a:lnTo>
                    <a:pt x="3206" y="4192"/>
                  </a:lnTo>
                  <a:lnTo>
                    <a:pt x="3204" y="4186"/>
                  </a:lnTo>
                  <a:lnTo>
                    <a:pt x="3198" y="4182"/>
                  </a:lnTo>
                  <a:lnTo>
                    <a:pt x="3196" y="4178"/>
                  </a:lnTo>
                  <a:lnTo>
                    <a:pt x="3194" y="4174"/>
                  </a:lnTo>
                  <a:lnTo>
                    <a:pt x="3196" y="4174"/>
                  </a:lnTo>
                  <a:lnTo>
                    <a:pt x="3198" y="4174"/>
                  </a:lnTo>
                  <a:lnTo>
                    <a:pt x="3206" y="4174"/>
                  </a:lnTo>
                  <a:lnTo>
                    <a:pt x="3210" y="4172"/>
                  </a:lnTo>
                  <a:lnTo>
                    <a:pt x="3212" y="4172"/>
                  </a:lnTo>
                  <a:lnTo>
                    <a:pt x="3214" y="4168"/>
                  </a:lnTo>
                  <a:lnTo>
                    <a:pt x="3210" y="4164"/>
                  </a:lnTo>
                  <a:lnTo>
                    <a:pt x="3194" y="4156"/>
                  </a:lnTo>
                  <a:lnTo>
                    <a:pt x="3190" y="4154"/>
                  </a:lnTo>
                  <a:lnTo>
                    <a:pt x="3186" y="4156"/>
                  </a:lnTo>
                  <a:lnTo>
                    <a:pt x="3186" y="4158"/>
                  </a:lnTo>
                  <a:lnTo>
                    <a:pt x="3184" y="4162"/>
                  </a:lnTo>
                  <a:lnTo>
                    <a:pt x="3184" y="4170"/>
                  </a:lnTo>
                  <a:lnTo>
                    <a:pt x="3182" y="4172"/>
                  </a:lnTo>
                  <a:lnTo>
                    <a:pt x="3180" y="4170"/>
                  </a:lnTo>
                  <a:lnTo>
                    <a:pt x="3178" y="4168"/>
                  </a:lnTo>
                  <a:lnTo>
                    <a:pt x="3176" y="4164"/>
                  </a:lnTo>
                  <a:lnTo>
                    <a:pt x="3176" y="4158"/>
                  </a:lnTo>
                  <a:lnTo>
                    <a:pt x="3176" y="4154"/>
                  </a:lnTo>
                  <a:lnTo>
                    <a:pt x="3174" y="4150"/>
                  </a:lnTo>
                  <a:lnTo>
                    <a:pt x="3170" y="4146"/>
                  </a:lnTo>
                  <a:lnTo>
                    <a:pt x="3164" y="4142"/>
                  </a:lnTo>
                  <a:lnTo>
                    <a:pt x="3158" y="4140"/>
                  </a:lnTo>
                  <a:lnTo>
                    <a:pt x="3154" y="4140"/>
                  </a:lnTo>
                  <a:lnTo>
                    <a:pt x="3152" y="4140"/>
                  </a:lnTo>
                  <a:lnTo>
                    <a:pt x="3150" y="4142"/>
                  </a:lnTo>
                  <a:lnTo>
                    <a:pt x="3148" y="4146"/>
                  </a:lnTo>
                  <a:lnTo>
                    <a:pt x="3144" y="4146"/>
                  </a:lnTo>
                  <a:lnTo>
                    <a:pt x="3142" y="4146"/>
                  </a:lnTo>
                  <a:lnTo>
                    <a:pt x="3140" y="4148"/>
                  </a:lnTo>
                  <a:lnTo>
                    <a:pt x="3140" y="4152"/>
                  </a:lnTo>
                  <a:lnTo>
                    <a:pt x="3140" y="4158"/>
                  </a:lnTo>
                  <a:lnTo>
                    <a:pt x="3138" y="4158"/>
                  </a:lnTo>
                  <a:lnTo>
                    <a:pt x="3136" y="4158"/>
                  </a:lnTo>
                  <a:lnTo>
                    <a:pt x="3130" y="4156"/>
                  </a:lnTo>
                  <a:lnTo>
                    <a:pt x="3126" y="4152"/>
                  </a:lnTo>
                  <a:lnTo>
                    <a:pt x="3122" y="4142"/>
                  </a:lnTo>
                  <a:lnTo>
                    <a:pt x="3120" y="4132"/>
                  </a:lnTo>
                  <a:lnTo>
                    <a:pt x="3120" y="4124"/>
                  </a:lnTo>
                  <a:lnTo>
                    <a:pt x="3120" y="4120"/>
                  </a:lnTo>
                  <a:lnTo>
                    <a:pt x="3120" y="4116"/>
                  </a:lnTo>
                  <a:lnTo>
                    <a:pt x="3116" y="4104"/>
                  </a:lnTo>
                  <a:lnTo>
                    <a:pt x="3112" y="4092"/>
                  </a:lnTo>
                  <a:lnTo>
                    <a:pt x="3112" y="4086"/>
                  </a:lnTo>
                  <a:lnTo>
                    <a:pt x="3116" y="4082"/>
                  </a:lnTo>
                  <a:lnTo>
                    <a:pt x="3120" y="4072"/>
                  </a:lnTo>
                  <a:lnTo>
                    <a:pt x="3120" y="4066"/>
                  </a:lnTo>
                  <a:lnTo>
                    <a:pt x="3120" y="4062"/>
                  </a:lnTo>
                  <a:lnTo>
                    <a:pt x="3124" y="4054"/>
                  </a:lnTo>
                  <a:lnTo>
                    <a:pt x="3128" y="4052"/>
                  </a:lnTo>
                  <a:lnTo>
                    <a:pt x="3130" y="4050"/>
                  </a:lnTo>
                  <a:lnTo>
                    <a:pt x="3132" y="4052"/>
                  </a:lnTo>
                  <a:lnTo>
                    <a:pt x="3134" y="4052"/>
                  </a:lnTo>
                  <a:lnTo>
                    <a:pt x="3136" y="4056"/>
                  </a:lnTo>
                  <a:lnTo>
                    <a:pt x="3138" y="4056"/>
                  </a:lnTo>
                  <a:lnTo>
                    <a:pt x="3144" y="4046"/>
                  </a:lnTo>
                  <a:lnTo>
                    <a:pt x="3148" y="4034"/>
                  </a:lnTo>
                  <a:lnTo>
                    <a:pt x="3154" y="4008"/>
                  </a:lnTo>
                  <a:lnTo>
                    <a:pt x="3154" y="4006"/>
                  </a:lnTo>
                  <a:lnTo>
                    <a:pt x="3152" y="4002"/>
                  </a:lnTo>
                  <a:lnTo>
                    <a:pt x="3146" y="3992"/>
                  </a:lnTo>
                  <a:lnTo>
                    <a:pt x="3144" y="3986"/>
                  </a:lnTo>
                  <a:lnTo>
                    <a:pt x="3142" y="3978"/>
                  </a:lnTo>
                  <a:lnTo>
                    <a:pt x="3142" y="3970"/>
                  </a:lnTo>
                  <a:lnTo>
                    <a:pt x="3144" y="3960"/>
                  </a:lnTo>
                  <a:lnTo>
                    <a:pt x="3148" y="3944"/>
                  </a:lnTo>
                  <a:lnTo>
                    <a:pt x="3146" y="3936"/>
                  </a:lnTo>
                  <a:lnTo>
                    <a:pt x="3146" y="3934"/>
                  </a:lnTo>
                  <a:lnTo>
                    <a:pt x="3142" y="3934"/>
                  </a:lnTo>
                  <a:lnTo>
                    <a:pt x="3140" y="3936"/>
                  </a:lnTo>
                  <a:lnTo>
                    <a:pt x="3136" y="3942"/>
                  </a:lnTo>
                  <a:lnTo>
                    <a:pt x="3132" y="3946"/>
                  </a:lnTo>
                  <a:lnTo>
                    <a:pt x="3126" y="3944"/>
                  </a:lnTo>
                  <a:lnTo>
                    <a:pt x="3122" y="3942"/>
                  </a:lnTo>
                  <a:lnTo>
                    <a:pt x="3114" y="3938"/>
                  </a:lnTo>
                  <a:lnTo>
                    <a:pt x="3100" y="3930"/>
                  </a:lnTo>
                  <a:lnTo>
                    <a:pt x="3094" y="3926"/>
                  </a:lnTo>
                  <a:lnTo>
                    <a:pt x="3086" y="3928"/>
                  </a:lnTo>
                  <a:lnTo>
                    <a:pt x="3076" y="3932"/>
                  </a:lnTo>
                  <a:lnTo>
                    <a:pt x="3076" y="3936"/>
                  </a:lnTo>
                  <a:lnTo>
                    <a:pt x="3074" y="3938"/>
                  </a:lnTo>
                  <a:lnTo>
                    <a:pt x="3074" y="3946"/>
                  </a:lnTo>
                  <a:lnTo>
                    <a:pt x="3074" y="3952"/>
                  </a:lnTo>
                  <a:lnTo>
                    <a:pt x="3072" y="3958"/>
                  </a:lnTo>
                  <a:lnTo>
                    <a:pt x="3068" y="3966"/>
                  </a:lnTo>
                  <a:lnTo>
                    <a:pt x="3068" y="3972"/>
                  </a:lnTo>
                  <a:lnTo>
                    <a:pt x="3068" y="3986"/>
                  </a:lnTo>
                  <a:lnTo>
                    <a:pt x="3070" y="4000"/>
                  </a:lnTo>
                  <a:lnTo>
                    <a:pt x="3068" y="4010"/>
                  </a:lnTo>
                  <a:lnTo>
                    <a:pt x="3066" y="4018"/>
                  </a:lnTo>
                  <a:lnTo>
                    <a:pt x="3064" y="4026"/>
                  </a:lnTo>
                  <a:lnTo>
                    <a:pt x="3062" y="4032"/>
                  </a:lnTo>
                  <a:lnTo>
                    <a:pt x="3064" y="4038"/>
                  </a:lnTo>
                  <a:lnTo>
                    <a:pt x="3066" y="4040"/>
                  </a:lnTo>
                  <a:lnTo>
                    <a:pt x="3068" y="4046"/>
                  </a:lnTo>
                  <a:lnTo>
                    <a:pt x="3070" y="4050"/>
                  </a:lnTo>
                  <a:lnTo>
                    <a:pt x="3068" y="4054"/>
                  </a:lnTo>
                  <a:lnTo>
                    <a:pt x="3066" y="4058"/>
                  </a:lnTo>
                  <a:lnTo>
                    <a:pt x="3062" y="4060"/>
                  </a:lnTo>
                  <a:lnTo>
                    <a:pt x="3060" y="4056"/>
                  </a:lnTo>
                  <a:lnTo>
                    <a:pt x="3058" y="4054"/>
                  </a:lnTo>
                  <a:lnTo>
                    <a:pt x="3052" y="4044"/>
                  </a:lnTo>
                  <a:lnTo>
                    <a:pt x="3050" y="4042"/>
                  </a:lnTo>
                  <a:lnTo>
                    <a:pt x="3048" y="4040"/>
                  </a:lnTo>
                  <a:close/>
                  <a:moveTo>
                    <a:pt x="3012" y="4336"/>
                  </a:moveTo>
                  <a:lnTo>
                    <a:pt x="3012" y="4336"/>
                  </a:lnTo>
                  <a:lnTo>
                    <a:pt x="2996" y="4362"/>
                  </a:lnTo>
                  <a:lnTo>
                    <a:pt x="2978" y="4384"/>
                  </a:lnTo>
                  <a:lnTo>
                    <a:pt x="2960" y="4400"/>
                  </a:lnTo>
                  <a:lnTo>
                    <a:pt x="2950" y="4412"/>
                  </a:lnTo>
                  <a:lnTo>
                    <a:pt x="2948" y="4420"/>
                  </a:lnTo>
                  <a:lnTo>
                    <a:pt x="2944" y="4428"/>
                  </a:lnTo>
                  <a:lnTo>
                    <a:pt x="2944" y="4432"/>
                  </a:lnTo>
                  <a:lnTo>
                    <a:pt x="2946" y="4434"/>
                  </a:lnTo>
                  <a:lnTo>
                    <a:pt x="2950" y="4432"/>
                  </a:lnTo>
                  <a:lnTo>
                    <a:pt x="2954" y="4426"/>
                  </a:lnTo>
                  <a:lnTo>
                    <a:pt x="2960" y="4422"/>
                  </a:lnTo>
                  <a:lnTo>
                    <a:pt x="2968" y="4410"/>
                  </a:lnTo>
                  <a:lnTo>
                    <a:pt x="2994" y="4388"/>
                  </a:lnTo>
                  <a:lnTo>
                    <a:pt x="3002" y="4380"/>
                  </a:lnTo>
                  <a:lnTo>
                    <a:pt x="3006" y="4372"/>
                  </a:lnTo>
                  <a:lnTo>
                    <a:pt x="3008" y="4368"/>
                  </a:lnTo>
                  <a:lnTo>
                    <a:pt x="3008" y="4364"/>
                  </a:lnTo>
                  <a:lnTo>
                    <a:pt x="3010" y="4358"/>
                  </a:lnTo>
                  <a:lnTo>
                    <a:pt x="3012" y="4356"/>
                  </a:lnTo>
                  <a:lnTo>
                    <a:pt x="3016" y="4354"/>
                  </a:lnTo>
                  <a:lnTo>
                    <a:pt x="3022" y="4352"/>
                  </a:lnTo>
                  <a:lnTo>
                    <a:pt x="3024" y="4350"/>
                  </a:lnTo>
                  <a:lnTo>
                    <a:pt x="3028" y="4344"/>
                  </a:lnTo>
                  <a:lnTo>
                    <a:pt x="3030" y="4338"/>
                  </a:lnTo>
                  <a:lnTo>
                    <a:pt x="3030" y="4336"/>
                  </a:lnTo>
                  <a:lnTo>
                    <a:pt x="3034" y="4336"/>
                  </a:lnTo>
                  <a:lnTo>
                    <a:pt x="3038" y="4334"/>
                  </a:lnTo>
                  <a:lnTo>
                    <a:pt x="3042" y="4330"/>
                  </a:lnTo>
                  <a:lnTo>
                    <a:pt x="3044" y="4324"/>
                  </a:lnTo>
                  <a:lnTo>
                    <a:pt x="3042" y="4316"/>
                  </a:lnTo>
                  <a:lnTo>
                    <a:pt x="3040" y="4312"/>
                  </a:lnTo>
                  <a:lnTo>
                    <a:pt x="3040" y="4306"/>
                  </a:lnTo>
                  <a:lnTo>
                    <a:pt x="3040" y="4296"/>
                  </a:lnTo>
                  <a:lnTo>
                    <a:pt x="3040" y="4288"/>
                  </a:lnTo>
                  <a:lnTo>
                    <a:pt x="3038" y="4286"/>
                  </a:lnTo>
                  <a:lnTo>
                    <a:pt x="3036" y="4284"/>
                  </a:lnTo>
                  <a:lnTo>
                    <a:pt x="3034" y="4284"/>
                  </a:lnTo>
                  <a:lnTo>
                    <a:pt x="3032" y="4286"/>
                  </a:lnTo>
                  <a:lnTo>
                    <a:pt x="3032" y="4294"/>
                  </a:lnTo>
                  <a:lnTo>
                    <a:pt x="3030" y="4302"/>
                  </a:lnTo>
                  <a:lnTo>
                    <a:pt x="3028" y="4304"/>
                  </a:lnTo>
                  <a:lnTo>
                    <a:pt x="3026" y="4306"/>
                  </a:lnTo>
                  <a:lnTo>
                    <a:pt x="3024" y="4306"/>
                  </a:lnTo>
                  <a:lnTo>
                    <a:pt x="3024" y="4308"/>
                  </a:lnTo>
                  <a:lnTo>
                    <a:pt x="3026" y="4312"/>
                  </a:lnTo>
                  <a:lnTo>
                    <a:pt x="3028" y="4318"/>
                  </a:lnTo>
                  <a:lnTo>
                    <a:pt x="3028" y="4322"/>
                  </a:lnTo>
                  <a:lnTo>
                    <a:pt x="3026" y="4326"/>
                  </a:lnTo>
                  <a:lnTo>
                    <a:pt x="3022" y="4330"/>
                  </a:lnTo>
                  <a:lnTo>
                    <a:pt x="3020" y="4328"/>
                  </a:lnTo>
                  <a:lnTo>
                    <a:pt x="3018" y="4328"/>
                  </a:lnTo>
                  <a:lnTo>
                    <a:pt x="3012" y="4336"/>
                  </a:lnTo>
                  <a:close/>
                  <a:moveTo>
                    <a:pt x="3126" y="3596"/>
                  </a:moveTo>
                  <a:lnTo>
                    <a:pt x="3126" y="3596"/>
                  </a:lnTo>
                  <a:lnTo>
                    <a:pt x="3122" y="3592"/>
                  </a:lnTo>
                  <a:lnTo>
                    <a:pt x="3118" y="3590"/>
                  </a:lnTo>
                  <a:lnTo>
                    <a:pt x="3116" y="3590"/>
                  </a:lnTo>
                  <a:lnTo>
                    <a:pt x="3114" y="3590"/>
                  </a:lnTo>
                  <a:lnTo>
                    <a:pt x="3110" y="3594"/>
                  </a:lnTo>
                  <a:lnTo>
                    <a:pt x="3104" y="3598"/>
                  </a:lnTo>
                  <a:lnTo>
                    <a:pt x="3098" y="3600"/>
                  </a:lnTo>
                  <a:lnTo>
                    <a:pt x="3092" y="3608"/>
                  </a:lnTo>
                  <a:lnTo>
                    <a:pt x="3072" y="3644"/>
                  </a:lnTo>
                  <a:lnTo>
                    <a:pt x="3062" y="3662"/>
                  </a:lnTo>
                  <a:lnTo>
                    <a:pt x="3060" y="3678"/>
                  </a:lnTo>
                  <a:lnTo>
                    <a:pt x="3060" y="3694"/>
                  </a:lnTo>
                  <a:lnTo>
                    <a:pt x="3062" y="3712"/>
                  </a:lnTo>
                  <a:lnTo>
                    <a:pt x="3066" y="3726"/>
                  </a:lnTo>
                  <a:lnTo>
                    <a:pt x="3070" y="3730"/>
                  </a:lnTo>
                  <a:lnTo>
                    <a:pt x="3074" y="3734"/>
                  </a:lnTo>
                  <a:lnTo>
                    <a:pt x="3078" y="3742"/>
                  </a:lnTo>
                  <a:lnTo>
                    <a:pt x="3082" y="3752"/>
                  </a:lnTo>
                  <a:lnTo>
                    <a:pt x="3086" y="3762"/>
                  </a:lnTo>
                  <a:lnTo>
                    <a:pt x="3088" y="3764"/>
                  </a:lnTo>
                  <a:lnTo>
                    <a:pt x="3090" y="3762"/>
                  </a:lnTo>
                  <a:lnTo>
                    <a:pt x="3090" y="3756"/>
                  </a:lnTo>
                  <a:lnTo>
                    <a:pt x="3090" y="3748"/>
                  </a:lnTo>
                  <a:lnTo>
                    <a:pt x="3092" y="3738"/>
                  </a:lnTo>
                  <a:lnTo>
                    <a:pt x="3094" y="3730"/>
                  </a:lnTo>
                  <a:lnTo>
                    <a:pt x="3096" y="3726"/>
                  </a:lnTo>
                  <a:lnTo>
                    <a:pt x="3098" y="3722"/>
                  </a:lnTo>
                  <a:lnTo>
                    <a:pt x="3102" y="3718"/>
                  </a:lnTo>
                  <a:lnTo>
                    <a:pt x="3106" y="3712"/>
                  </a:lnTo>
                  <a:lnTo>
                    <a:pt x="3110" y="3702"/>
                  </a:lnTo>
                  <a:lnTo>
                    <a:pt x="3114" y="3690"/>
                  </a:lnTo>
                  <a:lnTo>
                    <a:pt x="3120" y="3662"/>
                  </a:lnTo>
                  <a:lnTo>
                    <a:pt x="3126" y="3644"/>
                  </a:lnTo>
                  <a:lnTo>
                    <a:pt x="3130" y="3632"/>
                  </a:lnTo>
                  <a:lnTo>
                    <a:pt x="3130" y="3628"/>
                  </a:lnTo>
                  <a:lnTo>
                    <a:pt x="3128" y="3622"/>
                  </a:lnTo>
                  <a:lnTo>
                    <a:pt x="3128" y="3618"/>
                  </a:lnTo>
                  <a:lnTo>
                    <a:pt x="3128" y="3614"/>
                  </a:lnTo>
                  <a:lnTo>
                    <a:pt x="3130" y="3610"/>
                  </a:lnTo>
                  <a:lnTo>
                    <a:pt x="3132" y="3608"/>
                  </a:lnTo>
                  <a:lnTo>
                    <a:pt x="3132" y="3604"/>
                  </a:lnTo>
                  <a:lnTo>
                    <a:pt x="3130" y="3600"/>
                  </a:lnTo>
                  <a:lnTo>
                    <a:pt x="3126" y="3596"/>
                  </a:lnTo>
                  <a:close/>
                  <a:moveTo>
                    <a:pt x="4186" y="2510"/>
                  </a:moveTo>
                  <a:lnTo>
                    <a:pt x="4186" y="2510"/>
                  </a:lnTo>
                  <a:lnTo>
                    <a:pt x="4182" y="2506"/>
                  </a:lnTo>
                  <a:lnTo>
                    <a:pt x="4182" y="2510"/>
                  </a:lnTo>
                  <a:lnTo>
                    <a:pt x="4180" y="2516"/>
                  </a:lnTo>
                  <a:lnTo>
                    <a:pt x="4180" y="2518"/>
                  </a:lnTo>
                  <a:lnTo>
                    <a:pt x="4176" y="2522"/>
                  </a:lnTo>
                  <a:lnTo>
                    <a:pt x="4166" y="2526"/>
                  </a:lnTo>
                  <a:lnTo>
                    <a:pt x="4156" y="2534"/>
                  </a:lnTo>
                  <a:lnTo>
                    <a:pt x="4148" y="2544"/>
                  </a:lnTo>
                  <a:lnTo>
                    <a:pt x="4140" y="2558"/>
                  </a:lnTo>
                  <a:lnTo>
                    <a:pt x="4140" y="2560"/>
                  </a:lnTo>
                  <a:lnTo>
                    <a:pt x="4140" y="2562"/>
                  </a:lnTo>
                  <a:lnTo>
                    <a:pt x="4142" y="2564"/>
                  </a:lnTo>
                  <a:lnTo>
                    <a:pt x="4144" y="2562"/>
                  </a:lnTo>
                  <a:lnTo>
                    <a:pt x="4152" y="2556"/>
                  </a:lnTo>
                  <a:lnTo>
                    <a:pt x="4162" y="2546"/>
                  </a:lnTo>
                  <a:lnTo>
                    <a:pt x="4170" y="2536"/>
                  </a:lnTo>
                  <a:lnTo>
                    <a:pt x="4176" y="2532"/>
                  </a:lnTo>
                  <a:lnTo>
                    <a:pt x="4182" y="2528"/>
                  </a:lnTo>
                  <a:lnTo>
                    <a:pt x="4192" y="2522"/>
                  </a:lnTo>
                  <a:lnTo>
                    <a:pt x="4196" y="2518"/>
                  </a:lnTo>
                  <a:lnTo>
                    <a:pt x="4202" y="2516"/>
                  </a:lnTo>
                  <a:lnTo>
                    <a:pt x="4212" y="2512"/>
                  </a:lnTo>
                  <a:lnTo>
                    <a:pt x="4216" y="2510"/>
                  </a:lnTo>
                  <a:lnTo>
                    <a:pt x="4218" y="2508"/>
                  </a:lnTo>
                  <a:lnTo>
                    <a:pt x="4218" y="2506"/>
                  </a:lnTo>
                  <a:lnTo>
                    <a:pt x="4216" y="2502"/>
                  </a:lnTo>
                  <a:lnTo>
                    <a:pt x="4214" y="2500"/>
                  </a:lnTo>
                  <a:lnTo>
                    <a:pt x="4210" y="2500"/>
                  </a:lnTo>
                  <a:lnTo>
                    <a:pt x="4204" y="2504"/>
                  </a:lnTo>
                  <a:lnTo>
                    <a:pt x="4194" y="2510"/>
                  </a:lnTo>
                  <a:lnTo>
                    <a:pt x="4190" y="2510"/>
                  </a:lnTo>
                  <a:lnTo>
                    <a:pt x="4186" y="2510"/>
                  </a:lnTo>
                  <a:close/>
                  <a:moveTo>
                    <a:pt x="3264" y="4226"/>
                  </a:moveTo>
                  <a:lnTo>
                    <a:pt x="3264" y="4226"/>
                  </a:lnTo>
                  <a:lnTo>
                    <a:pt x="3258" y="4226"/>
                  </a:lnTo>
                  <a:lnTo>
                    <a:pt x="3250" y="4226"/>
                  </a:lnTo>
                  <a:lnTo>
                    <a:pt x="3242" y="4228"/>
                  </a:lnTo>
                  <a:lnTo>
                    <a:pt x="3234" y="4226"/>
                  </a:lnTo>
                  <a:lnTo>
                    <a:pt x="3230" y="4226"/>
                  </a:lnTo>
                  <a:lnTo>
                    <a:pt x="3228" y="4228"/>
                  </a:lnTo>
                  <a:lnTo>
                    <a:pt x="3228" y="4234"/>
                  </a:lnTo>
                  <a:lnTo>
                    <a:pt x="3234" y="4244"/>
                  </a:lnTo>
                  <a:lnTo>
                    <a:pt x="3242" y="4252"/>
                  </a:lnTo>
                  <a:lnTo>
                    <a:pt x="3246" y="4258"/>
                  </a:lnTo>
                  <a:lnTo>
                    <a:pt x="3248" y="4260"/>
                  </a:lnTo>
                  <a:lnTo>
                    <a:pt x="3250" y="4262"/>
                  </a:lnTo>
                  <a:lnTo>
                    <a:pt x="3254" y="4264"/>
                  </a:lnTo>
                  <a:lnTo>
                    <a:pt x="3258" y="4266"/>
                  </a:lnTo>
                  <a:lnTo>
                    <a:pt x="3258" y="4268"/>
                  </a:lnTo>
                  <a:lnTo>
                    <a:pt x="3256" y="4272"/>
                  </a:lnTo>
                  <a:lnTo>
                    <a:pt x="3254" y="4276"/>
                  </a:lnTo>
                  <a:lnTo>
                    <a:pt x="3252" y="4276"/>
                  </a:lnTo>
                  <a:lnTo>
                    <a:pt x="3252" y="4278"/>
                  </a:lnTo>
                  <a:lnTo>
                    <a:pt x="3256" y="4282"/>
                  </a:lnTo>
                  <a:lnTo>
                    <a:pt x="3260" y="4288"/>
                  </a:lnTo>
                  <a:lnTo>
                    <a:pt x="3264" y="4296"/>
                  </a:lnTo>
                  <a:lnTo>
                    <a:pt x="3266" y="4298"/>
                  </a:lnTo>
                  <a:lnTo>
                    <a:pt x="3268" y="4300"/>
                  </a:lnTo>
                  <a:lnTo>
                    <a:pt x="3272" y="4298"/>
                  </a:lnTo>
                  <a:lnTo>
                    <a:pt x="3276" y="4298"/>
                  </a:lnTo>
                  <a:lnTo>
                    <a:pt x="3280" y="4298"/>
                  </a:lnTo>
                  <a:lnTo>
                    <a:pt x="3282" y="4300"/>
                  </a:lnTo>
                  <a:lnTo>
                    <a:pt x="3286" y="4302"/>
                  </a:lnTo>
                  <a:lnTo>
                    <a:pt x="3288" y="4300"/>
                  </a:lnTo>
                  <a:lnTo>
                    <a:pt x="3286" y="4296"/>
                  </a:lnTo>
                  <a:lnTo>
                    <a:pt x="3282" y="4292"/>
                  </a:lnTo>
                  <a:lnTo>
                    <a:pt x="3282" y="4290"/>
                  </a:lnTo>
                  <a:lnTo>
                    <a:pt x="3282" y="4288"/>
                  </a:lnTo>
                  <a:lnTo>
                    <a:pt x="3282" y="4284"/>
                  </a:lnTo>
                  <a:lnTo>
                    <a:pt x="3278" y="4280"/>
                  </a:lnTo>
                  <a:lnTo>
                    <a:pt x="3276" y="4276"/>
                  </a:lnTo>
                  <a:lnTo>
                    <a:pt x="3276" y="4272"/>
                  </a:lnTo>
                  <a:lnTo>
                    <a:pt x="3276" y="4260"/>
                  </a:lnTo>
                  <a:lnTo>
                    <a:pt x="3276" y="4248"/>
                  </a:lnTo>
                  <a:lnTo>
                    <a:pt x="3276" y="4242"/>
                  </a:lnTo>
                  <a:lnTo>
                    <a:pt x="3274" y="4240"/>
                  </a:lnTo>
                  <a:lnTo>
                    <a:pt x="3270" y="4236"/>
                  </a:lnTo>
                  <a:lnTo>
                    <a:pt x="3270" y="4234"/>
                  </a:lnTo>
                  <a:lnTo>
                    <a:pt x="3268" y="4230"/>
                  </a:lnTo>
                  <a:lnTo>
                    <a:pt x="3264" y="4226"/>
                  </a:lnTo>
                  <a:close/>
                  <a:moveTo>
                    <a:pt x="2906" y="4970"/>
                  </a:moveTo>
                  <a:lnTo>
                    <a:pt x="2906" y="4970"/>
                  </a:lnTo>
                  <a:lnTo>
                    <a:pt x="2908" y="4964"/>
                  </a:lnTo>
                  <a:lnTo>
                    <a:pt x="2910" y="4962"/>
                  </a:lnTo>
                  <a:lnTo>
                    <a:pt x="2914" y="4960"/>
                  </a:lnTo>
                  <a:lnTo>
                    <a:pt x="2918" y="4958"/>
                  </a:lnTo>
                  <a:lnTo>
                    <a:pt x="2918" y="4956"/>
                  </a:lnTo>
                  <a:lnTo>
                    <a:pt x="2918" y="4950"/>
                  </a:lnTo>
                  <a:lnTo>
                    <a:pt x="2916" y="4942"/>
                  </a:lnTo>
                  <a:lnTo>
                    <a:pt x="2914" y="4932"/>
                  </a:lnTo>
                  <a:lnTo>
                    <a:pt x="2914" y="4924"/>
                  </a:lnTo>
                  <a:lnTo>
                    <a:pt x="2916" y="4918"/>
                  </a:lnTo>
                  <a:lnTo>
                    <a:pt x="2920" y="4912"/>
                  </a:lnTo>
                  <a:lnTo>
                    <a:pt x="2930" y="4902"/>
                  </a:lnTo>
                  <a:lnTo>
                    <a:pt x="2934" y="4898"/>
                  </a:lnTo>
                  <a:lnTo>
                    <a:pt x="2938" y="4892"/>
                  </a:lnTo>
                  <a:lnTo>
                    <a:pt x="2940" y="4888"/>
                  </a:lnTo>
                  <a:lnTo>
                    <a:pt x="2944" y="4886"/>
                  </a:lnTo>
                  <a:lnTo>
                    <a:pt x="2952" y="4882"/>
                  </a:lnTo>
                  <a:lnTo>
                    <a:pt x="2954" y="4882"/>
                  </a:lnTo>
                  <a:lnTo>
                    <a:pt x="2958" y="4878"/>
                  </a:lnTo>
                  <a:lnTo>
                    <a:pt x="2958" y="4872"/>
                  </a:lnTo>
                  <a:lnTo>
                    <a:pt x="2958" y="4862"/>
                  </a:lnTo>
                  <a:lnTo>
                    <a:pt x="2956" y="4840"/>
                  </a:lnTo>
                  <a:lnTo>
                    <a:pt x="2958" y="4822"/>
                  </a:lnTo>
                  <a:lnTo>
                    <a:pt x="2962" y="4808"/>
                  </a:lnTo>
                  <a:lnTo>
                    <a:pt x="2964" y="4804"/>
                  </a:lnTo>
                  <a:lnTo>
                    <a:pt x="2968" y="4800"/>
                  </a:lnTo>
                  <a:lnTo>
                    <a:pt x="2972" y="4796"/>
                  </a:lnTo>
                  <a:lnTo>
                    <a:pt x="2974" y="4792"/>
                  </a:lnTo>
                  <a:lnTo>
                    <a:pt x="2978" y="4792"/>
                  </a:lnTo>
                  <a:lnTo>
                    <a:pt x="2982" y="4796"/>
                  </a:lnTo>
                  <a:lnTo>
                    <a:pt x="2988" y="4800"/>
                  </a:lnTo>
                  <a:lnTo>
                    <a:pt x="2992" y="4802"/>
                  </a:lnTo>
                  <a:lnTo>
                    <a:pt x="3002" y="4802"/>
                  </a:lnTo>
                  <a:lnTo>
                    <a:pt x="3010" y="4800"/>
                  </a:lnTo>
                  <a:lnTo>
                    <a:pt x="3012" y="4798"/>
                  </a:lnTo>
                  <a:lnTo>
                    <a:pt x="3014" y="4796"/>
                  </a:lnTo>
                  <a:lnTo>
                    <a:pt x="3012" y="4792"/>
                  </a:lnTo>
                  <a:lnTo>
                    <a:pt x="3006" y="4786"/>
                  </a:lnTo>
                  <a:lnTo>
                    <a:pt x="2988" y="4770"/>
                  </a:lnTo>
                  <a:lnTo>
                    <a:pt x="2980" y="4760"/>
                  </a:lnTo>
                  <a:lnTo>
                    <a:pt x="2972" y="4752"/>
                  </a:lnTo>
                  <a:lnTo>
                    <a:pt x="2970" y="4744"/>
                  </a:lnTo>
                  <a:lnTo>
                    <a:pt x="2970" y="4742"/>
                  </a:lnTo>
                  <a:lnTo>
                    <a:pt x="2970" y="4738"/>
                  </a:lnTo>
                  <a:lnTo>
                    <a:pt x="2974" y="4734"/>
                  </a:lnTo>
                  <a:lnTo>
                    <a:pt x="2976" y="4730"/>
                  </a:lnTo>
                  <a:lnTo>
                    <a:pt x="2974" y="4726"/>
                  </a:lnTo>
                  <a:lnTo>
                    <a:pt x="2972" y="4722"/>
                  </a:lnTo>
                  <a:lnTo>
                    <a:pt x="2966" y="4714"/>
                  </a:lnTo>
                  <a:lnTo>
                    <a:pt x="2964" y="4708"/>
                  </a:lnTo>
                  <a:lnTo>
                    <a:pt x="2962" y="4702"/>
                  </a:lnTo>
                  <a:lnTo>
                    <a:pt x="2960" y="4696"/>
                  </a:lnTo>
                  <a:lnTo>
                    <a:pt x="2958" y="4692"/>
                  </a:lnTo>
                  <a:lnTo>
                    <a:pt x="2954" y="4690"/>
                  </a:lnTo>
                  <a:lnTo>
                    <a:pt x="2950" y="4686"/>
                  </a:lnTo>
                  <a:lnTo>
                    <a:pt x="2948" y="4684"/>
                  </a:lnTo>
                  <a:lnTo>
                    <a:pt x="2950" y="4678"/>
                  </a:lnTo>
                  <a:lnTo>
                    <a:pt x="2950" y="4672"/>
                  </a:lnTo>
                  <a:lnTo>
                    <a:pt x="2952" y="4668"/>
                  </a:lnTo>
                  <a:lnTo>
                    <a:pt x="2956" y="4666"/>
                  </a:lnTo>
                  <a:lnTo>
                    <a:pt x="2958" y="4666"/>
                  </a:lnTo>
                  <a:lnTo>
                    <a:pt x="2964" y="4666"/>
                  </a:lnTo>
                  <a:lnTo>
                    <a:pt x="2966" y="4666"/>
                  </a:lnTo>
                  <a:lnTo>
                    <a:pt x="2966" y="4662"/>
                  </a:lnTo>
                  <a:lnTo>
                    <a:pt x="2964" y="4658"/>
                  </a:lnTo>
                  <a:lnTo>
                    <a:pt x="2956" y="4648"/>
                  </a:lnTo>
                  <a:lnTo>
                    <a:pt x="2954" y="4644"/>
                  </a:lnTo>
                  <a:lnTo>
                    <a:pt x="2954" y="4642"/>
                  </a:lnTo>
                  <a:lnTo>
                    <a:pt x="2954" y="4640"/>
                  </a:lnTo>
                  <a:lnTo>
                    <a:pt x="2956" y="4638"/>
                  </a:lnTo>
                  <a:lnTo>
                    <a:pt x="2958" y="4638"/>
                  </a:lnTo>
                  <a:lnTo>
                    <a:pt x="2960" y="4636"/>
                  </a:lnTo>
                  <a:lnTo>
                    <a:pt x="2958" y="4630"/>
                  </a:lnTo>
                  <a:lnTo>
                    <a:pt x="2958" y="4628"/>
                  </a:lnTo>
                  <a:lnTo>
                    <a:pt x="2966" y="4632"/>
                  </a:lnTo>
                  <a:lnTo>
                    <a:pt x="2972" y="4636"/>
                  </a:lnTo>
                  <a:lnTo>
                    <a:pt x="2976" y="4636"/>
                  </a:lnTo>
                  <a:lnTo>
                    <a:pt x="2980" y="4632"/>
                  </a:lnTo>
                  <a:lnTo>
                    <a:pt x="2986" y="4632"/>
                  </a:lnTo>
                  <a:lnTo>
                    <a:pt x="2992" y="4630"/>
                  </a:lnTo>
                  <a:lnTo>
                    <a:pt x="2998" y="4628"/>
                  </a:lnTo>
                  <a:lnTo>
                    <a:pt x="2998" y="4626"/>
                  </a:lnTo>
                  <a:lnTo>
                    <a:pt x="2998" y="4624"/>
                  </a:lnTo>
                  <a:lnTo>
                    <a:pt x="2990" y="4618"/>
                  </a:lnTo>
                  <a:lnTo>
                    <a:pt x="2982" y="4610"/>
                  </a:lnTo>
                  <a:lnTo>
                    <a:pt x="2980" y="4606"/>
                  </a:lnTo>
                  <a:lnTo>
                    <a:pt x="2982" y="4602"/>
                  </a:lnTo>
                  <a:lnTo>
                    <a:pt x="2986" y="4598"/>
                  </a:lnTo>
                  <a:lnTo>
                    <a:pt x="2988" y="4598"/>
                  </a:lnTo>
                  <a:lnTo>
                    <a:pt x="2990" y="4598"/>
                  </a:lnTo>
                  <a:lnTo>
                    <a:pt x="2994" y="4600"/>
                  </a:lnTo>
                  <a:lnTo>
                    <a:pt x="3002" y="4600"/>
                  </a:lnTo>
                  <a:lnTo>
                    <a:pt x="3014" y="4596"/>
                  </a:lnTo>
                  <a:lnTo>
                    <a:pt x="3020" y="4592"/>
                  </a:lnTo>
                  <a:lnTo>
                    <a:pt x="3024" y="4586"/>
                  </a:lnTo>
                  <a:lnTo>
                    <a:pt x="3024" y="4580"/>
                  </a:lnTo>
                  <a:lnTo>
                    <a:pt x="3022" y="4578"/>
                  </a:lnTo>
                  <a:lnTo>
                    <a:pt x="3022" y="4576"/>
                  </a:lnTo>
                  <a:lnTo>
                    <a:pt x="3018" y="4576"/>
                  </a:lnTo>
                  <a:lnTo>
                    <a:pt x="3014" y="4578"/>
                  </a:lnTo>
                  <a:lnTo>
                    <a:pt x="3012" y="4578"/>
                  </a:lnTo>
                  <a:lnTo>
                    <a:pt x="3010" y="4576"/>
                  </a:lnTo>
                  <a:lnTo>
                    <a:pt x="3006" y="4572"/>
                  </a:lnTo>
                  <a:lnTo>
                    <a:pt x="3004" y="4572"/>
                  </a:lnTo>
                  <a:lnTo>
                    <a:pt x="3000" y="4570"/>
                  </a:lnTo>
                  <a:lnTo>
                    <a:pt x="2998" y="4566"/>
                  </a:lnTo>
                  <a:lnTo>
                    <a:pt x="2994" y="4562"/>
                  </a:lnTo>
                  <a:lnTo>
                    <a:pt x="2988" y="4560"/>
                  </a:lnTo>
                  <a:lnTo>
                    <a:pt x="2984" y="4560"/>
                  </a:lnTo>
                  <a:lnTo>
                    <a:pt x="2982" y="4560"/>
                  </a:lnTo>
                  <a:lnTo>
                    <a:pt x="2976" y="4564"/>
                  </a:lnTo>
                  <a:lnTo>
                    <a:pt x="2974" y="4564"/>
                  </a:lnTo>
                  <a:lnTo>
                    <a:pt x="2972" y="4562"/>
                  </a:lnTo>
                  <a:lnTo>
                    <a:pt x="2972" y="4560"/>
                  </a:lnTo>
                  <a:lnTo>
                    <a:pt x="2974" y="4558"/>
                  </a:lnTo>
                  <a:lnTo>
                    <a:pt x="2976" y="4556"/>
                  </a:lnTo>
                  <a:lnTo>
                    <a:pt x="2976" y="4550"/>
                  </a:lnTo>
                  <a:lnTo>
                    <a:pt x="2974" y="4548"/>
                  </a:lnTo>
                  <a:lnTo>
                    <a:pt x="2972" y="4548"/>
                  </a:lnTo>
                  <a:lnTo>
                    <a:pt x="2968" y="4548"/>
                  </a:lnTo>
                  <a:lnTo>
                    <a:pt x="2964" y="4550"/>
                  </a:lnTo>
                  <a:lnTo>
                    <a:pt x="2962" y="4550"/>
                  </a:lnTo>
                  <a:lnTo>
                    <a:pt x="2960" y="4548"/>
                  </a:lnTo>
                  <a:lnTo>
                    <a:pt x="2960" y="4542"/>
                  </a:lnTo>
                  <a:lnTo>
                    <a:pt x="2960" y="4536"/>
                  </a:lnTo>
                  <a:lnTo>
                    <a:pt x="2962" y="4530"/>
                  </a:lnTo>
                  <a:lnTo>
                    <a:pt x="2958" y="4522"/>
                  </a:lnTo>
                  <a:lnTo>
                    <a:pt x="2954" y="4518"/>
                  </a:lnTo>
                  <a:lnTo>
                    <a:pt x="2952" y="4520"/>
                  </a:lnTo>
                  <a:lnTo>
                    <a:pt x="2948" y="4520"/>
                  </a:lnTo>
                  <a:lnTo>
                    <a:pt x="2946" y="4518"/>
                  </a:lnTo>
                  <a:lnTo>
                    <a:pt x="2944" y="4510"/>
                  </a:lnTo>
                  <a:lnTo>
                    <a:pt x="2942" y="4504"/>
                  </a:lnTo>
                  <a:lnTo>
                    <a:pt x="2940" y="4502"/>
                  </a:lnTo>
                  <a:lnTo>
                    <a:pt x="2938" y="4502"/>
                  </a:lnTo>
                  <a:lnTo>
                    <a:pt x="2936" y="4504"/>
                  </a:lnTo>
                  <a:lnTo>
                    <a:pt x="2934" y="4508"/>
                  </a:lnTo>
                  <a:lnTo>
                    <a:pt x="2932" y="4514"/>
                  </a:lnTo>
                  <a:lnTo>
                    <a:pt x="2928" y="4520"/>
                  </a:lnTo>
                  <a:lnTo>
                    <a:pt x="2926" y="4522"/>
                  </a:lnTo>
                  <a:lnTo>
                    <a:pt x="2924" y="4520"/>
                  </a:lnTo>
                  <a:lnTo>
                    <a:pt x="2926" y="4512"/>
                  </a:lnTo>
                  <a:lnTo>
                    <a:pt x="2928" y="4504"/>
                  </a:lnTo>
                  <a:lnTo>
                    <a:pt x="2926" y="4500"/>
                  </a:lnTo>
                  <a:lnTo>
                    <a:pt x="2924" y="4500"/>
                  </a:lnTo>
                  <a:lnTo>
                    <a:pt x="2920" y="4502"/>
                  </a:lnTo>
                  <a:lnTo>
                    <a:pt x="2918" y="4506"/>
                  </a:lnTo>
                  <a:lnTo>
                    <a:pt x="2916" y="4514"/>
                  </a:lnTo>
                  <a:lnTo>
                    <a:pt x="2910" y="4528"/>
                  </a:lnTo>
                  <a:lnTo>
                    <a:pt x="2904" y="4538"/>
                  </a:lnTo>
                  <a:lnTo>
                    <a:pt x="2900" y="4542"/>
                  </a:lnTo>
                  <a:lnTo>
                    <a:pt x="2896" y="4544"/>
                  </a:lnTo>
                  <a:lnTo>
                    <a:pt x="2896" y="4548"/>
                  </a:lnTo>
                  <a:lnTo>
                    <a:pt x="2894" y="4556"/>
                  </a:lnTo>
                  <a:lnTo>
                    <a:pt x="2892" y="4558"/>
                  </a:lnTo>
                  <a:lnTo>
                    <a:pt x="2890" y="4560"/>
                  </a:lnTo>
                  <a:lnTo>
                    <a:pt x="2890" y="4562"/>
                  </a:lnTo>
                  <a:lnTo>
                    <a:pt x="2888" y="4570"/>
                  </a:lnTo>
                  <a:lnTo>
                    <a:pt x="2884" y="4572"/>
                  </a:lnTo>
                  <a:lnTo>
                    <a:pt x="2882" y="4574"/>
                  </a:lnTo>
                  <a:lnTo>
                    <a:pt x="2880" y="4572"/>
                  </a:lnTo>
                  <a:lnTo>
                    <a:pt x="2876" y="4570"/>
                  </a:lnTo>
                  <a:lnTo>
                    <a:pt x="2874" y="4572"/>
                  </a:lnTo>
                  <a:lnTo>
                    <a:pt x="2868" y="4580"/>
                  </a:lnTo>
                  <a:lnTo>
                    <a:pt x="2868" y="4582"/>
                  </a:lnTo>
                  <a:lnTo>
                    <a:pt x="2868" y="4584"/>
                  </a:lnTo>
                  <a:lnTo>
                    <a:pt x="2872" y="4586"/>
                  </a:lnTo>
                  <a:lnTo>
                    <a:pt x="2876" y="4592"/>
                  </a:lnTo>
                  <a:lnTo>
                    <a:pt x="2874" y="4594"/>
                  </a:lnTo>
                  <a:lnTo>
                    <a:pt x="2872" y="4598"/>
                  </a:lnTo>
                  <a:lnTo>
                    <a:pt x="2868" y="4602"/>
                  </a:lnTo>
                  <a:lnTo>
                    <a:pt x="2864" y="4600"/>
                  </a:lnTo>
                  <a:lnTo>
                    <a:pt x="2862" y="4600"/>
                  </a:lnTo>
                  <a:lnTo>
                    <a:pt x="2858" y="4604"/>
                  </a:lnTo>
                  <a:lnTo>
                    <a:pt x="2854" y="4608"/>
                  </a:lnTo>
                  <a:lnTo>
                    <a:pt x="2854" y="4604"/>
                  </a:lnTo>
                  <a:lnTo>
                    <a:pt x="2856" y="4598"/>
                  </a:lnTo>
                  <a:lnTo>
                    <a:pt x="2856" y="4596"/>
                  </a:lnTo>
                  <a:lnTo>
                    <a:pt x="2854" y="4596"/>
                  </a:lnTo>
                  <a:lnTo>
                    <a:pt x="2850" y="4598"/>
                  </a:lnTo>
                  <a:lnTo>
                    <a:pt x="2844" y="4602"/>
                  </a:lnTo>
                  <a:lnTo>
                    <a:pt x="2836" y="4610"/>
                  </a:lnTo>
                  <a:lnTo>
                    <a:pt x="2828" y="4616"/>
                  </a:lnTo>
                  <a:lnTo>
                    <a:pt x="2822" y="4618"/>
                  </a:lnTo>
                  <a:lnTo>
                    <a:pt x="2816" y="4618"/>
                  </a:lnTo>
                  <a:lnTo>
                    <a:pt x="2814" y="4618"/>
                  </a:lnTo>
                  <a:lnTo>
                    <a:pt x="2812" y="4618"/>
                  </a:lnTo>
                  <a:lnTo>
                    <a:pt x="2812" y="4630"/>
                  </a:lnTo>
                  <a:lnTo>
                    <a:pt x="2810" y="4634"/>
                  </a:lnTo>
                  <a:lnTo>
                    <a:pt x="2806" y="4640"/>
                  </a:lnTo>
                  <a:lnTo>
                    <a:pt x="2798" y="4652"/>
                  </a:lnTo>
                  <a:lnTo>
                    <a:pt x="2786" y="4666"/>
                  </a:lnTo>
                  <a:lnTo>
                    <a:pt x="2780" y="4674"/>
                  </a:lnTo>
                  <a:lnTo>
                    <a:pt x="2778" y="4684"/>
                  </a:lnTo>
                  <a:lnTo>
                    <a:pt x="2774" y="4688"/>
                  </a:lnTo>
                  <a:lnTo>
                    <a:pt x="2766" y="4692"/>
                  </a:lnTo>
                  <a:lnTo>
                    <a:pt x="2746" y="4696"/>
                  </a:lnTo>
                  <a:lnTo>
                    <a:pt x="2724" y="4700"/>
                  </a:lnTo>
                  <a:lnTo>
                    <a:pt x="2716" y="4704"/>
                  </a:lnTo>
                  <a:lnTo>
                    <a:pt x="2712" y="4706"/>
                  </a:lnTo>
                  <a:lnTo>
                    <a:pt x="2710" y="4710"/>
                  </a:lnTo>
                  <a:lnTo>
                    <a:pt x="2708" y="4716"/>
                  </a:lnTo>
                  <a:lnTo>
                    <a:pt x="2710" y="4724"/>
                  </a:lnTo>
                  <a:lnTo>
                    <a:pt x="2708" y="4728"/>
                  </a:lnTo>
                  <a:lnTo>
                    <a:pt x="2704" y="4726"/>
                  </a:lnTo>
                  <a:lnTo>
                    <a:pt x="2702" y="4724"/>
                  </a:lnTo>
                  <a:lnTo>
                    <a:pt x="2700" y="4724"/>
                  </a:lnTo>
                  <a:lnTo>
                    <a:pt x="2698" y="4728"/>
                  </a:lnTo>
                  <a:lnTo>
                    <a:pt x="2698" y="4734"/>
                  </a:lnTo>
                  <a:lnTo>
                    <a:pt x="2700" y="4738"/>
                  </a:lnTo>
                  <a:lnTo>
                    <a:pt x="2702" y="4738"/>
                  </a:lnTo>
                  <a:lnTo>
                    <a:pt x="2702" y="4740"/>
                  </a:lnTo>
                  <a:lnTo>
                    <a:pt x="2700" y="4742"/>
                  </a:lnTo>
                  <a:lnTo>
                    <a:pt x="2698" y="4750"/>
                  </a:lnTo>
                  <a:lnTo>
                    <a:pt x="2696" y="4756"/>
                  </a:lnTo>
                  <a:lnTo>
                    <a:pt x="2692" y="4760"/>
                  </a:lnTo>
                  <a:lnTo>
                    <a:pt x="2692" y="4764"/>
                  </a:lnTo>
                  <a:lnTo>
                    <a:pt x="2696" y="4768"/>
                  </a:lnTo>
                  <a:lnTo>
                    <a:pt x="2698" y="4772"/>
                  </a:lnTo>
                  <a:lnTo>
                    <a:pt x="2698" y="4774"/>
                  </a:lnTo>
                  <a:lnTo>
                    <a:pt x="2690" y="4768"/>
                  </a:lnTo>
                  <a:lnTo>
                    <a:pt x="2684" y="4766"/>
                  </a:lnTo>
                  <a:lnTo>
                    <a:pt x="2678" y="4766"/>
                  </a:lnTo>
                  <a:lnTo>
                    <a:pt x="2672" y="4764"/>
                  </a:lnTo>
                  <a:lnTo>
                    <a:pt x="2672" y="4762"/>
                  </a:lnTo>
                  <a:lnTo>
                    <a:pt x="2672" y="4760"/>
                  </a:lnTo>
                  <a:lnTo>
                    <a:pt x="2674" y="4756"/>
                  </a:lnTo>
                  <a:lnTo>
                    <a:pt x="2672" y="4756"/>
                  </a:lnTo>
                  <a:lnTo>
                    <a:pt x="2670" y="4756"/>
                  </a:lnTo>
                  <a:lnTo>
                    <a:pt x="2666" y="4754"/>
                  </a:lnTo>
                  <a:lnTo>
                    <a:pt x="2664" y="4752"/>
                  </a:lnTo>
                  <a:lnTo>
                    <a:pt x="2664" y="4754"/>
                  </a:lnTo>
                  <a:lnTo>
                    <a:pt x="2662" y="4756"/>
                  </a:lnTo>
                  <a:lnTo>
                    <a:pt x="2656" y="4758"/>
                  </a:lnTo>
                  <a:lnTo>
                    <a:pt x="2650" y="4758"/>
                  </a:lnTo>
                  <a:lnTo>
                    <a:pt x="2644" y="4756"/>
                  </a:lnTo>
                  <a:lnTo>
                    <a:pt x="2640" y="4750"/>
                  </a:lnTo>
                  <a:lnTo>
                    <a:pt x="2638" y="4742"/>
                  </a:lnTo>
                  <a:lnTo>
                    <a:pt x="2632" y="4744"/>
                  </a:lnTo>
                  <a:lnTo>
                    <a:pt x="2628" y="4746"/>
                  </a:lnTo>
                  <a:lnTo>
                    <a:pt x="2622" y="4750"/>
                  </a:lnTo>
                  <a:lnTo>
                    <a:pt x="2620" y="4758"/>
                  </a:lnTo>
                  <a:lnTo>
                    <a:pt x="2618" y="4764"/>
                  </a:lnTo>
                  <a:lnTo>
                    <a:pt x="2614" y="4772"/>
                  </a:lnTo>
                  <a:lnTo>
                    <a:pt x="2610" y="4780"/>
                  </a:lnTo>
                  <a:lnTo>
                    <a:pt x="2606" y="4802"/>
                  </a:lnTo>
                  <a:lnTo>
                    <a:pt x="2606" y="4812"/>
                  </a:lnTo>
                  <a:lnTo>
                    <a:pt x="2608" y="4820"/>
                  </a:lnTo>
                  <a:lnTo>
                    <a:pt x="2610" y="4826"/>
                  </a:lnTo>
                  <a:lnTo>
                    <a:pt x="2616" y="4830"/>
                  </a:lnTo>
                  <a:lnTo>
                    <a:pt x="2620" y="4834"/>
                  </a:lnTo>
                  <a:lnTo>
                    <a:pt x="2620" y="4836"/>
                  </a:lnTo>
                  <a:lnTo>
                    <a:pt x="2616" y="4844"/>
                  </a:lnTo>
                  <a:lnTo>
                    <a:pt x="2614" y="4848"/>
                  </a:lnTo>
                  <a:lnTo>
                    <a:pt x="2614" y="4854"/>
                  </a:lnTo>
                  <a:lnTo>
                    <a:pt x="2614" y="4858"/>
                  </a:lnTo>
                  <a:lnTo>
                    <a:pt x="2618" y="4864"/>
                  </a:lnTo>
                  <a:lnTo>
                    <a:pt x="2622" y="4870"/>
                  </a:lnTo>
                  <a:lnTo>
                    <a:pt x="2624" y="4874"/>
                  </a:lnTo>
                  <a:lnTo>
                    <a:pt x="2624" y="4876"/>
                  </a:lnTo>
                  <a:lnTo>
                    <a:pt x="2622" y="4878"/>
                  </a:lnTo>
                  <a:lnTo>
                    <a:pt x="2620" y="4880"/>
                  </a:lnTo>
                  <a:lnTo>
                    <a:pt x="2626" y="4882"/>
                  </a:lnTo>
                  <a:lnTo>
                    <a:pt x="2630" y="4886"/>
                  </a:lnTo>
                  <a:lnTo>
                    <a:pt x="2632" y="4888"/>
                  </a:lnTo>
                  <a:lnTo>
                    <a:pt x="2632" y="4890"/>
                  </a:lnTo>
                  <a:lnTo>
                    <a:pt x="2630" y="4892"/>
                  </a:lnTo>
                  <a:lnTo>
                    <a:pt x="2628" y="4898"/>
                  </a:lnTo>
                  <a:lnTo>
                    <a:pt x="2626" y="4900"/>
                  </a:lnTo>
                  <a:lnTo>
                    <a:pt x="2628" y="4902"/>
                  </a:lnTo>
                  <a:lnTo>
                    <a:pt x="2632" y="4904"/>
                  </a:lnTo>
                  <a:lnTo>
                    <a:pt x="2634" y="4904"/>
                  </a:lnTo>
                  <a:lnTo>
                    <a:pt x="2640" y="4900"/>
                  </a:lnTo>
                  <a:lnTo>
                    <a:pt x="2646" y="4898"/>
                  </a:lnTo>
                  <a:lnTo>
                    <a:pt x="2650" y="4898"/>
                  </a:lnTo>
                  <a:lnTo>
                    <a:pt x="2652" y="4902"/>
                  </a:lnTo>
                  <a:lnTo>
                    <a:pt x="2652" y="4908"/>
                  </a:lnTo>
                  <a:lnTo>
                    <a:pt x="2652" y="4910"/>
                  </a:lnTo>
                  <a:lnTo>
                    <a:pt x="2650" y="4918"/>
                  </a:lnTo>
                  <a:lnTo>
                    <a:pt x="2648" y="4926"/>
                  </a:lnTo>
                  <a:lnTo>
                    <a:pt x="2648" y="4934"/>
                  </a:lnTo>
                  <a:lnTo>
                    <a:pt x="2652" y="4942"/>
                  </a:lnTo>
                  <a:lnTo>
                    <a:pt x="2658" y="4960"/>
                  </a:lnTo>
                  <a:lnTo>
                    <a:pt x="2660" y="4972"/>
                  </a:lnTo>
                  <a:lnTo>
                    <a:pt x="2660" y="4980"/>
                  </a:lnTo>
                  <a:lnTo>
                    <a:pt x="2660" y="4984"/>
                  </a:lnTo>
                  <a:lnTo>
                    <a:pt x="2660" y="4986"/>
                  </a:lnTo>
                  <a:lnTo>
                    <a:pt x="2666" y="4986"/>
                  </a:lnTo>
                  <a:lnTo>
                    <a:pt x="2678" y="4988"/>
                  </a:lnTo>
                  <a:lnTo>
                    <a:pt x="2684" y="4992"/>
                  </a:lnTo>
                  <a:lnTo>
                    <a:pt x="2692" y="4992"/>
                  </a:lnTo>
                  <a:lnTo>
                    <a:pt x="2698" y="4986"/>
                  </a:lnTo>
                  <a:lnTo>
                    <a:pt x="2702" y="4982"/>
                  </a:lnTo>
                  <a:lnTo>
                    <a:pt x="2706" y="4982"/>
                  </a:lnTo>
                  <a:lnTo>
                    <a:pt x="2712" y="4982"/>
                  </a:lnTo>
                  <a:lnTo>
                    <a:pt x="2716" y="4984"/>
                  </a:lnTo>
                  <a:lnTo>
                    <a:pt x="2720" y="4986"/>
                  </a:lnTo>
                  <a:lnTo>
                    <a:pt x="2722" y="4992"/>
                  </a:lnTo>
                  <a:lnTo>
                    <a:pt x="2724" y="4996"/>
                  </a:lnTo>
                  <a:lnTo>
                    <a:pt x="2724" y="5002"/>
                  </a:lnTo>
                  <a:lnTo>
                    <a:pt x="2724" y="5010"/>
                  </a:lnTo>
                  <a:lnTo>
                    <a:pt x="2726" y="5012"/>
                  </a:lnTo>
                  <a:lnTo>
                    <a:pt x="2728" y="5012"/>
                  </a:lnTo>
                  <a:lnTo>
                    <a:pt x="2734" y="5010"/>
                  </a:lnTo>
                  <a:lnTo>
                    <a:pt x="2740" y="5004"/>
                  </a:lnTo>
                  <a:lnTo>
                    <a:pt x="2742" y="5002"/>
                  </a:lnTo>
                  <a:lnTo>
                    <a:pt x="2746" y="5002"/>
                  </a:lnTo>
                  <a:lnTo>
                    <a:pt x="2754" y="5004"/>
                  </a:lnTo>
                  <a:lnTo>
                    <a:pt x="2756" y="5004"/>
                  </a:lnTo>
                  <a:lnTo>
                    <a:pt x="2760" y="5004"/>
                  </a:lnTo>
                  <a:lnTo>
                    <a:pt x="2764" y="5002"/>
                  </a:lnTo>
                  <a:lnTo>
                    <a:pt x="2768" y="4998"/>
                  </a:lnTo>
                  <a:lnTo>
                    <a:pt x="2770" y="4992"/>
                  </a:lnTo>
                  <a:lnTo>
                    <a:pt x="2774" y="4990"/>
                  </a:lnTo>
                  <a:lnTo>
                    <a:pt x="2776" y="4990"/>
                  </a:lnTo>
                  <a:lnTo>
                    <a:pt x="2778" y="4992"/>
                  </a:lnTo>
                  <a:lnTo>
                    <a:pt x="2784" y="4996"/>
                  </a:lnTo>
                  <a:lnTo>
                    <a:pt x="2788" y="4998"/>
                  </a:lnTo>
                  <a:lnTo>
                    <a:pt x="2792" y="4998"/>
                  </a:lnTo>
                  <a:lnTo>
                    <a:pt x="2794" y="4998"/>
                  </a:lnTo>
                  <a:lnTo>
                    <a:pt x="2796" y="5000"/>
                  </a:lnTo>
                  <a:lnTo>
                    <a:pt x="2796" y="5004"/>
                  </a:lnTo>
                  <a:lnTo>
                    <a:pt x="2796" y="5006"/>
                  </a:lnTo>
                  <a:lnTo>
                    <a:pt x="2798" y="5008"/>
                  </a:lnTo>
                  <a:lnTo>
                    <a:pt x="2800" y="5008"/>
                  </a:lnTo>
                  <a:lnTo>
                    <a:pt x="2806" y="5006"/>
                  </a:lnTo>
                  <a:lnTo>
                    <a:pt x="2814" y="5004"/>
                  </a:lnTo>
                  <a:lnTo>
                    <a:pt x="2820" y="5004"/>
                  </a:lnTo>
                  <a:lnTo>
                    <a:pt x="2826" y="5008"/>
                  </a:lnTo>
                  <a:lnTo>
                    <a:pt x="2830" y="5012"/>
                  </a:lnTo>
                  <a:lnTo>
                    <a:pt x="2834" y="5016"/>
                  </a:lnTo>
                  <a:lnTo>
                    <a:pt x="2836" y="5022"/>
                  </a:lnTo>
                  <a:lnTo>
                    <a:pt x="2836" y="5030"/>
                  </a:lnTo>
                  <a:lnTo>
                    <a:pt x="2836" y="5036"/>
                  </a:lnTo>
                  <a:lnTo>
                    <a:pt x="2836" y="5040"/>
                  </a:lnTo>
                  <a:lnTo>
                    <a:pt x="2840" y="5042"/>
                  </a:lnTo>
                  <a:lnTo>
                    <a:pt x="2846" y="5040"/>
                  </a:lnTo>
                  <a:lnTo>
                    <a:pt x="2852" y="5036"/>
                  </a:lnTo>
                  <a:lnTo>
                    <a:pt x="2868" y="5026"/>
                  </a:lnTo>
                  <a:lnTo>
                    <a:pt x="2876" y="5024"/>
                  </a:lnTo>
                  <a:lnTo>
                    <a:pt x="2882" y="5022"/>
                  </a:lnTo>
                  <a:lnTo>
                    <a:pt x="2886" y="5020"/>
                  </a:lnTo>
                  <a:lnTo>
                    <a:pt x="2890" y="5018"/>
                  </a:lnTo>
                  <a:lnTo>
                    <a:pt x="2894" y="5008"/>
                  </a:lnTo>
                  <a:lnTo>
                    <a:pt x="2896" y="4996"/>
                  </a:lnTo>
                  <a:lnTo>
                    <a:pt x="2898" y="4986"/>
                  </a:lnTo>
                  <a:lnTo>
                    <a:pt x="2898" y="4982"/>
                  </a:lnTo>
                  <a:lnTo>
                    <a:pt x="2902" y="4980"/>
                  </a:lnTo>
                  <a:lnTo>
                    <a:pt x="2904" y="4978"/>
                  </a:lnTo>
                  <a:lnTo>
                    <a:pt x="2906" y="4970"/>
                  </a:lnTo>
                  <a:close/>
                  <a:moveTo>
                    <a:pt x="2606" y="3938"/>
                  </a:moveTo>
                  <a:lnTo>
                    <a:pt x="2606" y="3938"/>
                  </a:lnTo>
                  <a:lnTo>
                    <a:pt x="2616" y="3942"/>
                  </a:lnTo>
                  <a:lnTo>
                    <a:pt x="2622" y="3944"/>
                  </a:lnTo>
                  <a:lnTo>
                    <a:pt x="2624" y="3944"/>
                  </a:lnTo>
                  <a:lnTo>
                    <a:pt x="2626" y="3944"/>
                  </a:lnTo>
                  <a:lnTo>
                    <a:pt x="2630" y="3948"/>
                  </a:lnTo>
                  <a:lnTo>
                    <a:pt x="2634" y="3950"/>
                  </a:lnTo>
                  <a:lnTo>
                    <a:pt x="2638" y="3948"/>
                  </a:lnTo>
                  <a:lnTo>
                    <a:pt x="2640" y="3942"/>
                  </a:lnTo>
                  <a:lnTo>
                    <a:pt x="2640" y="3940"/>
                  </a:lnTo>
                  <a:lnTo>
                    <a:pt x="2642" y="3940"/>
                  </a:lnTo>
                  <a:lnTo>
                    <a:pt x="2646" y="3940"/>
                  </a:lnTo>
                  <a:lnTo>
                    <a:pt x="2652" y="3938"/>
                  </a:lnTo>
                  <a:lnTo>
                    <a:pt x="2654" y="3938"/>
                  </a:lnTo>
                  <a:lnTo>
                    <a:pt x="2654" y="3934"/>
                  </a:lnTo>
                  <a:lnTo>
                    <a:pt x="2656" y="3930"/>
                  </a:lnTo>
                  <a:lnTo>
                    <a:pt x="2658" y="3928"/>
                  </a:lnTo>
                  <a:lnTo>
                    <a:pt x="2664" y="3926"/>
                  </a:lnTo>
                  <a:lnTo>
                    <a:pt x="2666" y="3924"/>
                  </a:lnTo>
                  <a:lnTo>
                    <a:pt x="2670" y="3922"/>
                  </a:lnTo>
                  <a:lnTo>
                    <a:pt x="2670" y="3918"/>
                  </a:lnTo>
                  <a:lnTo>
                    <a:pt x="2672" y="3912"/>
                  </a:lnTo>
                  <a:lnTo>
                    <a:pt x="2674" y="3902"/>
                  </a:lnTo>
                  <a:lnTo>
                    <a:pt x="2678" y="3892"/>
                  </a:lnTo>
                  <a:lnTo>
                    <a:pt x="2684" y="3884"/>
                  </a:lnTo>
                  <a:lnTo>
                    <a:pt x="2690" y="3878"/>
                  </a:lnTo>
                  <a:lnTo>
                    <a:pt x="2692" y="3874"/>
                  </a:lnTo>
                  <a:lnTo>
                    <a:pt x="2692" y="3868"/>
                  </a:lnTo>
                  <a:lnTo>
                    <a:pt x="2690" y="3862"/>
                  </a:lnTo>
                  <a:lnTo>
                    <a:pt x="2686" y="3858"/>
                  </a:lnTo>
                  <a:lnTo>
                    <a:pt x="2682" y="3856"/>
                  </a:lnTo>
                  <a:lnTo>
                    <a:pt x="2680" y="3854"/>
                  </a:lnTo>
                  <a:lnTo>
                    <a:pt x="2676" y="3852"/>
                  </a:lnTo>
                  <a:lnTo>
                    <a:pt x="2674" y="3854"/>
                  </a:lnTo>
                  <a:lnTo>
                    <a:pt x="2670" y="3856"/>
                  </a:lnTo>
                  <a:lnTo>
                    <a:pt x="2666" y="3856"/>
                  </a:lnTo>
                  <a:lnTo>
                    <a:pt x="2660" y="3856"/>
                  </a:lnTo>
                  <a:lnTo>
                    <a:pt x="2654" y="3858"/>
                  </a:lnTo>
                  <a:lnTo>
                    <a:pt x="2652" y="3860"/>
                  </a:lnTo>
                  <a:lnTo>
                    <a:pt x="2648" y="3860"/>
                  </a:lnTo>
                  <a:lnTo>
                    <a:pt x="2642" y="3858"/>
                  </a:lnTo>
                  <a:lnTo>
                    <a:pt x="2636" y="3858"/>
                  </a:lnTo>
                  <a:lnTo>
                    <a:pt x="2634" y="3858"/>
                  </a:lnTo>
                  <a:lnTo>
                    <a:pt x="2632" y="3862"/>
                  </a:lnTo>
                  <a:lnTo>
                    <a:pt x="2630" y="3864"/>
                  </a:lnTo>
                  <a:lnTo>
                    <a:pt x="2626" y="3864"/>
                  </a:lnTo>
                  <a:lnTo>
                    <a:pt x="2622" y="3862"/>
                  </a:lnTo>
                  <a:lnTo>
                    <a:pt x="2620" y="3864"/>
                  </a:lnTo>
                  <a:lnTo>
                    <a:pt x="2618" y="3866"/>
                  </a:lnTo>
                  <a:lnTo>
                    <a:pt x="2616" y="3870"/>
                  </a:lnTo>
                  <a:lnTo>
                    <a:pt x="2616" y="3872"/>
                  </a:lnTo>
                  <a:lnTo>
                    <a:pt x="2614" y="3874"/>
                  </a:lnTo>
                  <a:lnTo>
                    <a:pt x="2608" y="3882"/>
                  </a:lnTo>
                  <a:lnTo>
                    <a:pt x="2604" y="3886"/>
                  </a:lnTo>
                  <a:lnTo>
                    <a:pt x="2598" y="3890"/>
                  </a:lnTo>
                  <a:lnTo>
                    <a:pt x="2596" y="3896"/>
                  </a:lnTo>
                  <a:lnTo>
                    <a:pt x="2596" y="3908"/>
                  </a:lnTo>
                  <a:lnTo>
                    <a:pt x="2596" y="3920"/>
                  </a:lnTo>
                  <a:lnTo>
                    <a:pt x="2596" y="3926"/>
                  </a:lnTo>
                  <a:lnTo>
                    <a:pt x="2600" y="3932"/>
                  </a:lnTo>
                  <a:lnTo>
                    <a:pt x="2606" y="3938"/>
                  </a:lnTo>
                  <a:close/>
                  <a:moveTo>
                    <a:pt x="3234" y="3626"/>
                  </a:moveTo>
                  <a:lnTo>
                    <a:pt x="3234" y="3626"/>
                  </a:lnTo>
                  <a:lnTo>
                    <a:pt x="3234" y="3624"/>
                  </a:lnTo>
                  <a:lnTo>
                    <a:pt x="3232" y="3624"/>
                  </a:lnTo>
                  <a:lnTo>
                    <a:pt x="3226" y="3626"/>
                  </a:lnTo>
                  <a:lnTo>
                    <a:pt x="3222" y="3632"/>
                  </a:lnTo>
                  <a:lnTo>
                    <a:pt x="3222" y="3634"/>
                  </a:lnTo>
                  <a:lnTo>
                    <a:pt x="3224" y="3636"/>
                  </a:lnTo>
                  <a:lnTo>
                    <a:pt x="3226" y="3636"/>
                  </a:lnTo>
                  <a:lnTo>
                    <a:pt x="3230" y="3634"/>
                  </a:lnTo>
                  <a:lnTo>
                    <a:pt x="3234" y="3626"/>
                  </a:lnTo>
                  <a:close/>
                  <a:moveTo>
                    <a:pt x="3140" y="4236"/>
                  </a:moveTo>
                  <a:lnTo>
                    <a:pt x="3140" y="4236"/>
                  </a:lnTo>
                  <a:lnTo>
                    <a:pt x="3142" y="4224"/>
                  </a:lnTo>
                  <a:lnTo>
                    <a:pt x="3142" y="4222"/>
                  </a:lnTo>
                  <a:lnTo>
                    <a:pt x="3138" y="4224"/>
                  </a:lnTo>
                  <a:lnTo>
                    <a:pt x="3136" y="4226"/>
                  </a:lnTo>
                  <a:lnTo>
                    <a:pt x="3136" y="4230"/>
                  </a:lnTo>
                  <a:lnTo>
                    <a:pt x="3134" y="4236"/>
                  </a:lnTo>
                  <a:lnTo>
                    <a:pt x="3134" y="4240"/>
                  </a:lnTo>
                  <a:lnTo>
                    <a:pt x="3136" y="4242"/>
                  </a:lnTo>
                  <a:lnTo>
                    <a:pt x="3138" y="4242"/>
                  </a:lnTo>
                  <a:lnTo>
                    <a:pt x="3140" y="4236"/>
                  </a:lnTo>
                  <a:close/>
                  <a:moveTo>
                    <a:pt x="3216" y="3638"/>
                  </a:moveTo>
                  <a:lnTo>
                    <a:pt x="3216" y="3638"/>
                  </a:lnTo>
                  <a:lnTo>
                    <a:pt x="3216" y="3634"/>
                  </a:lnTo>
                  <a:lnTo>
                    <a:pt x="3212" y="3632"/>
                  </a:lnTo>
                  <a:lnTo>
                    <a:pt x="3208" y="3632"/>
                  </a:lnTo>
                  <a:lnTo>
                    <a:pt x="3206" y="3636"/>
                  </a:lnTo>
                  <a:lnTo>
                    <a:pt x="3208" y="3638"/>
                  </a:lnTo>
                  <a:lnTo>
                    <a:pt x="3210" y="3640"/>
                  </a:lnTo>
                  <a:lnTo>
                    <a:pt x="3214" y="3640"/>
                  </a:lnTo>
                  <a:lnTo>
                    <a:pt x="3216" y="3638"/>
                  </a:lnTo>
                  <a:close/>
                  <a:moveTo>
                    <a:pt x="3130" y="4102"/>
                  </a:moveTo>
                  <a:lnTo>
                    <a:pt x="3130" y="4102"/>
                  </a:lnTo>
                  <a:lnTo>
                    <a:pt x="3128" y="4106"/>
                  </a:lnTo>
                  <a:lnTo>
                    <a:pt x="3128" y="4108"/>
                  </a:lnTo>
                  <a:lnTo>
                    <a:pt x="3132" y="4120"/>
                  </a:lnTo>
                  <a:lnTo>
                    <a:pt x="3134" y="4124"/>
                  </a:lnTo>
                  <a:lnTo>
                    <a:pt x="3136" y="4124"/>
                  </a:lnTo>
                  <a:lnTo>
                    <a:pt x="3136" y="4120"/>
                  </a:lnTo>
                  <a:lnTo>
                    <a:pt x="3136" y="4116"/>
                  </a:lnTo>
                  <a:lnTo>
                    <a:pt x="3134" y="4104"/>
                  </a:lnTo>
                  <a:lnTo>
                    <a:pt x="3132" y="4102"/>
                  </a:lnTo>
                  <a:lnTo>
                    <a:pt x="3130" y="4102"/>
                  </a:lnTo>
                  <a:close/>
                  <a:moveTo>
                    <a:pt x="3462" y="5402"/>
                  </a:moveTo>
                  <a:lnTo>
                    <a:pt x="3462" y="5402"/>
                  </a:lnTo>
                  <a:lnTo>
                    <a:pt x="3462" y="5410"/>
                  </a:lnTo>
                  <a:lnTo>
                    <a:pt x="3462" y="5414"/>
                  </a:lnTo>
                  <a:lnTo>
                    <a:pt x="3466" y="5416"/>
                  </a:lnTo>
                  <a:lnTo>
                    <a:pt x="3472" y="5418"/>
                  </a:lnTo>
                  <a:lnTo>
                    <a:pt x="3476" y="5418"/>
                  </a:lnTo>
                  <a:lnTo>
                    <a:pt x="3478" y="5416"/>
                  </a:lnTo>
                  <a:lnTo>
                    <a:pt x="3478" y="5412"/>
                  </a:lnTo>
                  <a:lnTo>
                    <a:pt x="3474" y="5404"/>
                  </a:lnTo>
                  <a:lnTo>
                    <a:pt x="3468" y="5398"/>
                  </a:lnTo>
                  <a:lnTo>
                    <a:pt x="3464" y="5394"/>
                  </a:lnTo>
                  <a:lnTo>
                    <a:pt x="3462" y="5396"/>
                  </a:lnTo>
                  <a:lnTo>
                    <a:pt x="3462" y="5402"/>
                  </a:lnTo>
                  <a:close/>
                  <a:moveTo>
                    <a:pt x="4244" y="2492"/>
                  </a:moveTo>
                  <a:lnTo>
                    <a:pt x="4244" y="2492"/>
                  </a:lnTo>
                  <a:lnTo>
                    <a:pt x="4244" y="2496"/>
                  </a:lnTo>
                  <a:lnTo>
                    <a:pt x="4248" y="2496"/>
                  </a:lnTo>
                  <a:lnTo>
                    <a:pt x="4256" y="2492"/>
                  </a:lnTo>
                  <a:lnTo>
                    <a:pt x="4264" y="2486"/>
                  </a:lnTo>
                  <a:lnTo>
                    <a:pt x="4280" y="2470"/>
                  </a:lnTo>
                  <a:lnTo>
                    <a:pt x="4284" y="2464"/>
                  </a:lnTo>
                  <a:lnTo>
                    <a:pt x="4284" y="2460"/>
                  </a:lnTo>
                  <a:lnTo>
                    <a:pt x="4282" y="2460"/>
                  </a:lnTo>
                  <a:lnTo>
                    <a:pt x="4276" y="2460"/>
                  </a:lnTo>
                  <a:lnTo>
                    <a:pt x="4266" y="2466"/>
                  </a:lnTo>
                  <a:lnTo>
                    <a:pt x="4254" y="2476"/>
                  </a:lnTo>
                  <a:lnTo>
                    <a:pt x="4248" y="2484"/>
                  </a:lnTo>
                  <a:lnTo>
                    <a:pt x="4244" y="2492"/>
                  </a:lnTo>
                  <a:close/>
                  <a:moveTo>
                    <a:pt x="4364" y="2396"/>
                  </a:moveTo>
                  <a:lnTo>
                    <a:pt x="4364" y="2396"/>
                  </a:lnTo>
                  <a:lnTo>
                    <a:pt x="4368" y="2398"/>
                  </a:lnTo>
                  <a:lnTo>
                    <a:pt x="4370" y="2396"/>
                  </a:lnTo>
                  <a:lnTo>
                    <a:pt x="4370" y="2394"/>
                  </a:lnTo>
                  <a:lnTo>
                    <a:pt x="4368" y="2392"/>
                  </a:lnTo>
                  <a:lnTo>
                    <a:pt x="4366" y="2390"/>
                  </a:lnTo>
                  <a:lnTo>
                    <a:pt x="4364" y="2392"/>
                  </a:lnTo>
                  <a:lnTo>
                    <a:pt x="4364" y="2394"/>
                  </a:lnTo>
                  <a:lnTo>
                    <a:pt x="4364" y="2396"/>
                  </a:lnTo>
                  <a:close/>
                  <a:moveTo>
                    <a:pt x="4388" y="2374"/>
                  </a:moveTo>
                  <a:lnTo>
                    <a:pt x="4388" y="2374"/>
                  </a:lnTo>
                  <a:lnTo>
                    <a:pt x="4392" y="2376"/>
                  </a:lnTo>
                  <a:lnTo>
                    <a:pt x="4392" y="2374"/>
                  </a:lnTo>
                  <a:lnTo>
                    <a:pt x="4394" y="2370"/>
                  </a:lnTo>
                  <a:lnTo>
                    <a:pt x="4392" y="2368"/>
                  </a:lnTo>
                  <a:lnTo>
                    <a:pt x="4390" y="2366"/>
                  </a:lnTo>
                  <a:lnTo>
                    <a:pt x="4388" y="2368"/>
                  </a:lnTo>
                  <a:lnTo>
                    <a:pt x="4388" y="2372"/>
                  </a:lnTo>
                  <a:lnTo>
                    <a:pt x="4388" y="2374"/>
                  </a:lnTo>
                  <a:close/>
                  <a:moveTo>
                    <a:pt x="264" y="3518"/>
                  </a:moveTo>
                  <a:lnTo>
                    <a:pt x="264" y="3518"/>
                  </a:lnTo>
                  <a:lnTo>
                    <a:pt x="266" y="3518"/>
                  </a:lnTo>
                  <a:lnTo>
                    <a:pt x="264" y="3518"/>
                  </a:lnTo>
                  <a:close/>
                  <a:moveTo>
                    <a:pt x="5798" y="1166"/>
                  </a:moveTo>
                  <a:lnTo>
                    <a:pt x="5798" y="1166"/>
                  </a:lnTo>
                  <a:lnTo>
                    <a:pt x="5790" y="1156"/>
                  </a:lnTo>
                  <a:lnTo>
                    <a:pt x="5782" y="1148"/>
                  </a:lnTo>
                  <a:lnTo>
                    <a:pt x="5772" y="1144"/>
                  </a:lnTo>
                  <a:lnTo>
                    <a:pt x="5760" y="1140"/>
                  </a:lnTo>
                  <a:lnTo>
                    <a:pt x="5732" y="1138"/>
                  </a:lnTo>
                  <a:lnTo>
                    <a:pt x="5698" y="1136"/>
                  </a:lnTo>
                  <a:lnTo>
                    <a:pt x="5692" y="1138"/>
                  </a:lnTo>
                  <a:lnTo>
                    <a:pt x="5688" y="1140"/>
                  </a:lnTo>
                  <a:lnTo>
                    <a:pt x="5686" y="1144"/>
                  </a:lnTo>
                  <a:lnTo>
                    <a:pt x="5686" y="1148"/>
                  </a:lnTo>
                  <a:lnTo>
                    <a:pt x="5690" y="1160"/>
                  </a:lnTo>
                  <a:lnTo>
                    <a:pt x="5696" y="1172"/>
                  </a:lnTo>
                  <a:lnTo>
                    <a:pt x="5702" y="1184"/>
                  </a:lnTo>
                  <a:lnTo>
                    <a:pt x="5704" y="1190"/>
                  </a:lnTo>
                  <a:lnTo>
                    <a:pt x="5704" y="1192"/>
                  </a:lnTo>
                  <a:lnTo>
                    <a:pt x="5700" y="1192"/>
                  </a:lnTo>
                  <a:lnTo>
                    <a:pt x="5684" y="1186"/>
                  </a:lnTo>
                  <a:lnTo>
                    <a:pt x="5676" y="1180"/>
                  </a:lnTo>
                  <a:lnTo>
                    <a:pt x="5670" y="1174"/>
                  </a:lnTo>
                  <a:lnTo>
                    <a:pt x="5666" y="1168"/>
                  </a:lnTo>
                  <a:lnTo>
                    <a:pt x="5664" y="1162"/>
                  </a:lnTo>
                  <a:lnTo>
                    <a:pt x="5664" y="1150"/>
                  </a:lnTo>
                  <a:lnTo>
                    <a:pt x="5666" y="1138"/>
                  </a:lnTo>
                  <a:lnTo>
                    <a:pt x="5666" y="1126"/>
                  </a:lnTo>
                  <a:lnTo>
                    <a:pt x="5664" y="1120"/>
                  </a:lnTo>
                  <a:lnTo>
                    <a:pt x="5660" y="1114"/>
                  </a:lnTo>
                  <a:lnTo>
                    <a:pt x="5654" y="1106"/>
                  </a:lnTo>
                  <a:lnTo>
                    <a:pt x="5646" y="1100"/>
                  </a:lnTo>
                  <a:lnTo>
                    <a:pt x="5634" y="1092"/>
                  </a:lnTo>
                  <a:lnTo>
                    <a:pt x="5618" y="1084"/>
                  </a:lnTo>
                  <a:lnTo>
                    <a:pt x="5580" y="1068"/>
                  </a:lnTo>
                  <a:lnTo>
                    <a:pt x="5546" y="1050"/>
                  </a:lnTo>
                  <a:lnTo>
                    <a:pt x="5478" y="1014"/>
                  </a:lnTo>
                  <a:lnTo>
                    <a:pt x="5478" y="1008"/>
                  </a:lnTo>
                  <a:lnTo>
                    <a:pt x="5448" y="994"/>
                  </a:lnTo>
                  <a:lnTo>
                    <a:pt x="5418" y="982"/>
                  </a:lnTo>
                  <a:lnTo>
                    <a:pt x="5386" y="970"/>
                  </a:lnTo>
                  <a:lnTo>
                    <a:pt x="5356" y="962"/>
                  </a:lnTo>
                  <a:lnTo>
                    <a:pt x="5310" y="952"/>
                  </a:lnTo>
                  <a:lnTo>
                    <a:pt x="5294" y="946"/>
                  </a:lnTo>
                  <a:lnTo>
                    <a:pt x="5270" y="944"/>
                  </a:lnTo>
                  <a:lnTo>
                    <a:pt x="5210" y="940"/>
                  </a:lnTo>
                  <a:lnTo>
                    <a:pt x="5170" y="936"/>
                  </a:lnTo>
                  <a:lnTo>
                    <a:pt x="5144" y="930"/>
                  </a:lnTo>
                  <a:lnTo>
                    <a:pt x="5126" y="924"/>
                  </a:lnTo>
                  <a:lnTo>
                    <a:pt x="5116" y="918"/>
                  </a:lnTo>
                  <a:lnTo>
                    <a:pt x="5108" y="916"/>
                  </a:lnTo>
                  <a:lnTo>
                    <a:pt x="5102" y="918"/>
                  </a:lnTo>
                  <a:lnTo>
                    <a:pt x="5096" y="926"/>
                  </a:lnTo>
                  <a:lnTo>
                    <a:pt x="5086" y="942"/>
                  </a:lnTo>
                  <a:lnTo>
                    <a:pt x="5080" y="950"/>
                  </a:lnTo>
                  <a:lnTo>
                    <a:pt x="5078" y="958"/>
                  </a:lnTo>
                  <a:lnTo>
                    <a:pt x="5078" y="964"/>
                  </a:lnTo>
                  <a:lnTo>
                    <a:pt x="5080" y="968"/>
                  </a:lnTo>
                  <a:lnTo>
                    <a:pt x="5084" y="972"/>
                  </a:lnTo>
                  <a:lnTo>
                    <a:pt x="5088" y="974"/>
                  </a:lnTo>
                  <a:lnTo>
                    <a:pt x="5100" y="978"/>
                  </a:lnTo>
                  <a:lnTo>
                    <a:pt x="5110" y="982"/>
                  </a:lnTo>
                  <a:lnTo>
                    <a:pt x="5114" y="986"/>
                  </a:lnTo>
                  <a:lnTo>
                    <a:pt x="5116" y="988"/>
                  </a:lnTo>
                  <a:lnTo>
                    <a:pt x="5116" y="992"/>
                  </a:lnTo>
                  <a:lnTo>
                    <a:pt x="5114" y="998"/>
                  </a:lnTo>
                  <a:lnTo>
                    <a:pt x="5108" y="1004"/>
                  </a:lnTo>
                  <a:lnTo>
                    <a:pt x="5100" y="1012"/>
                  </a:lnTo>
                  <a:lnTo>
                    <a:pt x="5084" y="1024"/>
                  </a:lnTo>
                  <a:lnTo>
                    <a:pt x="5076" y="1028"/>
                  </a:lnTo>
                  <a:lnTo>
                    <a:pt x="5072" y="1030"/>
                  </a:lnTo>
                  <a:lnTo>
                    <a:pt x="5068" y="1028"/>
                  </a:lnTo>
                  <a:lnTo>
                    <a:pt x="5064" y="1026"/>
                  </a:lnTo>
                  <a:lnTo>
                    <a:pt x="5058" y="1020"/>
                  </a:lnTo>
                  <a:lnTo>
                    <a:pt x="5052" y="1012"/>
                  </a:lnTo>
                  <a:lnTo>
                    <a:pt x="5044" y="1004"/>
                  </a:lnTo>
                  <a:lnTo>
                    <a:pt x="5040" y="1000"/>
                  </a:lnTo>
                  <a:lnTo>
                    <a:pt x="5034" y="996"/>
                  </a:lnTo>
                  <a:lnTo>
                    <a:pt x="5028" y="996"/>
                  </a:lnTo>
                  <a:lnTo>
                    <a:pt x="5020" y="994"/>
                  </a:lnTo>
                  <a:lnTo>
                    <a:pt x="5012" y="994"/>
                  </a:lnTo>
                  <a:lnTo>
                    <a:pt x="5006" y="992"/>
                  </a:lnTo>
                  <a:lnTo>
                    <a:pt x="5004" y="990"/>
                  </a:lnTo>
                  <a:lnTo>
                    <a:pt x="5002" y="988"/>
                  </a:lnTo>
                  <a:lnTo>
                    <a:pt x="5000" y="978"/>
                  </a:lnTo>
                  <a:lnTo>
                    <a:pt x="5000" y="970"/>
                  </a:lnTo>
                  <a:lnTo>
                    <a:pt x="5000" y="962"/>
                  </a:lnTo>
                  <a:lnTo>
                    <a:pt x="4998" y="960"/>
                  </a:lnTo>
                  <a:lnTo>
                    <a:pt x="4994" y="958"/>
                  </a:lnTo>
                  <a:lnTo>
                    <a:pt x="4988" y="956"/>
                  </a:lnTo>
                  <a:lnTo>
                    <a:pt x="4980" y="958"/>
                  </a:lnTo>
                  <a:lnTo>
                    <a:pt x="4958" y="964"/>
                  </a:lnTo>
                  <a:lnTo>
                    <a:pt x="4944" y="968"/>
                  </a:lnTo>
                  <a:lnTo>
                    <a:pt x="4930" y="970"/>
                  </a:lnTo>
                  <a:lnTo>
                    <a:pt x="4920" y="972"/>
                  </a:lnTo>
                  <a:lnTo>
                    <a:pt x="4908" y="972"/>
                  </a:lnTo>
                  <a:lnTo>
                    <a:pt x="4890" y="968"/>
                  </a:lnTo>
                  <a:lnTo>
                    <a:pt x="4870" y="964"/>
                  </a:lnTo>
                  <a:lnTo>
                    <a:pt x="4850" y="958"/>
                  </a:lnTo>
                  <a:lnTo>
                    <a:pt x="4828" y="954"/>
                  </a:lnTo>
                  <a:lnTo>
                    <a:pt x="4814" y="954"/>
                  </a:lnTo>
                  <a:lnTo>
                    <a:pt x="4800" y="954"/>
                  </a:lnTo>
                  <a:lnTo>
                    <a:pt x="4784" y="956"/>
                  </a:lnTo>
                  <a:lnTo>
                    <a:pt x="4766" y="958"/>
                  </a:lnTo>
                  <a:lnTo>
                    <a:pt x="4732" y="966"/>
                  </a:lnTo>
                  <a:lnTo>
                    <a:pt x="4706" y="966"/>
                  </a:lnTo>
                  <a:lnTo>
                    <a:pt x="4686" y="964"/>
                  </a:lnTo>
                  <a:lnTo>
                    <a:pt x="4674" y="960"/>
                  </a:lnTo>
                  <a:lnTo>
                    <a:pt x="4668" y="956"/>
                  </a:lnTo>
                  <a:lnTo>
                    <a:pt x="4666" y="952"/>
                  </a:lnTo>
                  <a:lnTo>
                    <a:pt x="4662" y="944"/>
                  </a:lnTo>
                  <a:lnTo>
                    <a:pt x="4664" y="934"/>
                  </a:lnTo>
                  <a:lnTo>
                    <a:pt x="4668" y="924"/>
                  </a:lnTo>
                  <a:lnTo>
                    <a:pt x="4670" y="918"/>
                  </a:lnTo>
                  <a:lnTo>
                    <a:pt x="4670" y="912"/>
                  </a:lnTo>
                  <a:lnTo>
                    <a:pt x="4668" y="906"/>
                  </a:lnTo>
                  <a:lnTo>
                    <a:pt x="4662" y="898"/>
                  </a:lnTo>
                  <a:lnTo>
                    <a:pt x="4656" y="892"/>
                  </a:lnTo>
                  <a:lnTo>
                    <a:pt x="4648" y="884"/>
                  </a:lnTo>
                  <a:lnTo>
                    <a:pt x="4636" y="878"/>
                  </a:lnTo>
                  <a:lnTo>
                    <a:pt x="4624" y="872"/>
                  </a:lnTo>
                  <a:lnTo>
                    <a:pt x="4608" y="868"/>
                  </a:lnTo>
                  <a:lnTo>
                    <a:pt x="4592" y="862"/>
                  </a:lnTo>
                  <a:lnTo>
                    <a:pt x="4572" y="860"/>
                  </a:lnTo>
                  <a:lnTo>
                    <a:pt x="4552" y="856"/>
                  </a:lnTo>
                  <a:lnTo>
                    <a:pt x="4528" y="856"/>
                  </a:lnTo>
                  <a:lnTo>
                    <a:pt x="4504" y="856"/>
                  </a:lnTo>
                  <a:lnTo>
                    <a:pt x="4476" y="860"/>
                  </a:lnTo>
                  <a:lnTo>
                    <a:pt x="4448" y="864"/>
                  </a:lnTo>
                  <a:lnTo>
                    <a:pt x="4420" y="868"/>
                  </a:lnTo>
                  <a:lnTo>
                    <a:pt x="4396" y="870"/>
                  </a:lnTo>
                  <a:lnTo>
                    <a:pt x="4374" y="868"/>
                  </a:lnTo>
                  <a:lnTo>
                    <a:pt x="4358" y="866"/>
                  </a:lnTo>
                  <a:lnTo>
                    <a:pt x="4342" y="860"/>
                  </a:lnTo>
                  <a:lnTo>
                    <a:pt x="4328" y="854"/>
                  </a:lnTo>
                  <a:lnTo>
                    <a:pt x="4318" y="848"/>
                  </a:lnTo>
                  <a:lnTo>
                    <a:pt x="4308" y="840"/>
                  </a:lnTo>
                  <a:lnTo>
                    <a:pt x="4292" y="822"/>
                  </a:lnTo>
                  <a:lnTo>
                    <a:pt x="4278" y="804"/>
                  </a:lnTo>
                  <a:lnTo>
                    <a:pt x="4264" y="788"/>
                  </a:lnTo>
                  <a:lnTo>
                    <a:pt x="4256" y="782"/>
                  </a:lnTo>
                  <a:lnTo>
                    <a:pt x="4246" y="778"/>
                  </a:lnTo>
                  <a:lnTo>
                    <a:pt x="4228" y="772"/>
                  </a:lnTo>
                  <a:lnTo>
                    <a:pt x="4214" y="768"/>
                  </a:lnTo>
                  <a:lnTo>
                    <a:pt x="4186" y="768"/>
                  </a:lnTo>
                  <a:lnTo>
                    <a:pt x="4154" y="764"/>
                  </a:lnTo>
                  <a:lnTo>
                    <a:pt x="4130" y="762"/>
                  </a:lnTo>
                  <a:lnTo>
                    <a:pt x="4100" y="754"/>
                  </a:lnTo>
                  <a:lnTo>
                    <a:pt x="4068" y="748"/>
                  </a:lnTo>
                  <a:lnTo>
                    <a:pt x="4044" y="744"/>
                  </a:lnTo>
                  <a:lnTo>
                    <a:pt x="4002" y="740"/>
                  </a:lnTo>
                  <a:lnTo>
                    <a:pt x="3964" y="738"/>
                  </a:lnTo>
                  <a:lnTo>
                    <a:pt x="3944" y="734"/>
                  </a:lnTo>
                  <a:lnTo>
                    <a:pt x="3922" y="730"/>
                  </a:lnTo>
                  <a:lnTo>
                    <a:pt x="3902" y="724"/>
                  </a:lnTo>
                  <a:lnTo>
                    <a:pt x="3892" y="724"/>
                  </a:lnTo>
                  <a:lnTo>
                    <a:pt x="3892" y="726"/>
                  </a:lnTo>
                  <a:lnTo>
                    <a:pt x="3890" y="728"/>
                  </a:lnTo>
                  <a:lnTo>
                    <a:pt x="3890" y="734"/>
                  </a:lnTo>
                  <a:lnTo>
                    <a:pt x="3892" y="740"/>
                  </a:lnTo>
                  <a:lnTo>
                    <a:pt x="3890" y="744"/>
                  </a:lnTo>
                  <a:lnTo>
                    <a:pt x="3888" y="746"/>
                  </a:lnTo>
                  <a:lnTo>
                    <a:pt x="3882" y="750"/>
                  </a:lnTo>
                  <a:lnTo>
                    <a:pt x="3876" y="752"/>
                  </a:lnTo>
                  <a:lnTo>
                    <a:pt x="3854" y="754"/>
                  </a:lnTo>
                  <a:lnTo>
                    <a:pt x="3842" y="756"/>
                  </a:lnTo>
                  <a:lnTo>
                    <a:pt x="3834" y="758"/>
                  </a:lnTo>
                  <a:lnTo>
                    <a:pt x="3830" y="764"/>
                  </a:lnTo>
                  <a:lnTo>
                    <a:pt x="3830" y="768"/>
                  </a:lnTo>
                  <a:lnTo>
                    <a:pt x="3832" y="776"/>
                  </a:lnTo>
                  <a:lnTo>
                    <a:pt x="3836" y="782"/>
                  </a:lnTo>
                  <a:lnTo>
                    <a:pt x="3846" y="798"/>
                  </a:lnTo>
                  <a:lnTo>
                    <a:pt x="3856" y="812"/>
                  </a:lnTo>
                  <a:lnTo>
                    <a:pt x="3860" y="818"/>
                  </a:lnTo>
                  <a:lnTo>
                    <a:pt x="3862" y="822"/>
                  </a:lnTo>
                  <a:lnTo>
                    <a:pt x="3860" y="826"/>
                  </a:lnTo>
                  <a:lnTo>
                    <a:pt x="3856" y="828"/>
                  </a:lnTo>
                  <a:lnTo>
                    <a:pt x="3848" y="826"/>
                  </a:lnTo>
                  <a:lnTo>
                    <a:pt x="3836" y="824"/>
                  </a:lnTo>
                  <a:lnTo>
                    <a:pt x="3810" y="818"/>
                  </a:lnTo>
                  <a:lnTo>
                    <a:pt x="3792" y="818"/>
                  </a:lnTo>
                  <a:lnTo>
                    <a:pt x="3778" y="818"/>
                  </a:lnTo>
                  <a:lnTo>
                    <a:pt x="3770" y="820"/>
                  </a:lnTo>
                  <a:lnTo>
                    <a:pt x="3760" y="824"/>
                  </a:lnTo>
                  <a:lnTo>
                    <a:pt x="3750" y="824"/>
                  </a:lnTo>
                  <a:lnTo>
                    <a:pt x="3736" y="824"/>
                  </a:lnTo>
                  <a:lnTo>
                    <a:pt x="3716" y="820"/>
                  </a:lnTo>
                  <a:lnTo>
                    <a:pt x="3704" y="818"/>
                  </a:lnTo>
                  <a:lnTo>
                    <a:pt x="3694" y="818"/>
                  </a:lnTo>
                  <a:lnTo>
                    <a:pt x="3686" y="818"/>
                  </a:lnTo>
                  <a:lnTo>
                    <a:pt x="3676" y="820"/>
                  </a:lnTo>
                  <a:lnTo>
                    <a:pt x="3662" y="826"/>
                  </a:lnTo>
                  <a:lnTo>
                    <a:pt x="3650" y="832"/>
                  </a:lnTo>
                  <a:lnTo>
                    <a:pt x="3638" y="836"/>
                  </a:lnTo>
                  <a:lnTo>
                    <a:pt x="3632" y="838"/>
                  </a:lnTo>
                  <a:lnTo>
                    <a:pt x="3624" y="836"/>
                  </a:lnTo>
                  <a:lnTo>
                    <a:pt x="3616" y="836"/>
                  </a:lnTo>
                  <a:lnTo>
                    <a:pt x="3608" y="832"/>
                  </a:lnTo>
                  <a:lnTo>
                    <a:pt x="3598" y="826"/>
                  </a:lnTo>
                  <a:lnTo>
                    <a:pt x="3586" y="818"/>
                  </a:lnTo>
                  <a:lnTo>
                    <a:pt x="3576" y="812"/>
                  </a:lnTo>
                  <a:lnTo>
                    <a:pt x="3566" y="810"/>
                  </a:lnTo>
                  <a:lnTo>
                    <a:pt x="3558" y="810"/>
                  </a:lnTo>
                  <a:lnTo>
                    <a:pt x="3552" y="814"/>
                  </a:lnTo>
                  <a:lnTo>
                    <a:pt x="3546" y="820"/>
                  </a:lnTo>
                  <a:lnTo>
                    <a:pt x="3540" y="828"/>
                  </a:lnTo>
                  <a:lnTo>
                    <a:pt x="3530" y="848"/>
                  </a:lnTo>
                  <a:lnTo>
                    <a:pt x="3520" y="864"/>
                  </a:lnTo>
                  <a:lnTo>
                    <a:pt x="3514" y="872"/>
                  </a:lnTo>
                  <a:lnTo>
                    <a:pt x="3508" y="876"/>
                  </a:lnTo>
                  <a:lnTo>
                    <a:pt x="3500" y="878"/>
                  </a:lnTo>
                  <a:lnTo>
                    <a:pt x="3492" y="878"/>
                  </a:lnTo>
                  <a:lnTo>
                    <a:pt x="3482" y="872"/>
                  </a:lnTo>
                  <a:lnTo>
                    <a:pt x="3470" y="864"/>
                  </a:lnTo>
                  <a:lnTo>
                    <a:pt x="3428" y="824"/>
                  </a:lnTo>
                  <a:lnTo>
                    <a:pt x="3402" y="796"/>
                  </a:lnTo>
                  <a:lnTo>
                    <a:pt x="3390" y="784"/>
                  </a:lnTo>
                  <a:lnTo>
                    <a:pt x="3380" y="776"/>
                  </a:lnTo>
                  <a:lnTo>
                    <a:pt x="3368" y="768"/>
                  </a:lnTo>
                  <a:lnTo>
                    <a:pt x="3352" y="762"/>
                  </a:lnTo>
                  <a:lnTo>
                    <a:pt x="3346" y="760"/>
                  </a:lnTo>
                  <a:lnTo>
                    <a:pt x="3342" y="760"/>
                  </a:lnTo>
                  <a:lnTo>
                    <a:pt x="3338" y="762"/>
                  </a:lnTo>
                  <a:lnTo>
                    <a:pt x="3338" y="764"/>
                  </a:lnTo>
                  <a:lnTo>
                    <a:pt x="3340" y="772"/>
                  </a:lnTo>
                  <a:lnTo>
                    <a:pt x="3344" y="782"/>
                  </a:lnTo>
                  <a:lnTo>
                    <a:pt x="3348" y="792"/>
                  </a:lnTo>
                  <a:lnTo>
                    <a:pt x="3350" y="798"/>
                  </a:lnTo>
                  <a:lnTo>
                    <a:pt x="3348" y="798"/>
                  </a:lnTo>
                  <a:lnTo>
                    <a:pt x="3346" y="798"/>
                  </a:lnTo>
                  <a:lnTo>
                    <a:pt x="3336" y="790"/>
                  </a:lnTo>
                  <a:lnTo>
                    <a:pt x="3318" y="778"/>
                  </a:lnTo>
                  <a:lnTo>
                    <a:pt x="3296" y="766"/>
                  </a:lnTo>
                  <a:lnTo>
                    <a:pt x="3270" y="754"/>
                  </a:lnTo>
                  <a:lnTo>
                    <a:pt x="3242" y="744"/>
                  </a:lnTo>
                  <a:lnTo>
                    <a:pt x="3208" y="734"/>
                  </a:lnTo>
                  <a:lnTo>
                    <a:pt x="3170" y="728"/>
                  </a:lnTo>
                  <a:lnTo>
                    <a:pt x="3128" y="722"/>
                  </a:lnTo>
                  <a:lnTo>
                    <a:pt x="3082" y="716"/>
                  </a:lnTo>
                  <a:lnTo>
                    <a:pt x="3030" y="712"/>
                  </a:lnTo>
                  <a:lnTo>
                    <a:pt x="3012" y="708"/>
                  </a:lnTo>
                  <a:lnTo>
                    <a:pt x="3000" y="704"/>
                  </a:lnTo>
                  <a:lnTo>
                    <a:pt x="2994" y="702"/>
                  </a:lnTo>
                  <a:lnTo>
                    <a:pt x="2992" y="698"/>
                  </a:lnTo>
                  <a:lnTo>
                    <a:pt x="2992" y="694"/>
                  </a:lnTo>
                  <a:lnTo>
                    <a:pt x="2994" y="690"/>
                  </a:lnTo>
                  <a:lnTo>
                    <a:pt x="3002" y="684"/>
                  </a:lnTo>
                  <a:lnTo>
                    <a:pt x="3008" y="678"/>
                  </a:lnTo>
                  <a:lnTo>
                    <a:pt x="3008" y="676"/>
                  </a:lnTo>
                  <a:lnTo>
                    <a:pt x="3006" y="674"/>
                  </a:lnTo>
                  <a:lnTo>
                    <a:pt x="3002" y="672"/>
                  </a:lnTo>
                  <a:lnTo>
                    <a:pt x="2992" y="670"/>
                  </a:lnTo>
                  <a:lnTo>
                    <a:pt x="2946" y="666"/>
                  </a:lnTo>
                  <a:lnTo>
                    <a:pt x="2904" y="664"/>
                  </a:lnTo>
                  <a:lnTo>
                    <a:pt x="2864" y="664"/>
                  </a:lnTo>
                  <a:lnTo>
                    <a:pt x="2844" y="666"/>
                  </a:lnTo>
                  <a:lnTo>
                    <a:pt x="2822" y="670"/>
                  </a:lnTo>
                  <a:lnTo>
                    <a:pt x="2814" y="670"/>
                  </a:lnTo>
                  <a:lnTo>
                    <a:pt x="2806" y="670"/>
                  </a:lnTo>
                  <a:lnTo>
                    <a:pt x="2800" y="670"/>
                  </a:lnTo>
                  <a:lnTo>
                    <a:pt x="2794" y="668"/>
                  </a:lnTo>
                  <a:lnTo>
                    <a:pt x="2790" y="662"/>
                  </a:lnTo>
                  <a:lnTo>
                    <a:pt x="2786" y="654"/>
                  </a:lnTo>
                  <a:lnTo>
                    <a:pt x="2784" y="648"/>
                  </a:lnTo>
                  <a:lnTo>
                    <a:pt x="2780" y="644"/>
                  </a:lnTo>
                  <a:lnTo>
                    <a:pt x="2778" y="642"/>
                  </a:lnTo>
                  <a:lnTo>
                    <a:pt x="2774" y="642"/>
                  </a:lnTo>
                  <a:lnTo>
                    <a:pt x="2762" y="648"/>
                  </a:lnTo>
                  <a:lnTo>
                    <a:pt x="2748" y="654"/>
                  </a:lnTo>
                  <a:lnTo>
                    <a:pt x="2738" y="654"/>
                  </a:lnTo>
                  <a:lnTo>
                    <a:pt x="2730" y="652"/>
                  </a:lnTo>
                  <a:lnTo>
                    <a:pt x="2722" y="648"/>
                  </a:lnTo>
                  <a:lnTo>
                    <a:pt x="2714" y="644"/>
                  </a:lnTo>
                  <a:lnTo>
                    <a:pt x="2704" y="640"/>
                  </a:lnTo>
                  <a:lnTo>
                    <a:pt x="2692" y="638"/>
                  </a:lnTo>
                  <a:lnTo>
                    <a:pt x="2676" y="640"/>
                  </a:lnTo>
                  <a:lnTo>
                    <a:pt x="2660" y="644"/>
                  </a:lnTo>
                  <a:lnTo>
                    <a:pt x="2652" y="650"/>
                  </a:lnTo>
                  <a:lnTo>
                    <a:pt x="2650" y="658"/>
                  </a:lnTo>
                  <a:lnTo>
                    <a:pt x="2648" y="664"/>
                  </a:lnTo>
                  <a:lnTo>
                    <a:pt x="2642" y="672"/>
                  </a:lnTo>
                  <a:lnTo>
                    <a:pt x="2634" y="680"/>
                  </a:lnTo>
                  <a:lnTo>
                    <a:pt x="2614" y="686"/>
                  </a:lnTo>
                  <a:lnTo>
                    <a:pt x="2586" y="692"/>
                  </a:lnTo>
                  <a:lnTo>
                    <a:pt x="2554" y="696"/>
                  </a:lnTo>
                  <a:lnTo>
                    <a:pt x="2530" y="698"/>
                  </a:lnTo>
                  <a:lnTo>
                    <a:pt x="2516" y="696"/>
                  </a:lnTo>
                  <a:lnTo>
                    <a:pt x="2512" y="694"/>
                  </a:lnTo>
                  <a:lnTo>
                    <a:pt x="2512" y="692"/>
                  </a:lnTo>
                  <a:lnTo>
                    <a:pt x="2512" y="690"/>
                  </a:lnTo>
                  <a:lnTo>
                    <a:pt x="2516" y="686"/>
                  </a:lnTo>
                  <a:lnTo>
                    <a:pt x="2528" y="676"/>
                  </a:lnTo>
                  <a:lnTo>
                    <a:pt x="2550" y="666"/>
                  </a:lnTo>
                  <a:lnTo>
                    <a:pt x="2580" y="652"/>
                  </a:lnTo>
                  <a:lnTo>
                    <a:pt x="2610" y="640"/>
                  </a:lnTo>
                  <a:lnTo>
                    <a:pt x="2632" y="628"/>
                  </a:lnTo>
                  <a:lnTo>
                    <a:pt x="2660" y="610"/>
                  </a:lnTo>
                  <a:lnTo>
                    <a:pt x="2672" y="602"/>
                  </a:lnTo>
                  <a:lnTo>
                    <a:pt x="2688" y="594"/>
                  </a:lnTo>
                  <a:lnTo>
                    <a:pt x="2706" y="586"/>
                  </a:lnTo>
                  <a:lnTo>
                    <a:pt x="2734" y="576"/>
                  </a:lnTo>
                  <a:lnTo>
                    <a:pt x="2762" y="566"/>
                  </a:lnTo>
                  <a:lnTo>
                    <a:pt x="2782" y="554"/>
                  </a:lnTo>
                  <a:lnTo>
                    <a:pt x="2788" y="548"/>
                  </a:lnTo>
                  <a:lnTo>
                    <a:pt x="2794" y="542"/>
                  </a:lnTo>
                  <a:lnTo>
                    <a:pt x="2802" y="528"/>
                  </a:lnTo>
                  <a:lnTo>
                    <a:pt x="2806" y="514"/>
                  </a:lnTo>
                  <a:lnTo>
                    <a:pt x="2806" y="502"/>
                  </a:lnTo>
                  <a:lnTo>
                    <a:pt x="2802" y="490"/>
                  </a:lnTo>
                  <a:lnTo>
                    <a:pt x="2798" y="478"/>
                  </a:lnTo>
                  <a:lnTo>
                    <a:pt x="2792" y="470"/>
                  </a:lnTo>
                  <a:lnTo>
                    <a:pt x="2784" y="464"/>
                  </a:lnTo>
                  <a:lnTo>
                    <a:pt x="2776" y="462"/>
                  </a:lnTo>
                  <a:lnTo>
                    <a:pt x="2768" y="460"/>
                  </a:lnTo>
                  <a:lnTo>
                    <a:pt x="2748" y="454"/>
                  </a:lnTo>
                  <a:lnTo>
                    <a:pt x="2738" y="448"/>
                  </a:lnTo>
                  <a:lnTo>
                    <a:pt x="2724" y="438"/>
                  </a:lnTo>
                  <a:lnTo>
                    <a:pt x="2712" y="430"/>
                  </a:lnTo>
                  <a:lnTo>
                    <a:pt x="2700" y="426"/>
                  </a:lnTo>
                  <a:lnTo>
                    <a:pt x="2686" y="424"/>
                  </a:lnTo>
                  <a:lnTo>
                    <a:pt x="2672" y="424"/>
                  </a:lnTo>
                  <a:lnTo>
                    <a:pt x="2644" y="428"/>
                  </a:lnTo>
                  <a:lnTo>
                    <a:pt x="2628" y="428"/>
                  </a:lnTo>
                  <a:lnTo>
                    <a:pt x="2612" y="426"/>
                  </a:lnTo>
                  <a:lnTo>
                    <a:pt x="2598" y="424"/>
                  </a:lnTo>
                  <a:lnTo>
                    <a:pt x="2590" y="424"/>
                  </a:lnTo>
                  <a:lnTo>
                    <a:pt x="2582" y="426"/>
                  </a:lnTo>
                  <a:lnTo>
                    <a:pt x="2578" y="428"/>
                  </a:lnTo>
                  <a:lnTo>
                    <a:pt x="2574" y="432"/>
                  </a:lnTo>
                  <a:lnTo>
                    <a:pt x="2566" y="436"/>
                  </a:lnTo>
                  <a:lnTo>
                    <a:pt x="2554" y="440"/>
                  </a:lnTo>
                  <a:lnTo>
                    <a:pt x="2538" y="444"/>
                  </a:lnTo>
                  <a:lnTo>
                    <a:pt x="2516" y="444"/>
                  </a:lnTo>
                  <a:lnTo>
                    <a:pt x="2512" y="444"/>
                  </a:lnTo>
                  <a:lnTo>
                    <a:pt x="2512" y="442"/>
                  </a:lnTo>
                  <a:lnTo>
                    <a:pt x="2516" y="436"/>
                  </a:lnTo>
                  <a:lnTo>
                    <a:pt x="2528" y="428"/>
                  </a:lnTo>
                  <a:lnTo>
                    <a:pt x="2538" y="420"/>
                  </a:lnTo>
                  <a:lnTo>
                    <a:pt x="2540" y="416"/>
                  </a:lnTo>
                  <a:lnTo>
                    <a:pt x="2542" y="412"/>
                  </a:lnTo>
                  <a:lnTo>
                    <a:pt x="2540" y="410"/>
                  </a:lnTo>
                  <a:lnTo>
                    <a:pt x="2534" y="406"/>
                  </a:lnTo>
                  <a:lnTo>
                    <a:pt x="2524" y="404"/>
                  </a:lnTo>
                  <a:lnTo>
                    <a:pt x="2508" y="402"/>
                  </a:lnTo>
                  <a:lnTo>
                    <a:pt x="2478" y="400"/>
                  </a:lnTo>
                  <a:lnTo>
                    <a:pt x="2458" y="398"/>
                  </a:lnTo>
                  <a:lnTo>
                    <a:pt x="2448" y="394"/>
                  </a:lnTo>
                  <a:lnTo>
                    <a:pt x="2446" y="394"/>
                  </a:lnTo>
                  <a:lnTo>
                    <a:pt x="2446" y="392"/>
                  </a:lnTo>
                  <a:lnTo>
                    <a:pt x="2450" y="388"/>
                  </a:lnTo>
                  <a:lnTo>
                    <a:pt x="2458" y="386"/>
                  </a:lnTo>
                  <a:lnTo>
                    <a:pt x="2486" y="378"/>
                  </a:lnTo>
                  <a:lnTo>
                    <a:pt x="2492" y="376"/>
                  </a:lnTo>
                  <a:lnTo>
                    <a:pt x="2496" y="374"/>
                  </a:lnTo>
                  <a:lnTo>
                    <a:pt x="2496" y="370"/>
                  </a:lnTo>
                  <a:lnTo>
                    <a:pt x="2496" y="366"/>
                  </a:lnTo>
                  <a:lnTo>
                    <a:pt x="2492" y="364"/>
                  </a:lnTo>
                  <a:lnTo>
                    <a:pt x="2486" y="360"/>
                  </a:lnTo>
                  <a:lnTo>
                    <a:pt x="2470" y="352"/>
                  </a:lnTo>
                  <a:lnTo>
                    <a:pt x="2448" y="348"/>
                  </a:lnTo>
                  <a:lnTo>
                    <a:pt x="2422" y="348"/>
                  </a:lnTo>
                  <a:lnTo>
                    <a:pt x="2408" y="348"/>
                  </a:lnTo>
                  <a:lnTo>
                    <a:pt x="2392" y="352"/>
                  </a:lnTo>
                  <a:lnTo>
                    <a:pt x="2378" y="356"/>
                  </a:lnTo>
                  <a:lnTo>
                    <a:pt x="2362" y="362"/>
                  </a:lnTo>
                  <a:lnTo>
                    <a:pt x="2342" y="370"/>
                  </a:lnTo>
                  <a:lnTo>
                    <a:pt x="2326" y="380"/>
                  </a:lnTo>
                  <a:lnTo>
                    <a:pt x="2314" y="388"/>
                  </a:lnTo>
                  <a:lnTo>
                    <a:pt x="2304" y="396"/>
                  </a:lnTo>
                  <a:lnTo>
                    <a:pt x="2296" y="402"/>
                  </a:lnTo>
                  <a:lnTo>
                    <a:pt x="2292" y="408"/>
                  </a:lnTo>
                  <a:lnTo>
                    <a:pt x="2286" y="420"/>
                  </a:lnTo>
                  <a:lnTo>
                    <a:pt x="2284" y="428"/>
                  </a:lnTo>
                  <a:lnTo>
                    <a:pt x="2280" y="434"/>
                  </a:lnTo>
                  <a:lnTo>
                    <a:pt x="2276" y="436"/>
                  </a:lnTo>
                  <a:lnTo>
                    <a:pt x="2272" y="438"/>
                  </a:lnTo>
                  <a:lnTo>
                    <a:pt x="2256" y="440"/>
                  </a:lnTo>
                  <a:lnTo>
                    <a:pt x="2224" y="442"/>
                  </a:lnTo>
                  <a:lnTo>
                    <a:pt x="2208" y="444"/>
                  </a:lnTo>
                  <a:lnTo>
                    <a:pt x="2206" y="444"/>
                  </a:lnTo>
                  <a:lnTo>
                    <a:pt x="2206" y="446"/>
                  </a:lnTo>
                  <a:lnTo>
                    <a:pt x="2206" y="448"/>
                  </a:lnTo>
                  <a:lnTo>
                    <a:pt x="2210" y="452"/>
                  </a:lnTo>
                  <a:lnTo>
                    <a:pt x="2208" y="456"/>
                  </a:lnTo>
                  <a:lnTo>
                    <a:pt x="2206" y="458"/>
                  </a:lnTo>
                  <a:lnTo>
                    <a:pt x="2192" y="464"/>
                  </a:lnTo>
                  <a:lnTo>
                    <a:pt x="2162" y="472"/>
                  </a:lnTo>
                  <a:lnTo>
                    <a:pt x="2132" y="478"/>
                  </a:lnTo>
                  <a:lnTo>
                    <a:pt x="2118" y="478"/>
                  </a:lnTo>
                  <a:lnTo>
                    <a:pt x="2114" y="476"/>
                  </a:lnTo>
                  <a:lnTo>
                    <a:pt x="2112" y="474"/>
                  </a:lnTo>
                  <a:lnTo>
                    <a:pt x="2112" y="470"/>
                  </a:lnTo>
                  <a:lnTo>
                    <a:pt x="2110" y="468"/>
                  </a:lnTo>
                  <a:lnTo>
                    <a:pt x="2108" y="464"/>
                  </a:lnTo>
                  <a:lnTo>
                    <a:pt x="2106" y="462"/>
                  </a:lnTo>
                  <a:lnTo>
                    <a:pt x="2098" y="462"/>
                  </a:lnTo>
                  <a:lnTo>
                    <a:pt x="2076" y="460"/>
                  </a:lnTo>
                  <a:lnTo>
                    <a:pt x="2034" y="464"/>
                  </a:lnTo>
                  <a:lnTo>
                    <a:pt x="1994" y="472"/>
                  </a:lnTo>
                  <a:lnTo>
                    <a:pt x="1982" y="474"/>
                  </a:lnTo>
                  <a:lnTo>
                    <a:pt x="1974" y="478"/>
                  </a:lnTo>
                  <a:lnTo>
                    <a:pt x="1970" y="482"/>
                  </a:lnTo>
                  <a:lnTo>
                    <a:pt x="1968" y="484"/>
                  </a:lnTo>
                  <a:lnTo>
                    <a:pt x="1970" y="490"/>
                  </a:lnTo>
                  <a:lnTo>
                    <a:pt x="1970" y="494"/>
                  </a:lnTo>
                  <a:lnTo>
                    <a:pt x="1970" y="496"/>
                  </a:lnTo>
                  <a:lnTo>
                    <a:pt x="1968" y="500"/>
                  </a:lnTo>
                  <a:lnTo>
                    <a:pt x="1964" y="502"/>
                  </a:lnTo>
                  <a:lnTo>
                    <a:pt x="1954" y="504"/>
                  </a:lnTo>
                  <a:lnTo>
                    <a:pt x="1942" y="506"/>
                  </a:lnTo>
                  <a:lnTo>
                    <a:pt x="1898" y="512"/>
                  </a:lnTo>
                  <a:lnTo>
                    <a:pt x="1850" y="516"/>
                  </a:lnTo>
                  <a:lnTo>
                    <a:pt x="1818" y="522"/>
                  </a:lnTo>
                  <a:lnTo>
                    <a:pt x="1800" y="526"/>
                  </a:lnTo>
                  <a:lnTo>
                    <a:pt x="1790" y="532"/>
                  </a:lnTo>
                  <a:lnTo>
                    <a:pt x="1784" y="538"/>
                  </a:lnTo>
                  <a:lnTo>
                    <a:pt x="1776" y="542"/>
                  </a:lnTo>
                  <a:lnTo>
                    <a:pt x="1764" y="546"/>
                  </a:lnTo>
                  <a:lnTo>
                    <a:pt x="1742" y="550"/>
                  </a:lnTo>
                  <a:lnTo>
                    <a:pt x="1728" y="550"/>
                  </a:lnTo>
                  <a:lnTo>
                    <a:pt x="1718" y="554"/>
                  </a:lnTo>
                  <a:lnTo>
                    <a:pt x="1708" y="558"/>
                  </a:lnTo>
                  <a:lnTo>
                    <a:pt x="1698" y="562"/>
                  </a:lnTo>
                  <a:lnTo>
                    <a:pt x="1692" y="566"/>
                  </a:lnTo>
                  <a:lnTo>
                    <a:pt x="1686" y="572"/>
                  </a:lnTo>
                  <a:lnTo>
                    <a:pt x="1682" y="578"/>
                  </a:lnTo>
                  <a:lnTo>
                    <a:pt x="1680" y="584"/>
                  </a:lnTo>
                  <a:lnTo>
                    <a:pt x="1678" y="590"/>
                  </a:lnTo>
                  <a:lnTo>
                    <a:pt x="1678" y="596"/>
                  </a:lnTo>
                  <a:lnTo>
                    <a:pt x="1680" y="602"/>
                  </a:lnTo>
                  <a:lnTo>
                    <a:pt x="1682" y="608"/>
                  </a:lnTo>
                  <a:lnTo>
                    <a:pt x="1686" y="612"/>
                  </a:lnTo>
                  <a:lnTo>
                    <a:pt x="1690" y="616"/>
                  </a:lnTo>
                  <a:lnTo>
                    <a:pt x="1696" y="618"/>
                  </a:lnTo>
                  <a:lnTo>
                    <a:pt x="1704" y="620"/>
                  </a:lnTo>
                  <a:lnTo>
                    <a:pt x="1716" y="622"/>
                  </a:lnTo>
                  <a:lnTo>
                    <a:pt x="1724" y="624"/>
                  </a:lnTo>
                  <a:lnTo>
                    <a:pt x="1726" y="628"/>
                  </a:lnTo>
                  <a:lnTo>
                    <a:pt x="1724" y="634"/>
                  </a:lnTo>
                  <a:lnTo>
                    <a:pt x="1716" y="638"/>
                  </a:lnTo>
                  <a:lnTo>
                    <a:pt x="1704" y="644"/>
                  </a:lnTo>
                  <a:lnTo>
                    <a:pt x="1690" y="648"/>
                  </a:lnTo>
                  <a:lnTo>
                    <a:pt x="1672" y="652"/>
                  </a:lnTo>
                  <a:lnTo>
                    <a:pt x="1638" y="658"/>
                  </a:lnTo>
                  <a:lnTo>
                    <a:pt x="1604" y="662"/>
                  </a:lnTo>
                  <a:lnTo>
                    <a:pt x="1542" y="662"/>
                  </a:lnTo>
                  <a:lnTo>
                    <a:pt x="1514" y="662"/>
                  </a:lnTo>
                  <a:lnTo>
                    <a:pt x="1490" y="666"/>
                  </a:lnTo>
                  <a:lnTo>
                    <a:pt x="1480" y="668"/>
                  </a:lnTo>
                  <a:lnTo>
                    <a:pt x="1470" y="672"/>
                  </a:lnTo>
                  <a:lnTo>
                    <a:pt x="1462" y="676"/>
                  </a:lnTo>
                  <a:lnTo>
                    <a:pt x="1458" y="682"/>
                  </a:lnTo>
                  <a:lnTo>
                    <a:pt x="1450" y="692"/>
                  </a:lnTo>
                  <a:lnTo>
                    <a:pt x="1450" y="696"/>
                  </a:lnTo>
                  <a:lnTo>
                    <a:pt x="1452" y="698"/>
                  </a:lnTo>
                  <a:lnTo>
                    <a:pt x="1456" y="702"/>
                  </a:lnTo>
                  <a:lnTo>
                    <a:pt x="1462" y="704"/>
                  </a:lnTo>
                  <a:lnTo>
                    <a:pt x="1470" y="706"/>
                  </a:lnTo>
                  <a:lnTo>
                    <a:pt x="1476" y="710"/>
                  </a:lnTo>
                  <a:lnTo>
                    <a:pt x="1476" y="714"/>
                  </a:lnTo>
                  <a:lnTo>
                    <a:pt x="1476" y="718"/>
                  </a:lnTo>
                  <a:lnTo>
                    <a:pt x="1476" y="724"/>
                  </a:lnTo>
                  <a:lnTo>
                    <a:pt x="1472" y="732"/>
                  </a:lnTo>
                  <a:lnTo>
                    <a:pt x="1468" y="738"/>
                  </a:lnTo>
                  <a:lnTo>
                    <a:pt x="1468" y="744"/>
                  </a:lnTo>
                  <a:lnTo>
                    <a:pt x="1468" y="748"/>
                  </a:lnTo>
                  <a:lnTo>
                    <a:pt x="1472" y="752"/>
                  </a:lnTo>
                  <a:lnTo>
                    <a:pt x="1480" y="756"/>
                  </a:lnTo>
                  <a:lnTo>
                    <a:pt x="1492" y="758"/>
                  </a:lnTo>
                  <a:lnTo>
                    <a:pt x="1506" y="760"/>
                  </a:lnTo>
                  <a:lnTo>
                    <a:pt x="1520" y="764"/>
                  </a:lnTo>
                  <a:lnTo>
                    <a:pt x="1524" y="766"/>
                  </a:lnTo>
                  <a:lnTo>
                    <a:pt x="1528" y="770"/>
                  </a:lnTo>
                  <a:lnTo>
                    <a:pt x="1532" y="774"/>
                  </a:lnTo>
                  <a:lnTo>
                    <a:pt x="1532" y="780"/>
                  </a:lnTo>
                  <a:lnTo>
                    <a:pt x="1534" y="786"/>
                  </a:lnTo>
                  <a:lnTo>
                    <a:pt x="1536" y="790"/>
                  </a:lnTo>
                  <a:lnTo>
                    <a:pt x="1540" y="792"/>
                  </a:lnTo>
                  <a:lnTo>
                    <a:pt x="1546" y="794"/>
                  </a:lnTo>
                  <a:lnTo>
                    <a:pt x="1556" y="796"/>
                  </a:lnTo>
                  <a:lnTo>
                    <a:pt x="1568" y="796"/>
                  </a:lnTo>
                  <a:lnTo>
                    <a:pt x="1580" y="798"/>
                  </a:lnTo>
                  <a:lnTo>
                    <a:pt x="1584" y="800"/>
                  </a:lnTo>
                  <a:lnTo>
                    <a:pt x="1586" y="804"/>
                  </a:lnTo>
                  <a:lnTo>
                    <a:pt x="1588" y="806"/>
                  </a:lnTo>
                  <a:lnTo>
                    <a:pt x="1588" y="812"/>
                  </a:lnTo>
                  <a:lnTo>
                    <a:pt x="1586" y="818"/>
                  </a:lnTo>
                  <a:lnTo>
                    <a:pt x="1582" y="828"/>
                  </a:lnTo>
                  <a:lnTo>
                    <a:pt x="1578" y="836"/>
                  </a:lnTo>
                  <a:lnTo>
                    <a:pt x="1576" y="844"/>
                  </a:lnTo>
                  <a:lnTo>
                    <a:pt x="1576" y="852"/>
                  </a:lnTo>
                  <a:lnTo>
                    <a:pt x="1578" y="858"/>
                  </a:lnTo>
                  <a:lnTo>
                    <a:pt x="1582" y="868"/>
                  </a:lnTo>
                  <a:lnTo>
                    <a:pt x="1590" y="876"/>
                  </a:lnTo>
                  <a:lnTo>
                    <a:pt x="1596" y="882"/>
                  </a:lnTo>
                  <a:lnTo>
                    <a:pt x="1598" y="886"/>
                  </a:lnTo>
                  <a:lnTo>
                    <a:pt x="1598" y="890"/>
                  </a:lnTo>
                  <a:lnTo>
                    <a:pt x="1598" y="896"/>
                  </a:lnTo>
                  <a:lnTo>
                    <a:pt x="1596" y="900"/>
                  </a:lnTo>
                  <a:lnTo>
                    <a:pt x="1590" y="906"/>
                  </a:lnTo>
                  <a:lnTo>
                    <a:pt x="1584" y="912"/>
                  </a:lnTo>
                  <a:lnTo>
                    <a:pt x="1570" y="922"/>
                  </a:lnTo>
                  <a:lnTo>
                    <a:pt x="1566" y="924"/>
                  </a:lnTo>
                  <a:lnTo>
                    <a:pt x="1564" y="922"/>
                  </a:lnTo>
                  <a:lnTo>
                    <a:pt x="1566" y="912"/>
                  </a:lnTo>
                  <a:lnTo>
                    <a:pt x="1568" y="898"/>
                  </a:lnTo>
                  <a:lnTo>
                    <a:pt x="1572" y="884"/>
                  </a:lnTo>
                  <a:lnTo>
                    <a:pt x="1572" y="878"/>
                  </a:lnTo>
                  <a:lnTo>
                    <a:pt x="1572" y="872"/>
                  </a:lnTo>
                  <a:lnTo>
                    <a:pt x="1570" y="866"/>
                  </a:lnTo>
                  <a:lnTo>
                    <a:pt x="1566" y="864"/>
                  </a:lnTo>
                  <a:lnTo>
                    <a:pt x="1560" y="864"/>
                  </a:lnTo>
                  <a:lnTo>
                    <a:pt x="1552" y="866"/>
                  </a:lnTo>
                  <a:lnTo>
                    <a:pt x="1542" y="868"/>
                  </a:lnTo>
                  <a:lnTo>
                    <a:pt x="1538" y="868"/>
                  </a:lnTo>
                  <a:lnTo>
                    <a:pt x="1536" y="866"/>
                  </a:lnTo>
                  <a:lnTo>
                    <a:pt x="1536" y="864"/>
                  </a:lnTo>
                  <a:lnTo>
                    <a:pt x="1542" y="856"/>
                  </a:lnTo>
                  <a:lnTo>
                    <a:pt x="1550" y="844"/>
                  </a:lnTo>
                  <a:lnTo>
                    <a:pt x="1560" y="832"/>
                  </a:lnTo>
                  <a:lnTo>
                    <a:pt x="1562" y="826"/>
                  </a:lnTo>
                  <a:lnTo>
                    <a:pt x="1564" y="820"/>
                  </a:lnTo>
                  <a:lnTo>
                    <a:pt x="1562" y="816"/>
                  </a:lnTo>
                  <a:lnTo>
                    <a:pt x="1558" y="812"/>
                  </a:lnTo>
                  <a:lnTo>
                    <a:pt x="1552" y="810"/>
                  </a:lnTo>
                  <a:lnTo>
                    <a:pt x="1540" y="810"/>
                  </a:lnTo>
                  <a:lnTo>
                    <a:pt x="1518" y="810"/>
                  </a:lnTo>
                  <a:lnTo>
                    <a:pt x="1504" y="806"/>
                  </a:lnTo>
                  <a:lnTo>
                    <a:pt x="1492" y="798"/>
                  </a:lnTo>
                  <a:lnTo>
                    <a:pt x="1482" y="792"/>
                  </a:lnTo>
                  <a:lnTo>
                    <a:pt x="1472" y="782"/>
                  </a:lnTo>
                  <a:lnTo>
                    <a:pt x="1460" y="774"/>
                  </a:lnTo>
                  <a:lnTo>
                    <a:pt x="1442" y="768"/>
                  </a:lnTo>
                  <a:lnTo>
                    <a:pt x="1416" y="762"/>
                  </a:lnTo>
                  <a:lnTo>
                    <a:pt x="1400" y="760"/>
                  </a:lnTo>
                  <a:lnTo>
                    <a:pt x="1386" y="760"/>
                  </a:lnTo>
                  <a:lnTo>
                    <a:pt x="1374" y="760"/>
                  </a:lnTo>
                  <a:lnTo>
                    <a:pt x="1364" y="762"/>
                  </a:lnTo>
                  <a:lnTo>
                    <a:pt x="1358" y="764"/>
                  </a:lnTo>
                  <a:lnTo>
                    <a:pt x="1352" y="768"/>
                  </a:lnTo>
                  <a:lnTo>
                    <a:pt x="1346" y="776"/>
                  </a:lnTo>
                  <a:lnTo>
                    <a:pt x="1342" y="784"/>
                  </a:lnTo>
                  <a:lnTo>
                    <a:pt x="1340" y="790"/>
                  </a:lnTo>
                  <a:lnTo>
                    <a:pt x="1336" y="794"/>
                  </a:lnTo>
                  <a:lnTo>
                    <a:pt x="1334" y="794"/>
                  </a:lnTo>
                  <a:lnTo>
                    <a:pt x="1330" y="792"/>
                  </a:lnTo>
                  <a:lnTo>
                    <a:pt x="1316" y="788"/>
                  </a:lnTo>
                  <a:lnTo>
                    <a:pt x="1302" y="788"/>
                  </a:lnTo>
                  <a:lnTo>
                    <a:pt x="1292" y="792"/>
                  </a:lnTo>
                  <a:lnTo>
                    <a:pt x="1284" y="796"/>
                  </a:lnTo>
                  <a:lnTo>
                    <a:pt x="1282" y="800"/>
                  </a:lnTo>
                  <a:lnTo>
                    <a:pt x="1282" y="804"/>
                  </a:lnTo>
                  <a:lnTo>
                    <a:pt x="1282" y="808"/>
                  </a:lnTo>
                  <a:lnTo>
                    <a:pt x="1284" y="812"/>
                  </a:lnTo>
                  <a:lnTo>
                    <a:pt x="1288" y="816"/>
                  </a:lnTo>
                  <a:lnTo>
                    <a:pt x="1294" y="820"/>
                  </a:lnTo>
                  <a:lnTo>
                    <a:pt x="1314" y="828"/>
                  </a:lnTo>
                  <a:lnTo>
                    <a:pt x="1332" y="834"/>
                  </a:lnTo>
                  <a:lnTo>
                    <a:pt x="1342" y="840"/>
                  </a:lnTo>
                  <a:lnTo>
                    <a:pt x="1344" y="842"/>
                  </a:lnTo>
                  <a:lnTo>
                    <a:pt x="1344" y="844"/>
                  </a:lnTo>
                  <a:lnTo>
                    <a:pt x="1340" y="846"/>
                  </a:lnTo>
                  <a:lnTo>
                    <a:pt x="1332" y="848"/>
                  </a:lnTo>
                  <a:lnTo>
                    <a:pt x="1318" y="848"/>
                  </a:lnTo>
                  <a:lnTo>
                    <a:pt x="1280" y="844"/>
                  </a:lnTo>
                  <a:lnTo>
                    <a:pt x="1270" y="842"/>
                  </a:lnTo>
                  <a:lnTo>
                    <a:pt x="1264" y="840"/>
                  </a:lnTo>
                  <a:lnTo>
                    <a:pt x="1260" y="836"/>
                  </a:lnTo>
                  <a:lnTo>
                    <a:pt x="1256" y="830"/>
                  </a:lnTo>
                  <a:lnTo>
                    <a:pt x="1256" y="824"/>
                  </a:lnTo>
                  <a:lnTo>
                    <a:pt x="1256" y="818"/>
                  </a:lnTo>
                  <a:lnTo>
                    <a:pt x="1260" y="804"/>
                  </a:lnTo>
                  <a:lnTo>
                    <a:pt x="1264" y="788"/>
                  </a:lnTo>
                  <a:lnTo>
                    <a:pt x="1268" y="772"/>
                  </a:lnTo>
                  <a:lnTo>
                    <a:pt x="1270" y="758"/>
                  </a:lnTo>
                  <a:lnTo>
                    <a:pt x="1268" y="750"/>
                  </a:lnTo>
                  <a:lnTo>
                    <a:pt x="1266" y="744"/>
                  </a:lnTo>
                  <a:lnTo>
                    <a:pt x="1258" y="734"/>
                  </a:lnTo>
                  <a:lnTo>
                    <a:pt x="1250" y="726"/>
                  </a:lnTo>
                  <a:lnTo>
                    <a:pt x="1244" y="722"/>
                  </a:lnTo>
                  <a:lnTo>
                    <a:pt x="1240" y="722"/>
                  </a:lnTo>
                  <a:lnTo>
                    <a:pt x="1236" y="724"/>
                  </a:lnTo>
                  <a:lnTo>
                    <a:pt x="1234" y="730"/>
                  </a:lnTo>
                  <a:lnTo>
                    <a:pt x="1234" y="738"/>
                  </a:lnTo>
                  <a:lnTo>
                    <a:pt x="1238" y="752"/>
                  </a:lnTo>
                  <a:lnTo>
                    <a:pt x="1240" y="762"/>
                  </a:lnTo>
                  <a:lnTo>
                    <a:pt x="1238" y="772"/>
                  </a:lnTo>
                  <a:lnTo>
                    <a:pt x="1236" y="778"/>
                  </a:lnTo>
                  <a:lnTo>
                    <a:pt x="1230" y="784"/>
                  </a:lnTo>
                  <a:lnTo>
                    <a:pt x="1224" y="788"/>
                  </a:lnTo>
                  <a:lnTo>
                    <a:pt x="1216" y="792"/>
                  </a:lnTo>
                  <a:lnTo>
                    <a:pt x="1198" y="798"/>
                  </a:lnTo>
                  <a:lnTo>
                    <a:pt x="1182" y="804"/>
                  </a:lnTo>
                  <a:lnTo>
                    <a:pt x="1176" y="808"/>
                  </a:lnTo>
                  <a:lnTo>
                    <a:pt x="1170" y="812"/>
                  </a:lnTo>
                  <a:lnTo>
                    <a:pt x="1168" y="818"/>
                  </a:lnTo>
                  <a:lnTo>
                    <a:pt x="1168" y="824"/>
                  </a:lnTo>
                  <a:lnTo>
                    <a:pt x="1172" y="832"/>
                  </a:lnTo>
                  <a:lnTo>
                    <a:pt x="1178" y="842"/>
                  </a:lnTo>
                  <a:lnTo>
                    <a:pt x="1200" y="870"/>
                  </a:lnTo>
                  <a:lnTo>
                    <a:pt x="1208" y="878"/>
                  </a:lnTo>
                  <a:lnTo>
                    <a:pt x="1212" y="886"/>
                  </a:lnTo>
                  <a:lnTo>
                    <a:pt x="1212" y="894"/>
                  </a:lnTo>
                  <a:lnTo>
                    <a:pt x="1210" y="902"/>
                  </a:lnTo>
                  <a:lnTo>
                    <a:pt x="1204" y="912"/>
                  </a:lnTo>
                  <a:lnTo>
                    <a:pt x="1194" y="926"/>
                  </a:lnTo>
                  <a:lnTo>
                    <a:pt x="1184" y="940"/>
                  </a:lnTo>
                  <a:lnTo>
                    <a:pt x="1180" y="950"/>
                  </a:lnTo>
                  <a:lnTo>
                    <a:pt x="1180" y="956"/>
                  </a:lnTo>
                  <a:lnTo>
                    <a:pt x="1182" y="962"/>
                  </a:lnTo>
                  <a:lnTo>
                    <a:pt x="1190" y="974"/>
                  </a:lnTo>
                  <a:lnTo>
                    <a:pt x="1192" y="982"/>
                  </a:lnTo>
                  <a:lnTo>
                    <a:pt x="1194" y="992"/>
                  </a:lnTo>
                  <a:lnTo>
                    <a:pt x="1194" y="996"/>
                  </a:lnTo>
                  <a:lnTo>
                    <a:pt x="1196" y="1000"/>
                  </a:lnTo>
                  <a:lnTo>
                    <a:pt x="1200" y="1002"/>
                  </a:lnTo>
                  <a:lnTo>
                    <a:pt x="1204" y="1002"/>
                  </a:lnTo>
                  <a:lnTo>
                    <a:pt x="1218" y="1000"/>
                  </a:lnTo>
                  <a:lnTo>
                    <a:pt x="1234" y="996"/>
                  </a:lnTo>
                  <a:lnTo>
                    <a:pt x="1254" y="992"/>
                  </a:lnTo>
                  <a:lnTo>
                    <a:pt x="1276" y="992"/>
                  </a:lnTo>
                  <a:lnTo>
                    <a:pt x="1288" y="992"/>
                  </a:lnTo>
                  <a:lnTo>
                    <a:pt x="1298" y="994"/>
                  </a:lnTo>
                  <a:lnTo>
                    <a:pt x="1310" y="998"/>
                  </a:lnTo>
                  <a:lnTo>
                    <a:pt x="1322" y="1004"/>
                  </a:lnTo>
                  <a:lnTo>
                    <a:pt x="1340" y="1016"/>
                  </a:lnTo>
                  <a:lnTo>
                    <a:pt x="1352" y="1028"/>
                  </a:lnTo>
                  <a:lnTo>
                    <a:pt x="1358" y="1036"/>
                  </a:lnTo>
                  <a:lnTo>
                    <a:pt x="1360" y="1044"/>
                  </a:lnTo>
                  <a:lnTo>
                    <a:pt x="1360" y="1050"/>
                  </a:lnTo>
                  <a:lnTo>
                    <a:pt x="1356" y="1054"/>
                  </a:lnTo>
                  <a:lnTo>
                    <a:pt x="1350" y="1066"/>
                  </a:lnTo>
                  <a:lnTo>
                    <a:pt x="1342" y="1078"/>
                  </a:lnTo>
                  <a:lnTo>
                    <a:pt x="1334" y="1092"/>
                  </a:lnTo>
                  <a:lnTo>
                    <a:pt x="1332" y="1096"/>
                  </a:lnTo>
                  <a:lnTo>
                    <a:pt x="1330" y="1098"/>
                  </a:lnTo>
                  <a:lnTo>
                    <a:pt x="1330" y="1092"/>
                  </a:lnTo>
                  <a:lnTo>
                    <a:pt x="1332" y="1082"/>
                  </a:lnTo>
                  <a:lnTo>
                    <a:pt x="1334" y="1066"/>
                  </a:lnTo>
                  <a:lnTo>
                    <a:pt x="1334" y="1052"/>
                  </a:lnTo>
                  <a:lnTo>
                    <a:pt x="1330" y="1038"/>
                  </a:lnTo>
                  <a:lnTo>
                    <a:pt x="1322" y="1026"/>
                  </a:lnTo>
                  <a:lnTo>
                    <a:pt x="1318" y="1020"/>
                  </a:lnTo>
                  <a:lnTo>
                    <a:pt x="1312" y="1016"/>
                  </a:lnTo>
                  <a:lnTo>
                    <a:pt x="1304" y="1014"/>
                  </a:lnTo>
                  <a:lnTo>
                    <a:pt x="1298" y="1012"/>
                  </a:lnTo>
                  <a:lnTo>
                    <a:pt x="1288" y="1010"/>
                  </a:lnTo>
                  <a:lnTo>
                    <a:pt x="1278" y="1010"/>
                  </a:lnTo>
                  <a:lnTo>
                    <a:pt x="1266" y="1012"/>
                  </a:lnTo>
                  <a:lnTo>
                    <a:pt x="1254" y="1016"/>
                  </a:lnTo>
                  <a:lnTo>
                    <a:pt x="1242" y="1020"/>
                  </a:lnTo>
                  <a:lnTo>
                    <a:pt x="1234" y="1026"/>
                  </a:lnTo>
                  <a:lnTo>
                    <a:pt x="1228" y="1032"/>
                  </a:lnTo>
                  <a:lnTo>
                    <a:pt x="1224" y="1036"/>
                  </a:lnTo>
                  <a:lnTo>
                    <a:pt x="1222" y="1044"/>
                  </a:lnTo>
                  <a:lnTo>
                    <a:pt x="1222" y="1050"/>
                  </a:lnTo>
                  <a:lnTo>
                    <a:pt x="1226" y="1062"/>
                  </a:lnTo>
                  <a:lnTo>
                    <a:pt x="1230" y="1076"/>
                  </a:lnTo>
                  <a:lnTo>
                    <a:pt x="1234" y="1088"/>
                  </a:lnTo>
                  <a:lnTo>
                    <a:pt x="1234" y="1092"/>
                  </a:lnTo>
                  <a:lnTo>
                    <a:pt x="1232" y="1098"/>
                  </a:lnTo>
                  <a:lnTo>
                    <a:pt x="1228" y="1102"/>
                  </a:lnTo>
                  <a:lnTo>
                    <a:pt x="1222" y="1106"/>
                  </a:lnTo>
                  <a:lnTo>
                    <a:pt x="1210" y="1112"/>
                  </a:lnTo>
                  <a:lnTo>
                    <a:pt x="1202" y="1120"/>
                  </a:lnTo>
                  <a:lnTo>
                    <a:pt x="1198" y="1128"/>
                  </a:lnTo>
                  <a:lnTo>
                    <a:pt x="1196" y="1136"/>
                  </a:lnTo>
                  <a:lnTo>
                    <a:pt x="1194" y="1144"/>
                  </a:lnTo>
                  <a:lnTo>
                    <a:pt x="1188" y="1152"/>
                  </a:lnTo>
                  <a:lnTo>
                    <a:pt x="1180" y="1160"/>
                  </a:lnTo>
                  <a:lnTo>
                    <a:pt x="1166" y="1168"/>
                  </a:lnTo>
                  <a:lnTo>
                    <a:pt x="1152" y="1176"/>
                  </a:lnTo>
                  <a:lnTo>
                    <a:pt x="1144" y="1184"/>
                  </a:lnTo>
                  <a:lnTo>
                    <a:pt x="1136" y="1196"/>
                  </a:lnTo>
                  <a:lnTo>
                    <a:pt x="1130" y="1200"/>
                  </a:lnTo>
                  <a:lnTo>
                    <a:pt x="1118" y="1202"/>
                  </a:lnTo>
                  <a:lnTo>
                    <a:pt x="1100" y="1200"/>
                  </a:lnTo>
                  <a:lnTo>
                    <a:pt x="1070" y="1196"/>
                  </a:lnTo>
                  <a:lnTo>
                    <a:pt x="1044" y="1190"/>
                  </a:lnTo>
                  <a:lnTo>
                    <a:pt x="1036" y="1186"/>
                  </a:lnTo>
                  <a:lnTo>
                    <a:pt x="1040" y="1184"/>
                  </a:lnTo>
                  <a:lnTo>
                    <a:pt x="1052" y="1180"/>
                  </a:lnTo>
                  <a:lnTo>
                    <a:pt x="1072" y="1176"/>
                  </a:lnTo>
                  <a:lnTo>
                    <a:pt x="1094" y="1168"/>
                  </a:lnTo>
                  <a:lnTo>
                    <a:pt x="1104" y="1162"/>
                  </a:lnTo>
                  <a:lnTo>
                    <a:pt x="1114" y="1156"/>
                  </a:lnTo>
                  <a:lnTo>
                    <a:pt x="1122" y="1148"/>
                  </a:lnTo>
                  <a:lnTo>
                    <a:pt x="1128" y="1138"/>
                  </a:lnTo>
                  <a:lnTo>
                    <a:pt x="1138" y="1122"/>
                  </a:lnTo>
                  <a:lnTo>
                    <a:pt x="1146" y="1112"/>
                  </a:lnTo>
                  <a:lnTo>
                    <a:pt x="1154" y="1106"/>
                  </a:lnTo>
                  <a:lnTo>
                    <a:pt x="1160" y="1104"/>
                  </a:lnTo>
                  <a:lnTo>
                    <a:pt x="1166" y="1100"/>
                  </a:lnTo>
                  <a:lnTo>
                    <a:pt x="1170" y="1096"/>
                  </a:lnTo>
                  <a:lnTo>
                    <a:pt x="1174" y="1088"/>
                  </a:lnTo>
                  <a:lnTo>
                    <a:pt x="1176" y="1072"/>
                  </a:lnTo>
                  <a:lnTo>
                    <a:pt x="1176" y="1058"/>
                  </a:lnTo>
                  <a:lnTo>
                    <a:pt x="1174" y="1044"/>
                  </a:lnTo>
                  <a:lnTo>
                    <a:pt x="1166" y="1034"/>
                  </a:lnTo>
                  <a:lnTo>
                    <a:pt x="1160" y="1026"/>
                  </a:lnTo>
                  <a:lnTo>
                    <a:pt x="1152" y="1016"/>
                  </a:lnTo>
                  <a:lnTo>
                    <a:pt x="1146" y="1004"/>
                  </a:lnTo>
                  <a:lnTo>
                    <a:pt x="1142" y="988"/>
                  </a:lnTo>
                  <a:lnTo>
                    <a:pt x="1142" y="968"/>
                  </a:lnTo>
                  <a:lnTo>
                    <a:pt x="1150" y="928"/>
                  </a:lnTo>
                  <a:lnTo>
                    <a:pt x="1152" y="910"/>
                  </a:lnTo>
                  <a:lnTo>
                    <a:pt x="1154" y="896"/>
                  </a:lnTo>
                  <a:lnTo>
                    <a:pt x="1152" y="882"/>
                  </a:lnTo>
                  <a:lnTo>
                    <a:pt x="1148" y="868"/>
                  </a:lnTo>
                  <a:lnTo>
                    <a:pt x="1140" y="856"/>
                  </a:lnTo>
                  <a:lnTo>
                    <a:pt x="1126" y="844"/>
                  </a:lnTo>
                  <a:lnTo>
                    <a:pt x="1116" y="832"/>
                  </a:lnTo>
                  <a:lnTo>
                    <a:pt x="1114" y="828"/>
                  </a:lnTo>
                  <a:lnTo>
                    <a:pt x="1112" y="824"/>
                  </a:lnTo>
                  <a:lnTo>
                    <a:pt x="1114" y="822"/>
                  </a:lnTo>
                  <a:lnTo>
                    <a:pt x="1118" y="818"/>
                  </a:lnTo>
                  <a:lnTo>
                    <a:pt x="1126" y="812"/>
                  </a:lnTo>
                  <a:lnTo>
                    <a:pt x="1136" y="804"/>
                  </a:lnTo>
                  <a:lnTo>
                    <a:pt x="1146" y="796"/>
                  </a:lnTo>
                  <a:lnTo>
                    <a:pt x="1150" y="790"/>
                  </a:lnTo>
                  <a:lnTo>
                    <a:pt x="1154" y="782"/>
                  </a:lnTo>
                  <a:lnTo>
                    <a:pt x="1156" y="774"/>
                  </a:lnTo>
                  <a:lnTo>
                    <a:pt x="1156" y="764"/>
                  </a:lnTo>
                  <a:lnTo>
                    <a:pt x="1156" y="754"/>
                  </a:lnTo>
                  <a:lnTo>
                    <a:pt x="1152" y="744"/>
                  </a:lnTo>
                  <a:lnTo>
                    <a:pt x="1148" y="738"/>
                  </a:lnTo>
                  <a:lnTo>
                    <a:pt x="1142" y="732"/>
                  </a:lnTo>
                  <a:lnTo>
                    <a:pt x="1134" y="728"/>
                  </a:lnTo>
                  <a:lnTo>
                    <a:pt x="1126" y="724"/>
                  </a:lnTo>
                  <a:lnTo>
                    <a:pt x="1106" y="722"/>
                  </a:lnTo>
                  <a:lnTo>
                    <a:pt x="1086" y="722"/>
                  </a:lnTo>
                  <a:lnTo>
                    <a:pt x="1064" y="724"/>
                  </a:lnTo>
                  <a:lnTo>
                    <a:pt x="1044" y="724"/>
                  </a:lnTo>
                  <a:lnTo>
                    <a:pt x="1028" y="722"/>
                  </a:lnTo>
                  <a:lnTo>
                    <a:pt x="1020" y="722"/>
                  </a:lnTo>
                  <a:lnTo>
                    <a:pt x="1012" y="722"/>
                  </a:lnTo>
                  <a:lnTo>
                    <a:pt x="1006" y="726"/>
                  </a:lnTo>
                  <a:lnTo>
                    <a:pt x="1002" y="732"/>
                  </a:lnTo>
                  <a:lnTo>
                    <a:pt x="994" y="748"/>
                  </a:lnTo>
                  <a:lnTo>
                    <a:pt x="988" y="766"/>
                  </a:lnTo>
                  <a:lnTo>
                    <a:pt x="980" y="788"/>
                  </a:lnTo>
                  <a:lnTo>
                    <a:pt x="970" y="808"/>
                  </a:lnTo>
                  <a:lnTo>
                    <a:pt x="964" y="816"/>
                  </a:lnTo>
                  <a:lnTo>
                    <a:pt x="958" y="824"/>
                  </a:lnTo>
                  <a:lnTo>
                    <a:pt x="948" y="832"/>
                  </a:lnTo>
                  <a:lnTo>
                    <a:pt x="938" y="838"/>
                  </a:lnTo>
                  <a:lnTo>
                    <a:pt x="916" y="848"/>
                  </a:lnTo>
                  <a:lnTo>
                    <a:pt x="908" y="854"/>
                  </a:lnTo>
                  <a:lnTo>
                    <a:pt x="906" y="858"/>
                  </a:lnTo>
                  <a:lnTo>
                    <a:pt x="904" y="862"/>
                  </a:lnTo>
                  <a:lnTo>
                    <a:pt x="906" y="866"/>
                  </a:lnTo>
                  <a:lnTo>
                    <a:pt x="912" y="874"/>
                  </a:lnTo>
                  <a:lnTo>
                    <a:pt x="920" y="884"/>
                  </a:lnTo>
                  <a:lnTo>
                    <a:pt x="922" y="888"/>
                  </a:lnTo>
                  <a:lnTo>
                    <a:pt x="926" y="894"/>
                  </a:lnTo>
                  <a:lnTo>
                    <a:pt x="926" y="902"/>
                  </a:lnTo>
                  <a:lnTo>
                    <a:pt x="926" y="910"/>
                  </a:lnTo>
                  <a:lnTo>
                    <a:pt x="922" y="918"/>
                  </a:lnTo>
                  <a:lnTo>
                    <a:pt x="916" y="928"/>
                  </a:lnTo>
                  <a:lnTo>
                    <a:pt x="912" y="938"/>
                  </a:lnTo>
                  <a:lnTo>
                    <a:pt x="910" y="948"/>
                  </a:lnTo>
                  <a:lnTo>
                    <a:pt x="912" y="954"/>
                  </a:lnTo>
                  <a:lnTo>
                    <a:pt x="916" y="962"/>
                  </a:lnTo>
                  <a:lnTo>
                    <a:pt x="924" y="968"/>
                  </a:lnTo>
                  <a:lnTo>
                    <a:pt x="932" y="974"/>
                  </a:lnTo>
                  <a:lnTo>
                    <a:pt x="952" y="986"/>
                  </a:lnTo>
                  <a:lnTo>
                    <a:pt x="974" y="996"/>
                  </a:lnTo>
                  <a:lnTo>
                    <a:pt x="982" y="1002"/>
                  </a:lnTo>
                  <a:lnTo>
                    <a:pt x="990" y="1008"/>
                  </a:lnTo>
                  <a:lnTo>
                    <a:pt x="996" y="1014"/>
                  </a:lnTo>
                  <a:lnTo>
                    <a:pt x="998" y="1022"/>
                  </a:lnTo>
                  <a:lnTo>
                    <a:pt x="998" y="1030"/>
                  </a:lnTo>
                  <a:lnTo>
                    <a:pt x="992" y="1040"/>
                  </a:lnTo>
                  <a:lnTo>
                    <a:pt x="982" y="1054"/>
                  </a:lnTo>
                  <a:lnTo>
                    <a:pt x="978" y="1058"/>
                  </a:lnTo>
                  <a:lnTo>
                    <a:pt x="974" y="1060"/>
                  </a:lnTo>
                  <a:lnTo>
                    <a:pt x="970" y="1060"/>
                  </a:lnTo>
                  <a:lnTo>
                    <a:pt x="966" y="1060"/>
                  </a:lnTo>
                  <a:lnTo>
                    <a:pt x="956" y="1052"/>
                  </a:lnTo>
                  <a:lnTo>
                    <a:pt x="942" y="1040"/>
                  </a:lnTo>
                  <a:lnTo>
                    <a:pt x="918" y="1024"/>
                  </a:lnTo>
                  <a:lnTo>
                    <a:pt x="884" y="1004"/>
                  </a:lnTo>
                  <a:lnTo>
                    <a:pt x="862" y="994"/>
                  </a:lnTo>
                  <a:lnTo>
                    <a:pt x="838" y="984"/>
                  </a:lnTo>
                  <a:lnTo>
                    <a:pt x="810" y="974"/>
                  </a:lnTo>
                  <a:lnTo>
                    <a:pt x="786" y="966"/>
                  </a:lnTo>
                  <a:lnTo>
                    <a:pt x="762" y="960"/>
                  </a:lnTo>
                  <a:lnTo>
                    <a:pt x="742" y="956"/>
                  </a:lnTo>
                  <a:lnTo>
                    <a:pt x="724" y="954"/>
                  </a:lnTo>
                  <a:lnTo>
                    <a:pt x="706" y="952"/>
                  </a:lnTo>
                  <a:lnTo>
                    <a:pt x="692" y="952"/>
                  </a:lnTo>
                  <a:lnTo>
                    <a:pt x="678" y="954"/>
                  </a:lnTo>
                  <a:lnTo>
                    <a:pt x="668" y="956"/>
                  </a:lnTo>
                  <a:lnTo>
                    <a:pt x="660" y="960"/>
                  </a:lnTo>
                  <a:lnTo>
                    <a:pt x="654" y="964"/>
                  </a:lnTo>
                  <a:lnTo>
                    <a:pt x="650" y="968"/>
                  </a:lnTo>
                  <a:lnTo>
                    <a:pt x="650" y="974"/>
                  </a:lnTo>
                  <a:lnTo>
                    <a:pt x="650" y="980"/>
                  </a:lnTo>
                  <a:lnTo>
                    <a:pt x="654" y="986"/>
                  </a:lnTo>
                  <a:lnTo>
                    <a:pt x="660" y="994"/>
                  </a:lnTo>
                  <a:lnTo>
                    <a:pt x="664" y="998"/>
                  </a:lnTo>
                  <a:lnTo>
                    <a:pt x="664" y="1004"/>
                  </a:lnTo>
                  <a:lnTo>
                    <a:pt x="664" y="1010"/>
                  </a:lnTo>
                  <a:lnTo>
                    <a:pt x="662" y="1016"/>
                  </a:lnTo>
                  <a:lnTo>
                    <a:pt x="654" y="1028"/>
                  </a:lnTo>
                  <a:lnTo>
                    <a:pt x="642" y="1038"/>
                  </a:lnTo>
                  <a:lnTo>
                    <a:pt x="628" y="1044"/>
                  </a:lnTo>
                  <a:lnTo>
                    <a:pt x="622" y="1046"/>
                  </a:lnTo>
                  <a:lnTo>
                    <a:pt x="618" y="1046"/>
                  </a:lnTo>
                  <a:lnTo>
                    <a:pt x="612" y="1046"/>
                  </a:lnTo>
                  <a:lnTo>
                    <a:pt x="608" y="1042"/>
                  </a:lnTo>
                  <a:lnTo>
                    <a:pt x="606" y="1038"/>
                  </a:lnTo>
                  <a:lnTo>
                    <a:pt x="606" y="1030"/>
                  </a:lnTo>
                  <a:lnTo>
                    <a:pt x="604" y="1018"/>
                  </a:lnTo>
                  <a:lnTo>
                    <a:pt x="602" y="1010"/>
                  </a:lnTo>
                  <a:lnTo>
                    <a:pt x="596" y="1006"/>
                  </a:lnTo>
                  <a:lnTo>
                    <a:pt x="590" y="1006"/>
                  </a:lnTo>
                  <a:lnTo>
                    <a:pt x="582" y="1010"/>
                  </a:lnTo>
                  <a:lnTo>
                    <a:pt x="570" y="1016"/>
                  </a:lnTo>
                  <a:lnTo>
                    <a:pt x="542" y="1034"/>
                  </a:lnTo>
                  <a:lnTo>
                    <a:pt x="526" y="1042"/>
                  </a:lnTo>
                  <a:lnTo>
                    <a:pt x="520" y="1042"/>
                  </a:lnTo>
                  <a:lnTo>
                    <a:pt x="516" y="1042"/>
                  </a:lnTo>
                  <a:lnTo>
                    <a:pt x="506" y="1040"/>
                  </a:lnTo>
                  <a:lnTo>
                    <a:pt x="498" y="1036"/>
                  </a:lnTo>
                  <a:lnTo>
                    <a:pt x="488" y="1032"/>
                  </a:lnTo>
                  <a:lnTo>
                    <a:pt x="478" y="1032"/>
                  </a:lnTo>
                  <a:lnTo>
                    <a:pt x="470" y="1032"/>
                  </a:lnTo>
                  <a:lnTo>
                    <a:pt x="462" y="1034"/>
                  </a:lnTo>
                  <a:lnTo>
                    <a:pt x="440" y="1046"/>
                  </a:lnTo>
                  <a:lnTo>
                    <a:pt x="420" y="1056"/>
                  </a:lnTo>
                  <a:lnTo>
                    <a:pt x="412" y="1060"/>
                  </a:lnTo>
                  <a:lnTo>
                    <a:pt x="406" y="1060"/>
                  </a:lnTo>
                  <a:lnTo>
                    <a:pt x="400" y="1060"/>
                  </a:lnTo>
                  <a:lnTo>
                    <a:pt x="396" y="1058"/>
                  </a:lnTo>
                  <a:lnTo>
                    <a:pt x="392" y="1054"/>
                  </a:lnTo>
                  <a:lnTo>
                    <a:pt x="390" y="1052"/>
                  </a:lnTo>
                  <a:lnTo>
                    <a:pt x="388" y="1042"/>
                  </a:lnTo>
                  <a:lnTo>
                    <a:pt x="392" y="1030"/>
                  </a:lnTo>
                  <a:lnTo>
                    <a:pt x="396" y="1020"/>
                  </a:lnTo>
                  <a:lnTo>
                    <a:pt x="406" y="1012"/>
                  </a:lnTo>
                  <a:lnTo>
                    <a:pt x="410" y="1006"/>
                  </a:lnTo>
                  <a:lnTo>
                    <a:pt x="412" y="1004"/>
                  </a:lnTo>
                  <a:lnTo>
                    <a:pt x="410" y="1004"/>
                  </a:lnTo>
                  <a:lnTo>
                    <a:pt x="402" y="1004"/>
                  </a:lnTo>
                  <a:lnTo>
                    <a:pt x="388" y="1008"/>
                  </a:lnTo>
                  <a:lnTo>
                    <a:pt x="368" y="1014"/>
                  </a:lnTo>
                  <a:lnTo>
                    <a:pt x="342" y="1024"/>
                  </a:lnTo>
                  <a:lnTo>
                    <a:pt x="312" y="1038"/>
                  </a:lnTo>
                  <a:lnTo>
                    <a:pt x="276" y="1054"/>
                  </a:lnTo>
                  <a:lnTo>
                    <a:pt x="242" y="1070"/>
                  </a:lnTo>
                  <a:lnTo>
                    <a:pt x="216" y="1078"/>
                  </a:lnTo>
                  <a:lnTo>
                    <a:pt x="196" y="1084"/>
                  </a:lnTo>
                  <a:lnTo>
                    <a:pt x="180" y="1086"/>
                  </a:lnTo>
                  <a:lnTo>
                    <a:pt x="168" y="1088"/>
                  </a:lnTo>
                  <a:lnTo>
                    <a:pt x="158" y="1094"/>
                  </a:lnTo>
                  <a:lnTo>
                    <a:pt x="152" y="1106"/>
                  </a:lnTo>
                  <a:lnTo>
                    <a:pt x="144" y="1124"/>
                  </a:lnTo>
                  <a:lnTo>
                    <a:pt x="138" y="1142"/>
                  </a:lnTo>
                  <a:lnTo>
                    <a:pt x="132" y="1152"/>
                  </a:lnTo>
                  <a:lnTo>
                    <a:pt x="126" y="1158"/>
                  </a:lnTo>
                  <a:lnTo>
                    <a:pt x="120" y="1158"/>
                  </a:lnTo>
                  <a:lnTo>
                    <a:pt x="106" y="1156"/>
                  </a:lnTo>
                  <a:lnTo>
                    <a:pt x="98" y="1156"/>
                  </a:lnTo>
                  <a:lnTo>
                    <a:pt x="86" y="1160"/>
                  </a:lnTo>
                  <a:lnTo>
                    <a:pt x="78" y="1164"/>
                  </a:lnTo>
                  <a:lnTo>
                    <a:pt x="54" y="1230"/>
                  </a:lnTo>
                  <a:lnTo>
                    <a:pt x="44" y="1256"/>
                  </a:lnTo>
                  <a:lnTo>
                    <a:pt x="36" y="1274"/>
                  </a:lnTo>
                  <a:lnTo>
                    <a:pt x="28" y="1292"/>
                  </a:lnTo>
                  <a:lnTo>
                    <a:pt x="20" y="1312"/>
                  </a:lnTo>
                  <a:lnTo>
                    <a:pt x="8" y="1346"/>
                  </a:lnTo>
                  <a:lnTo>
                    <a:pt x="0" y="1382"/>
                  </a:lnTo>
                  <a:lnTo>
                    <a:pt x="0" y="1562"/>
                  </a:lnTo>
                  <a:lnTo>
                    <a:pt x="60" y="1706"/>
                  </a:lnTo>
                  <a:lnTo>
                    <a:pt x="180" y="1898"/>
                  </a:lnTo>
                  <a:lnTo>
                    <a:pt x="236" y="2142"/>
                  </a:lnTo>
                  <a:lnTo>
                    <a:pt x="172" y="2176"/>
                  </a:lnTo>
                  <a:lnTo>
                    <a:pt x="166" y="2200"/>
                  </a:lnTo>
                  <a:lnTo>
                    <a:pt x="124" y="2214"/>
                  </a:lnTo>
                  <a:lnTo>
                    <a:pt x="104" y="2206"/>
                  </a:lnTo>
                  <a:lnTo>
                    <a:pt x="92" y="2204"/>
                  </a:lnTo>
                  <a:lnTo>
                    <a:pt x="86" y="2204"/>
                  </a:lnTo>
                  <a:lnTo>
                    <a:pt x="84" y="2208"/>
                  </a:lnTo>
                  <a:lnTo>
                    <a:pt x="70" y="2258"/>
                  </a:lnTo>
                  <a:lnTo>
                    <a:pt x="60" y="2304"/>
                  </a:lnTo>
                  <a:lnTo>
                    <a:pt x="76" y="2364"/>
                  </a:lnTo>
                  <a:lnTo>
                    <a:pt x="114" y="2388"/>
                  </a:lnTo>
                  <a:lnTo>
                    <a:pt x="142" y="2422"/>
                  </a:lnTo>
                  <a:lnTo>
                    <a:pt x="148" y="2454"/>
                  </a:lnTo>
                  <a:lnTo>
                    <a:pt x="130" y="2486"/>
                  </a:lnTo>
                  <a:lnTo>
                    <a:pt x="98" y="2508"/>
                  </a:lnTo>
                  <a:lnTo>
                    <a:pt x="70" y="2552"/>
                  </a:lnTo>
                  <a:lnTo>
                    <a:pt x="80" y="2588"/>
                  </a:lnTo>
                  <a:lnTo>
                    <a:pt x="132" y="2652"/>
                  </a:lnTo>
                  <a:lnTo>
                    <a:pt x="156" y="2704"/>
                  </a:lnTo>
                  <a:lnTo>
                    <a:pt x="182" y="2744"/>
                  </a:lnTo>
                  <a:lnTo>
                    <a:pt x="180" y="2776"/>
                  </a:lnTo>
                  <a:lnTo>
                    <a:pt x="182" y="2792"/>
                  </a:lnTo>
                  <a:lnTo>
                    <a:pt x="186" y="2844"/>
                  </a:lnTo>
                  <a:lnTo>
                    <a:pt x="190" y="2864"/>
                  </a:lnTo>
                  <a:lnTo>
                    <a:pt x="186" y="2882"/>
                  </a:lnTo>
                  <a:lnTo>
                    <a:pt x="188" y="2896"/>
                  </a:lnTo>
                  <a:lnTo>
                    <a:pt x="182" y="2898"/>
                  </a:lnTo>
                  <a:lnTo>
                    <a:pt x="178" y="2898"/>
                  </a:lnTo>
                  <a:lnTo>
                    <a:pt x="176" y="2896"/>
                  </a:lnTo>
                  <a:lnTo>
                    <a:pt x="176" y="2894"/>
                  </a:lnTo>
                  <a:lnTo>
                    <a:pt x="174" y="2888"/>
                  </a:lnTo>
                  <a:lnTo>
                    <a:pt x="172" y="2886"/>
                  </a:lnTo>
                  <a:lnTo>
                    <a:pt x="170" y="2886"/>
                  </a:lnTo>
                  <a:lnTo>
                    <a:pt x="172" y="2886"/>
                  </a:lnTo>
                  <a:lnTo>
                    <a:pt x="174" y="2888"/>
                  </a:lnTo>
                  <a:lnTo>
                    <a:pt x="176" y="2894"/>
                  </a:lnTo>
                  <a:lnTo>
                    <a:pt x="176" y="2896"/>
                  </a:lnTo>
                  <a:lnTo>
                    <a:pt x="178" y="2898"/>
                  </a:lnTo>
                  <a:lnTo>
                    <a:pt x="182" y="2898"/>
                  </a:lnTo>
                  <a:lnTo>
                    <a:pt x="188" y="2896"/>
                  </a:lnTo>
                  <a:lnTo>
                    <a:pt x="174" y="2986"/>
                  </a:lnTo>
                  <a:lnTo>
                    <a:pt x="174" y="3028"/>
                  </a:lnTo>
                  <a:lnTo>
                    <a:pt x="168" y="3124"/>
                  </a:lnTo>
                  <a:lnTo>
                    <a:pt x="174" y="3168"/>
                  </a:lnTo>
                  <a:lnTo>
                    <a:pt x="210" y="3264"/>
                  </a:lnTo>
                  <a:lnTo>
                    <a:pt x="248" y="3338"/>
                  </a:lnTo>
                  <a:lnTo>
                    <a:pt x="248" y="3362"/>
                  </a:lnTo>
                  <a:lnTo>
                    <a:pt x="254" y="3368"/>
                  </a:lnTo>
                  <a:lnTo>
                    <a:pt x="258" y="3372"/>
                  </a:lnTo>
                  <a:lnTo>
                    <a:pt x="262" y="3384"/>
                  </a:lnTo>
                  <a:lnTo>
                    <a:pt x="264" y="3394"/>
                  </a:lnTo>
                  <a:lnTo>
                    <a:pt x="268" y="3400"/>
                  </a:lnTo>
                  <a:lnTo>
                    <a:pt x="272" y="3406"/>
                  </a:lnTo>
                  <a:lnTo>
                    <a:pt x="276" y="3412"/>
                  </a:lnTo>
                  <a:lnTo>
                    <a:pt x="278" y="3416"/>
                  </a:lnTo>
                  <a:lnTo>
                    <a:pt x="278" y="3424"/>
                  </a:lnTo>
                  <a:lnTo>
                    <a:pt x="280" y="3432"/>
                  </a:lnTo>
                  <a:lnTo>
                    <a:pt x="282" y="3438"/>
                  </a:lnTo>
                  <a:lnTo>
                    <a:pt x="286" y="3444"/>
                  </a:lnTo>
                  <a:lnTo>
                    <a:pt x="294" y="3452"/>
                  </a:lnTo>
                  <a:lnTo>
                    <a:pt x="302" y="3456"/>
                  </a:lnTo>
                  <a:lnTo>
                    <a:pt x="320" y="3464"/>
                  </a:lnTo>
                  <a:lnTo>
                    <a:pt x="334" y="3470"/>
                  </a:lnTo>
                  <a:lnTo>
                    <a:pt x="338" y="3474"/>
                  </a:lnTo>
                  <a:lnTo>
                    <a:pt x="338" y="3478"/>
                  </a:lnTo>
                  <a:lnTo>
                    <a:pt x="338" y="3480"/>
                  </a:lnTo>
                  <a:lnTo>
                    <a:pt x="340" y="3484"/>
                  </a:lnTo>
                  <a:lnTo>
                    <a:pt x="350" y="3490"/>
                  </a:lnTo>
                  <a:lnTo>
                    <a:pt x="360" y="3496"/>
                  </a:lnTo>
                  <a:lnTo>
                    <a:pt x="366" y="3500"/>
                  </a:lnTo>
                  <a:lnTo>
                    <a:pt x="374" y="3508"/>
                  </a:lnTo>
                  <a:lnTo>
                    <a:pt x="382" y="3512"/>
                  </a:lnTo>
                  <a:lnTo>
                    <a:pt x="388" y="3514"/>
                  </a:lnTo>
                  <a:lnTo>
                    <a:pt x="394" y="3514"/>
                  </a:lnTo>
                  <a:lnTo>
                    <a:pt x="404" y="3516"/>
                  </a:lnTo>
                  <a:lnTo>
                    <a:pt x="410" y="3516"/>
                  </a:lnTo>
                  <a:lnTo>
                    <a:pt x="414" y="3522"/>
                  </a:lnTo>
                  <a:lnTo>
                    <a:pt x="420" y="3524"/>
                  </a:lnTo>
                  <a:lnTo>
                    <a:pt x="424" y="3526"/>
                  </a:lnTo>
                  <a:lnTo>
                    <a:pt x="428" y="3524"/>
                  </a:lnTo>
                  <a:lnTo>
                    <a:pt x="432" y="3522"/>
                  </a:lnTo>
                  <a:lnTo>
                    <a:pt x="442" y="3514"/>
                  </a:lnTo>
                  <a:lnTo>
                    <a:pt x="446" y="3512"/>
                  </a:lnTo>
                  <a:lnTo>
                    <a:pt x="450" y="3512"/>
                  </a:lnTo>
                  <a:lnTo>
                    <a:pt x="456" y="3510"/>
                  </a:lnTo>
                  <a:lnTo>
                    <a:pt x="458" y="3508"/>
                  </a:lnTo>
                  <a:lnTo>
                    <a:pt x="462" y="3504"/>
                  </a:lnTo>
                  <a:lnTo>
                    <a:pt x="464" y="3502"/>
                  </a:lnTo>
                  <a:lnTo>
                    <a:pt x="468" y="3502"/>
                  </a:lnTo>
                  <a:lnTo>
                    <a:pt x="472" y="3500"/>
                  </a:lnTo>
                  <a:lnTo>
                    <a:pt x="476" y="3498"/>
                  </a:lnTo>
                  <a:lnTo>
                    <a:pt x="480" y="3494"/>
                  </a:lnTo>
                  <a:lnTo>
                    <a:pt x="482" y="3492"/>
                  </a:lnTo>
                  <a:lnTo>
                    <a:pt x="488" y="3490"/>
                  </a:lnTo>
                  <a:lnTo>
                    <a:pt x="492" y="3490"/>
                  </a:lnTo>
                  <a:lnTo>
                    <a:pt x="500" y="3492"/>
                  </a:lnTo>
                  <a:lnTo>
                    <a:pt x="508" y="3496"/>
                  </a:lnTo>
                  <a:lnTo>
                    <a:pt x="514" y="3502"/>
                  </a:lnTo>
                  <a:lnTo>
                    <a:pt x="518" y="3512"/>
                  </a:lnTo>
                  <a:lnTo>
                    <a:pt x="520" y="3522"/>
                  </a:lnTo>
                  <a:lnTo>
                    <a:pt x="524" y="3542"/>
                  </a:lnTo>
                  <a:lnTo>
                    <a:pt x="526" y="3558"/>
                  </a:lnTo>
                  <a:lnTo>
                    <a:pt x="528" y="3562"/>
                  </a:lnTo>
                  <a:lnTo>
                    <a:pt x="532" y="3564"/>
                  </a:lnTo>
                  <a:lnTo>
                    <a:pt x="542" y="3566"/>
                  </a:lnTo>
                  <a:lnTo>
                    <a:pt x="550" y="3568"/>
                  </a:lnTo>
                  <a:lnTo>
                    <a:pt x="554" y="3570"/>
                  </a:lnTo>
                  <a:lnTo>
                    <a:pt x="558" y="3572"/>
                  </a:lnTo>
                  <a:lnTo>
                    <a:pt x="562" y="3576"/>
                  </a:lnTo>
                  <a:lnTo>
                    <a:pt x="566" y="3574"/>
                  </a:lnTo>
                  <a:lnTo>
                    <a:pt x="570" y="3574"/>
                  </a:lnTo>
                  <a:lnTo>
                    <a:pt x="580" y="3574"/>
                  </a:lnTo>
                  <a:lnTo>
                    <a:pt x="586" y="3574"/>
                  </a:lnTo>
                  <a:lnTo>
                    <a:pt x="590" y="3576"/>
                  </a:lnTo>
                  <a:lnTo>
                    <a:pt x="596" y="3580"/>
                  </a:lnTo>
                  <a:lnTo>
                    <a:pt x="600" y="3584"/>
                  </a:lnTo>
                  <a:lnTo>
                    <a:pt x="604" y="3584"/>
                  </a:lnTo>
                  <a:lnTo>
                    <a:pt x="608" y="3582"/>
                  </a:lnTo>
                  <a:lnTo>
                    <a:pt x="614" y="3580"/>
                  </a:lnTo>
                  <a:lnTo>
                    <a:pt x="620" y="3582"/>
                  </a:lnTo>
                  <a:lnTo>
                    <a:pt x="636" y="3584"/>
                  </a:lnTo>
                  <a:lnTo>
                    <a:pt x="650" y="3588"/>
                  </a:lnTo>
                  <a:lnTo>
                    <a:pt x="652" y="3588"/>
                  </a:lnTo>
                  <a:lnTo>
                    <a:pt x="654" y="3586"/>
                  </a:lnTo>
                  <a:lnTo>
                    <a:pt x="654" y="3582"/>
                  </a:lnTo>
                  <a:lnTo>
                    <a:pt x="656" y="3580"/>
                  </a:lnTo>
                  <a:lnTo>
                    <a:pt x="658" y="3582"/>
                  </a:lnTo>
                  <a:lnTo>
                    <a:pt x="662" y="3586"/>
                  </a:lnTo>
                  <a:lnTo>
                    <a:pt x="664" y="3590"/>
                  </a:lnTo>
                  <a:lnTo>
                    <a:pt x="670" y="3592"/>
                  </a:lnTo>
                  <a:lnTo>
                    <a:pt x="678" y="3594"/>
                  </a:lnTo>
                  <a:lnTo>
                    <a:pt x="688" y="3598"/>
                  </a:lnTo>
                  <a:lnTo>
                    <a:pt x="692" y="3600"/>
                  </a:lnTo>
                  <a:lnTo>
                    <a:pt x="696" y="3600"/>
                  </a:lnTo>
                  <a:lnTo>
                    <a:pt x="696" y="3596"/>
                  </a:lnTo>
                  <a:lnTo>
                    <a:pt x="698" y="3592"/>
                  </a:lnTo>
                  <a:lnTo>
                    <a:pt x="700" y="3592"/>
                  </a:lnTo>
                  <a:lnTo>
                    <a:pt x="702" y="3592"/>
                  </a:lnTo>
                  <a:lnTo>
                    <a:pt x="706" y="3598"/>
                  </a:lnTo>
                  <a:lnTo>
                    <a:pt x="710" y="3600"/>
                  </a:lnTo>
                  <a:lnTo>
                    <a:pt x="712" y="3600"/>
                  </a:lnTo>
                  <a:lnTo>
                    <a:pt x="716" y="3598"/>
                  </a:lnTo>
                  <a:lnTo>
                    <a:pt x="724" y="3594"/>
                  </a:lnTo>
                  <a:lnTo>
                    <a:pt x="726" y="3592"/>
                  </a:lnTo>
                  <a:lnTo>
                    <a:pt x="730" y="3594"/>
                  </a:lnTo>
                  <a:lnTo>
                    <a:pt x="732" y="3594"/>
                  </a:lnTo>
                  <a:lnTo>
                    <a:pt x="734" y="3594"/>
                  </a:lnTo>
                  <a:lnTo>
                    <a:pt x="738" y="3590"/>
                  </a:lnTo>
                  <a:lnTo>
                    <a:pt x="740" y="3588"/>
                  </a:lnTo>
                  <a:lnTo>
                    <a:pt x="746" y="3588"/>
                  </a:lnTo>
                  <a:lnTo>
                    <a:pt x="752" y="3588"/>
                  </a:lnTo>
                  <a:lnTo>
                    <a:pt x="762" y="3590"/>
                  </a:lnTo>
                  <a:lnTo>
                    <a:pt x="770" y="3594"/>
                  </a:lnTo>
                  <a:lnTo>
                    <a:pt x="774" y="3594"/>
                  </a:lnTo>
                  <a:lnTo>
                    <a:pt x="776" y="3592"/>
                  </a:lnTo>
                  <a:lnTo>
                    <a:pt x="778" y="3590"/>
                  </a:lnTo>
                  <a:lnTo>
                    <a:pt x="780" y="3588"/>
                  </a:lnTo>
                  <a:lnTo>
                    <a:pt x="782" y="3586"/>
                  </a:lnTo>
                  <a:lnTo>
                    <a:pt x="786" y="3586"/>
                  </a:lnTo>
                  <a:lnTo>
                    <a:pt x="794" y="3586"/>
                  </a:lnTo>
                  <a:lnTo>
                    <a:pt x="810" y="3590"/>
                  </a:lnTo>
                  <a:lnTo>
                    <a:pt x="820" y="3594"/>
                  </a:lnTo>
                  <a:lnTo>
                    <a:pt x="824" y="3594"/>
                  </a:lnTo>
                  <a:lnTo>
                    <a:pt x="828" y="3590"/>
                  </a:lnTo>
                  <a:lnTo>
                    <a:pt x="832" y="3588"/>
                  </a:lnTo>
                  <a:lnTo>
                    <a:pt x="840" y="3586"/>
                  </a:lnTo>
                  <a:lnTo>
                    <a:pt x="866" y="3582"/>
                  </a:lnTo>
                  <a:lnTo>
                    <a:pt x="892" y="3582"/>
                  </a:lnTo>
                  <a:lnTo>
                    <a:pt x="900" y="3584"/>
                  </a:lnTo>
                  <a:lnTo>
                    <a:pt x="904" y="3586"/>
                  </a:lnTo>
                  <a:lnTo>
                    <a:pt x="904" y="3588"/>
                  </a:lnTo>
                  <a:lnTo>
                    <a:pt x="904" y="3598"/>
                  </a:lnTo>
                  <a:lnTo>
                    <a:pt x="904" y="3606"/>
                  </a:lnTo>
                  <a:lnTo>
                    <a:pt x="904" y="3608"/>
                  </a:lnTo>
                  <a:lnTo>
                    <a:pt x="906" y="3610"/>
                  </a:lnTo>
                  <a:lnTo>
                    <a:pt x="916" y="3612"/>
                  </a:lnTo>
                  <a:lnTo>
                    <a:pt x="920" y="3612"/>
                  </a:lnTo>
                  <a:lnTo>
                    <a:pt x="924" y="3614"/>
                  </a:lnTo>
                  <a:lnTo>
                    <a:pt x="926" y="3616"/>
                  </a:lnTo>
                  <a:lnTo>
                    <a:pt x="926" y="3620"/>
                  </a:lnTo>
                  <a:lnTo>
                    <a:pt x="926" y="3626"/>
                  </a:lnTo>
                  <a:lnTo>
                    <a:pt x="926" y="3630"/>
                  </a:lnTo>
                  <a:lnTo>
                    <a:pt x="928" y="3634"/>
                  </a:lnTo>
                  <a:lnTo>
                    <a:pt x="932" y="3638"/>
                  </a:lnTo>
                  <a:lnTo>
                    <a:pt x="932" y="3642"/>
                  </a:lnTo>
                  <a:lnTo>
                    <a:pt x="932" y="3646"/>
                  </a:lnTo>
                  <a:lnTo>
                    <a:pt x="934" y="3652"/>
                  </a:lnTo>
                  <a:lnTo>
                    <a:pt x="938" y="3654"/>
                  </a:lnTo>
                  <a:lnTo>
                    <a:pt x="936" y="3656"/>
                  </a:lnTo>
                  <a:lnTo>
                    <a:pt x="936" y="3658"/>
                  </a:lnTo>
                  <a:lnTo>
                    <a:pt x="940" y="3662"/>
                  </a:lnTo>
                  <a:lnTo>
                    <a:pt x="944" y="3664"/>
                  </a:lnTo>
                  <a:lnTo>
                    <a:pt x="946" y="3664"/>
                  </a:lnTo>
                  <a:lnTo>
                    <a:pt x="950" y="3664"/>
                  </a:lnTo>
                  <a:lnTo>
                    <a:pt x="952" y="3662"/>
                  </a:lnTo>
                  <a:lnTo>
                    <a:pt x="956" y="3664"/>
                  </a:lnTo>
                  <a:lnTo>
                    <a:pt x="958" y="3666"/>
                  </a:lnTo>
                  <a:lnTo>
                    <a:pt x="962" y="3670"/>
                  </a:lnTo>
                  <a:lnTo>
                    <a:pt x="966" y="3674"/>
                  </a:lnTo>
                  <a:lnTo>
                    <a:pt x="972" y="3676"/>
                  </a:lnTo>
                  <a:lnTo>
                    <a:pt x="976" y="3680"/>
                  </a:lnTo>
                  <a:lnTo>
                    <a:pt x="982" y="3690"/>
                  </a:lnTo>
                  <a:lnTo>
                    <a:pt x="986" y="3696"/>
                  </a:lnTo>
                  <a:lnTo>
                    <a:pt x="992" y="3702"/>
                  </a:lnTo>
                  <a:lnTo>
                    <a:pt x="1000" y="3708"/>
                  </a:lnTo>
                  <a:lnTo>
                    <a:pt x="1008" y="3712"/>
                  </a:lnTo>
                  <a:lnTo>
                    <a:pt x="1016" y="3716"/>
                  </a:lnTo>
                  <a:lnTo>
                    <a:pt x="1024" y="3716"/>
                  </a:lnTo>
                  <a:lnTo>
                    <a:pt x="1032" y="3716"/>
                  </a:lnTo>
                  <a:lnTo>
                    <a:pt x="1038" y="3712"/>
                  </a:lnTo>
                  <a:lnTo>
                    <a:pt x="1044" y="3708"/>
                  </a:lnTo>
                  <a:lnTo>
                    <a:pt x="1048" y="3708"/>
                  </a:lnTo>
                  <a:lnTo>
                    <a:pt x="1052" y="3710"/>
                  </a:lnTo>
                  <a:lnTo>
                    <a:pt x="1052" y="3714"/>
                  </a:lnTo>
                  <a:lnTo>
                    <a:pt x="1050" y="3720"/>
                  </a:lnTo>
                  <a:lnTo>
                    <a:pt x="1046" y="3726"/>
                  </a:lnTo>
                  <a:lnTo>
                    <a:pt x="1040" y="3730"/>
                  </a:lnTo>
                  <a:lnTo>
                    <a:pt x="1028" y="3734"/>
                  </a:lnTo>
                  <a:lnTo>
                    <a:pt x="1016" y="3736"/>
                  </a:lnTo>
                  <a:lnTo>
                    <a:pt x="1006" y="3734"/>
                  </a:lnTo>
                  <a:lnTo>
                    <a:pt x="992" y="3732"/>
                  </a:lnTo>
                  <a:lnTo>
                    <a:pt x="992" y="3734"/>
                  </a:lnTo>
                  <a:lnTo>
                    <a:pt x="994" y="3740"/>
                  </a:lnTo>
                  <a:lnTo>
                    <a:pt x="1018" y="3770"/>
                  </a:lnTo>
                  <a:lnTo>
                    <a:pt x="1048" y="3804"/>
                  </a:lnTo>
                  <a:lnTo>
                    <a:pt x="1060" y="3814"/>
                  </a:lnTo>
                  <a:lnTo>
                    <a:pt x="1070" y="3820"/>
                  </a:lnTo>
                  <a:lnTo>
                    <a:pt x="1078" y="3822"/>
                  </a:lnTo>
                  <a:lnTo>
                    <a:pt x="1090" y="3818"/>
                  </a:lnTo>
                  <a:lnTo>
                    <a:pt x="1102" y="3810"/>
                  </a:lnTo>
                  <a:lnTo>
                    <a:pt x="1116" y="3798"/>
                  </a:lnTo>
                  <a:lnTo>
                    <a:pt x="1124" y="3790"/>
                  </a:lnTo>
                  <a:lnTo>
                    <a:pt x="1128" y="3782"/>
                  </a:lnTo>
                  <a:lnTo>
                    <a:pt x="1128" y="3772"/>
                  </a:lnTo>
                  <a:lnTo>
                    <a:pt x="1128" y="3764"/>
                  </a:lnTo>
                  <a:lnTo>
                    <a:pt x="1128" y="3756"/>
                  </a:lnTo>
                  <a:lnTo>
                    <a:pt x="1128" y="3750"/>
                  </a:lnTo>
                  <a:lnTo>
                    <a:pt x="1132" y="3744"/>
                  </a:lnTo>
                  <a:lnTo>
                    <a:pt x="1138" y="3742"/>
                  </a:lnTo>
                  <a:lnTo>
                    <a:pt x="1144" y="3740"/>
                  </a:lnTo>
                  <a:lnTo>
                    <a:pt x="1148" y="3740"/>
                  </a:lnTo>
                  <a:lnTo>
                    <a:pt x="1148" y="3742"/>
                  </a:lnTo>
                  <a:lnTo>
                    <a:pt x="1146" y="3746"/>
                  </a:lnTo>
                  <a:lnTo>
                    <a:pt x="1142" y="3754"/>
                  </a:lnTo>
                  <a:lnTo>
                    <a:pt x="1142" y="3760"/>
                  </a:lnTo>
                  <a:lnTo>
                    <a:pt x="1144" y="3764"/>
                  </a:lnTo>
                  <a:lnTo>
                    <a:pt x="1146" y="3770"/>
                  </a:lnTo>
                  <a:lnTo>
                    <a:pt x="1146" y="3774"/>
                  </a:lnTo>
                  <a:lnTo>
                    <a:pt x="1144" y="3778"/>
                  </a:lnTo>
                  <a:lnTo>
                    <a:pt x="1144" y="3782"/>
                  </a:lnTo>
                  <a:lnTo>
                    <a:pt x="1144" y="3788"/>
                  </a:lnTo>
                  <a:lnTo>
                    <a:pt x="1146" y="3794"/>
                  </a:lnTo>
                  <a:lnTo>
                    <a:pt x="1150" y="3804"/>
                  </a:lnTo>
                  <a:lnTo>
                    <a:pt x="1154" y="3814"/>
                  </a:lnTo>
                  <a:lnTo>
                    <a:pt x="1154" y="3822"/>
                  </a:lnTo>
                  <a:lnTo>
                    <a:pt x="1150" y="3838"/>
                  </a:lnTo>
                  <a:lnTo>
                    <a:pt x="1148" y="3848"/>
                  </a:lnTo>
                  <a:lnTo>
                    <a:pt x="1148" y="3864"/>
                  </a:lnTo>
                  <a:lnTo>
                    <a:pt x="1148" y="3884"/>
                  </a:lnTo>
                  <a:lnTo>
                    <a:pt x="1152" y="3912"/>
                  </a:lnTo>
                  <a:lnTo>
                    <a:pt x="1170" y="4010"/>
                  </a:lnTo>
                  <a:lnTo>
                    <a:pt x="1176" y="4042"/>
                  </a:lnTo>
                  <a:lnTo>
                    <a:pt x="1184" y="4060"/>
                  </a:lnTo>
                  <a:lnTo>
                    <a:pt x="1194" y="4084"/>
                  </a:lnTo>
                  <a:lnTo>
                    <a:pt x="1210" y="4122"/>
                  </a:lnTo>
                  <a:lnTo>
                    <a:pt x="1224" y="4164"/>
                  </a:lnTo>
                  <a:lnTo>
                    <a:pt x="1230" y="4184"/>
                  </a:lnTo>
                  <a:lnTo>
                    <a:pt x="1232" y="4204"/>
                  </a:lnTo>
                  <a:lnTo>
                    <a:pt x="1236" y="4220"/>
                  </a:lnTo>
                  <a:lnTo>
                    <a:pt x="1240" y="4232"/>
                  </a:lnTo>
                  <a:lnTo>
                    <a:pt x="1254" y="4256"/>
                  </a:lnTo>
                  <a:lnTo>
                    <a:pt x="1262" y="4268"/>
                  </a:lnTo>
                  <a:lnTo>
                    <a:pt x="1268" y="4284"/>
                  </a:lnTo>
                  <a:lnTo>
                    <a:pt x="1276" y="4304"/>
                  </a:lnTo>
                  <a:lnTo>
                    <a:pt x="1282" y="4330"/>
                  </a:lnTo>
                  <a:lnTo>
                    <a:pt x="1290" y="4358"/>
                  </a:lnTo>
                  <a:lnTo>
                    <a:pt x="1296" y="4384"/>
                  </a:lnTo>
                  <a:lnTo>
                    <a:pt x="1306" y="4406"/>
                  </a:lnTo>
                  <a:lnTo>
                    <a:pt x="1314" y="4424"/>
                  </a:lnTo>
                  <a:lnTo>
                    <a:pt x="1324" y="4436"/>
                  </a:lnTo>
                  <a:lnTo>
                    <a:pt x="1328" y="4442"/>
                  </a:lnTo>
                  <a:lnTo>
                    <a:pt x="1334" y="4444"/>
                  </a:lnTo>
                  <a:lnTo>
                    <a:pt x="1338" y="4446"/>
                  </a:lnTo>
                  <a:lnTo>
                    <a:pt x="1344" y="4446"/>
                  </a:lnTo>
                  <a:lnTo>
                    <a:pt x="1348" y="4444"/>
                  </a:lnTo>
                  <a:lnTo>
                    <a:pt x="1354" y="4440"/>
                  </a:lnTo>
                  <a:lnTo>
                    <a:pt x="1362" y="4432"/>
                  </a:lnTo>
                  <a:lnTo>
                    <a:pt x="1366" y="4424"/>
                  </a:lnTo>
                  <a:lnTo>
                    <a:pt x="1368" y="4416"/>
                  </a:lnTo>
                  <a:lnTo>
                    <a:pt x="1368" y="4410"/>
                  </a:lnTo>
                  <a:lnTo>
                    <a:pt x="1368" y="4406"/>
                  </a:lnTo>
                  <a:lnTo>
                    <a:pt x="1372" y="4400"/>
                  </a:lnTo>
                  <a:lnTo>
                    <a:pt x="1376" y="4396"/>
                  </a:lnTo>
                  <a:lnTo>
                    <a:pt x="1384" y="4394"/>
                  </a:lnTo>
                  <a:lnTo>
                    <a:pt x="1402" y="4390"/>
                  </a:lnTo>
                  <a:lnTo>
                    <a:pt x="1412" y="4390"/>
                  </a:lnTo>
                  <a:lnTo>
                    <a:pt x="1418" y="4390"/>
                  </a:lnTo>
                  <a:lnTo>
                    <a:pt x="1420" y="4390"/>
                  </a:lnTo>
                  <a:lnTo>
                    <a:pt x="1420" y="4388"/>
                  </a:lnTo>
                  <a:lnTo>
                    <a:pt x="1420" y="4386"/>
                  </a:lnTo>
                  <a:lnTo>
                    <a:pt x="1416" y="4384"/>
                  </a:lnTo>
                  <a:lnTo>
                    <a:pt x="1408" y="4382"/>
                  </a:lnTo>
                  <a:lnTo>
                    <a:pt x="1404" y="4380"/>
                  </a:lnTo>
                  <a:lnTo>
                    <a:pt x="1400" y="4376"/>
                  </a:lnTo>
                  <a:lnTo>
                    <a:pt x="1402" y="4370"/>
                  </a:lnTo>
                  <a:lnTo>
                    <a:pt x="1406" y="4362"/>
                  </a:lnTo>
                  <a:lnTo>
                    <a:pt x="1410" y="4354"/>
                  </a:lnTo>
                  <a:lnTo>
                    <a:pt x="1412" y="4348"/>
                  </a:lnTo>
                  <a:lnTo>
                    <a:pt x="1412" y="4342"/>
                  </a:lnTo>
                  <a:lnTo>
                    <a:pt x="1414" y="4340"/>
                  </a:lnTo>
                  <a:lnTo>
                    <a:pt x="1428" y="4338"/>
                  </a:lnTo>
                  <a:lnTo>
                    <a:pt x="1434" y="4336"/>
                  </a:lnTo>
                  <a:lnTo>
                    <a:pt x="1436" y="4334"/>
                  </a:lnTo>
                  <a:lnTo>
                    <a:pt x="1438" y="4332"/>
                  </a:lnTo>
                  <a:lnTo>
                    <a:pt x="1438" y="4322"/>
                  </a:lnTo>
                  <a:lnTo>
                    <a:pt x="1436" y="4312"/>
                  </a:lnTo>
                  <a:lnTo>
                    <a:pt x="1434" y="4298"/>
                  </a:lnTo>
                  <a:lnTo>
                    <a:pt x="1432" y="4284"/>
                  </a:lnTo>
                  <a:lnTo>
                    <a:pt x="1434" y="4266"/>
                  </a:lnTo>
                  <a:lnTo>
                    <a:pt x="1440" y="4246"/>
                  </a:lnTo>
                  <a:lnTo>
                    <a:pt x="1448" y="4226"/>
                  </a:lnTo>
                  <a:lnTo>
                    <a:pt x="1454" y="4206"/>
                  </a:lnTo>
                  <a:lnTo>
                    <a:pt x="1456" y="4196"/>
                  </a:lnTo>
                  <a:lnTo>
                    <a:pt x="1454" y="4186"/>
                  </a:lnTo>
                  <a:lnTo>
                    <a:pt x="1452" y="4172"/>
                  </a:lnTo>
                  <a:lnTo>
                    <a:pt x="1448" y="4154"/>
                  </a:lnTo>
                  <a:lnTo>
                    <a:pt x="1448" y="4144"/>
                  </a:lnTo>
                  <a:lnTo>
                    <a:pt x="1450" y="4138"/>
                  </a:lnTo>
                  <a:lnTo>
                    <a:pt x="1450" y="4128"/>
                  </a:lnTo>
                  <a:lnTo>
                    <a:pt x="1446" y="4108"/>
                  </a:lnTo>
                  <a:lnTo>
                    <a:pt x="1444" y="4098"/>
                  </a:lnTo>
                  <a:lnTo>
                    <a:pt x="1442" y="4088"/>
                  </a:lnTo>
                  <a:lnTo>
                    <a:pt x="1444" y="4082"/>
                  </a:lnTo>
                  <a:lnTo>
                    <a:pt x="1444" y="4076"/>
                  </a:lnTo>
                  <a:lnTo>
                    <a:pt x="1448" y="4074"/>
                  </a:lnTo>
                  <a:lnTo>
                    <a:pt x="1452" y="4070"/>
                  </a:lnTo>
                  <a:lnTo>
                    <a:pt x="1460" y="4068"/>
                  </a:lnTo>
                  <a:lnTo>
                    <a:pt x="1470" y="4066"/>
                  </a:lnTo>
                  <a:lnTo>
                    <a:pt x="1480" y="4064"/>
                  </a:lnTo>
                  <a:lnTo>
                    <a:pt x="1488" y="4058"/>
                  </a:lnTo>
                  <a:lnTo>
                    <a:pt x="1490" y="4054"/>
                  </a:lnTo>
                  <a:lnTo>
                    <a:pt x="1492" y="4050"/>
                  </a:lnTo>
                  <a:lnTo>
                    <a:pt x="1494" y="4040"/>
                  </a:lnTo>
                  <a:lnTo>
                    <a:pt x="1496" y="4038"/>
                  </a:lnTo>
                  <a:lnTo>
                    <a:pt x="1498" y="4038"/>
                  </a:lnTo>
                  <a:lnTo>
                    <a:pt x="1502" y="4040"/>
                  </a:lnTo>
                  <a:lnTo>
                    <a:pt x="1506" y="4042"/>
                  </a:lnTo>
                  <a:lnTo>
                    <a:pt x="1512" y="4042"/>
                  </a:lnTo>
                  <a:lnTo>
                    <a:pt x="1520" y="4040"/>
                  </a:lnTo>
                  <a:lnTo>
                    <a:pt x="1530" y="4032"/>
                  </a:lnTo>
                  <a:lnTo>
                    <a:pt x="1536" y="4024"/>
                  </a:lnTo>
                  <a:lnTo>
                    <a:pt x="1538" y="4020"/>
                  </a:lnTo>
                  <a:lnTo>
                    <a:pt x="1538" y="4016"/>
                  </a:lnTo>
                  <a:lnTo>
                    <a:pt x="1538" y="4014"/>
                  </a:lnTo>
                  <a:lnTo>
                    <a:pt x="1538" y="4010"/>
                  </a:lnTo>
                  <a:lnTo>
                    <a:pt x="1542" y="4004"/>
                  </a:lnTo>
                  <a:lnTo>
                    <a:pt x="1550" y="3996"/>
                  </a:lnTo>
                  <a:lnTo>
                    <a:pt x="1566" y="3982"/>
                  </a:lnTo>
                  <a:lnTo>
                    <a:pt x="1584" y="3966"/>
                  </a:lnTo>
                  <a:lnTo>
                    <a:pt x="1600" y="3950"/>
                  </a:lnTo>
                  <a:lnTo>
                    <a:pt x="1624" y="3918"/>
                  </a:lnTo>
                  <a:lnTo>
                    <a:pt x="1644" y="3892"/>
                  </a:lnTo>
                  <a:lnTo>
                    <a:pt x="1654" y="3880"/>
                  </a:lnTo>
                  <a:lnTo>
                    <a:pt x="1666" y="3870"/>
                  </a:lnTo>
                  <a:lnTo>
                    <a:pt x="1674" y="3866"/>
                  </a:lnTo>
                  <a:lnTo>
                    <a:pt x="1680" y="3864"/>
                  </a:lnTo>
                  <a:lnTo>
                    <a:pt x="1688" y="3864"/>
                  </a:lnTo>
                  <a:lnTo>
                    <a:pt x="1692" y="3864"/>
                  </a:lnTo>
                  <a:lnTo>
                    <a:pt x="1696" y="3860"/>
                  </a:lnTo>
                  <a:lnTo>
                    <a:pt x="1704" y="3852"/>
                  </a:lnTo>
                  <a:lnTo>
                    <a:pt x="1714" y="3840"/>
                  </a:lnTo>
                  <a:lnTo>
                    <a:pt x="1722" y="3828"/>
                  </a:lnTo>
                  <a:lnTo>
                    <a:pt x="1724" y="3816"/>
                  </a:lnTo>
                  <a:lnTo>
                    <a:pt x="1724" y="3808"/>
                  </a:lnTo>
                  <a:lnTo>
                    <a:pt x="1722" y="3802"/>
                  </a:lnTo>
                  <a:lnTo>
                    <a:pt x="1720" y="3796"/>
                  </a:lnTo>
                  <a:lnTo>
                    <a:pt x="1720" y="3790"/>
                  </a:lnTo>
                  <a:lnTo>
                    <a:pt x="1724" y="3784"/>
                  </a:lnTo>
                  <a:lnTo>
                    <a:pt x="1736" y="3778"/>
                  </a:lnTo>
                  <a:lnTo>
                    <a:pt x="1748" y="3772"/>
                  </a:lnTo>
                  <a:lnTo>
                    <a:pt x="1756" y="3766"/>
                  </a:lnTo>
                  <a:lnTo>
                    <a:pt x="1768" y="3758"/>
                  </a:lnTo>
                  <a:lnTo>
                    <a:pt x="1770" y="3756"/>
                  </a:lnTo>
                  <a:lnTo>
                    <a:pt x="1772" y="3756"/>
                  </a:lnTo>
                  <a:lnTo>
                    <a:pt x="1774" y="3766"/>
                  </a:lnTo>
                  <a:lnTo>
                    <a:pt x="1774" y="3772"/>
                  </a:lnTo>
                  <a:lnTo>
                    <a:pt x="1778" y="3776"/>
                  </a:lnTo>
                  <a:lnTo>
                    <a:pt x="1780" y="3778"/>
                  </a:lnTo>
                  <a:lnTo>
                    <a:pt x="1784" y="3778"/>
                  </a:lnTo>
                  <a:lnTo>
                    <a:pt x="1790" y="3774"/>
                  </a:lnTo>
                  <a:lnTo>
                    <a:pt x="1794" y="3774"/>
                  </a:lnTo>
                  <a:lnTo>
                    <a:pt x="1798" y="3774"/>
                  </a:lnTo>
                  <a:lnTo>
                    <a:pt x="1804" y="3776"/>
                  </a:lnTo>
                  <a:lnTo>
                    <a:pt x="1808" y="3776"/>
                  </a:lnTo>
                  <a:lnTo>
                    <a:pt x="1810" y="3774"/>
                  </a:lnTo>
                  <a:lnTo>
                    <a:pt x="1808" y="3768"/>
                  </a:lnTo>
                  <a:lnTo>
                    <a:pt x="1806" y="3760"/>
                  </a:lnTo>
                  <a:lnTo>
                    <a:pt x="1806" y="3758"/>
                  </a:lnTo>
                  <a:lnTo>
                    <a:pt x="1810" y="3756"/>
                  </a:lnTo>
                  <a:lnTo>
                    <a:pt x="1812" y="3762"/>
                  </a:lnTo>
                  <a:lnTo>
                    <a:pt x="1816" y="3766"/>
                  </a:lnTo>
                  <a:lnTo>
                    <a:pt x="1818" y="3766"/>
                  </a:lnTo>
                  <a:lnTo>
                    <a:pt x="1820" y="3766"/>
                  </a:lnTo>
                  <a:lnTo>
                    <a:pt x="1824" y="3766"/>
                  </a:lnTo>
                  <a:lnTo>
                    <a:pt x="1826" y="3766"/>
                  </a:lnTo>
                  <a:lnTo>
                    <a:pt x="1828" y="3768"/>
                  </a:lnTo>
                  <a:lnTo>
                    <a:pt x="1830" y="3770"/>
                  </a:lnTo>
                  <a:lnTo>
                    <a:pt x="1832" y="3770"/>
                  </a:lnTo>
                  <a:lnTo>
                    <a:pt x="1836" y="3764"/>
                  </a:lnTo>
                  <a:lnTo>
                    <a:pt x="1842" y="3760"/>
                  </a:lnTo>
                  <a:lnTo>
                    <a:pt x="1844" y="3760"/>
                  </a:lnTo>
                  <a:lnTo>
                    <a:pt x="1848" y="3762"/>
                  </a:lnTo>
                  <a:lnTo>
                    <a:pt x="1852" y="3766"/>
                  </a:lnTo>
                  <a:lnTo>
                    <a:pt x="1856" y="3764"/>
                  </a:lnTo>
                  <a:lnTo>
                    <a:pt x="1860" y="3762"/>
                  </a:lnTo>
                  <a:lnTo>
                    <a:pt x="1864" y="3756"/>
                  </a:lnTo>
                  <a:lnTo>
                    <a:pt x="1866" y="3748"/>
                  </a:lnTo>
                  <a:lnTo>
                    <a:pt x="1868" y="3740"/>
                  </a:lnTo>
                  <a:lnTo>
                    <a:pt x="1868" y="3734"/>
                  </a:lnTo>
                  <a:lnTo>
                    <a:pt x="1866" y="3726"/>
                  </a:lnTo>
                  <a:lnTo>
                    <a:pt x="1864" y="3716"/>
                  </a:lnTo>
                  <a:lnTo>
                    <a:pt x="1866" y="3706"/>
                  </a:lnTo>
                  <a:lnTo>
                    <a:pt x="1866" y="3698"/>
                  </a:lnTo>
                  <a:lnTo>
                    <a:pt x="1866" y="3690"/>
                  </a:lnTo>
                  <a:lnTo>
                    <a:pt x="1864" y="3686"/>
                  </a:lnTo>
                  <a:lnTo>
                    <a:pt x="1866" y="3684"/>
                  </a:lnTo>
                  <a:lnTo>
                    <a:pt x="1868" y="3680"/>
                  </a:lnTo>
                  <a:lnTo>
                    <a:pt x="1870" y="3676"/>
                  </a:lnTo>
                  <a:lnTo>
                    <a:pt x="1872" y="3678"/>
                  </a:lnTo>
                  <a:lnTo>
                    <a:pt x="1872" y="3684"/>
                  </a:lnTo>
                  <a:lnTo>
                    <a:pt x="1876" y="3710"/>
                  </a:lnTo>
                  <a:lnTo>
                    <a:pt x="1880" y="3720"/>
                  </a:lnTo>
                  <a:lnTo>
                    <a:pt x="1882" y="3724"/>
                  </a:lnTo>
                  <a:lnTo>
                    <a:pt x="1884" y="3726"/>
                  </a:lnTo>
                  <a:lnTo>
                    <a:pt x="1888" y="3726"/>
                  </a:lnTo>
                  <a:lnTo>
                    <a:pt x="1890" y="3726"/>
                  </a:lnTo>
                  <a:lnTo>
                    <a:pt x="1898" y="3722"/>
                  </a:lnTo>
                  <a:lnTo>
                    <a:pt x="1900" y="3720"/>
                  </a:lnTo>
                  <a:lnTo>
                    <a:pt x="1904" y="3720"/>
                  </a:lnTo>
                  <a:lnTo>
                    <a:pt x="1906" y="3722"/>
                  </a:lnTo>
                  <a:lnTo>
                    <a:pt x="1910" y="3726"/>
                  </a:lnTo>
                  <a:lnTo>
                    <a:pt x="1916" y="3738"/>
                  </a:lnTo>
                  <a:lnTo>
                    <a:pt x="1922" y="3760"/>
                  </a:lnTo>
                  <a:lnTo>
                    <a:pt x="1926" y="3768"/>
                  </a:lnTo>
                  <a:lnTo>
                    <a:pt x="1928" y="3772"/>
                  </a:lnTo>
                  <a:lnTo>
                    <a:pt x="1928" y="3774"/>
                  </a:lnTo>
                  <a:lnTo>
                    <a:pt x="1928" y="3780"/>
                  </a:lnTo>
                  <a:lnTo>
                    <a:pt x="1926" y="3786"/>
                  </a:lnTo>
                  <a:lnTo>
                    <a:pt x="1926" y="3792"/>
                  </a:lnTo>
                  <a:lnTo>
                    <a:pt x="1930" y="3804"/>
                  </a:lnTo>
                  <a:lnTo>
                    <a:pt x="1934" y="3814"/>
                  </a:lnTo>
                  <a:lnTo>
                    <a:pt x="1936" y="3810"/>
                  </a:lnTo>
                  <a:lnTo>
                    <a:pt x="1936" y="3800"/>
                  </a:lnTo>
                  <a:lnTo>
                    <a:pt x="1938" y="3806"/>
                  </a:lnTo>
                  <a:lnTo>
                    <a:pt x="1942" y="3816"/>
                  </a:lnTo>
                  <a:lnTo>
                    <a:pt x="1946" y="3828"/>
                  </a:lnTo>
                  <a:lnTo>
                    <a:pt x="1952" y="3838"/>
                  </a:lnTo>
                  <a:lnTo>
                    <a:pt x="1968" y="3862"/>
                  </a:lnTo>
                  <a:lnTo>
                    <a:pt x="1972" y="3864"/>
                  </a:lnTo>
                  <a:lnTo>
                    <a:pt x="1974" y="3860"/>
                  </a:lnTo>
                  <a:lnTo>
                    <a:pt x="1976" y="3856"/>
                  </a:lnTo>
                  <a:lnTo>
                    <a:pt x="1978" y="3854"/>
                  </a:lnTo>
                  <a:lnTo>
                    <a:pt x="1980" y="3854"/>
                  </a:lnTo>
                  <a:lnTo>
                    <a:pt x="1982" y="3854"/>
                  </a:lnTo>
                  <a:lnTo>
                    <a:pt x="1990" y="3862"/>
                  </a:lnTo>
                  <a:lnTo>
                    <a:pt x="1994" y="3870"/>
                  </a:lnTo>
                  <a:lnTo>
                    <a:pt x="1998" y="3876"/>
                  </a:lnTo>
                  <a:lnTo>
                    <a:pt x="2004" y="3882"/>
                  </a:lnTo>
                  <a:lnTo>
                    <a:pt x="2008" y="3886"/>
                  </a:lnTo>
                  <a:lnTo>
                    <a:pt x="2008" y="3888"/>
                  </a:lnTo>
                  <a:lnTo>
                    <a:pt x="2006" y="3890"/>
                  </a:lnTo>
                  <a:lnTo>
                    <a:pt x="2002" y="3892"/>
                  </a:lnTo>
                  <a:lnTo>
                    <a:pt x="2000" y="3892"/>
                  </a:lnTo>
                  <a:lnTo>
                    <a:pt x="1996" y="3890"/>
                  </a:lnTo>
                  <a:lnTo>
                    <a:pt x="1992" y="3886"/>
                  </a:lnTo>
                  <a:lnTo>
                    <a:pt x="1990" y="3886"/>
                  </a:lnTo>
                  <a:lnTo>
                    <a:pt x="1988" y="3888"/>
                  </a:lnTo>
                  <a:lnTo>
                    <a:pt x="1986" y="3890"/>
                  </a:lnTo>
                  <a:lnTo>
                    <a:pt x="1986" y="3894"/>
                  </a:lnTo>
                  <a:lnTo>
                    <a:pt x="1992" y="3904"/>
                  </a:lnTo>
                  <a:lnTo>
                    <a:pt x="1998" y="3910"/>
                  </a:lnTo>
                  <a:lnTo>
                    <a:pt x="2000" y="3912"/>
                  </a:lnTo>
                  <a:lnTo>
                    <a:pt x="2000" y="3910"/>
                  </a:lnTo>
                  <a:lnTo>
                    <a:pt x="2002" y="3904"/>
                  </a:lnTo>
                  <a:lnTo>
                    <a:pt x="2004" y="3900"/>
                  </a:lnTo>
                  <a:lnTo>
                    <a:pt x="2006" y="3900"/>
                  </a:lnTo>
                  <a:lnTo>
                    <a:pt x="2010" y="3912"/>
                  </a:lnTo>
                  <a:lnTo>
                    <a:pt x="2016" y="3930"/>
                  </a:lnTo>
                  <a:lnTo>
                    <a:pt x="2024" y="3950"/>
                  </a:lnTo>
                  <a:lnTo>
                    <a:pt x="2028" y="3960"/>
                  </a:lnTo>
                  <a:lnTo>
                    <a:pt x="2032" y="3972"/>
                  </a:lnTo>
                  <a:lnTo>
                    <a:pt x="2032" y="3982"/>
                  </a:lnTo>
                  <a:lnTo>
                    <a:pt x="2030" y="3992"/>
                  </a:lnTo>
                  <a:lnTo>
                    <a:pt x="2016" y="4034"/>
                  </a:lnTo>
                  <a:lnTo>
                    <a:pt x="2014" y="4050"/>
                  </a:lnTo>
                  <a:lnTo>
                    <a:pt x="2014" y="4056"/>
                  </a:lnTo>
                  <a:lnTo>
                    <a:pt x="2016" y="4058"/>
                  </a:lnTo>
                  <a:lnTo>
                    <a:pt x="2020" y="4058"/>
                  </a:lnTo>
                  <a:lnTo>
                    <a:pt x="2022" y="4056"/>
                  </a:lnTo>
                  <a:lnTo>
                    <a:pt x="2026" y="4050"/>
                  </a:lnTo>
                  <a:lnTo>
                    <a:pt x="2028" y="4044"/>
                  </a:lnTo>
                  <a:lnTo>
                    <a:pt x="2030" y="4042"/>
                  </a:lnTo>
                  <a:lnTo>
                    <a:pt x="2034" y="4042"/>
                  </a:lnTo>
                  <a:lnTo>
                    <a:pt x="2036" y="4042"/>
                  </a:lnTo>
                  <a:lnTo>
                    <a:pt x="2036" y="4044"/>
                  </a:lnTo>
                  <a:lnTo>
                    <a:pt x="2032" y="4048"/>
                  </a:lnTo>
                  <a:lnTo>
                    <a:pt x="2032" y="4054"/>
                  </a:lnTo>
                  <a:lnTo>
                    <a:pt x="2032" y="4056"/>
                  </a:lnTo>
                  <a:lnTo>
                    <a:pt x="2036" y="4060"/>
                  </a:lnTo>
                  <a:lnTo>
                    <a:pt x="2040" y="4064"/>
                  </a:lnTo>
                  <a:lnTo>
                    <a:pt x="2042" y="4064"/>
                  </a:lnTo>
                  <a:lnTo>
                    <a:pt x="2046" y="4062"/>
                  </a:lnTo>
                  <a:lnTo>
                    <a:pt x="2048" y="4060"/>
                  </a:lnTo>
                  <a:lnTo>
                    <a:pt x="2050" y="4060"/>
                  </a:lnTo>
                  <a:lnTo>
                    <a:pt x="2052" y="4062"/>
                  </a:lnTo>
                  <a:lnTo>
                    <a:pt x="2056" y="4066"/>
                  </a:lnTo>
                  <a:lnTo>
                    <a:pt x="2062" y="4070"/>
                  </a:lnTo>
                  <a:lnTo>
                    <a:pt x="2066" y="4068"/>
                  </a:lnTo>
                  <a:lnTo>
                    <a:pt x="2068" y="4066"/>
                  </a:lnTo>
                  <a:lnTo>
                    <a:pt x="2072" y="4060"/>
                  </a:lnTo>
                  <a:lnTo>
                    <a:pt x="2080" y="4048"/>
                  </a:lnTo>
                  <a:lnTo>
                    <a:pt x="2086" y="4042"/>
                  </a:lnTo>
                  <a:lnTo>
                    <a:pt x="2092" y="4038"/>
                  </a:lnTo>
                  <a:lnTo>
                    <a:pt x="2106" y="4032"/>
                  </a:lnTo>
                  <a:lnTo>
                    <a:pt x="2112" y="4028"/>
                  </a:lnTo>
                  <a:lnTo>
                    <a:pt x="2118" y="4024"/>
                  </a:lnTo>
                  <a:lnTo>
                    <a:pt x="2122" y="4016"/>
                  </a:lnTo>
                  <a:lnTo>
                    <a:pt x="2124" y="4008"/>
                  </a:lnTo>
                  <a:lnTo>
                    <a:pt x="2126" y="3998"/>
                  </a:lnTo>
                  <a:lnTo>
                    <a:pt x="2122" y="3986"/>
                  </a:lnTo>
                  <a:lnTo>
                    <a:pt x="2128" y="3990"/>
                  </a:lnTo>
                  <a:lnTo>
                    <a:pt x="2130" y="3992"/>
                  </a:lnTo>
                  <a:lnTo>
                    <a:pt x="2132" y="3998"/>
                  </a:lnTo>
                  <a:lnTo>
                    <a:pt x="2132" y="4002"/>
                  </a:lnTo>
                  <a:lnTo>
                    <a:pt x="2136" y="4004"/>
                  </a:lnTo>
                  <a:lnTo>
                    <a:pt x="2138" y="4008"/>
                  </a:lnTo>
                  <a:lnTo>
                    <a:pt x="2140" y="4020"/>
                  </a:lnTo>
                  <a:lnTo>
                    <a:pt x="2144" y="4028"/>
                  </a:lnTo>
                  <a:lnTo>
                    <a:pt x="2146" y="4030"/>
                  </a:lnTo>
                  <a:lnTo>
                    <a:pt x="2148" y="4032"/>
                  </a:lnTo>
                  <a:lnTo>
                    <a:pt x="2152" y="4030"/>
                  </a:lnTo>
                  <a:lnTo>
                    <a:pt x="2156" y="4028"/>
                  </a:lnTo>
                  <a:lnTo>
                    <a:pt x="2158" y="4028"/>
                  </a:lnTo>
                  <a:lnTo>
                    <a:pt x="2156" y="4032"/>
                  </a:lnTo>
                  <a:lnTo>
                    <a:pt x="2152" y="4040"/>
                  </a:lnTo>
                  <a:lnTo>
                    <a:pt x="2150" y="4046"/>
                  </a:lnTo>
                  <a:lnTo>
                    <a:pt x="2150" y="4052"/>
                  </a:lnTo>
                  <a:lnTo>
                    <a:pt x="2154" y="4060"/>
                  </a:lnTo>
                  <a:lnTo>
                    <a:pt x="2156" y="4070"/>
                  </a:lnTo>
                  <a:lnTo>
                    <a:pt x="2158" y="4092"/>
                  </a:lnTo>
                  <a:lnTo>
                    <a:pt x="2160" y="4114"/>
                  </a:lnTo>
                  <a:lnTo>
                    <a:pt x="2164" y="4128"/>
                  </a:lnTo>
                  <a:lnTo>
                    <a:pt x="2168" y="4140"/>
                  </a:lnTo>
                  <a:lnTo>
                    <a:pt x="2172" y="4154"/>
                  </a:lnTo>
                  <a:lnTo>
                    <a:pt x="2172" y="4172"/>
                  </a:lnTo>
                  <a:lnTo>
                    <a:pt x="2174" y="4172"/>
                  </a:lnTo>
                  <a:lnTo>
                    <a:pt x="2176" y="4166"/>
                  </a:lnTo>
                  <a:lnTo>
                    <a:pt x="2178" y="4168"/>
                  </a:lnTo>
                  <a:lnTo>
                    <a:pt x="2180" y="4172"/>
                  </a:lnTo>
                  <a:lnTo>
                    <a:pt x="2184" y="4186"/>
                  </a:lnTo>
                  <a:lnTo>
                    <a:pt x="2188" y="4198"/>
                  </a:lnTo>
                  <a:lnTo>
                    <a:pt x="2190" y="4208"/>
                  </a:lnTo>
                  <a:lnTo>
                    <a:pt x="2192" y="4216"/>
                  </a:lnTo>
                  <a:lnTo>
                    <a:pt x="2194" y="4224"/>
                  </a:lnTo>
                  <a:lnTo>
                    <a:pt x="2192" y="4232"/>
                  </a:lnTo>
                  <a:lnTo>
                    <a:pt x="2192" y="4240"/>
                  </a:lnTo>
                  <a:lnTo>
                    <a:pt x="2192" y="4242"/>
                  </a:lnTo>
                  <a:lnTo>
                    <a:pt x="2194" y="4246"/>
                  </a:lnTo>
                  <a:lnTo>
                    <a:pt x="2194" y="4248"/>
                  </a:lnTo>
                  <a:lnTo>
                    <a:pt x="2194" y="4250"/>
                  </a:lnTo>
                  <a:lnTo>
                    <a:pt x="2192" y="4258"/>
                  </a:lnTo>
                  <a:lnTo>
                    <a:pt x="2190" y="4266"/>
                  </a:lnTo>
                  <a:lnTo>
                    <a:pt x="2192" y="4268"/>
                  </a:lnTo>
                  <a:lnTo>
                    <a:pt x="2196" y="4268"/>
                  </a:lnTo>
                  <a:lnTo>
                    <a:pt x="2198" y="4268"/>
                  </a:lnTo>
                  <a:lnTo>
                    <a:pt x="2200" y="4270"/>
                  </a:lnTo>
                  <a:lnTo>
                    <a:pt x="2200" y="4276"/>
                  </a:lnTo>
                  <a:lnTo>
                    <a:pt x="2196" y="4286"/>
                  </a:lnTo>
                  <a:lnTo>
                    <a:pt x="2196" y="4298"/>
                  </a:lnTo>
                  <a:lnTo>
                    <a:pt x="2194" y="4306"/>
                  </a:lnTo>
                  <a:lnTo>
                    <a:pt x="2192" y="4310"/>
                  </a:lnTo>
                  <a:lnTo>
                    <a:pt x="2190" y="4320"/>
                  </a:lnTo>
                  <a:lnTo>
                    <a:pt x="2188" y="4344"/>
                  </a:lnTo>
                  <a:lnTo>
                    <a:pt x="2188" y="4352"/>
                  </a:lnTo>
                  <a:lnTo>
                    <a:pt x="2190" y="4352"/>
                  </a:lnTo>
                  <a:lnTo>
                    <a:pt x="2198" y="4336"/>
                  </a:lnTo>
                  <a:lnTo>
                    <a:pt x="2198" y="4340"/>
                  </a:lnTo>
                  <a:lnTo>
                    <a:pt x="2198" y="4346"/>
                  </a:lnTo>
                  <a:lnTo>
                    <a:pt x="2190" y="4360"/>
                  </a:lnTo>
                  <a:lnTo>
                    <a:pt x="2186" y="4368"/>
                  </a:lnTo>
                  <a:lnTo>
                    <a:pt x="2188" y="4372"/>
                  </a:lnTo>
                  <a:lnTo>
                    <a:pt x="2188" y="4374"/>
                  </a:lnTo>
                  <a:lnTo>
                    <a:pt x="2186" y="4380"/>
                  </a:lnTo>
                  <a:lnTo>
                    <a:pt x="2182" y="4390"/>
                  </a:lnTo>
                  <a:lnTo>
                    <a:pt x="2182" y="4396"/>
                  </a:lnTo>
                  <a:lnTo>
                    <a:pt x="2182" y="4400"/>
                  </a:lnTo>
                  <a:lnTo>
                    <a:pt x="2180" y="4406"/>
                  </a:lnTo>
                  <a:lnTo>
                    <a:pt x="2178" y="4416"/>
                  </a:lnTo>
                  <a:lnTo>
                    <a:pt x="2176" y="4426"/>
                  </a:lnTo>
                  <a:lnTo>
                    <a:pt x="2178" y="4434"/>
                  </a:lnTo>
                  <a:lnTo>
                    <a:pt x="2180" y="4440"/>
                  </a:lnTo>
                  <a:lnTo>
                    <a:pt x="2182" y="4442"/>
                  </a:lnTo>
                  <a:lnTo>
                    <a:pt x="2184" y="4442"/>
                  </a:lnTo>
                  <a:lnTo>
                    <a:pt x="2186" y="4438"/>
                  </a:lnTo>
                  <a:lnTo>
                    <a:pt x="2190" y="4432"/>
                  </a:lnTo>
                  <a:lnTo>
                    <a:pt x="2190" y="4430"/>
                  </a:lnTo>
                  <a:lnTo>
                    <a:pt x="2192" y="4430"/>
                  </a:lnTo>
                  <a:lnTo>
                    <a:pt x="2198" y="4438"/>
                  </a:lnTo>
                  <a:lnTo>
                    <a:pt x="2204" y="4450"/>
                  </a:lnTo>
                  <a:lnTo>
                    <a:pt x="2210" y="4464"/>
                  </a:lnTo>
                  <a:lnTo>
                    <a:pt x="2220" y="4480"/>
                  </a:lnTo>
                  <a:lnTo>
                    <a:pt x="2224" y="4484"/>
                  </a:lnTo>
                  <a:lnTo>
                    <a:pt x="2228" y="4484"/>
                  </a:lnTo>
                  <a:lnTo>
                    <a:pt x="2232" y="4486"/>
                  </a:lnTo>
                  <a:lnTo>
                    <a:pt x="2234" y="4488"/>
                  </a:lnTo>
                  <a:lnTo>
                    <a:pt x="2234" y="4494"/>
                  </a:lnTo>
                  <a:lnTo>
                    <a:pt x="2234" y="4498"/>
                  </a:lnTo>
                  <a:lnTo>
                    <a:pt x="2236" y="4502"/>
                  </a:lnTo>
                  <a:lnTo>
                    <a:pt x="2238" y="4508"/>
                  </a:lnTo>
                  <a:lnTo>
                    <a:pt x="2248" y="4516"/>
                  </a:lnTo>
                  <a:lnTo>
                    <a:pt x="2254" y="4526"/>
                  </a:lnTo>
                  <a:lnTo>
                    <a:pt x="2258" y="4536"/>
                  </a:lnTo>
                  <a:lnTo>
                    <a:pt x="2262" y="4544"/>
                  </a:lnTo>
                  <a:lnTo>
                    <a:pt x="2266" y="4562"/>
                  </a:lnTo>
                  <a:lnTo>
                    <a:pt x="2266" y="4578"/>
                  </a:lnTo>
                  <a:lnTo>
                    <a:pt x="2266" y="4588"/>
                  </a:lnTo>
                  <a:lnTo>
                    <a:pt x="2264" y="4592"/>
                  </a:lnTo>
                  <a:lnTo>
                    <a:pt x="2264" y="4596"/>
                  </a:lnTo>
                  <a:lnTo>
                    <a:pt x="2268" y="4600"/>
                  </a:lnTo>
                  <a:lnTo>
                    <a:pt x="2270" y="4602"/>
                  </a:lnTo>
                  <a:lnTo>
                    <a:pt x="2272" y="4606"/>
                  </a:lnTo>
                  <a:lnTo>
                    <a:pt x="2274" y="4612"/>
                  </a:lnTo>
                  <a:lnTo>
                    <a:pt x="2272" y="4622"/>
                  </a:lnTo>
                  <a:lnTo>
                    <a:pt x="2272" y="4634"/>
                  </a:lnTo>
                  <a:lnTo>
                    <a:pt x="2276" y="4638"/>
                  </a:lnTo>
                  <a:lnTo>
                    <a:pt x="2278" y="4640"/>
                  </a:lnTo>
                  <a:lnTo>
                    <a:pt x="2278" y="4644"/>
                  </a:lnTo>
                  <a:lnTo>
                    <a:pt x="2278" y="4648"/>
                  </a:lnTo>
                  <a:lnTo>
                    <a:pt x="2282" y="4654"/>
                  </a:lnTo>
                  <a:lnTo>
                    <a:pt x="2292" y="4666"/>
                  </a:lnTo>
                  <a:lnTo>
                    <a:pt x="2296" y="4672"/>
                  </a:lnTo>
                  <a:lnTo>
                    <a:pt x="2300" y="4680"/>
                  </a:lnTo>
                  <a:lnTo>
                    <a:pt x="2302" y="4688"/>
                  </a:lnTo>
                  <a:lnTo>
                    <a:pt x="2302" y="4696"/>
                  </a:lnTo>
                  <a:lnTo>
                    <a:pt x="2302" y="4700"/>
                  </a:lnTo>
                  <a:lnTo>
                    <a:pt x="2302" y="4702"/>
                  </a:lnTo>
                  <a:lnTo>
                    <a:pt x="2308" y="4708"/>
                  </a:lnTo>
                  <a:lnTo>
                    <a:pt x="2320" y="4716"/>
                  </a:lnTo>
                  <a:lnTo>
                    <a:pt x="2330" y="4724"/>
                  </a:lnTo>
                  <a:lnTo>
                    <a:pt x="2344" y="4736"/>
                  </a:lnTo>
                  <a:lnTo>
                    <a:pt x="2354" y="4746"/>
                  </a:lnTo>
                  <a:lnTo>
                    <a:pt x="2364" y="4754"/>
                  </a:lnTo>
                  <a:lnTo>
                    <a:pt x="2376" y="4760"/>
                  </a:lnTo>
                  <a:lnTo>
                    <a:pt x="2382" y="4764"/>
                  </a:lnTo>
                  <a:lnTo>
                    <a:pt x="2384" y="4766"/>
                  </a:lnTo>
                  <a:lnTo>
                    <a:pt x="2386" y="4770"/>
                  </a:lnTo>
                  <a:lnTo>
                    <a:pt x="2390" y="4776"/>
                  </a:lnTo>
                  <a:lnTo>
                    <a:pt x="2392" y="4774"/>
                  </a:lnTo>
                  <a:lnTo>
                    <a:pt x="2396" y="4770"/>
                  </a:lnTo>
                  <a:lnTo>
                    <a:pt x="2400" y="4770"/>
                  </a:lnTo>
                  <a:lnTo>
                    <a:pt x="2404" y="4770"/>
                  </a:lnTo>
                  <a:lnTo>
                    <a:pt x="2408" y="4770"/>
                  </a:lnTo>
                  <a:lnTo>
                    <a:pt x="2410" y="4768"/>
                  </a:lnTo>
                  <a:lnTo>
                    <a:pt x="2410" y="4764"/>
                  </a:lnTo>
                  <a:lnTo>
                    <a:pt x="2414" y="4764"/>
                  </a:lnTo>
                  <a:lnTo>
                    <a:pt x="2416" y="4766"/>
                  </a:lnTo>
                  <a:lnTo>
                    <a:pt x="2414" y="4770"/>
                  </a:lnTo>
                  <a:lnTo>
                    <a:pt x="2414" y="4772"/>
                  </a:lnTo>
                  <a:lnTo>
                    <a:pt x="2418" y="4774"/>
                  </a:lnTo>
                  <a:lnTo>
                    <a:pt x="2420" y="4774"/>
                  </a:lnTo>
                  <a:lnTo>
                    <a:pt x="2422" y="4772"/>
                  </a:lnTo>
                  <a:lnTo>
                    <a:pt x="2422" y="4766"/>
                  </a:lnTo>
                  <a:lnTo>
                    <a:pt x="2420" y="4756"/>
                  </a:lnTo>
                  <a:lnTo>
                    <a:pt x="2416" y="4750"/>
                  </a:lnTo>
                  <a:lnTo>
                    <a:pt x="2414" y="4744"/>
                  </a:lnTo>
                  <a:lnTo>
                    <a:pt x="2412" y="4740"/>
                  </a:lnTo>
                  <a:lnTo>
                    <a:pt x="2410" y="4730"/>
                  </a:lnTo>
                  <a:lnTo>
                    <a:pt x="2406" y="4718"/>
                  </a:lnTo>
                  <a:lnTo>
                    <a:pt x="2402" y="4714"/>
                  </a:lnTo>
                  <a:lnTo>
                    <a:pt x="2398" y="4708"/>
                  </a:lnTo>
                  <a:lnTo>
                    <a:pt x="2392" y="4704"/>
                  </a:lnTo>
                  <a:lnTo>
                    <a:pt x="2388" y="4698"/>
                  </a:lnTo>
                  <a:lnTo>
                    <a:pt x="2388" y="4690"/>
                  </a:lnTo>
                  <a:lnTo>
                    <a:pt x="2388" y="4684"/>
                  </a:lnTo>
                  <a:lnTo>
                    <a:pt x="2390" y="4672"/>
                  </a:lnTo>
                  <a:lnTo>
                    <a:pt x="2390" y="4668"/>
                  </a:lnTo>
                  <a:lnTo>
                    <a:pt x="2386" y="4664"/>
                  </a:lnTo>
                  <a:lnTo>
                    <a:pt x="2384" y="4658"/>
                  </a:lnTo>
                  <a:lnTo>
                    <a:pt x="2386" y="4654"/>
                  </a:lnTo>
                  <a:lnTo>
                    <a:pt x="2386" y="4648"/>
                  </a:lnTo>
                  <a:lnTo>
                    <a:pt x="2388" y="4642"/>
                  </a:lnTo>
                  <a:lnTo>
                    <a:pt x="2388" y="4636"/>
                  </a:lnTo>
                  <a:lnTo>
                    <a:pt x="2388" y="4628"/>
                  </a:lnTo>
                  <a:lnTo>
                    <a:pt x="2390" y="4616"/>
                  </a:lnTo>
                  <a:lnTo>
                    <a:pt x="2386" y="4600"/>
                  </a:lnTo>
                  <a:lnTo>
                    <a:pt x="2384" y="4592"/>
                  </a:lnTo>
                  <a:lnTo>
                    <a:pt x="2378" y="4584"/>
                  </a:lnTo>
                  <a:lnTo>
                    <a:pt x="2366" y="4570"/>
                  </a:lnTo>
                  <a:lnTo>
                    <a:pt x="2354" y="4558"/>
                  </a:lnTo>
                  <a:lnTo>
                    <a:pt x="2350" y="4552"/>
                  </a:lnTo>
                  <a:lnTo>
                    <a:pt x="2348" y="4546"/>
                  </a:lnTo>
                  <a:lnTo>
                    <a:pt x="2344" y="4540"/>
                  </a:lnTo>
                  <a:lnTo>
                    <a:pt x="2342" y="4538"/>
                  </a:lnTo>
                  <a:lnTo>
                    <a:pt x="2334" y="4536"/>
                  </a:lnTo>
                  <a:lnTo>
                    <a:pt x="2324" y="4526"/>
                  </a:lnTo>
                  <a:lnTo>
                    <a:pt x="2310" y="4508"/>
                  </a:lnTo>
                  <a:lnTo>
                    <a:pt x="2306" y="4502"/>
                  </a:lnTo>
                  <a:lnTo>
                    <a:pt x="2304" y="4502"/>
                  </a:lnTo>
                  <a:lnTo>
                    <a:pt x="2300" y="4504"/>
                  </a:lnTo>
                  <a:lnTo>
                    <a:pt x="2296" y="4504"/>
                  </a:lnTo>
                  <a:lnTo>
                    <a:pt x="2292" y="4504"/>
                  </a:lnTo>
                  <a:lnTo>
                    <a:pt x="2286" y="4500"/>
                  </a:lnTo>
                  <a:lnTo>
                    <a:pt x="2276" y="4494"/>
                  </a:lnTo>
                  <a:lnTo>
                    <a:pt x="2272" y="4486"/>
                  </a:lnTo>
                  <a:lnTo>
                    <a:pt x="2270" y="4476"/>
                  </a:lnTo>
                  <a:lnTo>
                    <a:pt x="2264" y="4454"/>
                  </a:lnTo>
                  <a:lnTo>
                    <a:pt x="2262" y="4434"/>
                  </a:lnTo>
                  <a:lnTo>
                    <a:pt x="2260" y="4428"/>
                  </a:lnTo>
                  <a:lnTo>
                    <a:pt x="2258" y="4426"/>
                  </a:lnTo>
                  <a:lnTo>
                    <a:pt x="2254" y="4426"/>
                  </a:lnTo>
                  <a:lnTo>
                    <a:pt x="2252" y="4424"/>
                  </a:lnTo>
                  <a:lnTo>
                    <a:pt x="2248" y="4416"/>
                  </a:lnTo>
                  <a:lnTo>
                    <a:pt x="2244" y="4402"/>
                  </a:lnTo>
                  <a:lnTo>
                    <a:pt x="2244" y="4388"/>
                  </a:lnTo>
                  <a:lnTo>
                    <a:pt x="2242" y="4386"/>
                  </a:lnTo>
                  <a:lnTo>
                    <a:pt x="2240" y="4384"/>
                  </a:lnTo>
                  <a:lnTo>
                    <a:pt x="2230" y="4388"/>
                  </a:lnTo>
                  <a:lnTo>
                    <a:pt x="2226" y="4390"/>
                  </a:lnTo>
                  <a:lnTo>
                    <a:pt x="2222" y="4390"/>
                  </a:lnTo>
                  <a:lnTo>
                    <a:pt x="2220" y="4388"/>
                  </a:lnTo>
                  <a:lnTo>
                    <a:pt x="2220" y="4382"/>
                  </a:lnTo>
                  <a:lnTo>
                    <a:pt x="2218" y="4352"/>
                  </a:lnTo>
                  <a:lnTo>
                    <a:pt x="2218" y="4330"/>
                  </a:lnTo>
                  <a:lnTo>
                    <a:pt x="2220" y="4320"/>
                  </a:lnTo>
                  <a:lnTo>
                    <a:pt x="2224" y="4316"/>
                  </a:lnTo>
                  <a:lnTo>
                    <a:pt x="2226" y="4310"/>
                  </a:lnTo>
                  <a:lnTo>
                    <a:pt x="2228" y="4306"/>
                  </a:lnTo>
                  <a:lnTo>
                    <a:pt x="2232" y="4296"/>
                  </a:lnTo>
                  <a:lnTo>
                    <a:pt x="2234" y="4284"/>
                  </a:lnTo>
                  <a:lnTo>
                    <a:pt x="2236" y="4274"/>
                  </a:lnTo>
                  <a:lnTo>
                    <a:pt x="2242" y="4258"/>
                  </a:lnTo>
                  <a:lnTo>
                    <a:pt x="2248" y="4232"/>
                  </a:lnTo>
                  <a:lnTo>
                    <a:pt x="2252" y="4208"/>
                  </a:lnTo>
                  <a:lnTo>
                    <a:pt x="2252" y="4200"/>
                  </a:lnTo>
                  <a:lnTo>
                    <a:pt x="2252" y="4196"/>
                  </a:lnTo>
                  <a:lnTo>
                    <a:pt x="2248" y="4192"/>
                  </a:lnTo>
                  <a:lnTo>
                    <a:pt x="2248" y="4190"/>
                  </a:lnTo>
                  <a:lnTo>
                    <a:pt x="2248" y="4186"/>
                  </a:lnTo>
                  <a:lnTo>
                    <a:pt x="2250" y="4184"/>
                  </a:lnTo>
                  <a:lnTo>
                    <a:pt x="2252" y="4180"/>
                  </a:lnTo>
                  <a:lnTo>
                    <a:pt x="2256" y="4178"/>
                  </a:lnTo>
                  <a:lnTo>
                    <a:pt x="2272" y="4176"/>
                  </a:lnTo>
                  <a:lnTo>
                    <a:pt x="2278" y="4178"/>
                  </a:lnTo>
                  <a:lnTo>
                    <a:pt x="2282" y="4180"/>
                  </a:lnTo>
                  <a:lnTo>
                    <a:pt x="2286" y="4182"/>
                  </a:lnTo>
                  <a:lnTo>
                    <a:pt x="2286" y="4184"/>
                  </a:lnTo>
                  <a:lnTo>
                    <a:pt x="2284" y="4194"/>
                  </a:lnTo>
                  <a:lnTo>
                    <a:pt x="2282" y="4210"/>
                  </a:lnTo>
                  <a:lnTo>
                    <a:pt x="2282" y="4220"/>
                  </a:lnTo>
                  <a:lnTo>
                    <a:pt x="2284" y="4222"/>
                  </a:lnTo>
                  <a:lnTo>
                    <a:pt x="2286" y="4222"/>
                  </a:lnTo>
                  <a:lnTo>
                    <a:pt x="2292" y="4222"/>
                  </a:lnTo>
                  <a:lnTo>
                    <a:pt x="2296" y="4222"/>
                  </a:lnTo>
                  <a:lnTo>
                    <a:pt x="2300" y="4222"/>
                  </a:lnTo>
                  <a:lnTo>
                    <a:pt x="2304" y="4224"/>
                  </a:lnTo>
                  <a:lnTo>
                    <a:pt x="2306" y="4224"/>
                  </a:lnTo>
                  <a:lnTo>
                    <a:pt x="2310" y="4220"/>
                  </a:lnTo>
                  <a:lnTo>
                    <a:pt x="2316" y="4218"/>
                  </a:lnTo>
                  <a:lnTo>
                    <a:pt x="2318" y="4218"/>
                  </a:lnTo>
                  <a:lnTo>
                    <a:pt x="2322" y="4220"/>
                  </a:lnTo>
                  <a:lnTo>
                    <a:pt x="2330" y="4228"/>
                  </a:lnTo>
                  <a:lnTo>
                    <a:pt x="2336" y="4236"/>
                  </a:lnTo>
                  <a:lnTo>
                    <a:pt x="2342" y="4244"/>
                  </a:lnTo>
                  <a:lnTo>
                    <a:pt x="2346" y="4246"/>
                  </a:lnTo>
                  <a:lnTo>
                    <a:pt x="2350" y="4248"/>
                  </a:lnTo>
                  <a:lnTo>
                    <a:pt x="2354" y="4250"/>
                  </a:lnTo>
                  <a:lnTo>
                    <a:pt x="2356" y="4252"/>
                  </a:lnTo>
                  <a:lnTo>
                    <a:pt x="2360" y="4258"/>
                  </a:lnTo>
                  <a:lnTo>
                    <a:pt x="2362" y="4266"/>
                  </a:lnTo>
                  <a:lnTo>
                    <a:pt x="2364" y="4268"/>
                  </a:lnTo>
                  <a:lnTo>
                    <a:pt x="2368" y="4268"/>
                  </a:lnTo>
                  <a:lnTo>
                    <a:pt x="2362" y="4256"/>
                  </a:lnTo>
                  <a:lnTo>
                    <a:pt x="2362" y="4246"/>
                  </a:lnTo>
                  <a:lnTo>
                    <a:pt x="2362" y="4256"/>
                  </a:lnTo>
                  <a:lnTo>
                    <a:pt x="2368" y="4268"/>
                  </a:lnTo>
                  <a:lnTo>
                    <a:pt x="2374" y="4280"/>
                  </a:lnTo>
                  <a:lnTo>
                    <a:pt x="2376" y="4286"/>
                  </a:lnTo>
                  <a:lnTo>
                    <a:pt x="2374" y="4292"/>
                  </a:lnTo>
                  <a:lnTo>
                    <a:pt x="2374" y="4300"/>
                  </a:lnTo>
                  <a:lnTo>
                    <a:pt x="2376" y="4310"/>
                  </a:lnTo>
                  <a:lnTo>
                    <a:pt x="2378" y="4310"/>
                  </a:lnTo>
                  <a:lnTo>
                    <a:pt x="2380" y="4308"/>
                  </a:lnTo>
                  <a:lnTo>
                    <a:pt x="2386" y="4308"/>
                  </a:lnTo>
                  <a:lnTo>
                    <a:pt x="2388" y="4308"/>
                  </a:lnTo>
                  <a:lnTo>
                    <a:pt x="2388" y="4304"/>
                  </a:lnTo>
                  <a:lnTo>
                    <a:pt x="2388" y="4298"/>
                  </a:lnTo>
                  <a:lnTo>
                    <a:pt x="2388" y="4296"/>
                  </a:lnTo>
                  <a:lnTo>
                    <a:pt x="2390" y="4294"/>
                  </a:lnTo>
                  <a:lnTo>
                    <a:pt x="2392" y="4296"/>
                  </a:lnTo>
                  <a:lnTo>
                    <a:pt x="2396" y="4300"/>
                  </a:lnTo>
                  <a:lnTo>
                    <a:pt x="2398" y="4304"/>
                  </a:lnTo>
                  <a:lnTo>
                    <a:pt x="2398" y="4308"/>
                  </a:lnTo>
                  <a:lnTo>
                    <a:pt x="2394" y="4314"/>
                  </a:lnTo>
                  <a:lnTo>
                    <a:pt x="2390" y="4320"/>
                  </a:lnTo>
                  <a:lnTo>
                    <a:pt x="2390" y="4322"/>
                  </a:lnTo>
                  <a:lnTo>
                    <a:pt x="2392" y="4324"/>
                  </a:lnTo>
                  <a:lnTo>
                    <a:pt x="2396" y="4326"/>
                  </a:lnTo>
                  <a:lnTo>
                    <a:pt x="2398" y="4326"/>
                  </a:lnTo>
                  <a:lnTo>
                    <a:pt x="2402" y="4324"/>
                  </a:lnTo>
                  <a:lnTo>
                    <a:pt x="2404" y="4322"/>
                  </a:lnTo>
                  <a:lnTo>
                    <a:pt x="2406" y="4320"/>
                  </a:lnTo>
                  <a:lnTo>
                    <a:pt x="2406" y="4322"/>
                  </a:lnTo>
                  <a:lnTo>
                    <a:pt x="2412" y="4324"/>
                  </a:lnTo>
                  <a:lnTo>
                    <a:pt x="2416" y="4324"/>
                  </a:lnTo>
                  <a:lnTo>
                    <a:pt x="2422" y="4326"/>
                  </a:lnTo>
                  <a:lnTo>
                    <a:pt x="2424" y="4328"/>
                  </a:lnTo>
                  <a:lnTo>
                    <a:pt x="2428" y="4334"/>
                  </a:lnTo>
                  <a:lnTo>
                    <a:pt x="2430" y="4340"/>
                  </a:lnTo>
                  <a:lnTo>
                    <a:pt x="2434" y="4344"/>
                  </a:lnTo>
                  <a:lnTo>
                    <a:pt x="2436" y="4344"/>
                  </a:lnTo>
                  <a:lnTo>
                    <a:pt x="2438" y="4344"/>
                  </a:lnTo>
                  <a:lnTo>
                    <a:pt x="2444" y="4342"/>
                  </a:lnTo>
                  <a:lnTo>
                    <a:pt x="2446" y="4342"/>
                  </a:lnTo>
                  <a:lnTo>
                    <a:pt x="2450" y="4346"/>
                  </a:lnTo>
                  <a:lnTo>
                    <a:pt x="2452" y="4350"/>
                  </a:lnTo>
                  <a:lnTo>
                    <a:pt x="2452" y="4352"/>
                  </a:lnTo>
                  <a:lnTo>
                    <a:pt x="2448" y="4360"/>
                  </a:lnTo>
                  <a:lnTo>
                    <a:pt x="2444" y="4370"/>
                  </a:lnTo>
                  <a:lnTo>
                    <a:pt x="2442" y="4378"/>
                  </a:lnTo>
                  <a:lnTo>
                    <a:pt x="2440" y="4388"/>
                  </a:lnTo>
                  <a:lnTo>
                    <a:pt x="2440" y="4410"/>
                  </a:lnTo>
                  <a:lnTo>
                    <a:pt x="2442" y="4422"/>
                  </a:lnTo>
                  <a:lnTo>
                    <a:pt x="2444" y="4424"/>
                  </a:lnTo>
                  <a:lnTo>
                    <a:pt x="2446" y="4424"/>
                  </a:lnTo>
                  <a:lnTo>
                    <a:pt x="2450" y="4422"/>
                  </a:lnTo>
                  <a:lnTo>
                    <a:pt x="2456" y="4416"/>
                  </a:lnTo>
                  <a:lnTo>
                    <a:pt x="2478" y="4396"/>
                  </a:lnTo>
                  <a:lnTo>
                    <a:pt x="2488" y="4388"/>
                  </a:lnTo>
                  <a:lnTo>
                    <a:pt x="2496" y="4384"/>
                  </a:lnTo>
                  <a:lnTo>
                    <a:pt x="2500" y="4382"/>
                  </a:lnTo>
                  <a:lnTo>
                    <a:pt x="2502" y="4380"/>
                  </a:lnTo>
                  <a:lnTo>
                    <a:pt x="2502" y="4376"/>
                  </a:lnTo>
                  <a:lnTo>
                    <a:pt x="2502" y="4374"/>
                  </a:lnTo>
                  <a:lnTo>
                    <a:pt x="2508" y="4372"/>
                  </a:lnTo>
                  <a:lnTo>
                    <a:pt x="2512" y="4370"/>
                  </a:lnTo>
                  <a:lnTo>
                    <a:pt x="2516" y="4364"/>
                  </a:lnTo>
                  <a:lnTo>
                    <a:pt x="2520" y="4346"/>
                  </a:lnTo>
                  <a:lnTo>
                    <a:pt x="2524" y="4328"/>
                  </a:lnTo>
                  <a:lnTo>
                    <a:pt x="2526" y="4324"/>
                  </a:lnTo>
                  <a:lnTo>
                    <a:pt x="2526" y="4322"/>
                  </a:lnTo>
                  <a:lnTo>
                    <a:pt x="2528" y="4324"/>
                  </a:lnTo>
                  <a:lnTo>
                    <a:pt x="2534" y="4328"/>
                  </a:lnTo>
                  <a:lnTo>
                    <a:pt x="2536" y="4330"/>
                  </a:lnTo>
                  <a:lnTo>
                    <a:pt x="2538" y="4332"/>
                  </a:lnTo>
                  <a:lnTo>
                    <a:pt x="2544" y="4332"/>
                  </a:lnTo>
                  <a:lnTo>
                    <a:pt x="2548" y="4330"/>
                  </a:lnTo>
                  <a:lnTo>
                    <a:pt x="2556" y="4326"/>
                  </a:lnTo>
                  <a:lnTo>
                    <a:pt x="2566" y="4318"/>
                  </a:lnTo>
                  <a:lnTo>
                    <a:pt x="2576" y="4310"/>
                  </a:lnTo>
                  <a:lnTo>
                    <a:pt x="2584" y="4304"/>
                  </a:lnTo>
                  <a:lnTo>
                    <a:pt x="2598" y="4296"/>
                  </a:lnTo>
                  <a:lnTo>
                    <a:pt x="2604" y="4292"/>
                  </a:lnTo>
                  <a:lnTo>
                    <a:pt x="2610" y="4286"/>
                  </a:lnTo>
                  <a:lnTo>
                    <a:pt x="2614" y="4280"/>
                  </a:lnTo>
                  <a:lnTo>
                    <a:pt x="2618" y="4272"/>
                  </a:lnTo>
                  <a:lnTo>
                    <a:pt x="2622" y="4252"/>
                  </a:lnTo>
                  <a:lnTo>
                    <a:pt x="2622" y="4238"/>
                  </a:lnTo>
                  <a:lnTo>
                    <a:pt x="2624" y="4228"/>
                  </a:lnTo>
                  <a:lnTo>
                    <a:pt x="2624" y="4224"/>
                  </a:lnTo>
                  <a:lnTo>
                    <a:pt x="2626" y="4222"/>
                  </a:lnTo>
                  <a:lnTo>
                    <a:pt x="2628" y="4222"/>
                  </a:lnTo>
                  <a:lnTo>
                    <a:pt x="2630" y="4220"/>
                  </a:lnTo>
                  <a:lnTo>
                    <a:pt x="2630" y="4214"/>
                  </a:lnTo>
                  <a:lnTo>
                    <a:pt x="2628" y="4206"/>
                  </a:lnTo>
                  <a:lnTo>
                    <a:pt x="2624" y="4198"/>
                  </a:lnTo>
                  <a:lnTo>
                    <a:pt x="2622" y="4194"/>
                  </a:lnTo>
                  <a:lnTo>
                    <a:pt x="2622" y="4190"/>
                  </a:lnTo>
                  <a:lnTo>
                    <a:pt x="2624" y="4174"/>
                  </a:lnTo>
                  <a:lnTo>
                    <a:pt x="2624" y="4152"/>
                  </a:lnTo>
                  <a:lnTo>
                    <a:pt x="2622" y="4138"/>
                  </a:lnTo>
                  <a:lnTo>
                    <a:pt x="2616" y="4122"/>
                  </a:lnTo>
                  <a:lnTo>
                    <a:pt x="2606" y="4096"/>
                  </a:lnTo>
                  <a:lnTo>
                    <a:pt x="2598" y="4080"/>
                  </a:lnTo>
                  <a:lnTo>
                    <a:pt x="2590" y="4068"/>
                  </a:lnTo>
                  <a:lnTo>
                    <a:pt x="2584" y="4056"/>
                  </a:lnTo>
                  <a:lnTo>
                    <a:pt x="2580" y="4046"/>
                  </a:lnTo>
                  <a:lnTo>
                    <a:pt x="2572" y="4042"/>
                  </a:lnTo>
                  <a:lnTo>
                    <a:pt x="2562" y="4034"/>
                  </a:lnTo>
                  <a:lnTo>
                    <a:pt x="2548" y="4020"/>
                  </a:lnTo>
                  <a:lnTo>
                    <a:pt x="2534" y="4002"/>
                  </a:lnTo>
                  <a:lnTo>
                    <a:pt x="2522" y="3986"/>
                  </a:lnTo>
                  <a:lnTo>
                    <a:pt x="2514" y="3972"/>
                  </a:lnTo>
                  <a:lnTo>
                    <a:pt x="2510" y="3966"/>
                  </a:lnTo>
                  <a:lnTo>
                    <a:pt x="2510" y="3960"/>
                  </a:lnTo>
                  <a:lnTo>
                    <a:pt x="2508" y="3954"/>
                  </a:lnTo>
                  <a:lnTo>
                    <a:pt x="2506" y="3950"/>
                  </a:lnTo>
                  <a:lnTo>
                    <a:pt x="2500" y="3946"/>
                  </a:lnTo>
                  <a:lnTo>
                    <a:pt x="2492" y="3940"/>
                  </a:lnTo>
                  <a:lnTo>
                    <a:pt x="2486" y="3934"/>
                  </a:lnTo>
                  <a:lnTo>
                    <a:pt x="2482" y="3926"/>
                  </a:lnTo>
                  <a:lnTo>
                    <a:pt x="2478" y="3916"/>
                  </a:lnTo>
                  <a:lnTo>
                    <a:pt x="2478" y="3904"/>
                  </a:lnTo>
                  <a:lnTo>
                    <a:pt x="2480" y="3894"/>
                  </a:lnTo>
                  <a:lnTo>
                    <a:pt x="2482" y="3884"/>
                  </a:lnTo>
                  <a:lnTo>
                    <a:pt x="2486" y="3874"/>
                  </a:lnTo>
                  <a:lnTo>
                    <a:pt x="2492" y="3864"/>
                  </a:lnTo>
                  <a:lnTo>
                    <a:pt x="2498" y="3856"/>
                  </a:lnTo>
                  <a:lnTo>
                    <a:pt x="2506" y="3848"/>
                  </a:lnTo>
                  <a:lnTo>
                    <a:pt x="2512" y="3842"/>
                  </a:lnTo>
                  <a:lnTo>
                    <a:pt x="2516" y="3836"/>
                  </a:lnTo>
                  <a:lnTo>
                    <a:pt x="2518" y="3826"/>
                  </a:lnTo>
                  <a:lnTo>
                    <a:pt x="2520" y="3816"/>
                  </a:lnTo>
                  <a:lnTo>
                    <a:pt x="2522" y="3812"/>
                  </a:lnTo>
                  <a:lnTo>
                    <a:pt x="2526" y="3808"/>
                  </a:lnTo>
                  <a:lnTo>
                    <a:pt x="2532" y="3806"/>
                  </a:lnTo>
                  <a:lnTo>
                    <a:pt x="2534" y="3806"/>
                  </a:lnTo>
                  <a:lnTo>
                    <a:pt x="2536" y="3808"/>
                  </a:lnTo>
                  <a:lnTo>
                    <a:pt x="2540" y="3808"/>
                  </a:lnTo>
                  <a:lnTo>
                    <a:pt x="2544" y="3804"/>
                  </a:lnTo>
                  <a:lnTo>
                    <a:pt x="2546" y="3800"/>
                  </a:lnTo>
                  <a:lnTo>
                    <a:pt x="2548" y="3794"/>
                  </a:lnTo>
                  <a:lnTo>
                    <a:pt x="2554" y="3790"/>
                  </a:lnTo>
                  <a:lnTo>
                    <a:pt x="2562" y="3784"/>
                  </a:lnTo>
                  <a:lnTo>
                    <a:pt x="2568" y="3782"/>
                  </a:lnTo>
                  <a:lnTo>
                    <a:pt x="2572" y="3782"/>
                  </a:lnTo>
                  <a:lnTo>
                    <a:pt x="2574" y="3778"/>
                  </a:lnTo>
                  <a:lnTo>
                    <a:pt x="2576" y="3780"/>
                  </a:lnTo>
                  <a:lnTo>
                    <a:pt x="2578" y="3780"/>
                  </a:lnTo>
                  <a:lnTo>
                    <a:pt x="2582" y="3780"/>
                  </a:lnTo>
                  <a:lnTo>
                    <a:pt x="2584" y="3776"/>
                  </a:lnTo>
                  <a:lnTo>
                    <a:pt x="2584" y="3774"/>
                  </a:lnTo>
                  <a:lnTo>
                    <a:pt x="2586" y="3776"/>
                  </a:lnTo>
                  <a:lnTo>
                    <a:pt x="2590" y="3778"/>
                  </a:lnTo>
                  <a:lnTo>
                    <a:pt x="2592" y="3778"/>
                  </a:lnTo>
                  <a:lnTo>
                    <a:pt x="2594" y="3774"/>
                  </a:lnTo>
                  <a:lnTo>
                    <a:pt x="2592" y="3772"/>
                  </a:lnTo>
                  <a:lnTo>
                    <a:pt x="2592" y="3768"/>
                  </a:lnTo>
                  <a:lnTo>
                    <a:pt x="2592" y="3762"/>
                  </a:lnTo>
                  <a:lnTo>
                    <a:pt x="2592" y="3760"/>
                  </a:lnTo>
                  <a:lnTo>
                    <a:pt x="2594" y="3762"/>
                  </a:lnTo>
                  <a:lnTo>
                    <a:pt x="2596" y="3766"/>
                  </a:lnTo>
                  <a:lnTo>
                    <a:pt x="2602" y="3772"/>
                  </a:lnTo>
                  <a:lnTo>
                    <a:pt x="2604" y="3774"/>
                  </a:lnTo>
                  <a:lnTo>
                    <a:pt x="2610" y="3776"/>
                  </a:lnTo>
                  <a:lnTo>
                    <a:pt x="2614" y="3776"/>
                  </a:lnTo>
                  <a:lnTo>
                    <a:pt x="2616" y="3778"/>
                  </a:lnTo>
                  <a:lnTo>
                    <a:pt x="2614" y="3782"/>
                  </a:lnTo>
                  <a:lnTo>
                    <a:pt x="2614" y="3784"/>
                  </a:lnTo>
                  <a:lnTo>
                    <a:pt x="2616" y="3786"/>
                  </a:lnTo>
                  <a:lnTo>
                    <a:pt x="2620" y="3786"/>
                  </a:lnTo>
                  <a:lnTo>
                    <a:pt x="2630" y="3784"/>
                  </a:lnTo>
                  <a:lnTo>
                    <a:pt x="2632" y="3782"/>
                  </a:lnTo>
                  <a:lnTo>
                    <a:pt x="2634" y="3778"/>
                  </a:lnTo>
                  <a:lnTo>
                    <a:pt x="2632" y="3772"/>
                  </a:lnTo>
                  <a:lnTo>
                    <a:pt x="2634" y="3772"/>
                  </a:lnTo>
                  <a:lnTo>
                    <a:pt x="2636" y="3778"/>
                  </a:lnTo>
                  <a:lnTo>
                    <a:pt x="2640" y="3782"/>
                  </a:lnTo>
                  <a:lnTo>
                    <a:pt x="2642" y="3782"/>
                  </a:lnTo>
                  <a:lnTo>
                    <a:pt x="2644" y="3782"/>
                  </a:lnTo>
                  <a:lnTo>
                    <a:pt x="2648" y="3784"/>
                  </a:lnTo>
                  <a:lnTo>
                    <a:pt x="2648" y="3786"/>
                  </a:lnTo>
                  <a:lnTo>
                    <a:pt x="2646" y="3788"/>
                  </a:lnTo>
                  <a:lnTo>
                    <a:pt x="2642" y="3794"/>
                  </a:lnTo>
                  <a:lnTo>
                    <a:pt x="2640" y="3802"/>
                  </a:lnTo>
                  <a:lnTo>
                    <a:pt x="2638" y="3810"/>
                  </a:lnTo>
                  <a:lnTo>
                    <a:pt x="2640" y="3816"/>
                  </a:lnTo>
                  <a:lnTo>
                    <a:pt x="2642" y="3818"/>
                  </a:lnTo>
                  <a:lnTo>
                    <a:pt x="2642" y="3820"/>
                  </a:lnTo>
                  <a:lnTo>
                    <a:pt x="2642" y="3824"/>
                  </a:lnTo>
                  <a:lnTo>
                    <a:pt x="2644" y="3828"/>
                  </a:lnTo>
                  <a:lnTo>
                    <a:pt x="2646" y="3832"/>
                  </a:lnTo>
                  <a:lnTo>
                    <a:pt x="2648" y="3836"/>
                  </a:lnTo>
                  <a:lnTo>
                    <a:pt x="2648" y="3840"/>
                  </a:lnTo>
                  <a:lnTo>
                    <a:pt x="2648" y="3842"/>
                  </a:lnTo>
                  <a:lnTo>
                    <a:pt x="2652" y="3844"/>
                  </a:lnTo>
                  <a:lnTo>
                    <a:pt x="2664" y="3842"/>
                  </a:lnTo>
                  <a:lnTo>
                    <a:pt x="2672" y="3838"/>
                  </a:lnTo>
                  <a:lnTo>
                    <a:pt x="2674" y="3836"/>
                  </a:lnTo>
                  <a:lnTo>
                    <a:pt x="2674" y="3834"/>
                  </a:lnTo>
                  <a:lnTo>
                    <a:pt x="2670" y="3828"/>
                  </a:lnTo>
                  <a:lnTo>
                    <a:pt x="2668" y="3820"/>
                  </a:lnTo>
                  <a:lnTo>
                    <a:pt x="2666" y="3814"/>
                  </a:lnTo>
                  <a:lnTo>
                    <a:pt x="2662" y="3812"/>
                  </a:lnTo>
                  <a:lnTo>
                    <a:pt x="2660" y="3812"/>
                  </a:lnTo>
                  <a:lnTo>
                    <a:pt x="2658" y="3810"/>
                  </a:lnTo>
                  <a:lnTo>
                    <a:pt x="2660" y="3804"/>
                  </a:lnTo>
                  <a:lnTo>
                    <a:pt x="2666" y="3800"/>
                  </a:lnTo>
                  <a:lnTo>
                    <a:pt x="2684" y="3788"/>
                  </a:lnTo>
                  <a:lnTo>
                    <a:pt x="2692" y="3784"/>
                  </a:lnTo>
                  <a:lnTo>
                    <a:pt x="2698" y="3782"/>
                  </a:lnTo>
                  <a:lnTo>
                    <a:pt x="2704" y="3784"/>
                  </a:lnTo>
                  <a:lnTo>
                    <a:pt x="2716" y="3780"/>
                  </a:lnTo>
                  <a:lnTo>
                    <a:pt x="2722" y="3778"/>
                  </a:lnTo>
                  <a:lnTo>
                    <a:pt x="2726" y="3774"/>
                  </a:lnTo>
                  <a:lnTo>
                    <a:pt x="2730" y="3768"/>
                  </a:lnTo>
                  <a:lnTo>
                    <a:pt x="2730" y="3764"/>
                  </a:lnTo>
                  <a:lnTo>
                    <a:pt x="2736" y="3766"/>
                  </a:lnTo>
                  <a:lnTo>
                    <a:pt x="2740" y="3768"/>
                  </a:lnTo>
                  <a:lnTo>
                    <a:pt x="2742" y="3772"/>
                  </a:lnTo>
                  <a:lnTo>
                    <a:pt x="2746" y="3768"/>
                  </a:lnTo>
                  <a:lnTo>
                    <a:pt x="2750" y="3764"/>
                  </a:lnTo>
                  <a:lnTo>
                    <a:pt x="2752" y="3766"/>
                  </a:lnTo>
                  <a:lnTo>
                    <a:pt x="2754" y="3768"/>
                  </a:lnTo>
                  <a:lnTo>
                    <a:pt x="2758" y="3764"/>
                  </a:lnTo>
                  <a:lnTo>
                    <a:pt x="2762" y="3760"/>
                  </a:lnTo>
                  <a:lnTo>
                    <a:pt x="2764" y="3760"/>
                  </a:lnTo>
                  <a:lnTo>
                    <a:pt x="2768" y="3760"/>
                  </a:lnTo>
                  <a:lnTo>
                    <a:pt x="2772" y="3762"/>
                  </a:lnTo>
                  <a:lnTo>
                    <a:pt x="2774" y="3760"/>
                  </a:lnTo>
                  <a:lnTo>
                    <a:pt x="2774" y="3756"/>
                  </a:lnTo>
                  <a:lnTo>
                    <a:pt x="2776" y="3750"/>
                  </a:lnTo>
                  <a:lnTo>
                    <a:pt x="2778" y="3752"/>
                  </a:lnTo>
                  <a:lnTo>
                    <a:pt x="2780" y="3754"/>
                  </a:lnTo>
                  <a:lnTo>
                    <a:pt x="2782" y="3754"/>
                  </a:lnTo>
                  <a:lnTo>
                    <a:pt x="2784" y="3752"/>
                  </a:lnTo>
                  <a:lnTo>
                    <a:pt x="2788" y="3748"/>
                  </a:lnTo>
                  <a:lnTo>
                    <a:pt x="2790" y="3748"/>
                  </a:lnTo>
                  <a:lnTo>
                    <a:pt x="2792" y="3748"/>
                  </a:lnTo>
                  <a:lnTo>
                    <a:pt x="2796" y="3744"/>
                  </a:lnTo>
                  <a:lnTo>
                    <a:pt x="2798" y="3740"/>
                  </a:lnTo>
                  <a:lnTo>
                    <a:pt x="2798" y="3736"/>
                  </a:lnTo>
                  <a:lnTo>
                    <a:pt x="2794" y="3724"/>
                  </a:lnTo>
                  <a:lnTo>
                    <a:pt x="2792" y="3714"/>
                  </a:lnTo>
                  <a:lnTo>
                    <a:pt x="2790" y="3712"/>
                  </a:lnTo>
                  <a:lnTo>
                    <a:pt x="2792" y="3708"/>
                  </a:lnTo>
                  <a:lnTo>
                    <a:pt x="2794" y="3708"/>
                  </a:lnTo>
                  <a:lnTo>
                    <a:pt x="2796" y="3710"/>
                  </a:lnTo>
                  <a:lnTo>
                    <a:pt x="2804" y="3720"/>
                  </a:lnTo>
                  <a:lnTo>
                    <a:pt x="2808" y="3726"/>
                  </a:lnTo>
                  <a:lnTo>
                    <a:pt x="2812" y="3730"/>
                  </a:lnTo>
                  <a:lnTo>
                    <a:pt x="2810" y="3734"/>
                  </a:lnTo>
                  <a:lnTo>
                    <a:pt x="2810" y="3738"/>
                  </a:lnTo>
                  <a:lnTo>
                    <a:pt x="2812" y="3738"/>
                  </a:lnTo>
                  <a:lnTo>
                    <a:pt x="2818" y="3740"/>
                  </a:lnTo>
                  <a:lnTo>
                    <a:pt x="2820" y="3742"/>
                  </a:lnTo>
                  <a:lnTo>
                    <a:pt x="2824" y="3742"/>
                  </a:lnTo>
                  <a:lnTo>
                    <a:pt x="2826" y="3740"/>
                  </a:lnTo>
                  <a:lnTo>
                    <a:pt x="2828" y="3736"/>
                  </a:lnTo>
                  <a:lnTo>
                    <a:pt x="2828" y="3734"/>
                  </a:lnTo>
                  <a:lnTo>
                    <a:pt x="2826" y="3730"/>
                  </a:lnTo>
                  <a:lnTo>
                    <a:pt x="2826" y="3726"/>
                  </a:lnTo>
                  <a:lnTo>
                    <a:pt x="2826" y="3724"/>
                  </a:lnTo>
                  <a:lnTo>
                    <a:pt x="2828" y="3724"/>
                  </a:lnTo>
                  <a:lnTo>
                    <a:pt x="2830" y="3728"/>
                  </a:lnTo>
                  <a:lnTo>
                    <a:pt x="2834" y="3730"/>
                  </a:lnTo>
                  <a:lnTo>
                    <a:pt x="2836" y="3732"/>
                  </a:lnTo>
                  <a:lnTo>
                    <a:pt x="2838" y="3730"/>
                  </a:lnTo>
                  <a:lnTo>
                    <a:pt x="2840" y="3728"/>
                  </a:lnTo>
                  <a:lnTo>
                    <a:pt x="2838" y="3724"/>
                  </a:lnTo>
                  <a:lnTo>
                    <a:pt x="2836" y="3720"/>
                  </a:lnTo>
                  <a:lnTo>
                    <a:pt x="2838" y="3718"/>
                  </a:lnTo>
                  <a:lnTo>
                    <a:pt x="2840" y="3716"/>
                  </a:lnTo>
                  <a:lnTo>
                    <a:pt x="2842" y="3716"/>
                  </a:lnTo>
                  <a:lnTo>
                    <a:pt x="2844" y="3718"/>
                  </a:lnTo>
                  <a:lnTo>
                    <a:pt x="2846" y="3724"/>
                  </a:lnTo>
                  <a:lnTo>
                    <a:pt x="2846" y="3726"/>
                  </a:lnTo>
                  <a:lnTo>
                    <a:pt x="2848" y="3728"/>
                  </a:lnTo>
                  <a:lnTo>
                    <a:pt x="2850" y="3728"/>
                  </a:lnTo>
                  <a:lnTo>
                    <a:pt x="2854" y="3724"/>
                  </a:lnTo>
                  <a:lnTo>
                    <a:pt x="2860" y="3718"/>
                  </a:lnTo>
                  <a:lnTo>
                    <a:pt x="2864" y="3716"/>
                  </a:lnTo>
                  <a:lnTo>
                    <a:pt x="2874" y="3722"/>
                  </a:lnTo>
                  <a:lnTo>
                    <a:pt x="2876" y="3722"/>
                  </a:lnTo>
                  <a:lnTo>
                    <a:pt x="2878" y="3722"/>
                  </a:lnTo>
                  <a:lnTo>
                    <a:pt x="2878" y="3718"/>
                  </a:lnTo>
                  <a:lnTo>
                    <a:pt x="2878" y="3714"/>
                  </a:lnTo>
                  <a:lnTo>
                    <a:pt x="2878" y="3712"/>
                  </a:lnTo>
                  <a:lnTo>
                    <a:pt x="2880" y="3712"/>
                  </a:lnTo>
                  <a:lnTo>
                    <a:pt x="2882" y="3712"/>
                  </a:lnTo>
                  <a:lnTo>
                    <a:pt x="2884" y="3716"/>
                  </a:lnTo>
                  <a:lnTo>
                    <a:pt x="2886" y="3718"/>
                  </a:lnTo>
                  <a:lnTo>
                    <a:pt x="2894" y="3716"/>
                  </a:lnTo>
                  <a:lnTo>
                    <a:pt x="2902" y="3712"/>
                  </a:lnTo>
                  <a:lnTo>
                    <a:pt x="2910" y="3710"/>
                  </a:lnTo>
                  <a:lnTo>
                    <a:pt x="2914" y="3706"/>
                  </a:lnTo>
                  <a:lnTo>
                    <a:pt x="2916" y="3702"/>
                  </a:lnTo>
                  <a:lnTo>
                    <a:pt x="2918" y="3698"/>
                  </a:lnTo>
                  <a:lnTo>
                    <a:pt x="2918" y="3696"/>
                  </a:lnTo>
                  <a:lnTo>
                    <a:pt x="2922" y="3694"/>
                  </a:lnTo>
                  <a:lnTo>
                    <a:pt x="2926" y="3692"/>
                  </a:lnTo>
                  <a:lnTo>
                    <a:pt x="2924" y="3690"/>
                  </a:lnTo>
                  <a:lnTo>
                    <a:pt x="2922" y="3688"/>
                  </a:lnTo>
                  <a:lnTo>
                    <a:pt x="2924" y="3686"/>
                  </a:lnTo>
                  <a:lnTo>
                    <a:pt x="2926" y="3684"/>
                  </a:lnTo>
                  <a:lnTo>
                    <a:pt x="2930" y="3678"/>
                  </a:lnTo>
                  <a:lnTo>
                    <a:pt x="2932" y="3674"/>
                  </a:lnTo>
                  <a:lnTo>
                    <a:pt x="2936" y="3674"/>
                  </a:lnTo>
                  <a:lnTo>
                    <a:pt x="2940" y="3674"/>
                  </a:lnTo>
                  <a:lnTo>
                    <a:pt x="2944" y="3672"/>
                  </a:lnTo>
                  <a:lnTo>
                    <a:pt x="2948" y="3668"/>
                  </a:lnTo>
                  <a:lnTo>
                    <a:pt x="2954" y="3662"/>
                  </a:lnTo>
                  <a:lnTo>
                    <a:pt x="2956" y="3662"/>
                  </a:lnTo>
                  <a:lnTo>
                    <a:pt x="2956" y="3664"/>
                  </a:lnTo>
                  <a:lnTo>
                    <a:pt x="2958" y="3666"/>
                  </a:lnTo>
                  <a:lnTo>
                    <a:pt x="2960" y="3662"/>
                  </a:lnTo>
                  <a:lnTo>
                    <a:pt x="2974" y="3648"/>
                  </a:lnTo>
                  <a:lnTo>
                    <a:pt x="2980" y="3642"/>
                  </a:lnTo>
                  <a:lnTo>
                    <a:pt x="2980" y="3638"/>
                  </a:lnTo>
                  <a:lnTo>
                    <a:pt x="2978" y="3636"/>
                  </a:lnTo>
                  <a:lnTo>
                    <a:pt x="2976" y="3632"/>
                  </a:lnTo>
                  <a:lnTo>
                    <a:pt x="2978" y="3626"/>
                  </a:lnTo>
                  <a:lnTo>
                    <a:pt x="2980" y="3624"/>
                  </a:lnTo>
                  <a:lnTo>
                    <a:pt x="2982" y="3624"/>
                  </a:lnTo>
                  <a:lnTo>
                    <a:pt x="2984" y="3626"/>
                  </a:lnTo>
                  <a:lnTo>
                    <a:pt x="2986" y="3628"/>
                  </a:lnTo>
                  <a:lnTo>
                    <a:pt x="2988" y="3626"/>
                  </a:lnTo>
                  <a:lnTo>
                    <a:pt x="2990" y="3626"/>
                  </a:lnTo>
                  <a:lnTo>
                    <a:pt x="2994" y="3628"/>
                  </a:lnTo>
                  <a:lnTo>
                    <a:pt x="2998" y="3630"/>
                  </a:lnTo>
                  <a:lnTo>
                    <a:pt x="3000" y="3624"/>
                  </a:lnTo>
                  <a:lnTo>
                    <a:pt x="3004" y="3616"/>
                  </a:lnTo>
                  <a:lnTo>
                    <a:pt x="3008" y="3614"/>
                  </a:lnTo>
                  <a:lnTo>
                    <a:pt x="3012" y="3610"/>
                  </a:lnTo>
                  <a:lnTo>
                    <a:pt x="3016" y="3608"/>
                  </a:lnTo>
                  <a:lnTo>
                    <a:pt x="3016" y="3606"/>
                  </a:lnTo>
                  <a:lnTo>
                    <a:pt x="3012" y="3602"/>
                  </a:lnTo>
                  <a:lnTo>
                    <a:pt x="3010" y="3598"/>
                  </a:lnTo>
                  <a:lnTo>
                    <a:pt x="3010" y="3594"/>
                  </a:lnTo>
                  <a:lnTo>
                    <a:pt x="3012" y="3590"/>
                  </a:lnTo>
                  <a:lnTo>
                    <a:pt x="3014" y="3594"/>
                  </a:lnTo>
                  <a:lnTo>
                    <a:pt x="3018" y="3596"/>
                  </a:lnTo>
                  <a:lnTo>
                    <a:pt x="3022" y="3596"/>
                  </a:lnTo>
                  <a:lnTo>
                    <a:pt x="3026" y="3594"/>
                  </a:lnTo>
                  <a:lnTo>
                    <a:pt x="3030" y="3590"/>
                  </a:lnTo>
                  <a:lnTo>
                    <a:pt x="3030" y="3588"/>
                  </a:lnTo>
                  <a:lnTo>
                    <a:pt x="3028" y="3588"/>
                  </a:lnTo>
                  <a:lnTo>
                    <a:pt x="3024" y="3588"/>
                  </a:lnTo>
                  <a:lnTo>
                    <a:pt x="3020" y="3586"/>
                  </a:lnTo>
                  <a:lnTo>
                    <a:pt x="3020" y="3582"/>
                  </a:lnTo>
                  <a:lnTo>
                    <a:pt x="3022" y="3578"/>
                  </a:lnTo>
                  <a:lnTo>
                    <a:pt x="3024" y="3576"/>
                  </a:lnTo>
                  <a:lnTo>
                    <a:pt x="3026" y="3576"/>
                  </a:lnTo>
                  <a:lnTo>
                    <a:pt x="3030" y="3578"/>
                  </a:lnTo>
                  <a:lnTo>
                    <a:pt x="3032" y="3580"/>
                  </a:lnTo>
                  <a:lnTo>
                    <a:pt x="3038" y="3586"/>
                  </a:lnTo>
                  <a:lnTo>
                    <a:pt x="3040" y="3586"/>
                  </a:lnTo>
                  <a:lnTo>
                    <a:pt x="3042" y="3582"/>
                  </a:lnTo>
                  <a:lnTo>
                    <a:pt x="3038" y="3576"/>
                  </a:lnTo>
                  <a:lnTo>
                    <a:pt x="3036" y="3572"/>
                  </a:lnTo>
                  <a:lnTo>
                    <a:pt x="3038" y="3568"/>
                  </a:lnTo>
                  <a:lnTo>
                    <a:pt x="3042" y="3558"/>
                  </a:lnTo>
                  <a:lnTo>
                    <a:pt x="3044" y="3552"/>
                  </a:lnTo>
                  <a:lnTo>
                    <a:pt x="3040" y="3552"/>
                  </a:lnTo>
                  <a:lnTo>
                    <a:pt x="3038" y="3552"/>
                  </a:lnTo>
                  <a:lnTo>
                    <a:pt x="3036" y="3550"/>
                  </a:lnTo>
                  <a:lnTo>
                    <a:pt x="3038" y="3546"/>
                  </a:lnTo>
                  <a:lnTo>
                    <a:pt x="3042" y="3540"/>
                  </a:lnTo>
                  <a:lnTo>
                    <a:pt x="3048" y="3536"/>
                  </a:lnTo>
                  <a:lnTo>
                    <a:pt x="3052" y="3534"/>
                  </a:lnTo>
                  <a:lnTo>
                    <a:pt x="3052" y="3532"/>
                  </a:lnTo>
                  <a:lnTo>
                    <a:pt x="3050" y="3532"/>
                  </a:lnTo>
                  <a:lnTo>
                    <a:pt x="3046" y="3526"/>
                  </a:lnTo>
                  <a:lnTo>
                    <a:pt x="3042" y="3522"/>
                  </a:lnTo>
                  <a:lnTo>
                    <a:pt x="3040" y="3518"/>
                  </a:lnTo>
                  <a:lnTo>
                    <a:pt x="3038" y="3518"/>
                  </a:lnTo>
                  <a:lnTo>
                    <a:pt x="3042" y="3516"/>
                  </a:lnTo>
                  <a:lnTo>
                    <a:pt x="3046" y="3514"/>
                  </a:lnTo>
                  <a:lnTo>
                    <a:pt x="3046" y="3516"/>
                  </a:lnTo>
                  <a:lnTo>
                    <a:pt x="3048" y="3520"/>
                  </a:lnTo>
                  <a:lnTo>
                    <a:pt x="3050" y="3524"/>
                  </a:lnTo>
                  <a:lnTo>
                    <a:pt x="3054" y="3524"/>
                  </a:lnTo>
                  <a:lnTo>
                    <a:pt x="3058" y="3522"/>
                  </a:lnTo>
                  <a:lnTo>
                    <a:pt x="3060" y="3520"/>
                  </a:lnTo>
                  <a:lnTo>
                    <a:pt x="3062" y="3518"/>
                  </a:lnTo>
                  <a:lnTo>
                    <a:pt x="3062" y="3512"/>
                  </a:lnTo>
                  <a:lnTo>
                    <a:pt x="3060" y="3510"/>
                  </a:lnTo>
                  <a:lnTo>
                    <a:pt x="3060" y="3508"/>
                  </a:lnTo>
                  <a:lnTo>
                    <a:pt x="3062" y="3506"/>
                  </a:lnTo>
                  <a:lnTo>
                    <a:pt x="3068" y="3502"/>
                  </a:lnTo>
                  <a:lnTo>
                    <a:pt x="3074" y="3492"/>
                  </a:lnTo>
                  <a:lnTo>
                    <a:pt x="3080" y="3482"/>
                  </a:lnTo>
                  <a:lnTo>
                    <a:pt x="3080" y="3478"/>
                  </a:lnTo>
                  <a:lnTo>
                    <a:pt x="3080" y="3474"/>
                  </a:lnTo>
                  <a:lnTo>
                    <a:pt x="3080" y="3470"/>
                  </a:lnTo>
                  <a:lnTo>
                    <a:pt x="3080" y="3468"/>
                  </a:lnTo>
                  <a:lnTo>
                    <a:pt x="3084" y="3462"/>
                  </a:lnTo>
                  <a:lnTo>
                    <a:pt x="3090" y="3454"/>
                  </a:lnTo>
                  <a:lnTo>
                    <a:pt x="3098" y="3440"/>
                  </a:lnTo>
                  <a:lnTo>
                    <a:pt x="3100" y="3436"/>
                  </a:lnTo>
                  <a:lnTo>
                    <a:pt x="3102" y="3432"/>
                  </a:lnTo>
                  <a:lnTo>
                    <a:pt x="3104" y="3434"/>
                  </a:lnTo>
                  <a:lnTo>
                    <a:pt x="3106" y="3436"/>
                  </a:lnTo>
                  <a:lnTo>
                    <a:pt x="3108" y="3440"/>
                  </a:lnTo>
                  <a:lnTo>
                    <a:pt x="3110" y="3440"/>
                  </a:lnTo>
                  <a:lnTo>
                    <a:pt x="3112" y="3440"/>
                  </a:lnTo>
                  <a:lnTo>
                    <a:pt x="3116" y="3436"/>
                  </a:lnTo>
                  <a:lnTo>
                    <a:pt x="3120" y="3434"/>
                  </a:lnTo>
                  <a:lnTo>
                    <a:pt x="3122" y="3432"/>
                  </a:lnTo>
                  <a:lnTo>
                    <a:pt x="3118" y="3424"/>
                  </a:lnTo>
                  <a:lnTo>
                    <a:pt x="3116" y="3420"/>
                  </a:lnTo>
                  <a:lnTo>
                    <a:pt x="3116" y="3416"/>
                  </a:lnTo>
                  <a:lnTo>
                    <a:pt x="3118" y="3414"/>
                  </a:lnTo>
                  <a:lnTo>
                    <a:pt x="3122" y="3412"/>
                  </a:lnTo>
                  <a:lnTo>
                    <a:pt x="3122" y="3410"/>
                  </a:lnTo>
                  <a:lnTo>
                    <a:pt x="3122" y="3408"/>
                  </a:lnTo>
                  <a:lnTo>
                    <a:pt x="3122" y="3402"/>
                  </a:lnTo>
                  <a:lnTo>
                    <a:pt x="3122" y="3400"/>
                  </a:lnTo>
                  <a:lnTo>
                    <a:pt x="3124" y="3398"/>
                  </a:lnTo>
                  <a:lnTo>
                    <a:pt x="3120" y="3392"/>
                  </a:lnTo>
                  <a:lnTo>
                    <a:pt x="3118" y="3390"/>
                  </a:lnTo>
                  <a:lnTo>
                    <a:pt x="3124" y="3390"/>
                  </a:lnTo>
                  <a:lnTo>
                    <a:pt x="3128" y="3390"/>
                  </a:lnTo>
                  <a:lnTo>
                    <a:pt x="3132" y="3388"/>
                  </a:lnTo>
                  <a:lnTo>
                    <a:pt x="3134" y="3384"/>
                  </a:lnTo>
                  <a:lnTo>
                    <a:pt x="3134" y="3376"/>
                  </a:lnTo>
                  <a:lnTo>
                    <a:pt x="3134" y="3370"/>
                  </a:lnTo>
                  <a:lnTo>
                    <a:pt x="3132" y="3366"/>
                  </a:lnTo>
                  <a:lnTo>
                    <a:pt x="3128" y="3362"/>
                  </a:lnTo>
                  <a:lnTo>
                    <a:pt x="3136" y="3356"/>
                  </a:lnTo>
                  <a:lnTo>
                    <a:pt x="3140" y="3352"/>
                  </a:lnTo>
                  <a:lnTo>
                    <a:pt x="3136" y="3350"/>
                  </a:lnTo>
                  <a:lnTo>
                    <a:pt x="3128" y="3348"/>
                  </a:lnTo>
                  <a:lnTo>
                    <a:pt x="3122" y="3344"/>
                  </a:lnTo>
                  <a:lnTo>
                    <a:pt x="3118" y="3338"/>
                  </a:lnTo>
                  <a:lnTo>
                    <a:pt x="3112" y="3332"/>
                  </a:lnTo>
                  <a:lnTo>
                    <a:pt x="3108" y="3330"/>
                  </a:lnTo>
                  <a:lnTo>
                    <a:pt x="3102" y="3330"/>
                  </a:lnTo>
                  <a:lnTo>
                    <a:pt x="3096" y="3334"/>
                  </a:lnTo>
                  <a:lnTo>
                    <a:pt x="3086" y="3338"/>
                  </a:lnTo>
                  <a:lnTo>
                    <a:pt x="3082" y="3338"/>
                  </a:lnTo>
                  <a:lnTo>
                    <a:pt x="3078" y="3334"/>
                  </a:lnTo>
                  <a:lnTo>
                    <a:pt x="3076" y="3332"/>
                  </a:lnTo>
                  <a:lnTo>
                    <a:pt x="3074" y="3330"/>
                  </a:lnTo>
                  <a:lnTo>
                    <a:pt x="3070" y="3332"/>
                  </a:lnTo>
                  <a:lnTo>
                    <a:pt x="3070" y="3328"/>
                  </a:lnTo>
                  <a:lnTo>
                    <a:pt x="3072" y="3326"/>
                  </a:lnTo>
                  <a:lnTo>
                    <a:pt x="3074" y="3324"/>
                  </a:lnTo>
                  <a:lnTo>
                    <a:pt x="3082" y="3326"/>
                  </a:lnTo>
                  <a:lnTo>
                    <a:pt x="3088" y="3326"/>
                  </a:lnTo>
                  <a:lnTo>
                    <a:pt x="3090" y="3326"/>
                  </a:lnTo>
                  <a:lnTo>
                    <a:pt x="3092" y="3324"/>
                  </a:lnTo>
                  <a:lnTo>
                    <a:pt x="3098" y="3316"/>
                  </a:lnTo>
                  <a:lnTo>
                    <a:pt x="3106" y="3310"/>
                  </a:lnTo>
                  <a:lnTo>
                    <a:pt x="3116" y="3304"/>
                  </a:lnTo>
                  <a:lnTo>
                    <a:pt x="3124" y="3302"/>
                  </a:lnTo>
                  <a:lnTo>
                    <a:pt x="3128" y="3300"/>
                  </a:lnTo>
                  <a:lnTo>
                    <a:pt x="3132" y="3298"/>
                  </a:lnTo>
                  <a:lnTo>
                    <a:pt x="3132" y="3294"/>
                  </a:lnTo>
                  <a:lnTo>
                    <a:pt x="3130" y="3290"/>
                  </a:lnTo>
                  <a:lnTo>
                    <a:pt x="3122" y="3278"/>
                  </a:lnTo>
                  <a:lnTo>
                    <a:pt x="3110" y="3268"/>
                  </a:lnTo>
                  <a:lnTo>
                    <a:pt x="3100" y="3258"/>
                  </a:lnTo>
                  <a:lnTo>
                    <a:pt x="3090" y="3254"/>
                  </a:lnTo>
                  <a:lnTo>
                    <a:pt x="3086" y="3252"/>
                  </a:lnTo>
                  <a:lnTo>
                    <a:pt x="3086" y="3250"/>
                  </a:lnTo>
                  <a:lnTo>
                    <a:pt x="3086" y="3248"/>
                  </a:lnTo>
                  <a:lnTo>
                    <a:pt x="3086" y="3246"/>
                  </a:lnTo>
                  <a:lnTo>
                    <a:pt x="3086" y="3244"/>
                  </a:lnTo>
                  <a:lnTo>
                    <a:pt x="3082" y="3242"/>
                  </a:lnTo>
                  <a:lnTo>
                    <a:pt x="3078" y="3240"/>
                  </a:lnTo>
                  <a:lnTo>
                    <a:pt x="3074" y="3242"/>
                  </a:lnTo>
                  <a:lnTo>
                    <a:pt x="3068" y="3246"/>
                  </a:lnTo>
                  <a:lnTo>
                    <a:pt x="3062" y="3246"/>
                  </a:lnTo>
                  <a:lnTo>
                    <a:pt x="3056" y="3244"/>
                  </a:lnTo>
                  <a:lnTo>
                    <a:pt x="3050" y="3242"/>
                  </a:lnTo>
                  <a:lnTo>
                    <a:pt x="3046" y="3236"/>
                  </a:lnTo>
                  <a:lnTo>
                    <a:pt x="3044" y="3232"/>
                  </a:lnTo>
                  <a:lnTo>
                    <a:pt x="3042" y="3228"/>
                  </a:lnTo>
                  <a:lnTo>
                    <a:pt x="3044" y="3224"/>
                  </a:lnTo>
                  <a:lnTo>
                    <a:pt x="3046" y="3224"/>
                  </a:lnTo>
                  <a:lnTo>
                    <a:pt x="3048" y="3224"/>
                  </a:lnTo>
                  <a:lnTo>
                    <a:pt x="3052" y="3230"/>
                  </a:lnTo>
                  <a:lnTo>
                    <a:pt x="3056" y="3238"/>
                  </a:lnTo>
                  <a:lnTo>
                    <a:pt x="3060" y="3242"/>
                  </a:lnTo>
                  <a:lnTo>
                    <a:pt x="3062" y="3244"/>
                  </a:lnTo>
                  <a:lnTo>
                    <a:pt x="3066" y="3242"/>
                  </a:lnTo>
                  <a:lnTo>
                    <a:pt x="3072" y="3240"/>
                  </a:lnTo>
                  <a:lnTo>
                    <a:pt x="3078" y="3236"/>
                  </a:lnTo>
                  <a:lnTo>
                    <a:pt x="3080" y="3236"/>
                  </a:lnTo>
                  <a:lnTo>
                    <a:pt x="3084" y="3236"/>
                  </a:lnTo>
                  <a:lnTo>
                    <a:pt x="3088" y="3240"/>
                  </a:lnTo>
                  <a:lnTo>
                    <a:pt x="3090" y="3242"/>
                  </a:lnTo>
                  <a:lnTo>
                    <a:pt x="3092" y="3246"/>
                  </a:lnTo>
                  <a:lnTo>
                    <a:pt x="3094" y="3248"/>
                  </a:lnTo>
                  <a:lnTo>
                    <a:pt x="3098" y="3248"/>
                  </a:lnTo>
                  <a:lnTo>
                    <a:pt x="3104" y="3248"/>
                  </a:lnTo>
                  <a:lnTo>
                    <a:pt x="3110" y="3250"/>
                  </a:lnTo>
                  <a:lnTo>
                    <a:pt x="3122" y="3256"/>
                  </a:lnTo>
                  <a:lnTo>
                    <a:pt x="3128" y="3258"/>
                  </a:lnTo>
                  <a:lnTo>
                    <a:pt x="3130" y="3258"/>
                  </a:lnTo>
                  <a:lnTo>
                    <a:pt x="3132" y="3256"/>
                  </a:lnTo>
                  <a:lnTo>
                    <a:pt x="3132" y="3254"/>
                  </a:lnTo>
                  <a:lnTo>
                    <a:pt x="3128" y="3244"/>
                  </a:lnTo>
                  <a:lnTo>
                    <a:pt x="3120" y="3236"/>
                  </a:lnTo>
                  <a:lnTo>
                    <a:pt x="3114" y="3230"/>
                  </a:lnTo>
                  <a:lnTo>
                    <a:pt x="3112" y="3226"/>
                  </a:lnTo>
                  <a:lnTo>
                    <a:pt x="3108" y="3220"/>
                  </a:lnTo>
                  <a:lnTo>
                    <a:pt x="3100" y="3212"/>
                  </a:lnTo>
                  <a:lnTo>
                    <a:pt x="3092" y="3206"/>
                  </a:lnTo>
                  <a:lnTo>
                    <a:pt x="3090" y="3200"/>
                  </a:lnTo>
                  <a:lnTo>
                    <a:pt x="3090" y="3192"/>
                  </a:lnTo>
                  <a:lnTo>
                    <a:pt x="3088" y="3186"/>
                  </a:lnTo>
                  <a:lnTo>
                    <a:pt x="3086" y="3178"/>
                  </a:lnTo>
                  <a:lnTo>
                    <a:pt x="3082" y="3168"/>
                  </a:lnTo>
                  <a:lnTo>
                    <a:pt x="3078" y="3158"/>
                  </a:lnTo>
                  <a:lnTo>
                    <a:pt x="3072" y="3138"/>
                  </a:lnTo>
                  <a:lnTo>
                    <a:pt x="3070" y="3130"/>
                  </a:lnTo>
                  <a:lnTo>
                    <a:pt x="3066" y="3122"/>
                  </a:lnTo>
                  <a:lnTo>
                    <a:pt x="3060" y="3116"/>
                  </a:lnTo>
                  <a:lnTo>
                    <a:pt x="3052" y="3112"/>
                  </a:lnTo>
                  <a:lnTo>
                    <a:pt x="3044" y="3108"/>
                  </a:lnTo>
                  <a:lnTo>
                    <a:pt x="3040" y="3104"/>
                  </a:lnTo>
                  <a:lnTo>
                    <a:pt x="3036" y="3098"/>
                  </a:lnTo>
                  <a:lnTo>
                    <a:pt x="3034" y="3094"/>
                  </a:lnTo>
                  <a:lnTo>
                    <a:pt x="3032" y="3094"/>
                  </a:lnTo>
                  <a:lnTo>
                    <a:pt x="3026" y="3096"/>
                  </a:lnTo>
                  <a:lnTo>
                    <a:pt x="3022" y="3096"/>
                  </a:lnTo>
                  <a:lnTo>
                    <a:pt x="3022" y="3092"/>
                  </a:lnTo>
                  <a:lnTo>
                    <a:pt x="3024" y="3084"/>
                  </a:lnTo>
                  <a:lnTo>
                    <a:pt x="3026" y="3076"/>
                  </a:lnTo>
                  <a:lnTo>
                    <a:pt x="3038" y="3058"/>
                  </a:lnTo>
                  <a:lnTo>
                    <a:pt x="3044" y="3052"/>
                  </a:lnTo>
                  <a:lnTo>
                    <a:pt x="3048" y="3048"/>
                  </a:lnTo>
                  <a:lnTo>
                    <a:pt x="3054" y="3044"/>
                  </a:lnTo>
                  <a:lnTo>
                    <a:pt x="3056" y="3042"/>
                  </a:lnTo>
                  <a:lnTo>
                    <a:pt x="3058" y="3038"/>
                  </a:lnTo>
                  <a:lnTo>
                    <a:pt x="3062" y="3034"/>
                  </a:lnTo>
                  <a:lnTo>
                    <a:pt x="3064" y="3032"/>
                  </a:lnTo>
                  <a:lnTo>
                    <a:pt x="3064" y="3028"/>
                  </a:lnTo>
                  <a:lnTo>
                    <a:pt x="3062" y="3024"/>
                  </a:lnTo>
                  <a:lnTo>
                    <a:pt x="3060" y="3020"/>
                  </a:lnTo>
                  <a:lnTo>
                    <a:pt x="3060" y="3018"/>
                  </a:lnTo>
                  <a:lnTo>
                    <a:pt x="3062" y="3018"/>
                  </a:lnTo>
                  <a:lnTo>
                    <a:pt x="3064" y="3016"/>
                  </a:lnTo>
                  <a:lnTo>
                    <a:pt x="3066" y="3016"/>
                  </a:lnTo>
                  <a:lnTo>
                    <a:pt x="3066" y="3020"/>
                  </a:lnTo>
                  <a:lnTo>
                    <a:pt x="3068" y="3022"/>
                  </a:lnTo>
                  <a:lnTo>
                    <a:pt x="3070" y="3024"/>
                  </a:lnTo>
                  <a:lnTo>
                    <a:pt x="3072" y="3024"/>
                  </a:lnTo>
                  <a:lnTo>
                    <a:pt x="3076" y="3022"/>
                  </a:lnTo>
                  <a:lnTo>
                    <a:pt x="3080" y="3020"/>
                  </a:lnTo>
                  <a:lnTo>
                    <a:pt x="3082" y="3018"/>
                  </a:lnTo>
                  <a:lnTo>
                    <a:pt x="3084" y="3012"/>
                  </a:lnTo>
                  <a:lnTo>
                    <a:pt x="3086" y="3008"/>
                  </a:lnTo>
                  <a:lnTo>
                    <a:pt x="3088" y="3006"/>
                  </a:lnTo>
                  <a:lnTo>
                    <a:pt x="3090" y="3008"/>
                  </a:lnTo>
                  <a:lnTo>
                    <a:pt x="3092" y="3008"/>
                  </a:lnTo>
                  <a:lnTo>
                    <a:pt x="3094" y="3006"/>
                  </a:lnTo>
                  <a:lnTo>
                    <a:pt x="3096" y="3002"/>
                  </a:lnTo>
                  <a:lnTo>
                    <a:pt x="3100" y="2996"/>
                  </a:lnTo>
                  <a:lnTo>
                    <a:pt x="3106" y="2990"/>
                  </a:lnTo>
                  <a:lnTo>
                    <a:pt x="3114" y="2988"/>
                  </a:lnTo>
                  <a:lnTo>
                    <a:pt x="3118" y="2988"/>
                  </a:lnTo>
                  <a:lnTo>
                    <a:pt x="3122" y="2986"/>
                  </a:lnTo>
                  <a:lnTo>
                    <a:pt x="3128" y="2982"/>
                  </a:lnTo>
                  <a:lnTo>
                    <a:pt x="3134" y="2976"/>
                  </a:lnTo>
                  <a:lnTo>
                    <a:pt x="3136" y="2976"/>
                  </a:lnTo>
                  <a:lnTo>
                    <a:pt x="3138" y="2978"/>
                  </a:lnTo>
                  <a:lnTo>
                    <a:pt x="3140" y="2978"/>
                  </a:lnTo>
                  <a:lnTo>
                    <a:pt x="3142" y="2976"/>
                  </a:lnTo>
                  <a:lnTo>
                    <a:pt x="3142" y="2978"/>
                  </a:lnTo>
                  <a:lnTo>
                    <a:pt x="3144" y="2980"/>
                  </a:lnTo>
                  <a:lnTo>
                    <a:pt x="3144" y="2982"/>
                  </a:lnTo>
                  <a:lnTo>
                    <a:pt x="3148" y="2984"/>
                  </a:lnTo>
                  <a:lnTo>
                    <a:pt x="3152" y="2982"/>
                  </a:lnTo>
                  <a:lnTo>
                    <a:pt x="3156" y="2980"/>
                  </a:lnTo>
                  <a:lnTo>
                    <a:pt x="3158" y="2978"/>
                  </a:lnTo>
                  <a:lnTo>
                    <a:pt x="3156" y="2974"/>
                  </a:lnTo>
                  <a:lnTo>
                    <a:pt x="3156" y="2972"/>
                  </a:lnTo>
                  <a:lnTo>
                    <a:pt x="3156" y="2970"/>
                  </a:lnTo>
                  <a:lnTo>
                    <a:pt x="3158" y="2966"/>
                  </a:lnTo>
                  <a:lnTo>
                    <a:pt x="3162" y="2960"/>
                  </a:lnTo>
                  <a:lnTo>
                    <a:pt x="3164" y="2958"/>
                  </a:lnTo>
                  <a:lnTo>
                    <a:pt x="3164" y="2956"/>
                  </a:lnTo>
                  <a:lnTo>
                    <a:pt x="3158" y="2952"/>
                  </a:lnTo>
                  <a:lnTo>
                    <a:pt x="3150" y="2950"/>
                  </a:lnTo>
                  <a:lnTo>
                    <a:pt x="3144" y="2946"/>
                  </a:lnTo>
                  <a:lnTo>
                    <a:pt x="3140" y="2942"/>
                  </a:lnTo>
                  <a:lnTo>
                    <a:pt x="3138" y="2944"/>
                  </a:lnTo>
                  <a:lnTo>
                    <a:pt x="3134" y="2948"/>
                  </a:lnTo>
                  <a:lnTo>
                    <a:pt x="3132" y="2948"/>
                  </a:lnTo>
                  <a:lnTo>
                    <a:pt x="3126" y="2950"/>
                  </a:lnTo>
                  <a:lnTo>
                    <a:pt x="3116" y="2948"/>
                  </a:lnTo>
                  <a:lnTo>
                    <a:pt x="3114" y="2944"/>
                  </a:lnTo>
                  <a:lnTo>
                    <a:pt x="3112" y="2942"/>
                  </a:lnTo>
                  <a:lnTo>
                    <a:pt x="3108" y="2942"/>
                  </a:lnTo>
                  <a:lnTo>
                    <a:pt x="3102" y="2942"/>
                  </a:lnTo>
                  <a:lnTo>
                    <a:pt x="3100" y="2938"/>
                  </a:lnTo>
                  <a:lnTo>
                    <a:pt x="3096" y="2934"/>
                  </a:lnTo>
                  <a:lnTo>
                    <a:pt x="3094" y="2930"/>
                  </a:lnTo>
                  <a:lnTo>
                    <a:pt x="3090" y="2930"/>
                  </a:lnTo>
                  <a:lnTo>
                    <a:pt x="3080" y="2930"/>
                  </a:lnTo>
                  <a:lnTo>
                    <a:pt x="3072" y="2934"/>
                  </a:lnTo>
                  <a:lnTo>
                    <a:pt x="3066" y="2940"/>
                  </a:lnTo>
                  <a:lnTo>
                    <a:pt x="3062" y="2946"/>
                  </a:lnTo>
                  <a:lnTo>
                    <a:pt x="3056" y="2950"/>
                  </a:lnTo>
                  <a:lnTo>
                    <a:pt x="3052" y="2952"/>
                  </a:lnTo>
                  <a:lnTo>
                    <a:pt x="3050" y="2954"/>
                  </a:lnTo>
                  <a:lnTo>
                    <a:pt x="3050" y="2958"/>
                  </a:lnTo>
                  <a:lnTo>
                    <a:pt x="3052" y="2962"/>
                  </a:lnTo>
                  <a:lnTo>
                    <a:pt x="3050" y="2964"/>
                  </a:lnTo>
                  <a:lnTo>
                    <a:pt x="3044" y="2966"/>
                  </a:lnTo>
                  <a:lnTo>
                    <a:pt x="3032" y="2968"/>
                  </a:lnTo>
                  <a:lnTo>
                    <a:pt x="3026" y="2968"/>
                  </a:lnTo>
                  <a:lnTo>
                    <a:pt x="3020" y="2964"/>
                  </a:lnTo>
                  <a:lnTo>
                    <a:pt x="3018" y="2960"/>
                  </a:lnTo>
                  <a:lnTo>
                    <a:pt x="3014" y="2956"/>
                  </a:lnTo>
                  <a:lnTo>
                    <a:pt x="3014" y="2946"/>
                  </a:lnTo>
                  <a:lnTo>
                    <a:pt x="3014" y="2940"/>
                  </a:lnTo>
                  <a:lnTo>
                    <a:pt x="3016" y="2938"/>
                  </a:lnTo>
                  <a:lnTo>
                    <a:pt x="3018" y="2934"/>
                  </a:lnTo>
                  <a:lnTo>
                    <a:pt x="3018" y="2930"/>
                  </a:lnTo>
                  <a:lnTo>
                    <a:pt x="3014" y="2922"/>
                  </a:lnTo>
                  <a:lnTo>
                    <a:pt x="3008" y="2914"/>
                  </a:lnTo>
                  <a:lnTo>
                    <a:pt x="3004" y="2912"/>
                  </a:lnTo>
                  <a:lnTo>
                    <a:pt x="3002" y="2912"/>
                  </a:lnTo>
                  <a:lnTo>
                    <a:pt x="2996" y="2914"/>
                  </a:lnTo>
                  <a:lnTo>
                    <a:pt x="2988" y="2914"/>
                  </a:lnTo>
                  <a:lnTo>
                    <a:pt x="2980" y="2914"/>
                  </a:lnTo>
                  <a:lnTo>
                    <a:pt x="2976" y="2912"/>
                  </a:lnTo>
                  <a:lnTo>
                    <a:pt x="2974" y="2910"/>
                  </a:lnTo>
                  <a:lnTo>
                    <a:pt x="2970" y="2906"/>
                  </a:lnTo>
                  <a:lnTo>
                    <a:pt x="2966" y="2904"/>
                  </a:lnTo>
                  <a:lnTo>
                    <a:pt x="2962" y="2900"/>
                  </a:lnTo>
                  <a:lnTo>
                    <a:pt x="2958" y="2890"/>
                  </a:lnTo>
                  <a:lnTo>
                    <a:pt x="2958" y="2880"/>
                  </a:lnTo>
                  <a:lnTo>
                    <a:pt x="2960" y="2872"/>
                  </a:lnTo>
                  <a:lnTo>
                    <a:pt x="2962" y="2868"/>
                  </a:lnTo>
                  <a:lnTo>
                    <a:pt x="2964" y="2862"/>
                  </a:lnTo>
                  <a:lnTo>
                    <a:pt x="2966" y="2856"/>
                  </a:lnTo>
                  <a:lnTo>
                    <a:pt x="2970" y="2854"/>
                  </a:lnTo>
                  <a:lnTo>
                    <a:pt x="2976" y="2854"/>
                  </a:lnTo>
                  <a:lnTo>
                    <a:pt x="2982" y="2860"/>
                  </a:lnTo>
                  <a:lnTo>
                    <a:pt x="2986" y="2864"/>
                  </a:lnTo>
                  <a:lnTo>
                    <a:pt x="2988" y="2864"/>
                  </a:lnTo>
                  <a:lnTo>
                    <a:pt x="2992" y="2862"/>
                  </a:lnTo>
                  <a:lnTo>
                    <a:pt x="2996" y="2856"/>
                  </a:lnTo>
                  <a:lnTo>
                    <a:pt x="3000" y="2856"/>
                  </a:lnTo>
                  <a:lnTo>
                    <a:pt x="3002" y="2856"/>
                  </a:lnTo>
                  <a:lnTo>
                    <a:pt x="3010" y="2856"/>
                  </a:lnTo>
                  <a:lnTo>
                    <a:pt x="3018" y="2854"/>
                  </a:lnTo>
                  <a:lnTo>
                    <a:pt x="3024" y="2846"/>
                  </a:lnTo>
                  <a:lnTo>
                    <a:pt x="3026" y="2836"/>
                  </a:lnTo>
                  <a:lnTo>
                    <a:pt x="3026" y="2830"/>
                  </a:lnTo>
                  <a:lnTo>
                    <a:pt x="3032" y="2824"/>
                  </a:lnTo>
                  <a:lnTo>
                    <a:pt x="3044" y="2814"/>
                  </a:lnTo>
                  <a:lnTo>
                    <a:pt x="3058" y="2806"/>
                  </a:lnTo>
                  <a:lnTo>
                    <a:pt x="3070" y="2802"/>
                  </a:lnTo>
                  <a:lnTo>
                    <a:pt x="3076" y="2798"/>
                  </a:lnTo>
                  <a:lnTo>
                    <a:pt x="3078" y="2794"/>
                  </a:lnTo>
                  <a:lnTo>
                    <a:pt x="3080" y="2786"/>
                  </a:lnTo>
                  <a:lnTo>
                    <a:pt x="3088" y="2778"/>
                  </a:lnTo>
                  <a:lnTo>
                    <a:pt x="3094" y="2770"/>
                  </a:lnTo>
                  <a:lnTo>
                    <a:pt x="3094" y="2768"/>
                  </a:lnTo>
                  <a:lnTo>
                    <a:pt x="3096" y="2766"/>
                  </a:lnTo>
                  <a:lnTo>
                    <a:pt x="3100" y="2762"/>
                  </a:lnTo>
                  <a:lnTo>
                    <a:pt x="3104" y="2760"/>
                  </a:lnTo>
                  <a:lnTo>
                    <a:pt x="3108" y="2760"/>
                  </a:lnTo>
                  <a:lnTo>
                    <a:pt x="3114" y="2760"/>
                  </a:lnTo>
                  <a:lnTo>
                    <a:pt x="3120" y="2762"/>
                  </a:lnTo>
                  <a:lnTo>
                    <a:pt x="3122" y="2762"/>
                  </a:lnTo>
                  <a:lnTo>
                    <a:pt x="3124" y="2762"/>
                  </a:lnTo>
                  <a:lnTo>
                    <a:pt x="3128" y="2760"/>
                  </a:lnTo>
                  <a:lnTo>
                    <a:pt x="3130" y="2760"/>
                  </a:lnTo>
                  <a:lnTo>
                    <a:pt x="3132" y="2764"/>
                  </a:lnTo>
                  <a:lnTo>
                    <a:pt x="3138" y="2770"/>
                  </a:lnTo>
                  <a:lnTo>
                    <a:pt x="3144" y="2778"/>
                  </a:lnTo>
                  <a:lnTo>
                    <a:pt x="3146" y="2782"/>
                  </a:lnTo>
                  <a:lnTo>
                    <a:pt x="3144" y="2790"/>
                  </a:lnTo>
                  <a:lnTo>
                    <a:pt x="3138" y="2800"/>
                  </a:lnTo>
                  <a:lnTo>
                    <a:pt x="3132" y="2806"/>
                  </a:lnTo>
                  <a:lnTo>
                    <a:pt x="3128" y="2810"/>
                  </a:lnTo>
                  <a:lnTo>
                    <a:pt x="3120" y="2816"/>
                  </a:lnTo>
                  <a:lnTo>
                    <a:pt x="3114" y="2820"/>
                  </a:lnTo>
                  <a:lnTo>
                    <a:pt x="3114" y="2822"/>
                  </a:lnTo>
                  <a:lnTo>
                    <a:pt x="3114" y="2824"/>
                  </a:lnTo>
                  <a:lnTo>
                    <a:pt x="3116" y="2826"/>
                  </a:lnTo>
                  <a:lnTo>
                    <a:pt x="3114" y="2828"/>
                  </a:lnTo>
                  <a:lnTo>
                    <a:pt x="3110" y="2832"/>
                  </a:lnTo>
                  <a:lnTo>
                    <a:pt x="3104" y="2834"/>
                  </a:lnTo>
                  <a:lnTo>
                    <a:pt x="3104" y="2836"/>
                  </a:lnTo>
                  <a:lnTo>
                    <a:pt x="3106" y="2836"/>
                  </a:lnTo>
                  <a:lnTo>
                    <a:pt x="3110" y="2840"/>
                  </a:lnTo>
                  <a:lnTo>
                    <a:pt x="3116" y="2844"/>
                  </a:lnTo>
                  <a:lnTo>
                    <a:pt x="3120" y="2850"/>
                  </a:lnTo>
                  <a:lnTo>
                    <a:pt x="3122" y="2854"/>
                  </a:lnTo>
                  <a:lnTo>
                    <a:pt x="3122" y="2858"/>
                  </a:lnTo>
                  <a:lnTo>
                    <a:pt x="3120" y="2862"/>
                  </a:lnTo>
                  <a:lnTo>
                    <a:pt x="3118" y="2864"/>
                  </a:lnTo>
                  <a:lnTo>
                    <a:pt x="3116" y="2862"/>
                  </a:lnTo>
                  <a:lnTo>
                    <a:pt x="3112" y="2860"/>
                  </a:lnTo>
                  <a:lnTo>
                    <a:pt x="3110" y="2862"/>
                  </a:lnTo>
                  <a:lnTo>
                    <a:pt x="3108" y="2864"/>
                  </a:lnTo>
                  <a:lnTo>
                    <a:pt x="3106" y="2868"/>
                  </a:lnTo>
                  <a:lnTo>
                    <a:pt x="3102" y="2868"/>
                  </a:lnTo>
                  <a:lnTo>
                    <a:pt x="3100" y="2876"/>
                  </a:lnTo>
                  <a:lnTo>
                    <a:pt x="3100" y="2880"/>
                  </a:lnTo>
                  <a:lnTo>
                    <a:pt x="3102" y="2882"/>
                  </a:lnTo>
                  <a:lnTo>
                    <a:pt x="3104" y="2882"/>
                  </a:lnTo>
                  <a:lnTo>
                    <a:pt x="3106" y="2880"/>
                  </a:lnTo>
                  <a:lnTo>
                    <a:pt x="3112" y="2878"/>
                  </a:lnTo>
                  <a:lnTo>
                    <a:pt x="3120" y="2874"/>
                  </a:lnTo>
                  <a:lnTo>
                    <a:pt x="3124" y="2874"/>
                  </a:lnTo>
                  <a:lnTo>
                    <a:pt x="3124" y="2872"/>
                  </a:lnTo>
                  <a:lnTo>
                    <a:pt x="3124" y="2868"/>
                  </a:lnTo>
                  <a:lnTo>
                    <a:pt x="3124" y="2866"/>
                  </a:lnTo>
                  <a:lnTo>
                    <a:pt x="3128" y="2866"/>
                  </a:lnTo>
                  <a:lnTo>
                    <a:pt x="3132" y="2866"/>
                  </a:lnTo>
                  <a:lnTo>
                    <a:pt x="3136" y="2864"/>
                  </a:lnTo>
                  <a:lnTo>
                    <a:pt x="3142" y="2856"/>
                  </a:lnTo>
                  <a:lnTo>
                    <a:pt x="3148" y="2848"/>
                  </a:lnTo>
                  <a:lnTo>
                    <a:pt x="3152" y="2844"/>
                  </a:lnTo>
                  <a:lnTo>
                    <a:pt x="3156" y="2840"/>
                  </a:lnTo>
                  <a:lnTo>
                    <a:pt x="3162" y="2836"/>
                  </a:lnTo>
                  <a:lnTo>
                    <a:pt x="3164" y="2834"/>
                  </a:lnTo>
                  <a:lnTo>
                    <a:pt x="3168" y="2832"/>
                  </a:lnTo>
                  <a:lnTo>
                    <a:pt x="3176" y="2830"/>
                  </a:lnTo>
                  <a:lnTo>
                    <a:pt x="3182" y="2830"/>
                  </a:lnTo>
                  <a:lnTo>
                    <a:pt x="3186" y="2828"/>
                  </a:lnTo>
                  <a:lnTo>
                    <a:pt x="3188" y="2826"/>
                  </a:lnTo>
                  <a:lnTo>
                    <a:pt x="3190" y="2822"/>
                  </a:lnTo>
                  <a:lnTo>
                    <a:pt x="3194" y="2822"/>
                  </a:lnTo>
                  <a:lnTo>
                    <a:pt x="3196" y="2824"/>
                  </a:lnTo>
                  <a:lnTo>
                    <a:pt x="3200" y="2822"/>
                  </a:lnTo>
                  <a:lnTo>
                    <a:pt x="3202" y="2820"/>
                  </a:lnTo>
                  <a:lnTo>
                    <a:pt x="3206" y="2820"/>
                  </a:lnTo>
                  <a:lnTo>
                    <a:pt x="3212" y="2820"/>
                  </a:lnTo>
                  <a:lnTo>
                    <a:pt x="3220" y="2818"/>
                  </a:lnTo>
                  <a:lnTo>
                    <a:pt x="3226" y="2816"/>
                  </a:lnTo>
                  <a:lnTo>
                    <a:pt x="3230" y="2812"/>
                  </a:lnTo>
                  <a:lnTo>
                    <a:pt x="3232" y="2808"/>
                  </a:lnTo>
                  <a:lnTo>
                    <a:pt x="3230" y="2812"/>
                  </a:lnTo>
                  <a:lnTo>
                    <a:pt x="3232" y="2818"/>
                  </a:lnTo>
                  <a:lnTo>
                    <a:pt x="3236" y="2824"/>
                  </a:lnTo>
                  <a:lnTo>
                    <a:pt x="3242" y="2828"/>
                  </a:lnTo>
                  <a:lnTo>
                    <a:pt x="3244" y="2830"/>
                  </a:lnTo>
                  <a:lnTo>
                    <a:pt x="3246" y="2828"/>
                  </a:lnTo>
                  <a:lnTo>
                    <a:pt x="3250" y="2828"/>
                  </a:lnTo>
                  <a:lnTo>
                    <a:pt x="3254" y="2828"/>
                  </a:lnTo>
                  <a:lnTo>
                    <a:pt x="3264" y="2832"/>
                  </a:lnTo>
                  <a:lnTo>
                    <a:pt x="3268" y="2836"/>
                  </a:lnTo>
                  <a:lnTo>
                    <a:pt x="3272" y="2840"/>
                  </a:lnTo>
                  <a:lnTo>
                    <a:pt x="3274" y="2846"/>
                  </a:lnTo>
                  <a:lnTo>
                    <a:pt x="3272" y="2850"/>
                  </a:lnTo>
                  <a:lnTo>
                    <a:pt x="3264" y="2868"/>
                  </a:lnTo>
                  <a:lnTo>
                    <a:pt x="3262" y="2876"/>
                  </a:lnTo>
                  <a:lnTo>
                    <a:pt x="3262" y="2878"/>
                  </a:lnTo>
                  <a:lnTo>
                    <a:pt x="3264" y="2880"/>
                  </a:lnTo>
                  <a:lnTo>
                    <a:pt x="3266" y="2884"/>
                  </a:lnTo>
                  <a:lnTo>
                    <a:pt x="3262" y="2886"/>
                  </a:lnTo>
                  <a:lnTo>
                    <a:pt x="3258" y="2892"/>
                  </a:lnTo>
                  <a:lnTo>
                    <a:pt x="3254" y="2900"/>
                  </a:lnTo>
                  <a:lnTo>
                    <a:pt x="3250" y="2906"/>
                  </a:lnTo>
                  <a:lnTo>
                    <a:pt x="3248" y="2910"/>
                  </a:lnTo>
                  <a:lnTo>
                    <a:pt x="3244" y="2914"/>
                  </a:lnTo>
                  <a:lnTo>
                    <a:pt x="3242" y="2914"/>
                  </a:lnTo>
                  <a:lnTo>
                    <a:pt x="3252" y="2916"/>
                  </a:lnTo>
                  <a:lnTo>
                    <a:pt x="3258" y="2918"/>
                  </a:lnTo>
                  <a:lnTo>
                    <a:pt x="3260" y="2918"/>
                  </a:lnTo>
                  <a:lnTo>
                    <a:pt x="3258" y="2920"/>
                  </a:lnTo>
                  <a:lnTo>
                    <a:pt x="3258" y="2922"/>
                  </a:lnTo>
                  <a:lnTo>
                    <a:pt x="3254" y="2924"/>
                  </a:lnTo>
                  <a:lnTo>
                    <a:pt x="3256" y="2926"/>
                  </a:lnTo>
                  <a:lnTo>
                    <a:pt x="3262" y="2928"/>
                  </a:lnTo>
                  <a:lnTo>
                    <a:pt x="3268" y="2928"/>
                  </a:lnTo>
                  <a:lnTo>
                    <a:pt x="3270" y="2930"/>
                  </a:lnTo>
                  <a:lnTo>
                    <a:pt x="3270" y="2932"/>
                  </a:lnTo>
                  <a:lnTo>
                    <a:pt x="3270" y="2934"/>
                  </a:lnTo>
                  <a:lnTo>
                    <a:pt x="3270" y="2938"/>
                  </a:lnTo>
                  <a:lnTo>
                    <a:pt x="3274" y="2936"/>
                  </a:lnTo>
                  <a:lnTo>
                    <a:pt x="3278" y="2934"/>
                  </a:lnTo>
                  <a:lnTo>
                    <a:pt x="3280" y="2930"/>
                  </a:lnTo>
                  <a:lnTo>
                    <a:pt x="3282" y="2924"/>
                  </a:lnTo>
                  <a:lnTo>
                    <a:pt x="3284" y="2922"/>
                  </a:lnTo>
                  <a:lnTo>
                    <a:pt x="3292" y="2926"/>
                  </a:lnTo>
                  <a:lnTo>
                    <a:pt x="3300" y="2934"/>
                  </a:lnTo>
                  <a:lnTo>
                    <a:pt x="3302" y="2934"/>
                  </a:lnTo>
                  <a:lnTo>
                    <a:pt x="3304" y="2930"/>
                  </a:lnTo>
                  <a:lnTo>
                    <a:pt x="3304" y="2928"/>
                  </a:lnTo>
                  <a:lnTo>
                    <a:pt x="3306" y="2926"/>
                  </a:lnTo>
                  <a:lnTo>
                    <a:pt x="3312" y="2928"/>
                  </a:lnTo>
                  <a:lnTo>
                    <a:pt x="3318" y="2930"/>
                  </a:lnTo>
                  <a:lnTo>
                    <a:pt x="3324" y="2930"/>
                  </a:lnTo>
                  <a:lnTo>
                    <a:pt x="3324" y="2934"/>
                  </a:lnTo>
                  <a:lnTo>
                    <a:pt x="3322" y="2934"/>
                  </a:lnTo>
                  <a:lnTo>
                    <a:pt x="3320" y="2938"/>
                  </a:lnTo>
                  <a:lnTo>
                    <a:pt x="3320" y="2942"/>
                  </a:lnTo>
                  <a:lnTo>
                    <a:pt x="3324" y="2948"/>
                  </a:lnTo>
                  <a:lnTo>
                    <a:pt x="3326" y="2954"/>
                  </a:lnTo>
                  <a:lnTo>
                    <a:pt x="3326" y="2958"/>
                  </a:lnTo>
                  <a:lnTo>
                    <a:pt x="3324" y="2960"/>
                  </a:lnTo>
                  <a:lnTo>
                    <a:pt x="3324" y="2962"/>
                  </a:lnTo>
                  <a:lnTo>
                    <a:pt x="3324" y="2966"/>
                  </a:lnTo>
                  <a:lnTo>
                    <a:pt x="3328" y="2970"/>
                  </a:lnTo>
                  <a:lnTo>
                    <a:pt x="3332" y="2974"/>
                  </a:lnTo>
                  <a:lnTo>
                    <a:pt x="3334" y="2976"/>
                  </a:lnTo>
                  <a:lnTo>
                    <a:pt x="3334" y="2980"/>
                  </a:lnTo>
                  <a:lnTo>
                    <a:pt x="3332" y="2982"/>
                  </a:lnTo>
                  <a:lnTo>
                    <a:pt x="3330" y="2980"/>
                  </a:lnTo>
                  <a:lnTo>
                    <a:pt x="3328" y="2976"/>
                  </a:lnTo>
                  <a:lnTo>
                    <a:pt x="3326" y="2974"/>
                  </a:lnTo>
                  <a:lnTo>
                    <a:pt x="3322" y="2974"/>
                  </a:lnTo>
                  <a:lnTo>
                    <a:pt x="3312" y="2974"/>
                  </a:lnTo>
                  <a:lnTo>
                    <a:pt x="3310" y="2974"/>
                  </a:lnTo>
                  <a:lnTo>
                    <a:pt x="3312" y="2978"/>
                  </a:lnTo>
                  <a:lnTo>
                    <a:pt x="3312" y="2980"/>
                  </a:lnTo>
                  <a:lnTo>
                    <a:pt x="3312" y="2982"/>
                  </a:lnTo>
                  <a:lnTo>
                    <a:pt x="3310" y="2982"/>
                  </a:lnTo>
                  <a:lnTo>
                    <a:pt x="3308" y="2980"/>
                  </a:lnTo>
                  <a:lnTo>
                    <a:pt x="3306" y="2980"/>
                  </a:lnTo>
                  <a:lnTo>
                    <a:pt x="3302" y="2984"/>
                  </a:lnTo>
                  <a:lnTo>
                    <a:pt x="3302" y="2988"/>
                  </a:lnTo>
                  <a:lnTo>
                    <a:pt x="3304" y="2992"/>
                  </a:lnTo>
                  <a:lnTo>
                    <a:pt x="3308" y="2994"/>
                  </a:lnTo>
                  <a:lnTo>
                    <a:pt x="3312" y="2992"/>
                  </a:lnTo>
                  <a:lnTo>
                    <a:pt x="3314" y="2992"/>
                  </a:lnTo>
                  <a:lnTo>
                    <a:pt x="3316" y="2998"/>
                  </a:lnTo>
                  <a:lnTo>
                    <a:pt x="3318" y="3014"/>
                  </a:lnTo>
                  <a:lnTo>
                    <a:pt x="3318" y="3020"/>
                  </a:lnTo>
                  <a:lnTo>
                    <a:pt x="3320" y="3022"/>
                  </a:lnTo>
                  <a:lnTo>
                    <a:pt x="3324" y="3026"/>
                  </a:lnTo>
                  <a:lnTo>
                    <a:pt x="3324" y="3028"/>
                  </a:lnTo>
                  <a:lnTo>
                    <a:pt x="3322" y="3030"/>
                  </a:lnTo>
                  <a:lnTo>
                    <a:pt x="3324" y="3034"/>
                  </a:lnTo>
                  <a:lnTo>
                    <a:pt x="3326" y="3038"/>
                  </a:lnTo>
                  <a:lnTo>
                    <a:pt x="3324" y="3042"/>
                  </a:lnTo>
                  <a:lnTo>
                    <a:pt x="3320" y="3046"/>
                  </a:lnTo>
                  <a:lnTo>
                    <a:pt x="3316" y="3054"/>
                  </a:lnTo>
                  <a:lnTo>
                    <a:pt x="3308" y="3070"/>
                  </a:lnTo>
                  <a:lnTo>
                    <a:pt x="3308" y="3076"/>
                  </a:lnTo>
                  <a:lnTo>
                    <a:pt x="3308" y="3078"/>
                  </a:lnTo>
                  <a:lnTo>
                    <a:pt x="3310" y="3082"/>
                  </a:lnTo>
                  <a:lnTo>
                    <a:pt x="3310" y="3084"/>
                  </a:lnTo>
                  <a:lnTo>
                    <a:pt x="3312" y="3088"/>
                  </a:lnTo>
                  <a:lnTo>
                    <a:pt x="3312" y="3092"/>
                  </a:lnTo>
                  <a:lnTo>
                    <a:pt x="3314" y="3096"/>
                  </a:lnTo>
                  <a:lnTo>
                    <a:pt x="3312" y="3096"/>
                  </a:lnTo>
                  <a:lnTo>
                    <a:pt x="3308" y="3096"/>
                  </a:lnTo>
                  <a:lnTo>
                    <a:pt x="3308" y="3100"/>
                  </a:lnTo>
                  <a:lnTo>
                    <a:pt x="3310" y="3104"/>
                  </a:lnTo>
                  <a:lnTo>
                    <a:pt x="3312" y="3104"/>
                  </a:lnTo>
                  <a:lnTo>
                    <a:pt x="3316" y="3104"/>
                  </a:lnTo>
                  <a:lnTo>
                    <a:pt x="3316" y="3110"/>
                  </a:lnTo>
                  <a:lnTo>
                    <a:pt x="3316" y="3116"/>
                  </a:lnTo>
                  <a:lnTo>
                    <a:pt x="3318" y="3118"/>
                  </a:lnTo>
                  <a:lnTo>
                    <a:pt x="3322" y="3116"/>
                  </a:lnTo>
                  <a:lnTo>
                    <a:pt x="3326" y="3110"/>
                  </a:lnTo>
                  <a:lnTo>
                    <a:pt x="3330" y="3104"/>
                  </a:lnTo>
                  <a:lnTo>
                    <a:pt x="3330" y="3106"/>
                  </a:lnTo>
                  <a:lnTo>
                    <a:pt x="3330" y="3110"/>
                  </a:lnTo>
                  <a:lnTo>
                    <a:pt x="3330" y="3112"/>
                  </a:lnTo>
                  <a:lnTo>
                    <a:pt x="3334" y="3110"/>
                  </a:lnTo>
                  <a:lnTo>
                    <a:pt x="3334" y="3108"/>
                  </a:lnTo>
                  <a:lnTo>
                    <a:pt x="3338" y="3102"/>
                  </a:lnTo>
                  <a:lnTo>
                    <a:pt x="3342" y="3098"/>
                  </a:lnTo>
                  <a:lnTo>
                    <a:pt x="3346" y="3094"/>
                  </a:lnTo>
                  <a:lnTo>
                    <a:pt x="3348" y="3094"/>
                  </a:lnTo>
                  <a:lnTo>
                    <a:pt x="3348" y="3096"/>
                  </a:lnTo>
                  <a:lnTo>
                    <a:pt x="3346" y="3100"/>
                  </a:lnTo>
                  <a:lnTo>
                    <a:pt x="3344" y="3106"/>
                  </a:lnTo>
                  <a:lnTo>
                    <a:pt x="3346" y="3108"/>
                  </a:lnTo>
                  <a:lnTo>
                    <a:pt x="3350" y="3110"/>
                  </a:lnTo>
                  <a:lnTo>
                    <a:pt x="3354" y="3108"/>
                  </a:lnTo>
                  <a:lnTo>
                    <a:pt x="3356" y="3106"/>
                  </a:lnTo>
                  <a:lnTo>
                    <a:pt x="3356" y="3104"/>
                  </a:lnTo>
                  <a:lnTo>
                    <a:pt x="3354" y="3096"/>
                  </a:lnTo>
                  <a:lnTo>
                    <a:pt x="3354" y="3094"/>
                  </a:lnTo>
                  <a:lnTo>
                    <a:pt x="3356" y="3092"/>
                  </a:lnTo>
                  <a:lnTo>
                    <a:pt x="3358" y="3092"/>
                  </a:lnTo>
                  <a:lnTo>
                    <a:pt x="3358" y="3094"/>
                  </a:lnTo>
                  <a:lnTo>
                    <a:pt x="3360" y="3102"/>
                  </a:lnTo>
                  <a:lnTo>
                    <a:pt x="3362" y="3100"/>
                  </a:lnTo>
                  <a:lnTo>
                    <a:pt x="3366" y="3096"/>
                  </a:lnTo>
                  <a:lnTo>
                    <a:pt x="3368" y="3094"/>
                  </a:lnTo>
                  <a:lnTo>
                    <a:pt x="3368" y="3092"/>
                  </a:lnTo>
                  <a:lnTo>
                    <a:pt x="3364" y="3088"/>
                  </a:lnTo>
                  <a:lnTo>
                    <a:pt x="3362" y="3086"/>
                  </a:lnTo>
                  <a:lnTo>
                    <a:pt x="3366" y="3084"/>
                  </a:lnTo>
                  <a:lnTo>
                    <a:pt x="3376" y="3084"/>
                  </a:lnTo>
                  <a:lnTo>
                    <a:pt x="3384" y="3086"/>
                  </a:lnTo>
                  <a:lnTo>
                    <a:pt x="3390" y="3090"/>
                  </a:lnTo>
                  <a:lnTo>
                    <a:pt x="3394" y="3090"/>
                  </a:lnTo>
                  <a:lnTo>
                    <a:pt x="3396" y="3088"/>
                  </a:lnTo>
                  <a:lnTo>
                    <a:pt x="3396" y="3084"/>
                  </a:lnTo>
                  <a:lnTo>
                    <a:pt x="3396" y="3082"/>
                  </a:lnTo>
                  <a:lnTo>
                    <a:pt x="3400" y="3078"/>
                  </a:lnTo>
                  <a:lnTo>
                    <a:pt x="3406" y="3076"/>
                  </a:lnTo>
                  <a:lnTo>
                    <a:pt x="3412" y="3078"/>
                  </a:lnTo>
                  <a:lnTo>
                    <a:pt x="3418" y="3078"/>
                  </a:lnTo>
                  <a:lnTo>
                    <a:pt x="3422" y="3076"/>
                  </a:lnTo>
                  <a:lnTo>
                    <a:pt x="3428" y="3070"/>
                  </a:lnTo>
                  <a:lnTo>
                    <a:pt x="3434" y="3058"/>
                  </a:lnTo>
                  <a:lnTo>
                    <a:pt x="3438" y="3044"/>
                  </a:lnTo>
                  <a:lnTo>
                    <a:pt x="3440" y="3032"/>
                  </a:lnTo>
                  <a:lnTo>
                    <a:pt x="3440" y="3026"/>
                  </a:lnTo>
                  <a:lnTo>
                    <a:pt x="3436" y="3026"/>
                  </a:lnTo>
                  <a:lnTo>
                    <a:pt x="3434" y="3026"/>
                  </a:lnTo>
                  <a:lnTo>
                    <a:pt x="3432" y="3018"/>
                  </a:lnTo>
                  <a:lnTo>
                    <a:pt x="3434" y="3008"/>
                  </a:lnTo>
                  <a:lnTo>
                    <a:pt x="3436" y="3002"/>
                  </a:lnTo>
                  <a:lnTo>
                    <a:pt x="3436" y="2994"/>
                  </a:lnTo>
                  <a:lnTo>
                    <a:pt x="3436" y="2980"/>
                  </a:lnTo>
                  <a:lnTo>
                    <a:pt x="3432" y="2964"/>
                  </a:lnTo>
                  <a:lnTo>
                    <a:pt x="3426" y="2948"/>
                  </a:lnTo>
                  <a:lnTo>
                    <a:pt x="3418" y="2934"/>
                  </a:lnTo>
                  <a:lnTo>
                    <a:pt x="3410" y="2922"/>
                  </a:lnTo>
                  <a:lnTo>
                    <a:pt x="3402" y="2910"/>
                  </a:lnTo>
                  <a:lnTo>
                    <a:pt x="3398" y="2902"/>
                  </a:lnTo>
                  <a:lnTo>
                    <a:pt x="3392" y="2886"/>
                  </a:lnTo>
                  <a:lnTo>
                    <a:pt x="3388" y="2882"/>
                  </a:lnTo>
                  <a:lnTo>
                    <a:pt x="3386" y="2880"/>
                  </a:lnTo>
                  <a:lnTo>
                    <a:pt x="3380" y="2876"/>
                  </a:lnTo>
                  <a:lnTo>
                    <a:pt x="3374" y="2866"/>
                  </a:lnTo>
                  <a:lnTo>
                    <a:pt x="3370" y="2862"/>
                  </a:lnTo>
                  <a:lnTo>
                    <a:pt x="3366" y="2858"/>
                  </a:lnTo>
                  <a:lnTo>
                    <a:pt x="3360" y="2856"/>
                  </a:lnTo>
                  <a:lnTo>
                    <a:pt x="3354" y="2856"/>
                  </a:lnTo>
                  <a:lnTo>
                    <a:pt x="3352" y="2852"/>
                  </a:lnTo>
                  <a:lnTo>
                    <a:pt x="3352" y="2850"/>
                  </a:lnTo>
                  <a:lnTo>
                    <a:pt x="3354" y="2848"/>
                  </a:lnTo>
                  <a:lnTo>
                    <a:pt x="3356" y="2848"/>
                  </a:lnTo>
                  <a:lnTo>
                    <a:pt x="3358" y="2848"/>
                  </a:lnTo>
                  <a:lnTo>
                    <a:pt x="3360" y="2848"/>
                  </a:lnTo>
                  <a:lnTo>
                    <a:pt x="3360" y="2838"/>
                  </a:lnTo>
                  <a:lnTo>
                    <a:pt x="3358" y="2830"/>
                  </a:lnTo>
                  <a:lnTo>
                    <a:pt x="3358" y="2826"/>
                  </a:lnTo>
                  <a:lnTo>
                    <a:pt x="3360" y="2822"/>
                  </a:lnTo>
                  <a:lnTo>
                    <a:pt x="3362" y="2822"/>
                  </a:lnTo>
                  <a:lnTo>
                    <a:pt x="3368" y="2820"/>
                  </a:lnTo>
                  <a:lnTo>
                    <a:pt x="3372" y="2818"/>
                  </a:lnTo>
                  <a:lnTo>
                    <a:pt x="3374" y="2814"/>
                  </a:lnTo>
                  <a:lnTo>
                    <a:pt x="3376" y="2810"/>
                  </a:lnTo>
                  <a:lnTo>
                    <a:pt x="3378" y="2808"/>
                  </a:lnTo>
                  <a:lnTo>
                    <a:pt x="3384" y="2810"/>
                  </a:lnTo>
                  <a:lnTo>
                    <a:pt x="3386" y="2810"/>
                  </a:lnTo>
                  <a:lnTo>
                    <a:pt x="3390" y="2810"/>
                  </a:lnTo>
                  <a:lnTo>
                    <a:pt x="3396" y="2806"/>
                  </a:lnTo>
                  <a:lnTo>
                    <a:pt x="3402" y="2800"/>
                  </a:lnTo>
                  <a:lnTo>
                    <a:pt x="3426" y="2776"/>
                  </a:lnTo>
                  <a:lnTo>
                    <a:pt x="3434" y="2768"/>
                  </a:lnTo>
                  <a:lnTo>
                    <a:pt x="3442" y="2766"/>
                  </a:lnTo>
                  <a:lnTo>
                    <a:pt x="3444" y="2764"/>
                  </a:lnTo>
                  <a:lnTo>
                    <a:pt x="3446" y="2762"/>
                  </a:lnTo>
                  <a:lnTo>
                    <a:pt x="3448" y="2754"/>
                  </a:lnTo>
                  <a:lnTo>
                    <a:pt x="3448" y="2746"/>
                  </a:lnTo>
                  <a:lnTo>
                    <a:pt x="3448" y="2738"/>
                  </a:lnTo>
                  <a:lnTo>
                    <a:pt x="3448" y="2734"/>
                  </a:lnTo>
                  <a:lnTo>
                    <a:pt x="3448" y="2732"/>
                  </a:lnTo>
                  <a:lnTo>
                    <a:pt x="3446" y="2730"/>
                  </a:lnTo>
                  <a:lnTo>
                    <a:pt x="3444" y="2728"/>
                  </a:lnTo>
                  <a:lnTo>
                    <a:pt x="3444" y="2724"/>
                  </a:lnTo>
                  <a:lnTo>
                    <a:pt x="3450" y="2714"/>
                  </a:lnTo>
                  <a:lnTo>
                    <a:pt x="3464" y="2694"/>
                  </a:lnTo>
                  <a:lnTo>
                    <a:pt x="3474" y="2684"/>
                  </a:lnTo>
                  <a:lnTo>
                    <a:pt x="3478" y="2682"/>
                  </a:lnTo>
                  <a:lnTo>
                    <a:pt x="3480" y="2684"/>
                  </a:lnTo>
                  <a:lnTo>
                    <a:pt x="3482" y="2684"/>
                  </a:lnTo>
                  <a:lnTo>
                    <a:pt x="3488" y="2682"/>
                  </a:lnTo>
                  <a:lnTo>
                    <a:pt x="3492" y="2678"/>
                  </a:lnTo>
                  <a:lnTo>
                    <a:pt x="3492" y="2674"/>
                  </a:lnTo>
                  <a:lnTo>
                    <a:pt x="3492" y="2666"/>
                  </a:lnTo>
                  <a:lnTo>
                    <a:pt x="3492" y="2664"/>
                  </a:lnTo>
                  <a:lnTo>
                    <a:pt x="3498" y="2664"/>
                  </a:lnTo>
                  <a:lnTo>
                    <a:pt x="3506" y="2666"/>
                  </a:lnTo>
                  <a:lnTo>
                    <a:pt x="3510" y="2664"/>
                  </a:lnTo>
                  <a:lnTo>
                    <a:pt x="3514" y="2658"/>
                  </a:lnTo>
                  <a:lnTo>
                    <a:pt x="3518" y="2650"/>
                  </a:lnTo>
                  <a:lnTo>
                    <a:pt x="3524" y="2640"/>
                  </a:lnTo>
                  <a:lnTo>
                    <a:pt x="3524" y="2632"/>
                  </a:lnTo>
                  <a:lnTo>
                    <a:pt x="3526" y="2628"/>
                  </a:lnTo>
                  <a:lnTo>
                    <a:pt x="3528" y="2626"/>
                  </a:lnTo>
                  <a:lnTo>
                    <a:pt x="3532" y="2626"/>
                  </a:lnTo>
                  <a:lnTo>
                    <a:pt x="3536" y="2626"/>
                  </a:lnTo>
                  <a:lnTo>
                    <a:pt x="3536" y="2628"/>
                  </a:lnTo>
                  <a:lnTo>
                    <a:pt x="3536" y="2634"/>
                  </a:lnTo>
                  <a:lnTo>
                    <a:pt x="3534" y="2638"/>
                  </a:lnTo>
                  <a:lnTo>
                    <a:pt x="3536" y="2638"/>
                  </a:lnTo>
                  <a:lnTo>
                    <a:pt x="3538" y="2638"/>
                  </a:lnTo>
                  <a:lnTo>
                    <a:pt x="3542" y="2636"/>
                  </a:lnTo>
                  <a:lnTo>
                    <a:pt x="3548" y="2632"/>
                  </a:lnTo>
                  <a:lnTo>
                    <a:pt x="3550" y="2632"/>
                  </a:lnTo>
                  <a:lnTo>
                    <a:pt x="3552" y="2634"/>
                  </a:lnTo>
                  <a:lnTo>
                    <a:pt x="3552" y="2638"/>
                  </a:lnTo>
                  <a:lnTo>
                    <a:pt x="3552" y="2646"/>
                  </a:lnTo>
                  <a:lnTo>
                    <a:pt x="3554" y="2648"/>
                  </a:lnTo>
                  <a:lnTo>
                    <a:pt x="3556" y="2650"/>
                  </a:lnTo>
                  <a:lnTo>
                    <a:pt x="3570" y="2654"/>
                  </a:lnTo>
                  <a:lnTo>
                    <a:pt x="3580" y="2660"/>
                  </a:lnTo>
                  <a:lnTo>
                    <a:pt x="3584" y="2660"/>
                  </a:lnTo>
                  <a:lnTo>
                    <a:pt x="3590" y="2658"/>
                  </a:lnTo>
                  <a:lnTo>
                    <a:pt x="3598" y="2656"/>
                  </a:lnTo>
                  <a:lnTo>
                    <a:pt x="3608" y="2652"/>
                  </a:lnTo>
                  <a:lnTo>
                    <a:pt x="3616" y="2650"/>
                  </a:lnTo>
                  <a:lnTo>
                    <a:pt x="3622" y="2644"/>
                  </a:lnTo>
                  <a:lnTo>
                    <a:pt x="3632" y="2638"/>
                  </a:lnTo>
                  <a:lnTo>
                    <a:pt x="3648" y="2628"/>
                  </a:lnTo>
                  <a:lnTo>
                    <a:pt x="3658" y="2620"/>
                  </a:lnTo>
                  <a:lnTo>
                    <a:pt x="3666" y="2610"/>
                  </a:lnTo>
                  <a:lnTo>
                    <a:pt x="3686" y="2584"/>
                  </a:lnTo>
                  <a:lnTo>
                    <a:pt x="3712" y="2550"/>
                  </a:lnTo>
                  <a:lnTo>
                    <a:pt x="3728" y="2530"/>
                  </a:lnTo>
                  <a:lnTo>
                    <a:pt x="3748" y="2508"/>
                  </a:lnTo>
                  <a:lnTo>
                    <a:pt x="3768" y="2488"/>
                  </a:lnTo>
                  <a:lnTo>
                    <a:pt x="3780" y="2468"/>
                  </a:lnTo>
                  <a:lnTo>
                    <a:pt x="3790" y="2454"/>
                  </a:lnTo>
                  <a:lnTo>
                    <a:pt x="3796" y="2440"/>
                  </a:lnTo>
                  <a:lnTo>
                    <a:pt x="3804" y="2418"/>
                  </a:lnTo>
                  <a:lnTo>
                    <a:pt x="3808" y="2408"/>
                  </a:lnTo>
                  <a:lnTo>
                    <a:pt x="3816" y="2400"/>
                  </a:lnTo>
                  <a:lnTo>
                    <a:pt x="3824" y="2394"/>
                  </a:lnTo>
                  <a:lnTo>
                    <a:pt x="3828" y="2388"/>
                  </a:lnTo>
                  <a:lnTo>
                    <a:pt x="3832" y="2378"/>
                  </a:lnTo>
                  <a:lnTo>
                    <a:pt x="3834" y="2372"/>
                  </a:lnTo>
                  <a:lnTo>
                    <a:pt x="3838" y="2366"/>
                  </a:lnTo>
                  <a:lnTo>
                    <a:pt x="3844" y="2358"/>
                  </a:lnTo>
                  <a:lnTo>
                    <a:pt x="3854" y="2346"/>
                  </a:lnTo>
                  <a:lnTo>
                    <a:pt x="3860" y="2340"/>
                  </a:lnTo>
                  <a:lnTo>
                    <a:pt x="3866" y="2334"/>
                  </a:lnTo>
                  <a:lnTo>
                    <a:pt x="3874" y="2316"/>
                  </a:lnTo>
                  <a:lnTo>
                    <a:pt x="3880" y="2296"/>
                  </a:lnTo>
                  <a:lnTo>
                    <a:pt x="3882" y="2276"/>
                  </a:lnTo>
                  <a:lnTo>
                    <a:pt x="3884" y="2256"/>
                  </a:lnTo>
                  <a:lnTo>
                    <a:pt x="3884" y="2238"/>
                  </a:lnTo>
                  <a:lnTo>
                    <a:pt x="3882" y="2224"/>
                  </a:lnTo>
                  <a:lnTo>
                    <a:pt x="3880" y="2212"/>
                  </a:lnTo>
                  <a:lnTo>
                    <a:pt x="3878" y="2204"/>
                  </a:lnTo>
                  <a:lnTo>
                    <a:pt x="3878" y="2198"/>
                  </a:lnTo>
                  <a:lnTo>
                    <a:pt x="3880" y="2192"/>
                  </a:lnTo>
                  <a:lnTo>
                    <a:pt x="3882" y="2188"/>
                  </a:lnTo>
                  <a:lnTo>
                    <a:pt x="3888" y="2178"/>
                  </a:lnTo>
                  <a:lnTo>
                    <a:pt x="3892" y="2170"/>
                  </a:lnTo>
                  <a:lnTo>
                    <a:pt x="3896" y="2160"/>
                  </a:lnTo>
                  <a:lnTo>
                    <a:pt x="3898" y="2150"/>
                  </a:lnTo>
                  <a:lnTo>
                    <a:pt x="3904" y="2142"/>
                  </a:lnTo>
                  <a:lnTo>
                    <a:pt x="3914" y="2128"/>
                  </a:lnTo>
                  <a:lnTo>
                    <a:pt x="3920" y="2122"/>
                  </a:lnTo>
                  <a:lnTo>
                    <a:pt x="3922" y="2116"/>
                  </a:lnTo>
                  <a:lnTo>
                    <a:pt x="3920" y="2110"/>
                  </a:lnTo>
                  <a:lnTo>
                    <a:pt x="3916" y="2104"/>
                  </a:lnTo>
                  <a:lnTo>
                    <a:pt x="3910" y="2098"/>
                  </a:lnTo>
                  <a:lnTo>
                    <a:pt x="3908" y="2094"/>
                  </a:lnTo>
                  <a:lnTo>
                    <a:pt x="3908" y="2090"/>
                  </a:lnTo>
                  <a:lnTo>
                    <a:pt x="3910" y="2086"/>
                  </a:lnTo>
                  <a:lnTo>
                    <a:pt x="3910" y="2078"/>
                  </a:lnTo>
                  <a:lnTo>
                    <a:pt x="3910" y="2072"/>
                  </a:lnTo>
                  <a:lnTo>
                    <a:pt x="3906" y="2066"/>
                  </a:lnTo>
                  <a:lnTo>
                    <a:pt x="3904" y="2062"/>
                  </a:lnTo>
                  <a:lnTo>
                    <a:pt x="3906" y="2058"/>
                  </a:lnTo>
                  <a:lnTo>
                    <a:pt x="3914" y="2052"/>
                  </a:lnTo>
                  <a:lnTo>
                    <a:pt x="3918" y="2050"/>
                  </a:lnTo>
                  <a:lnTo>
                    <a:pt x="3920" y="2046"/>
                  </a:lnTo>
                  <a:lnTo>
                    <a:pt x="3918" y="2042"/>
                  </a:lnTo>
                  <a:lnTo>
                    <a:pt x="3910" y="2034"/>
                  </a:lnTo>
                  <a:lnTo>
                    <a:pt x="3892" y="2020"/>
                  </a:lnTo>
                  <a:lnTo>
                    <a:pt x="3880" y="2010"/>
                  </a:lnTo>
                  <a:lnTo>
                    <a:pt x="3864" y="1990"/>
                  </a:lnTo>
                  <a:lnTo>
                    <a:pt x="3858" y="1986"/>
                  </a:lnTo>
                  <a:lnTo>
                    <a:pt x="3854" y="1984"/>
                  </a:lnTo>
                  <a:lnTo>
                    <a:pt x="3842" y="1984"/>
                  </a:lnTo>
                  <a:lnTo>
                    <a:pt x="3832" y="1986"/>
                  </a:lnTo>
                  <a:lnTo>
                    <a:pt x="3826" y="1986"/>
                  </a:lnTo>
                  <a:lnTo>
                    <a:pt x="3820" y="1984"/>
                  </a:lnTo>
                  <a:lnTo>
                    <a:pt x="3814" y="1982"/>
                  </a:lnTo>
                  <a:lnTo>
                    <a:pt x="3812" y="1984"/>
                  </a:lnTo>
                  <a:lnTo>
                    <a:pt x="3808" y="1996"/>
                  </a:lnTo>
                  <a:lnTo>
                    <a:pt x="3804" y="2004"/>
                  </a:lnTo>
                  <a:lnTo>
                    <a:pt x="3800" y="2012"/>
                  </a:lnTo>
                  <a:lnTo>
                    <a:pt x="3792" y="2018"/>
                  </a:lnTo>
                  <a:lnTo>
                    <a:pt x="3780" y="2024"/>
                  </a:lnTo>
                  <a:lnTo>
                    <a:pt x="3772" y="2026"/>
                  </a:lnTo>
                  <a:lnTo>
                    <a:pt x="3766" y="2026"/>
                  </a:lnTo>
                  <a:lnTo>
                    <a:pt x="3764" y="2024"/>
                  </a:lnTo>
                  <a:lnTo>
                    <a:pt x="3762" y="2022"/>
                  </a:lnTo>
                  <a:lnTo>
                    <a:pt x="3760" y="2018"/>
                  </a:lnTo>
                  <a:lnTo>
                    <a:pt x="3762" y="2014"/>
                  </a:lnTo>
                  <a:lnTo>
                    <a:pt x="3764" y="2002"/>
                  </a:lnTo>
                  <a:lnTo>
                    <a:pt x="3768" y="1992"/>
                  </a:lnTo>
                  <a:lnTo>
                    <a:pt x="3772" y="1984"/>
                  </a:lnTo>
                  <a:lnTo>
                    <a:pt x="3770" y="1982"/>
                  </a:lnTo>
                  <a:lnTo>
                    <a:pt x="3768" y="1980"/>
                  </a:lnTo>
                  <a:lnTo>
                    <a:pt x="3766" y="1980"/>
                  </a:lnTo>
                  <a:lnTo>
                    <a:pt x="3760" y="1982"/>
                  </a:lnTo>
                  <a:lnTo>
                    <a:pt x="3750" y="1986"/>
                  </a:lnTo>
                  <a:lnTo>
                    <a:pt x="3746" y="1992"/>
                  </a:lnTo>
                  <a:lnTo>
                    <a:pt x="3746" y="1996"/>
                  </a:lnTo>
                  <a:lnTo>
                    <a:pt x="3748" y="2000"/>
                  </a:lnTo>
                  <a:lnTo>
                    <a:pt x="3750" y="2002"/>
                  </a:lnTo>
                  <a:lnTo>
                    <a:pt x="3750" y="2004"/>
                  </a:lnTo>
                  <a:lnTo>
                    <a:pt x="3746" y="2008"/>
                  </a:lnTo>
                  <a:lnTo>
                    <a:pt x="3738" y="2008"/>
                  </a:lnTo>
                  <a:lnTo>
                    <a:pt x="3732" y="2008"/>
                  </a:lnTo>
                  <a:lnTo>
                    <a:pt x="3730" y="2008"/>
                  </a:lnTo>
                  <a:lnTo>
                    <a:pt x="3728" y="2006"/>
                  </a:lnTo>
                  <a:lnTo>
                    <a:pt x="3728" y="2002"/>
                  </a:lnTo>
                  <a:lnTo>
                    <a:pt x="3730" y="1994"/>
                  </a:lnTo>
                  <a:lnTo>
                    <a:pt x="3734" y="1986"/>
                  </a:lnTo>
                  <a:lnTo>
                    <a:pt x="3736" y="1976"/>
                  </a:lnTo>
                  <a:lnTo>
                    <a:pt x="3736" y="1972"/>
                  </a:lnTo>
                  <a:lnTo>
                    <a:pt x="3734" y="1968"/>
                  </a:lnTo>
                  <a:lnTo>
                    <a:pt x="3732" y="1966"/>
                  </a:lnTo>
                  <a:lnTo>
                    <a:pt x="3728" y="1962"/>
                  </a:lnTo>
                  <a:lnTo>
                    <a:pt x="3722" y="1962"/>
                  </a:lnTo>
                  <a:lnTo>
                    <a:pt x="3714" y="1960"/>
                  </a:lnTo>
                  <a:lnTo>
                    <a:pt x="3696" y="1962"/>
                  </a:lnTo>
                  <a:lnTo>
                    <a:pt x="3682" y="1960"/>
                  </a:lnTo>
                  <a:lnTo>
                    <a:pt x="3672" y="1958"/>
                  </a:lnTo>
                  <a:lnTo>
                    <a:pt x="3666" y="1954"/>
                  </a:lnTo>
                  <a:lnTo>
                    <a:pt x="3666" y="1950"/>
                  </a:lnTo>
                  <a:lnTo>
                    <a:pt x="3666" y="1948"/>
                  </a:lnTo>
                  <a:lnTo>
                    <a:pt x="3674" y="1938"/>
                  </a:lnTo>
                  <a:lnTo>
                    <a:pt x="3686" y="1928"/>
                  </a:lnTo>
                  <a:lnTo>
                    <a:pt x="3706" y="1912"/>
                  </a:lnTo>
                  <a:lnTo>
                    <a:pt x="3746" y="1886"/>
                  </a:lnTo>
                  <a:lnTo>
                    <a:pt x="3768" y="1868"/>
                  </a:lnTo>
                  <a:lnTo>
                    <a:pt x="3776" y="1862"/>
                  </a:lnTo>
                  <a:lnTo>
                    <a:pt x="3782" y="1852"/>
                  </a:lnTo>
                  <a:lnTo>
                    <a:pt x="3788" y="1844"/>
                  </a:lnTo>
                  <a:lnTo>
                    <a:pt x="3794" y="1832"/>
                  </a:lnTo>
                  <a:lnTo>
                    <a:pt x="3802" y="1818"/>
                  </a:lnTo>
                  <a:lnTo>
                    <a:pt x="3812" y="1808"/>
                  </a:lnTo>
                  <a:lnTo>
                    <a:pt x="3824" y="1800"/>
                  </a:lnTo>
                  <a:lnTo>
                    <a:pt x="3838" y="1790"/>
                  </a:lnTo>
                  <a:lnTo>
                    <a:pt x="3852" y="1782"/>
                  </a:lnTo>
                  <a:lnTo>
                    <a:pt x="3866" y="1772"/>
                  </a:lnTo>
                  <a:lnTo>
                    <a:pt x="3878" y="1760"/>
                  </a:lnTo>
                  <a:lnTo>
                    <a:pt x="3882" y="1752"/>
                  </a:lnTo>
                  <a:lnTo>
                    <a:pt x="3886" y="1746"/>
                  </a:lnTo>
                  <a:lnTo>
                    <a:pt x="3894" y="1728"/>
                  </a:lnTo>
                  <a:lnTo>
                    <a:pt x="3908" y="1712"/>
                  </a:lnTo>
                  <a:lnTo>
                    <a:pt x="3926" y="1696"/>
                  </a:lnTo>
                  <a:lnTo>
                    <a:pt x="3944" y="1682"/>
                  </a:lnTo>
                  <a:lnTo>
                    <a:pt x="3966" y="1672"/>
                  </a:lnTo>
                  <a:lnTo>
                    <a:pt x="3986" y="1664"/>
                  </a:lnTo>
                  <a:lnTo>
                    <a:pt x="4006" y="1660"/>
                  </a:lnTo>
                  <a:lnTo>
                    <a:pt x="4014" y="1660"/>
                  </a:lnTo>
                  <a:lnTo>
                    <a:pt x="4022" y="1662"/>
                  </a:lnTo>
                  <a:lnTo>
                    <a:pt x="4036" y="1664"/>
                  </a:lnTo>
                  <a:lnTo>
                    <a:pt x="4048" y="1666"/>
                  </a:lnTo>
                  <a:lnTo>
                    <a:pt x="4068" y="1664"/>
                  </a:lnTo>
                  <a:lnTo>
                    <a:pt x="4082" y="1664"/>
                  </a:lnTo>
                  <a:lnTo>
                    <a:pt x="4090" y="1666"/>
                  </a:lnTo>
                  <a:lnTo>
                    <a:pt x="4098" y="1670"/>
                  </a:lnTo>
                  <a:lnTo>
                    <a:pt x="4104" y="1672"/>
                  </a:lnTo>
                  <a:lnTo>
                    <a:pt x="4108" y="1672"/>
                  </a:lnTo>
                  <a:lnTo>
                    <a:pt x="4110" y="1670"/>
                  </a:lnTo>
                  <a:lnTo>
                    <a:pt x="4112" y="1666"/>
                  </a:lnTo>
                  <a:lnTo>
                    <a:pt x="4116" y="1662"/>
                  </a:lnTo>
                  <a:lnTo>
                    <a:pt x="4124" y="1660"/>
                  </a:lnTo>
                  <a:lnTo>
                    <a:pt x="4136" y="1658"/>
                  </a:lnTo>
                  <a:lnTo>
                    <a:pt x="4154" y="1660"/>
                  </a:lnTo>
                  <a:lnTo>
                    <a:pt x="4188" y="1668"/>
                  </a:lnTo>
                  <a:lnTo>
                    <a:pt x="4200" y="1670"/>
                  </a:lnTo>
                  <a:lnTo>
                    <a:pt x="4208" y="1670"/>
                  </a:lnTo>
                  <a:lnTo>
                    <a:pt x="4214" y="1670"/>
                  </a:lnTo>
                  <a:lnTo>
                    <a:pt x="4220" y="1666"/>
                  </a:lnTo>
                  <a:lnTo>
                    <a:pt x="4224" y="1658"/>
                  </a:lnTo>
                  <a:lnTo>
                    <a:pt x="4228" y="1648"/>
                  </a:lnTo>
                  <a:lnTo>
                    <a:pt x="4230" y="1646"/>
                  </a:lnTo>
                  <a:lnTo>
                    <a:pt x="4236" y="1644"/>
                  </a:lnTo>
                  <a:lnTo>
                    <a:pt x="4250" y="1642"/>
                  </a:lnTo>
                  <a:lnTo>
                    <a:pt x="4272" y="1642"/>
                  </a:lnTo>
                  <a:lnTo>
                    <a:pt x="4294" y="1644"/>
                  </a:lnTo>
                  <a:lnTo>
                    <a:pt x="4314" y="1648"/>
                  </a:lnTo>
                  <a:lnTo>
                    <a:pt x="4322" y="1652"/>
                  </a:lnTo>
                  <a:lnTo>
                    <a:pt x="4328" y="1656"/>
                  </a:lnTo>
                  <a:lnTo>
                    <a:pt x="4330" y="1660"/>
                  </a:lnTo>
                  <a:lnTo>
                    <a:pt x="4330" y="1664"/>
                  </a:lnTo>
                  <a:lnTo>
                    <a:pt x="4328" y="1670"/>
                  </a:lnTo>
                  <a:lnTo>
                    <a:pt x="4320" y="1676"/>
                  </a:lnTo>
                  <a:lnTo>
                    <a:pt x="4314" y="1682"/>
                  </a:lnTo>
                  <a:lnTo>
                    <a:pt x="4312" y="1686"/>
                  </a:lnTo>
                  <a:lnTo>
                    <a:pt x="4312" y="1688"/>
                  </a:lnTo>
                  <a:lnTo>
                    <a:pt x="4314" y="1690"/>
                  </a:lnTo>
                  <a:lnTo>
                    <a:pt x="4324" y="1692"/>
                  </a:lnTo>
                  <a:lnTo>
                    <a:pt x="4340" y="1690"/>
                  </a:lnTo>
                  <a:lnTo>
                    <a:pt x="4358" y="1688"/>
                  </a:lnTo>
                  <a:lnTo>
                    <a:pt x="4374" y="1684"/>
                  </a:lnTo>
                  <a:lnTo>
                    <a:pt x="4386" y="1680"/>
                  </a:lnTo>
                  <a:lnTo>
                    <a:pt x="4394" y="1676"/>
                  </a:lnTo>
                  <a:lnTo>
                    <a:pt x="4398" y="1670"/>
                  </a:lnTo>
                  <a:lnTo>
                    <a:pt x="4404" y="1670"/>
                  </a:lnTo>
                  <a:lnTo>
                    <a:pt x="4410" y="1674"/>
                  </a:lnTo>
                  <a:lnTo>
                    <a:pt x="4418" y="1678"/>
                  </a:lnTo>
                  <a:lnTo>
                    <a:pt x="4426" y="1682"/>
                  </a:lnTo>
                  <a:lnTo>
                    <a:pt x="4436" y="1684"/>
                  </a:lnTo>
                  <a:lnTo>
                    <a:pt x="4448" y="1682"/>
                  </a:lnTo>
                  <a:lnTo>
                    <a:pt x="4454" y="1680"/>
                  </a:lnTo>
                  <a:lnTo>
                    <a:pt x="4462" y="1676"/>
                  </a:lnTo>
                  <a:lnTo>
                    <a:pt x="4466" y="1672"/>
                  </a:lnTo>
                  <a:lnTo>
                    <a:pt x="4468" y="1668"/>
                  </a:lnTo>
                  <a:lnTo>
                    <a:pt x="4468" y="1664"/>
                  </a:lnTo>
                  <a:lnTo>
                    <a:pt x="4466" y="1660"/>
                  </a:lnTo>
                  <a:lnTo>
                    <a:pt x="4458" y="1652"/>
                  </a:lnTo>
                  <a:lnTo>
                    <a:pt x="4448" y="1646"/>
                  </a:lnTo>
                  <a:lnTo>
                    <a:pt x="4442" y="1642"/>
                  </a:lnTo>
                  <a:lnTo>
                    <a:pt x="4440" y="1636"/>
                  </a:lnTo>
                  <a:lnTo>
                    <a:pt x="4438" y="1632"/>
                  </a:lnTo>
                  <a:lnTo>
                    <a:pt x="4438" y="1626"/>
                  </a:lnTo>
                  <a:lnTo>
                    <a:pt x="4440" y="1618"/>
                  </a:lnTo>
                  <a:lnTo>
                    <a:pt x="4446" y="1612"/>
                  </a:lnTo>
                  <a:lnTo>
                    <a:pt x="4456" y="1602"/>
                  </a:lnTo>
                  <a:lnTo>
                    <a:pt x="4468" y="1592"/>
                  </a:lnTo>
                  <a:lnTo>
                    <a:pt x="4496" y="1572"/>
                  </a:lnTo>
                  <a:lnTo>
                    <a:pt x="4514" y="1556"/>
                  </a:lnTo>
                  <a:lnTo>
                    <a:pt x="4536" y="1530"/>
                  </a:lnTo>
                  <a:lnTo>
                    <a:pt x="4546" y="1522"/>
                  </a:lnTo>
                  <a:lnTo>
                    <a:pt x="4562" y="1514"/>
                  </a:lnTo>
                  <a:lnTo>
                    <a:pt x="4584" y="1508"/>
                  </a:lnTo>
                  <a:lnTo>
                    <a:pt x="4616" y="1502"/>
                  </a:lnTo>
                  <a:lnTo>
                    <a:pt x="4630" y="1502"/>
                  </a:lnTo>
                  <a:lnTo>
                    <a:pt x="4642" y="1504"/>
                  </a:lnTo>
                  <a:lnTo>
                    <a:pt x="4650" y="1508"/>
                  </a:lnTo>
                  <a:lnTo>
                    <a:pt x="4656" y="1514"/>
                  </a:lnTo>
                  <a:lnTo>
                    <a:pt x="4660" y="1520"/>
                  </a:lnTo>
                  <a:lnTo>
                    <a:pt x="4664" y="1528"/>
                  </a:lnTo>
                  <a:lnTo>
                    <a:pt x="4664" y="1546"/>
                  </a:lnTo>
                  <a:lnTo>
                    <a:pt x="4666" y="1562"/>
                  </a:lnTo>
                  <a:lnTo>
                    <a:pt x="4666" y="1568"/>
                  </a:lnTo>
                  <a:lnTo>
                    <a:pt x="4668" y="1574"/>
                  </a:lnTo>
                  <a:lnTo>
                    <a:pt x="4672" y="1578"/>
                  </a:lnTo>
                  <a:lnTo>
                    <a:pt x="4676" y="1580"/>
                  </a:lnTo>
                  <a:lnTo>
                    <a:pt x="4684" y="1578"/>
                  </a:lnTo>
                  <a:lnTo>
                    <a:pt x="4694" y="1574"/>
                  </a:lnTo>
                  <a:lnTo>
                    <a:pt x="4714" y="1562"/>
                  </a:lnTo>
                  <a:lnTo>
                    <a:pt x="4728" y="1550"/>
                  </a:lnTo>
                  <a:lnTo>
                    <a:pt x="4738" y="1540"/>
                  </a:lnTo>
                  <a:lnTo>
                    <a:pt x="4746" y="1530"/>
                  </a:lnTo>
                  <a:lnTo>
                    <a:pt x="4752" y="1524"/>
                  </a:lnTo>
                  <a:lnTo>
                    <a:pt x="4758" y="1520"/>
                  </a:lnTo>
                  <a:lnTo>
                    <a:pt x="4766" y="1518"/>
                  </a:lnTo>
                  <a:lnTo>
                    <a:pt x="4778" y="1520"/>
                  </a:lnTo>
                  <a:lnTo>
                    <a:pt x="4784" y="1522"/>
                  </a:lnTo>
                  <a:lnTo>
                    <a:pt x="4788" y="1520"/>
                  </a:lnTo>
                  <a:lnTo>
                    <a:pt x="4790" y="1518"/>
                  </a:lnTo>
                  <a:lnTo>
                    <a:pt x="4792" y="1514"/>
                  </a:lnTo>
                  <a:lnTo>
                    <a:pt x="4790" y="1502"/>
                  </a:lnTo>
                  <a:lnTo>
                    <a:pt x="4788" y="1486"/>
                  </a:lnTo>
                  <a:lnTo>
                    <a:pt x="4788" y="1472"/>
                  </a:lnTo>
                  <a:lnTo>
                    <a:pt x="4790" y="1464"/>
                  </a:lnTo>
                  <a:lnTo>
                    <a:pt x="4792" y="1458"/>
                  </a:lnTo>
                  <a:lnTo>
                    <a:pt x="4796" y="1452"/>
                  </a:lnTo>
                  <a:lnTo>
                    <a:pt x="4802" y="1448"/>
                  </a:lnTo>
                  <a:lnTo>
                    <a:pt x="4812" y="1446"/>
                  </a:lnTo>
                  <a:lnTo>
                    <a:pt x="4824" y="1446"/>
                  </a:lnTo>
                  <a:lnTo>
                    <a:pt x="4854" y="1446"/>
                  </a:lnTo>
                  <a:lnTo>
                    <a:pt x="4856" y="1448"/>
                  </a:lnTo>
                  <a:lnTo>
                    <a:pt x="4858" y="1448"/>
                  </a:lnTo>
                  <a:lnTo>
                    <a:pt x="4854" y="1452"/>
                  </a:lnTo>
                  <a:lnTo>
                    <a:pt x="4848" y="1460"/>
                  </a:lnTo>
                  <a:lnTo>
                    <a:pt x="4838" y="1472"/>
                  </a:lnTo>
                  <a:lnTo>
                    <a:pt x="4830" y="1490"/>
                  </a:lnTo>
                  <a:lnTo>
                    <a:pt x="4828" y="1500"/>
                  </a:lnTo>
                  <a:lnTo>
                    <a:pt x="4824" y="1512"/>
                  </a:lnTo>
                  <a:lnTo>
                    <a:pt x="4822" y="1526"/>
                  </a:lnTo>
                  <a:lnTo>
                    <a:pt x="4818" y="1536"/>
                  </a:lnTo>
                  <a:lnTo>
                    <a:pt x="4814" y="1544"/>
                  </a:lnTo>
                  <a:lnTo>
                    <a:pt x="4810" y="1552"/>
                  </a:lnTo>
                  <a:lnTo>
                    <a:pt x="4798" y="1564"/>
                  </a:lnTo>
                  <a:lnTo>
                    <a:pt x="4784" y="1572"/>
                  </a:lnTo>
                  <a:lnTo>
                    <a:pt x="4766" y="1582"/>
                  </a:lnTo>
                  <a:lnTo>
                    <a:pt x="4748" y="1594"/>
                  </a:lnTo>
                  <a:lnTo>
                    <a:pt x="4726" y="1612"/>
                  </a:lnTo>
                  <a:lnTo>
                    <a:pt x="4716" y="1622"/>
                  </a:lnTo>
                  <a:lnTo>
                    <a:pt x="4704" y="1636"/>
                  </a:lnTo>
                  <a:lnTo>
                    <a:pt x="4664" y="1686"/>
                  </a:lnTo>
                  <a:lnTo>
                    <a:pt x="4646" y="1706"/>
                  </a:lnTo>
                  <a:lnTo>
                    <a:pt x="4630" y="1722"/>
                  </a:lnTo>
                  <a:lnTo>
                    <a:pt x="4614" y="1734"/>
                  </a:lnTo>
                  <a:lnTo>
                    <a:pt x="4600" y="1744"/>
                  </a:lnTo>
                  <a:lnTo>
                    <a:pt x="4584" y="1752"/>
                  </a:lnTo>
                  <a:lnTo>
                    <a:pt x="4568" y="1756"/>
                  </a:lnTo>
                  <a:lnTo>
                    <a:pt x="4554" y="1760"/>
                  </a:lnTo>
                  <a:lnTo>
                    <a:pt x="4546" y="1764"/>
                  </a:lnTo>
                  <a:lnTo>
                    <a:pt x="4544" y="1770"/>
                  </a:lnTo>
                  <a:lnTo>
                    <a:pt x="4542" y="1776"/>
                  </a:lnTo>
                  <a:lnTo>
                    <a:pt x="4542" y="1784"/>
                  </a:lnTo>
                  <a:lnTo>
                    <a:pt x="4540" y="1792"/>
                  </a:lnTo>
                  <a:lnTo>
                    <a:pt x="4532" y="1802"/>
                  </a:lnTo>
                  <a:lnTo>
                    <a:pt x="4520" y="1812"/>
                  </a:lnTo>
                  <a:lnTo>
                    <a:pt x="4514" y="1820"/>
                  </a:lnTo>
                  <a:lnTo>
                    <a:pt x="4508" y="1828"/>
                  </a:lnTo>
                  <a:lnTo>
                    <a:pt x="4502" y="1840"/>
                  </a:lnTo>
                  <a:lnTo>
                    <a:pt x="4498" y="1854"/>
                  </a:lnTo>
                  <a:lnTo>
                    <a:pt x="4496" y="1868"/>
                  </a:lnTo>
                  <a:lnTo>
                    <a:pt x="4494" y="1886"/>
                  </a:lnTo>
                  <a:lnTo>
                    <a:pt x="4494" y="1922"/>
                  </a:lnTo>
                  <a:lnTo>
                    <a:pt x="4496" y="1962"/>
                  </a:lnTo>
                  <a:lnTo>
                    <a:pt x="4502" y="2006"/>
                  </a:lnTo>
                  <a:lnTo>
                    <a:pt x="4508" y="2050"/>
                  </a:lnTo>
                  <a:lnTo>
                    <a:pt x="4518" y="2092"/>
                  </a:lnTo>
                  <a:lnTo>
                    <a:pt x="4520" y="2110"/>
                  </a:lnTo>
                  <a:lnTo>
                    <a:pt x="4522" y="2132"/>
                  </a:lnTo>
                  <a:lnTo>
                    <a:pt x="4526" y="2152"/>
                  </a:lnTo>
                  <a:lnTo>
                    <a:pt x="4530" y="2168"/>
                  </a:lnTo>
                  <a:lnTo>
                    <a:pt x="4532" y="2172"/>
                  </a:lnTo>
                  <a:lnTo>
                    <a:pt x="4536" y="2176"/>
                  </a:lnTo>
                  <a:lnTo>
                    <a:pt x="4542" y="2178"/>
                  </a:lnTo>
                  <a:lnTo>
                    <a:pt x="4548" y="2176"/>
                  </a:lnTo>
                  <a:lnTo>
                    <a:pt x="4556" y="2172"/>
                  </a:lnTo>
                  <a:lnTo>
                    <a:pt x="4564" y="2164"/>
                  </a:lnTo>
                  <a:lnTo>
                    <a:pt x="4574" y="2152"/>
                  </a:lnTo>
                  <a:lnTo>
                    <a:pt x="4588" y="2136"/>
                  </a:lnTo>
                  <a:lnTo>
                    <a:pt x="4594" y="2124"/>
                  </a:lnTo>
                  <a:lnTo>
                    <a:pt x="4600" y="2114"/>
                  </a:lnTo>
                  <a:lnTo>
                    <a:pt x="4608" y="2094"/>
                  </a:lnTo>
                  <a:lnTo>
                    <a:pt x="4610" y="2080"/>
                  </a:lnTo>
                  <a:lnTo>
                    <a:pt x="4612" y="2068"/>
                  </a:lnTo>
                  <a:lnTo>
                    <a:pt x="4612" y="2060"/>
                  </a:lnTo>
                  <a:lnTo>
                    <a:pt x="4614" y="2056"/>
                  </a:lnTo>
                  <a:lnTo>
                    <a:pt x="4618" y="2054"/>
                  </a:lnTo>
                  <a:lnTo>
                    <a:pt x="4626" y="2050"/>
                  </a:lnTo>
                  <a:lnTo>
                    <a:pt x="4644" y="2050"/>
                  </a:lnTo>
                  <a:lnTo>
                    <a:pt x="4654" y="2048"/>
                  </a:lnTo>
                  <a:lnTo>
                    <a:pt x="4660" y="2046"/>
                  </a:lnTo>
                  <a:lnTo>
                    <a:pt x="4664" y="2042"/>
                  </a:lnTo>
                  <a:lnTo>
                    <a:pt x="4668" y="2038"/>
                  </a:lnTo>
                  <a:lnTo>
                    <a:pt x="4670" y="2024"/>
                  </a:lnTo>
                  <a:lnTo>
                    <a:pt x="4670" y="2010"/>
                  </a:lnTo>
                  <a:lnTo>
                    <a:pt x="4670" y="1996"/>
                  </a:lnTo>
                  <a:lnTo>
                    <a:pt x="4672" y="1988"/>
                  </a:lnTo>
                  <a:lnTo>
                    <a:pt x="4676" y="1982"/>
                  </a:lnTo>
                  <a:lnTo>
                    <a:pt x="4680" y="1976"/>
                  </a:lnTo>
                  <a:lnTo>
                    <a:pt x="4686" y="1972"/>
                  </a:lnTo>
                  <a:lnTo>
                    <a:pt x="4694" y="1968"/>
                  </a:lnTo>
                  <a:lnTo>
                    <a:pt x="4704" y="1968"/>
                  </a:lnTo>
                  <a:lnTo>
                    <a:pt x="4730" y="1964"/>
                  </a:lnTo>
                  <a:lnTo>
                    <a:pt x="4740" y="1960"/>
                  </a:lnTo>
                  <a:lnTo>
                    <a:pt x="4744" y="1956"/>
                  </a:lnTo>
                  <a:lnTo>
                    <a:pt x="4748" y="1952"/>
                  </a:lnTo>
                  <a:lnTo>
                    <a:pt x="4750" y="1948"/>
                  </a:lnTo>
                  <a:lnTo>
                    <a:pt x="4750" y="1944"/>
                  </a:lnTo>
                  <a:lnTo>
                    <a:pt x="4748" y="1938"/>
                  </a:lnTo>
                  <a:lnTo>
                    <a:pt x="4744" y="1926"/>
                  </a:lnTo>
                  <a:lnTo>
                    <a:pt x="4740" y="1912"/>
                  </a:lnTo>
                  <a:lnTo>
                    <a:pt x="4738" y="1904"/>
                  </a:lnTo>
                  <a:lnTo>
                    <a:pt x="4738" y="1896"/>
                  </a:lnTo>
                  <a:lnTo>
                    <a:pt x="4740" y="1888"/>
                  </a:lnTo>
                  <a:lnTo>
                    <a:pt x="4744" y="1880"/>
                  </a:lnTo>
                  <a:lnTo>
                    <a:pt x="4748" y="1874"/>
                  </a:lnTo>
                  <a:lnTo>
                    <a:pt x="4752" y="1870"/>
                  </a:lnTo>
                  <a:lnTo>
                    <a:pt x="4756" y="1866"/>
                  </a:lnTo>
                  <a:lnTo>
                    <a:pt x="4760" y="1866"/>
                  </a:lnTo>
                  <a:lnTo>
                    <a:pt x="4770" y="1866"/>
                  </a:lnTo>
                  <a:lnTo>
                    <a:pt x="4778" y="1870"/>
                  </a:lnTo>
                  <a:lnTo>
                    <a:pt x="4784" y="1874"/>
                  </a:lnTo>
                  <a:lnTo>
                    <a:pt x="4792" y="1874"/>
                  </a:lnTo>
                  <a:lnTo>
                    <a:pt x="4794" y="1874"/>
                  </a:lnTo>
                  <a:lnTo>
                    <a:pt x="4796" y="1872"/>
                  </a:lnTo>
                  <a:lnTo>
                    <a:pt x="4800" y="1862"/>
                  </a:lnTo>
                  <a:lnTo>
                    <a:pt x="4800" y="1854"/>
                  </a:lnTo>
                  <a:lnTo>
                    <a:pt x="4800" y="1846"/>
                  </a:lnTo>
                  <a:lnTo>
                    <a:pt x="4798" y="1840"/>
                  </a:lnTo>
                  <a:lnTo>
                    <a:pt x="4796" y="1836"/>
                  </a:lnTo>
                  <a:lnTo>
                    <a:pt x="4788" y="1828"/>
                  </a:lnTo>
                  <a:lnTo>
                    <a:pt x="4782" y="1822"/>
                  </a:lnTo>
                  <a:lnTo>
                    <a:pt x="4774" y="1816"/>
                  </a:lnTo>
                  <a:lnTo>
                    <a:pt x="4772" y="1814"/>
                  </a:lnTo>
                  <a:lnTo>
                    <a:pt x="4772" y="1810"/>
                  </a:lnTo>
                  <a:lnTo>
                    <a:pt x="4772" y="1806"/>
                  </a:lnTo>
                  <a:lnTo>
                    <a:pt x="4774" y="1802"/>
                  </a:lnTo>
                  <a:lnTo>
                    <a:pt x="4782" y="1790"/>
                  </a:lnTo>
                  <a:lnTo>
                    <a:pt x="4790" y="1780"/>
                  </a:lnTo>
                  <a:lnTo>
                    <a:pt x="4794" y="1772"/>
                  </a:lnTo>
                  <a:lnTo>
                    <a:pt x="4794" y="1766"/>
                  </a:lnTo>
                  <a:lnTo>
                    <a:pt x="4792" y="1760"/>
                  </a:lnTo>
                  <a:lnTo>
                    <a:pt x="4788" y="1756"/>
                  </a:lnTo>
                  <a:lnTo>
                    <a:pt x="4782" y="1752"/>
                  </a:lnTo>
                  <a:lnTo>
                    <a:pt x="4768" y="1748"/>
                  </a:lnTo>
                  <a:lnTo>
                    <a:pt x="4756" y="1744"/>
                  </a:lnTo>
                  <a:lnTo>
                    <a:pt x="4750" y="1740"/>
                  </a:lnTo>
                  <a:lnTo>
                    <a:pt x="4746" y="1738"/>
                  </a:lnTo>
                  <a:lnTo>
                    <a:pt x="4746" y="1732"/>
                  </a:lnTo>
                  <a:lnTo>
                    <a:pt x="4748" y="1728"/>
                  </a:lnTo>
                  <a:lnTo>
                    <a:pt x="4752" y="1720"/>
                  </a:lnTo>
                  <a:lnTo>
                    <a:pt x="4762" y="1712"/>
                  </a:lnTo>
                  <a:lnTo>
                    <a:pt x="4782" y="1694"/>
                  </a:lnTo>
                  <a:lnTo>
                    <a:pt x="4794" y="1678"/>
                  </a:lnTo>
                  <a:lnTo>
                    <a:pt x="4800" y="1664"/>
                  </a:lnTo>
                  <a:lnTo>
                    <a:pt x="4804" y="1652"/>
                  </a:lnTo>
                  <a:lnTo>
                    <a:pt x="4806" y="1642"/>
                  </a:lnTo>
                  <a:lnTo>
                    <a:pt x="4810" y="1634"/>
                  </a:lnTo>
                  <a:lnTo>
                    <a:pt x="4816" y="1628"/>
                  </a:lnTo>
                  <a:lnTo>
                    <a:pt x="4828" y="1622"/>
                  </a:lnTo>
                  <a:lnTo>
                    <a:pt x="4840" y="1618"/>
                  </a:lnTo>
                  <a:lnTo>
                    <a:pt x="4848" y="1618"/>
                  </a:lnTo>
                  <a:lnTo>
                    <a:pt x="4852" y="1620"/>
                  </a:lnTo>
                  <a:lnTo>
                    <a:pt x="4854" y="1622"/>
                  </a:lnTo>
                  <a:lnTo>
                    <a:pt x="4856" y="1624"/>
                  </a:lnTo>
                  <a:lnTo>
                    <a:pt x="4862" y="1622"/>
                  </a:lnTo>
                  <a:lnTo>
                    <a:pt x="4872" y="1616"/>
                  </a:lnTo>
                  <a:lnTo>
                    <a:pt x="4888" y="1606"/>
                  </a:lnTo>
                  <a:lnTo>
                    <a:pt x="4900" y="1598"/>
                  </a:lnTo>
                  <a:lnTo>
                    <a:pt x="4908" y="1592"/>
                  </a:lnTo>
                  <a:lnTo>
                    <a:pt x="4914" y="1592"/>
                  </a:lnTo>
                  <a:lnTo>
                    <a:pt x="4916" y="1592"/>
                  </a:lnTo>
                  <a:lnTo>
                    <a:pt x="4918" y="1596"/>
                  </a:lnTo>
                  <a:lnTo>
                    <a:pt x="4918" y="1600"/>
                  </a:lnTo>
                  <a:lnTo>
                    <a:pt x="4914" y="1612"/>
                  </a:lnTo>
                  <a:lnTo>
                    <a:pt x="4910" y="1624"/>
                  </a:lnTo>
                  <a:lnTo>
                    <a:pt x="4910" y="1628"/>
                  </a:lnTo>
                  <a:lnTo>
                    <a:pt x="4910" y="1632"/>
                  </a:lnTo>
                  <a:lnTo>
                    <a:pt x="4912" y="1632"/>
                  </a:lnTo>
                  <a:lnTo>
                    <a:pt x="4916" y="1632"/>
                  </a:lnTo>
                  <a:lnTo>
                    <a:pt x="4934" y="1618"/>
                  </a:lnTo>
                  <a:lnTo>
                    <a:pt x="4958" y="1600"/>
                  </a:lnTo>
                  <a:lnTo>
                    <a:pt x="4980" y="1588"/>
                  </a:lnTo>
                  <a:lnTo>
                    <a:pt x="4990" y="1586"/>
                  </a:lnTo>
                  <a:lnTo>
                    <a:pt x="5000" y="1584"/>
                  </a:lnTo>
                  <a:lnTo>
                    <a:pt x="5016" y="1584"/>
                  </a:lnTo>
                  <a:lnTo>
                    <a:pt x="5032" y="1588"/>
                  </a:lnTo>
                  <a:lnTo>
                    <a:pt x="5048" y="1596"/>
                  </a:lnTo>
                  <a:lnTo>
                    <a:pt x="5060" y="1606"/>
                  </a:lnTo>
                  <a:lnTo>
                    <a:pt x="5072" y="1618"/>
                  </a:lnTo>
                  <a:lnTo>
                    <a:pt x="5080" y="1628"/>
                  </a:lnTo>
                  <a:lnTo>
                    <a:pt x="5082" y="1630"/>
                  </a:lnTo>
                  <a:lnTo>
                    <a:pt x="5084" y="1628"/>
                  </a:lnTo>
                  <a:lnTo>
                    <a:pt x="5086" y="1620"/>
                  </a:lnTo>
                  <a:lnTo>
                    <a:pt x="5094" y="1608"/>
                  </a:lnTo>
                  <a:lnTo>
                    <a:pt x="5108" y="1592"/>
                  </a:lnTo>
                  <a:lnTo>
                    <a:pt x="5118" y="1584"/>
                  </a:lnTo>
                  <a:lnTo>
                    <a:pt x="5132" y="1574"/>
                  </a:lnTo>
                  <a:lnTo>
                    <a:pt x="5148" y="1564"/>
                  </a:lnTo>
                  <a:lnTo>
                    <a:pt x="5168" y="1552"/>
                  </a:lnTo>
                  <a:lnTo>
                    <a:pt x="5186" y="1542"/>
                  </a:lnTo>
                  <a:lnTo>
                    <a:pt x="5202" y="1532"/>
                  </a:lnTo>
                  <a:lnTo>
                    <a:pt x="5236" y="1508"/>
                  </a:lnTo>
                  <a:lnTo>
                    <a:pt x="5252" y="1496"/>
                  </a:lnTo>
                  <a:lnTo>
                    <a:pt x="5272" y="1484"/>
                  </a:lnTo>
                  <a:lnTo>
                    <a:pt x="5290" y="1474"/>
                  </a:lnTo>
                  <a:lnTo>
                    <a:pt x="5312" y="1466"/>
                  </a:lnTo>
                  <a:lnTo>
                    <a:pt x="5330" y="1460"/>
                  </a:lnTo>
                  <a:lnTo>
                    <a:pt x="5348" y="1456"/>
                  </a:lnTo>
                  <a:lnTo>
                    <a:pt x="5362" y="1454"/>
                  </a:lnTo>
                  <a:lnTo>
                    <a:pt x="5374" y="1454"/>
                  </a:lnTo>
                  <a:lnTo>
                    <a:pt x="5396" y="1456"/>
                  </a:lnTo>
                  <a:lnTo>
                    <a:pt x="5410" y="1460"/>
                  </a:lnTo>
                  <a:lnTo>
                    <a:pt x="5422" y="1464"/>
                  </a:lnTo>
                  <a:lnTo>
                    <a:pt x="5430" y="1466"/>
                  </a:lnTo>
                  <a:lnTo>
                    <a:pt x="5434" y="1466"/>
                  </a:lnTo>
                  <a:lnTo>
                    <a:pt x="5438" y="1464"/>
                  </a:lnTo>
                  <a:lnTo>
                    <a:pt x="5448" y="1458"/>
                  </a:lnTo>
                  <a:lnTo>
                    <a:pt x="5454" y="1448"/>
                  </a:lnTo>
                  <a:lnTo>
                    <a:pt x="5458" y="1440"/>
                  </a:lnTo>
                  <a:lnTo>
                    <a:pt x="5456" y="1432"/>
                  </a:lnTo>
                  <a:lnTo>
                    <a:pt x="5450" y="1422"/>
                  </a:lnTo>
                  <a:lnTo>
                    <a:pt x="5436" y="1400"/>
                  </a:lnTo>
                  <a:lnTo>
                    <a:pt x="5428" y="1386"/>
                  </a:lnTo>
                  <a:lnTo>
                    <a:pt x="5420" y="1368"/>
                  </a:lnTo>
                  <a:lnTo>
                    <a:pt x="5412" y="1348"/>
                  </a:lnTo>
                  <a:lnTo>
                    <a:pt x="5404" y="1338"/>
                  </a:lnTo>
                  <a:lnTo>
                    <a:pt x="5400" y="1336"/>
                  </a:lnTo>
                  <a:lnTo>
                    <a:pt x="5396" y="1336"/>
                  </a:lnTo>
                  <a:lnTo>
                    <a:pt x="5390" y="1336"/>
                  </a:lnTo>
                  <a:lnTo>
                    <a:pt x="5384" y="1338"/>
                  </a:lnTo>
                  <a:lnTo>
                    <a:pt x="5378" y="1338"/>
                  </a:lnTo>
                  <a:lnTo>
                    <a:pt x="5376" y="1336"/>
                  </a:lnTo>
                  <a:lnTo>
                    <a:pt x="5374" y="1334"/>
                  </a:lnTo>
                  <a:lnTo>
                    <a:pt x="5368" y="1322"/>
                  </a:lnTo>
                  <a:lnTo>
                    <a:pt x="5368" y="1316"/>
                  </a:lnTo>
                  <a:lnTo>
                    <a:pt x="5368" y="1312"/>
                  </a:lnTo>
                  <a:lnTo>
                    <a:pt x="5372" y="1310"/>
                  </a:lnTo>
                  <a:lnTo>
                    <a:pt x="5374" y="1308"/>
                  </a:lnTo>
                  <a:lnTo>
                    <a:pt x="5384" y="1308"/>
                  </a:lnTo>
                  <a:lnTo>
                    <a:pt x="5398" y="1310"/>
                  </a:lnTo>
                  <a:lnTo>
                    <a:pt x="5414" y="1312"/>
                  </a:lnTo>
                  <a:lnTo>
                    <a:pt x="5432" y="1310"/>
                  </a:lnTo>
                  <a:lnTo>
                    <a:pt x="5440" y="1308"/>
                  </a:lnTo>
                  <a:lnTo>
                    <a:pt x="5448" y="1304"/>
                  </a:lnTo>
                  <a:lnTo>
                    <a:pt x="5454" y="1298"/>
                  </a:lnTo>
                  <a:lnTo>
                    <a:pt x="5462" y="1292"/>
                  </a:lnTo>
                  <a:lnTo>
                    <a:pt x="5478" y="1272"/>
                  </a:lnTo>
                  <a:lnTo>
                    <a:pt x="5478" y="1258"/>
                  </a:lnTo>
                  <a:lnTo>
                    <a:pt x="5486" y="1248"/>
                  </a:lnTo>
                  <a:lnTo>
                    <a:pt x="5490" y="1244"/>
                  </a:lnTo>
                  <a:lnTo>
                    <a:pt x="5490" y="1240"/>
                  </a:lnTo>
                  <a:lnTo>
                    <a:pt x="5490" y="1236"/>
                  </a:lnTo>
                  <a:lnTo>
                    <a:pt x="5488" y="1232"/>
                  </a:lnTo>
                  <a:lnTo>
                    <a:pt x="5480" y="1220"/>
                  </a:lnTo>
                  <a:lnTo>
                    <a:pt x="5478" y="1216"/>
                  </a:lnTo>
                  <a:lnTo>
                    <a:pt x="5478" y="1204"/>
                  </a:lnTo>
                  <a:lnTo>
                    <a:pt x="5480" y="1200"/>
                  </a:lnTo>
                  <a:lnTo>
                    <a:pt x="5484" y="1200"/>
                  </a:lnTo>
                  <a:lnTo>
                    <a:pt x="5490" y="1200"/>
                  </a:lnTo>
                  <a:lnTo>
                    <a:pt x="5496" y="1202"/>
                  </a:lnTo>
                  <a:lnTo>
                    <a:pt x="5502" y="1206"/>
                  </a:lnTo>
                  <a:lnTo>
                    <a:pt x="5510" y="1212"/>
                  </a:lnTo>
                  <a:lnTo>
                    <a:pt x="5516" y="1220"/>
                  </a:lnTo>
                  <a:lnTo>
                    <a:pt x="5520" y="1230"/>
                  </a:lnTo>
                  <a:lnTo>
                    <a:pt x="5524" y="1238"/>
                  </a:lnTo>
                  <a:lnTo>
                    <a:pt x="5530" y="1242"/>
                  </a:lnTo>
                  <a:lnTo>
                    <a:pt x="5536" y="1244"/>
                  </a:lnTo>
                  <a:lnTo>
                    <a:pt x="5542" y="1246"/>
                  </a:lnTo>
                  <a:lnTo>
                    <a:pt x="5556" y="1244"/>
                  </a:lnTo>
                  <a:lnTo>
                    <a:pt x="5572" y="1242"/>
                  </a:lnTo>
                  <a:lnTo>
                    <a:pt x="5588" y="1238"/>
                  </a:lnTo>
                  <a:lnTo>
                    <a:pt x="5596" y="1238"/>
                  </a:lnTo>
                  <a:lnTo>
                    <a:pt x="5604" y="1238"/>
                  </a:lnTo>
                  <a:lnTo>
                    <a:pt x="5610" y="1242"/>
                  </a:lnTo>
                  <a:lnTo>
                    <a:pt x="5618" y="1246"/>
                  </a:lnTo>
                  <a:lnTo>
                    <a:pt x="5624" y="1252"/>
                  </a:lnTo>
                  <a:lnTo>
                    <a:pt x="5628" y="1262"/>
                  </a:lnTo>
                  <a:lnTo>
                    <a:pt x="5638" y="1278"/>
                  </a:lnTo>
                  <a:lnTo>
                    <a:pt x="5648" y="1290"/>
                  </a:lnTo>
                  <a:lnTo>
                    <a:pt x="5656" y="1294"/>
                  </a:lnTo>
                  <a:lnTo>
                    <a:pt x="5664" y="1296"/>
                  </a:lnTo>
                  <a:lnTo>
                    <a:pt x="5674" y="1298"/>
                  </a:lnTo>
                  <a:lnTo>
                    <a:pt x="5682" y="1298"/>
                  </a:lnTo>
                  <a:lnTo>
                    <a:pt x="5690" y="1302"/>
                  </a:lnTo>
                  <a:lnTo>
                    <a:pt x="5696" y="1310"/>
                  </a:lnTo>
                  <a:lnTo>
                    <a:pt x="5700" y="1316"/>
                  </a:lnTo>
                  <a:lnTo>
                    <a:pt x="5706" y="1320"/>
                  </a:lnTo>
                  <a:lnTo>
                    <a:pt x="5710" y="1322"/>
                  </a:lnTo>
                  <a:lnTo>
                    <a:pt x="5716" y="1322"/>
                  </a:lnTo>
                  <a:lnTo>
                    <a:pt x="5726" y="1322"/>
                  </a:lnTo>
                  <a:lnTo>
                    <a:pt x="5738" y="1318"/>
                  </a:lnTo>
                  <a:lnTo>
                    <a:pt x="5748" y="1310"/>
                  </a:lnTo>
                  <a:lnTo>
                    <a:pt x="5756" y="1298"/>
                  </a:lnTo>
                  <a:lnTo>
                    <a:pt x="5764" y="1284"/>
                  </a:lnTo>
                  <a:lnTo>
                    <a:pt x="5766" y="1268"/>
                  </a:lnTo>
                  <a:lnTo>
                    <a:pt x="5768" y="1254"/>
                  </a:lnTo>
                  <a:lnTo>
                    <a:pt x="5770" y="1248"/>
                  </a:lnTo>
                  <a:lnTo>
                    <a:pt x="5774" y="1246"/>
                  </a:lnTo>
                  <a:lnTo>
                    <a:pt x="5782" y="1240"/>
                  </a:lnTo>
                  <a:lnTo>
                    <a:pt x="5792" y="1238"/>
                  </a:lnTo>
                  <a:lnTo>
                    <a:pt x="5802" y="1238"/>
                  </a:lnTo>
                  <a:lnTo>
                    <a:pt x="5816" y="1234"/>
                  </a:lnTo>
                  <a:lnTo>
                    <a:pt x="5830" y="1228"/>
                  </a:lnTo>
                  <a:lnTo>
                    <a:pt x="5836" y="1222"/>
                  </a:lnTo>
                  <a:lnTo>
                    <a:pt x="5844" y="1216"/>
                  </a:lnTo>
                  <a:lnTo>
                    <a:pt x="5854" y="1204"/>
                  </a:lnTo>
                  <a:lnTo>
                    <a:pt x="5856" y="1198"/>
                  </a:lnTo>
                  <a:lnTo>
                    <a:pt x="5856" y="1196"/>
                  </a:lnTo>
                  <a:lnTo>
                    <a:pt x="5854" y="1194"/>
                  </a:lnTo>
                  <a:lnTo>
                    <a:pt x="5846" y="1194"/>
                  </a:lnTo>
                  <a:lnTo>
                    <a:pt x="5836" y="1192"/>
                  </a:lnTo>
                  <a:lnTo>
                    <a:pt x="5824" y="1188"/>
                  </a:lnTo>
                  <a:lnTo>
                    <a:pt x="5816" y="1184"/>
                  </a:lnTo>
                  <a:lnTo>
                    <a:pt x="5810" y="1180"/>
                  </a:lnTo>
                  <a:lnTo>
                    <a:pt x="5804" y="1174"/>
                  </a:lnTo>
                  <a:lnTo>
                    <a:pt x="5798" y="1166"/>
                  </a:lnTo>
                  <a:close/>
                </a:path>
              </a:pathLst>
            </a:custGeom>
            <a:grpFill/>
            <a:ln w="6350">
              <a:noFill/>
              <a:round/>
              <a:headEnd/>
              <a:tailEnd/>
            </a:ln>
          </p:spPr>
          <p:txBody>
            <a:bodyPr/>
            <a:lstStyle/>
            <a:p>
              <a:endParaRPr lang="en-US" b="1" dirty="0"/>
            </a:p>
          </p:txBody>
        </p:sp>
        <p:sp>
          <p:nvSpPr>
            <p:cNvPr id="8" name="Freeform 6004">
              <a:extLst>
                <a:ext uri="{FF2B5EF4-FFF2-40B4-BE49-F238E27FC236}">
                  <a16:creationId xmlns:a16="http://schemas.microsoft.com/office/drawing/2014/main" id="{C234E250-D638-4A52-94C8-AB626C0AF989}"/>
                </a:ext>
              </a:extLst>
            </p:cNvPr>
            <p:cNvSpPr>
              <a:spLocks/>
            </p:cNvSpPr>
            <p:nvPr/>
          </p:nvSpPr>
          <p:spPr bwMode="auto">
            <a:xfrm>
              <a:off x="3948495" y="4209922"/>
              <a:ext cx="3572" cy="4030"/>
            </a:xfrm>
            <a:custGeom>
              <a:avLst/>
              <a:gdLst/>
              <a:ahLst/>
              <a:cxnLst>
                <a:cxn ang="0">
                  <a:pos x="0" y="6"/>
                </a:cxn>
                <a:cxn ang="0">
                  <a:pos x="0" y="6"/>
                </a:cxn>
                <a:cxn ang="0">
                  <a:pos x="2" y="8"/>
                </a:cxn>
                <a:cxn ang="0">
                  <a:pos x="4" y="10"/>
                </a:cxn>
                <a:cxn ang="0">
                  <a:pos x="6" y="8"/>
                </a:cxn>
                <a:cxn ang="0">
                  <a:pos x="8" y="4"/>
                </a:cxn>
                <a:cxn ang="0">
                  <a:pos x="8" y="4"/>
                </a:cxn>
                <a:cxn ang="0">
                  <a:pos x="6" y="0"/>
                </a:cxn>
                <a:cxn ang="0">
                  <a:pos x="4" y="2"/>
                </a:cxn>
                <a:cxn ang="0">
                  <a:pos x="2" y="4"/>
                </a:cxn>
                <a:cxn ang="0">
                  <a:pos x="0" y="6"/>
                </a:cxn>
                <a:cxn ang="0">
                  <a:pos x="0" y="6"/>
                </a:cxn>
              </a:cxnLst>
              <a:rect l="0" t="0" r="r" b="b"/>
              <a:pathLst>
                <a:path w="8" h="10">
                  <a:moveTo>
                    <a:pt x="0" y="6"/>
                  </a:moveTo>
                  <a:lnTo>
                    <a:pt x="0" y="6"/>
                  </a:lnTo>
                  <a:lnTo>
                    <a:pt x="2" y="8"/>
                  </a:lnTo>
                  <a:lnTo>
                    <a:pt x="4" y="10"/>
                  </a:lnTo>
                  <a:lnTo>
                    <a:pt x="6" y="8"/>
                  </a:lnTo>
                  <a:lnTo>
                    <a:pt x="8" y="4"/>
                  </a:lnTo>
                  <a:lnTo>
                    <a:pt x="8" y="4"/>
                  </a:lnTo>
                  <a:lnTo>
                    <a:pt x="6" y="0"/>
                  </a:lnTo>
                  <a:lnTo>
                    <a:pt x="4" y="2"/>
                  </a:lnTo>
                  <a:lnTo>
                    <a:pt x="2" y="4"/>
                  </a:lnTo>
                  <a:lnTo>
                    <a:pt x="0" y="6"/>
                  </a:lnTo>
                  <a:lnTo>
                    <a:pt x="0" y="6"/>
                  </a:lnTo>
                  <a:close/>
                </a:path>
              </a:pathLst>
            </a:custGeom>
            <a:grpFill/>
            <a:ln w="6350">
              <a:noFill/>
              <a:round/>
              <a:headEnd/>
              <a:tailEnd/>
            </a:ln>
          </p:spPr>
          <p:txBody>
            <a:bodyPr/>
            <a:lstStyle/>
            <a:p>
              <a:endParaRPr lang="en-US" b="1" dirty="0"/>
            </a:p>
          </p:txBody>
        </p:sp>
        <p:grpSp>
          <p:nvGrpSpPr>
            <p:cNvPr id="9" name="Gruppe 224">
              <a:extLst>
                <a:ext uri="{FF2B5EF4-FFF2-40B4-BE49-F238E27FC236}">
                  <a16:creationId xmlns:a16="http://schemas.microsoft.com/office/drawing/2014/main" id="{5F17C7AD-6097-43C0-9B9F-E6849DBB7280}"/>
                </a:ext>
              </a:extLst>
            </p:cNvPr>
            <p:cNvGrpSpPr/>
            <p:nvPr/>
          </p:nvGrpSpPr>
          <p:grpSpPr bwMode="auto">
            <a:xfrm>
              <a:off x="1504597" y="2399471"/>
              <a:ext cx="2802847" cy="1873326"/>
              <a:chOff x="93979" y="699453"/>
              <a:chExt cx="3986530" cy="2951480"/>
            </a:xfrm>
            <a:grpFill/>
          </p:grpSpPr>
          <p:sp>
            <p:nvSpPr>
              <p:cNvPr id="17" name="Freeform 6016">
                <a:extLst>
                  <a:ext uri="{FF2B5EF4-FFF2-40B4-BE49-F238E27FC236}">
                    <a16:creationId xmlns:a16="http://schemas.microsoft.com/office/drawing/2014/main" id="{161F0D1E-FA2D-4759-8F60-8BFE1ABFD430}"/>
                  </a:ext>
                </a:extLst>
              </p:cNvPr>
              <p:cNvSpPr>
                <a:spLocks/>
              </p:cNvSpPr>
              <p:nvPr/>
            </p:nvSpPr>
            <p:spPr bwMode="auto">
              <a:xfrm>
                <a:off x="1352550" y="1099503"/>
                <a:ext cx="40640" cy="26670"/>
              </a:xfrm>
              <a:custGeom>
                <a:avLst/>
                <a:gdLst/>
                <a:ahLst/>
                <a:cxnLst>
                  <a:cxn ang="0">
                    <a:pos x="54" y="2"/>
                  </a:cxn>
                  <a:cxn ang="0">
                    <a:pos x="54" y="2"/>
                  </a:cxn>
                  <a:cxn ang="0">
                    <a:pos x="32" y="12"/>
                  </a:cxn>
                  <a:cxn ang="0">
                    <a:pos x="10" y="24"/>
                  </a:cxn>
                  <a:cxn ang="0">
                    <a:pos x="4" y="30"/>
                  </a:cxn>
                  <a:cxn ang="0">
                    <a:pos x="0" y="36"/>
                  </a:cxn>
                  <a:cxn ang="0">
                    <a:pos x="2" y="38"/>
                  </a:cxn>
                  <a:cxn ang="0">
                    <a:pos x="4" y="40"/>
                  </a:cxn>
                  <a:cxn ang="0">
                    <a:pos x="16" y="42"/>
                  </a:cxn>
                  <a:cxn ang="0">
                    <a:pos x="16" y="42"/>
                  </a:cxn>
                  <a:cxn ang="0">
                    <a:pos x="22" y="42"/>
                  </a:cxn>
                  <a:cxn ang="0">
                    <a:pos x="28" y="42"/>
                  </a:cxn>
                  <a:cxn ang="0">
                    <a:pos x="40" y="36"/>
                  </a:cxn>
                  <a:cxn ang="0">
                    <a:pos x="50" y="28"/>
                  </a:cxn>
                  <a:cxn ang="0">
                    <a:pos x="58" y="20"/>
                  </a:cxn>
                  <a:cxn ang="0">
                    <a:pos x="62" y="10"/>
                  </a:cxn>
                  <a:cxn ang="0">
                    <a:pos x="64" y="4"/>
                  </a:cxn>
                  <a:cxn ang="0">
                    <a:pos x="64" y="2"/>
                  </a:cxn>
                  <a:cxn ang="0">
                    <a:pos x="62" y="0"/>
                  </a:cxn>
                  <a:cxn ang="0">
                    <a:pos x="58" y="0"/>
                  </a:cxn>
                  <a:cxn ang="0">
                    <a:pos x="54" y="2"/>
                  </a:cxn>
                  <a:cxn ang="0">
                    <a:pos x="54" y="2"/>
                  </a:cxn>
                </a:cxnLst>
                <a:rect l="0" t="0" r="r" b="b"/>
                <a:pathLst>
                  <a:path w="64" h="42">
                    <a:moveTo>
                      <a:pt x="54" y="2"/>
                    </a:moveTo>
                    <a:lnTo>
                      <a:pt x="54" y="2"/>
                    </a:lnTo>
                    <a:lnTo>
                      <a:pt x="32" y="12"/>
                    </a:lnTo>
                    <a:lnTo>
                      <a:pt x="10" y="24"/>
                    </a:lnTo>
                    <a:lnTo>
                      <a:pt x="4" y="30"/>
                    </a:lnTo>
                    <a:lnTo>
                      <a:pt x="0" y="36"/>
                    </a:lnTo>
                    <a:lnTo>
                      <a:pt x="2" y="38"/>
                    </a:lnTo>
                    <a:lnTo>
                      <a:pt x="4" y="40"/>
                    </a:lnTo>
                    <a:lnTo>
                      <a:pt x="16" y="42"/>
                    </a:lnTo>
                    <a:lnTo>
                      <a:pt x="16" y="42"/>
                    </a:lnTo>
                    <a:lnTo>
                      <a:pt x="22" y="42"/>
                    </a:lnTo>
                    <a:lnTo>
                      <a:pt x="28" y="42"/>
                    </a:lnTo>
                    <a:lnTo>
                      <a:pt x="40" y="36"/>
                    </a:lnTo>
                    <a:lnTo>
                      <a:pt x="50" y="28"/>
                    </a:lnTo>
                    <a:lnTo>
                      <a:pt x="58" y="20"/>
                    </a:lnTo>
                    <a:lnTo>
                      <a:pt x="62" y="10"/>
                    </a:lnTo>
                    <a:lnTo>
                      <a:pt x="64" y="4"/>
                    </a:lnTo>
                    <a:lnTo>
                      <a:pt x="64" y="2"/>
                    </a:lnTo>
                    <a:lnTo>
                      <a:pt x="62" y="0"/>
                    </a:lnTo>
                    <a:lnTo>
                      <a:pt x="58" y="0"/>
                    </a:lnTo>
                    <a:lnTo>
                      <a:pt x="54" y="2"/>
                    </a:lnTo>
                    <a:lnTo>
                      <a:pt x="54" y="2"/>
                    </a:lnTo>
                    <a:close/>
                  </a:path>
                </a:pathLst>
              </a:custGeom>
              <a:grpFill/>
              <a:ln w="6350">
                <a:noFill/>
                <a:round/>
                <a:headEnd/>
                <a:tailEnd/>
              </a:ln>
            </p:spPr>
            <p:txBody>
              <a:bodyPr/>
              <a:lstStyle/>
              <a:p>
                <a:endParaRPr lang="en-US" b="1" dirty="0"/>
              </a:p>
            </p:txBody>
          </p:sp>
          <p:sp>
            <p:nvSpPr>
              <p:cNvPr id="18" name="Freeform 6017">
                <a:extLst>
                  <a:ext uri="{FF2B5EF4-FFF2-40B4-BE49-F238E27FC236}">
                    <a16:creationId xmlns:a16="http://schemas.microsoft.com/office/drawing/2014/main" id="{F774CF59-AABE-45F2-AFED-64A1E0DE025A}"/>
                  </a:ext>
                </a:extLst>
              </p:cNvPr>
              <p:cNvSpPr>
                <a:spLocks/>
              </p:cNvSpPr>
              <p:nvPr/>
            </p:nvSpPr>
            <p:spPr bwMode="auto">
              <a:xfrm>
                <a:off x="1184910" y="1173163"/>
                <a:ext cx="270510" cy="165100"/>
              </a:xfrm>
              <a:custGeom>
                <a:avLst/>
                <a:gdLst/>
                <a:ahLst/>
                <a:cxnLst>
                  <a:cxn ang="0">
                    <a:pos x="20" y="198"/>
                  </a:cxn>
                  <a:cxn ang="0">
                    <a:pos x="68" y="214"/>
                  </a:cxn>
                  <a:cxn ang="0">
                    <a:pos x="92" y="232"/>
                  </a:cxn>
                  <a:cxn ang="0">
                    <a:pos x="106" y="256"/>
                  </a:cxn>
                  <a:cxn ang="0">
                    <a:pos x="116" y="260"/>
                  </a:cxn>
                  <a:cxn ang="0">
                    <a:pos x="146" y="248"/>
                  </a:cxn>
                  <a:cxn ang="0">
                    <a:pos x="168" y="236"/>
                  </a:cxn>
                  <a:cxn ang="0">
                    <a:pos x="184" y="238"/>
                  </a:cxn>
                  <a:cxn ang="0">
                    <a:pos x="208" y="232"/>
                  </a:cxn>
                  <a:cxn ang="0">
                    <a:pos x="216" y="226"/>
                  </a:cxn>
                  <a:cxn ang="0">
                    <a:pos x="224" y="200"/>
                  </a:cxn>
                  <a:cxn ang="0">
                    <a:pos x="232" y="178"/>
                  </a:cxn>
                  <a:cxn ang="0">
                    <a:pos x="254" y="172"/>
                  </a:cxn>
                  <a:cxn ang="0">
                    <a:pos x="266" y="158"/>
                  </a:cxn>
                  <a:cxn ang="0">
                    <a:pos x="280" y="140"/>
                  </a:cxn>
                  <a:cxn ang="0">
                    <a:pos x="322" y="124"/>
                  </a:cxn>
                  <a:cxn ang="0">
                    <a:pos x="392" y="94"/>
                  </a:cxn>
                  <a:cxn ang="0">
                    <a:pos x="418" y="86"/>
                  </a:cxn>
                  <a:cxn ang="0">
                    <a:pos x="424" y="72"/>
                  </a:cxn>
                  <a:cxn ang="0">
                    <a:pos x="408" y="64"/>
                  </a:cxn>
                  <a:cxn ang="0">
                    <a:pos x="370" y="40"/>
                  </a:cxn>
                  <a:cxn ang="0">
                    <a:pos x="334" y="22"/>
                  </a:cxn>
                  <a:cxn ang="0">
                    <a:pos x="302" y="22"/>
                  </a:cxn>
                  <a:cxn ang="0">
                    <a:pos x="284" y="30"/>
                  </a:cxn>
                  <a:cxn ang="0">
                    <a:pos x="276" y="40"/>
                  </a:cxn>
                  <a:cxn ang="0">
                    <a:pos x="272" y="36"/>
                  </a:cxn>
                  <a:cxn ang="0">
                    <a:pos x="268" y="26"/>
                  </a:cxn>
                  <a:cxn ang="0">
                    <a:pos x="260" y="26"/>
                  </a:cxn>
                  <a:cxn ang="0">
                    <a:pos x="234" y="22"/>
                  </a:cxn>
                  <a:cxn ang="0">
                    <a:pos x="192" y="2"/>
                  </a:cxn>
                  <a:cxn ang="0">
                    <a:pos x="168" y="0"/>
                  </a:cxn>
                  <a:cxn ang="0">
                    <a:pos x="138" y="6"/>
                  </a:cxn>
                  <a:cxn ang="0">
                    <a:pos x="54" y="16"/>
                  </a:cxn>
                  <a:cxn ang="0">
                    <a:pos x="50" y="20"/>
                  </a:cxn>
                  <a:cxn ang="0">
                    <a:pos x="56" y="28"/>
                  </a:cxn>
                  <a:cxn ang="0">
                    <a:pos x="64" y="46"/>
                  </a:cxn>
                  <a:cxn ang="0">
                    <a:pos x="76" y="52"/>
                  </a:cxn>
                  <a:cxn ang="0">
                    <a:pos x="86" y="60"/>
                  </a:cxn>
                  <a:cxn ang="0">
                    <a:pos x="74" y="72"/>
                  </a:cxn>
                  <a:cxn ang="0">
                    <a:pos x="72" y="80"/>
                  </a:cxn>
                  <a:cxn ang="0">
                    <a:pos x="58" y="84"/>
                  </a:cxn>
                  <a:cxn ang="0">
                    <a:pos x="56" y="90"/>
                  </a:cxn>
                  <a:cxn ang="0">
                    <a:pos x="48" y="106"/>
                  </a:cxn>
                  <a:cxn ang="0">
                    <a:pos x="46" y="114"/>
                  </a:cxn>
                  <a:cxn ang="0">
                    <a:pos x="56" y="122"/>
                  </a:cxn>
                  <a:cxn ang="0">
                    <a:pos x="44" y="126"/>
                  </a:cxn>
                  <a:cxn ang="0">
                    <a:pos x="30" y="130"/>
                  </a:cxn>
                  <a:cxn ang="0">
                    <a:pos x="34" y="140"/>
                  </a:cxn>
                  <a:cxn ang="0">
                    <a:pos x="22" y="160"/>
                  </a:cxn>
                  <a:cxn ang="0">
                    <a:pos x="4" y="182"/>
                  </a:cxn>
                  <a:cxn ang="0">
                    <a:pos x="0" y="192"/>
                  </a:cxn>
                  <a:cxn ang="0">
                    <a:pos x="2" y="196"/>
                  </a:cxn>
                </a:cxnLst>
                <a:rect l="0" t="0" r="r" b="b"/>
                <a:pathLst>
                  <a:path w="426" h="260">
                    <a:moveTo>
                      <a:pt x="2" y="196"/>
                    </a:moveTo>
                    <a:lnTo>
                      <a:pt x="2" y="196"/>
                    </a:lnTo>
                    <a:lnTo>
                      <a:pt x="20" y="198"/>
                    </a:lnTo>
                    <a:lnTo>
                      <a:pt x="38" y="204"/>
                    </a:lnTo>
                    <a:lnTo>
                      <a:pt x="68" y="214"/>
                    </a:lnTo>
                    <a:lnTo>
                      <a:pt x="68" y="214"/>
                    </a:lnTo>
                    <a:lnTo>
                      <a:pt x="78" y="220"/>
                    </a:lnTo>
                    <a:lnTo>
                      <a:pt x="86" y="226"/>
                    </a:lnTo>
                    <a:lnTo>
                      <a:pt x="92" y="232"/>
                    </a:lnTo>
                    <a:lnTo>
                      <a:pt x="96" y="240"/>
                    </a:lnTo>
                    <a:lnTo>
                      <a:pt x="102" y="252"/>
                    </a:lnTo>
                    <a:lnTo>
                      <a:pt x="106" y="256"/>
                    </a:lnTo>
                    <a:lnTo>
                      <a:pt x="110" y="260"/>
                    </a:lnTo>
                    <a:lnTo>
                      <a:pt x="110" y="260"/>
                    </a:lnTo>
                    <a:lnTo>
                      <a:pt x="116" y="260"/>
                    </a:lnTo>
                    <a:lnTo>
                      <a:pt x="122" y="260"/>
                    </a:lnTo>
                    <a:lnTo>
                      <a:pt x="134" y="256"/>
                    </a:lnTo>
                    <a:lnTo>
                      <a:pt x="146" y="248"/>
                    </a:lnTo>
                    <a:lnTo>
                      <a:pt x="160" y="240"/>
                    </a:lnTo>
                    <a:lnTo>
                      <a:pt x="160" y="240"/>
                    </a:lnTo>
                    <a:lnTo>
                      <a:pt x="168" y="236"/>
                    </a:lnTo>
                    <a:lnTo>
                      <a:pt x="172" y="234"/>
                    </a:lnTo>
                    <a:lnTo>
                      <a:pt x="180" y="236"/>
                    </a:lnTo>
                    <a:lnTo>
                      <a:pt x="184" y="238"/>
                    </a:lnTo>
                    <a:lnTo>
                      <a:pt x="190" y="238"/>
                    </a:lnTo>
                    <a:lnTo>
                      <a:pt x="198" y="236"/>
                    </a:lnTo>
                    <a:lnTo>
                      <a:pt x="208" y="232"/>
                    </a:lnTo>
                    <a:lnTo>
                      <a:pt x="208" y="232"/>
                    </a:lnTo>
                    <a:lnTo>
                      <a:pt x="212" y="230"/>
                    </a:lnTo>
                    <a:lnTo>
                      <a:pt x="216" y="226"/>
                    </a:lnTo>
                    <a:lnTo>
                      <a:pt x="222" y="218"/>
                    </a:lnTo>
                    <a:lnTo>
                      <a:pt x="224" y="210"/>
                    </a:lnTo>
                    <a:lnTo>
                      <a:pt x="224" y="200"/>
                    </a:lnTo>
                    <a:lnTo>
                      <a:pt x="224" y="192"/>
                    </a:lnTo>
                    <a:lnTo>
                      <a:pt x="226" y="184"/>
                    </a:lnTo>
                    <a:lnTo>
                      <a:pt x="232" y="178"/>
                    </a:lnTo>
                    <a:lnTo>
                      <a:pt x="244" y="174"/>
                    </a:lnTo>
                    <a:lnTo>
                      <a:pt x="244" y="174"/>
                    </a:lnTo>
                    <a:lnTo>
                      <a:pt x="254" y="172"/>
                    </a:lnTo>
                    <a:lnTo>
                      <a:pt x="260" y="170"/>
                    </a:lnTo>
                    <a:lnTo>
                      <a:pt x="264" y="164"/>
                    </a:lnTo>
                    <a:lnTo>
                      <a:pt x="266" y="158"/>
                    </a:lnTo>
                    <a:lnTo>
                      <a:pt x="268" y="152"/>
                    </a:lnTo>
                    <a:lnTo>
                      <a:pt x="272" y="146"/>
                    </a:lnTo>
                    <a:lnTo>
                      <a:pt x="280" y="140"/>
                    </a:lnTo>
                    <a:lnTo>
                      <a:pt x="292" y="136"/>
                    </a:lnTo>
                    <a:lnTo>
                      <a:pt x="292" y="136"/>
                    </a:lnTo>
                    <a:lnTo>
                      <a:pt x="322" y="124"/>
                    </a:lnTo>
                    <a:lnTo>
                      <a:pt x="348" y="112"/>
                    </a:lnTo>
                    <a:lnTo>
                      <a:pt x="370" y="102"/>
                    </a:lnTo>
                    <a:lnTo>
                      <a:pt x="392" y="94"/>
                    </a:lnTo>
                    <a:lnTo>
                      <a:pt x="392" y="94"/>
                    </a:lnTo>
                    <a:lnTo>
                      <a:pt x="408" y="90"/>
                    </a:lnTo>
                    <a:lnTo>
                      <a:pt x="418" y="86"/>
                    </a:lnTo>
                    <a:lnTo>
                      <a:pt x="424" y="82"/>
                    </a:lnTo>
                    <a:lnTo>
                      <a:pt x="426" y="76"/>
                    </a:lnTo>
                    <a:lnTo>
                      <a:pt x="424" y="72"/>
                    </a:lnTo>
                    <a:lnTo>
                      <a:pt x="420" y="70"/>
                    </a:lnTo>
                    <a:lnTo>
                      <a:pt x="408" y="64"/>
                    </a:lnTo>
                    <a:lnTo>
                      <a:pt x="408" y="64"/>
                    </a:lnTo>
                    <a:lnTo>
                      <a:pt x="398" y="60"/>
                    </a:lnTo>
                    <a:lnTo>
                      <a:pt x="390" y="54"/>
                    </a:lnTo>
                    <a:lnTo>
                      <a:pt x="370" y="40"/>
                    </a:lnTo>
                    <a:lnTo>
                      <a:pt x="360" y="32"/>
                    </a:lnTo>
                    <a:lnTo>
                      <a:pt x="348" y="26"/>
                    </a:lnTo>
                    <a:lnTo>
                      <a:pt x="334" y="22"/>
                    </a:lnTo>
                    <a:lnTo>
                      <a:pt x="318" y="22"/>
                    </a:lnTo>
                    <a:lnTo>
                      <a:pt x="318" y="22"/>
                    </a:lnTo>
                    <a:lnTo>
                      <a:pt x="302" y="22"/>
                    </a:lnTo>
                    <a:lnTo>
                      <a:pt x="294" y="24"/>
                    </a:lnTo>
                    <a:lnTo>
                      <a:pt x="288" y="26"/>
                    </a:lnTo>
                    <a:lnTo>
                      <a:pt x="284" y="30"/>
                    </a:lnTo>
                    <a:lnTo>
                      <a:pt x="282" y="36"/>
                    </a:lnTo>
                    <a:lnTo>
                      <a:pt x="280" y="38"/>
                    </a:lnTo>
                    <a:lnTo>
                      <a:pt x="276" y="40"/>
                    </a:lnTo>
                    <a:lnTo>
                      <a:pt x="276" y="40"/>
                    </a:lnTo>
                    <a:lnTo>
                      <a:pt x="272" y="40"/>
                    </a:lnTo>
                    <a:lnTo>
                      <a:pt x="272" y="36"/>
                    </a:lnTo>
                    <a:lnTo>
                      <a:pt x="272" y="32"/>
                    </a:lnTo>
                    <a:lnTo>
                      <a:pt x="272" y="30"/>
                    </a:lnTo>
                    <a:lnTo>
                      <a:pt x="268" y="26"/>
                    </a:lnTo>
                    <a:lnTo>
                      <a:pt x="268" y="26"/>
                    </a:lnTo>
                    <a:lnTo>
                      <a:pt x="266" y="26"/>
                    </a:lnTo>
                    <a:lnTo>
                      <a:pt x="260" y="26"/>
                    </a:lnTo>
                    <a:lnTo>
                      <a:pt x="250" y="24"/>
                    </a:lnTo>
                    <a:lnTo>
                      <a:pt x="234" y="22"/>
                    </a:lnTo>
                    <a:lnTo>
                      <a:pt x="234" y="22"/>
                    </a:lnTo>
                    <a:lnTo>
                      <a:pt x="218" y="16"/>
                    </a:lnTo>
                    <a:lnTo>
                      <a:pt x="208" y="12"/>
                    </a:lnTo>
                    <a:lnTo>
                      <a:pt x="192" y="2"/>
                    </a:lnTo>
                    <a:lnTo>
                      <a:pt x="186" y="0"/>
                    </a:lnTo>
                    <a:lnTo>
                      <a:pt x="178" y="0"/>
                    </a:lnTo>
                    <a:lnTo>
                      <a:pt x="168" y="0"/>
                    </a:lnTo>
                    <a:lnTo>
                      <a:pt x="154" y="2"/>
                    </a:lnTo>
                    <a:lnTo>
                      <a:pt x="154" y="2"/>
                    </a:lnTo>
                    <a:lnTo>
                      <a:pt x="138" y="6"/>
                    </a:lnTo>
                    <a:lnTo>
                      <a:pt x="120" y="8"/>
                    </a:lnTo>
                    <a:lnTo>
                      <a:pt x="82" y="12"/>
                    </a:lnTo>
                    <a:lnTo>
                      <a:pt x="54" y="16"/>
                    </a:lnTo>
                    <a:lnTo>
                      <a:pt x="48" y="18"/>
                    </a:lnTo>
                    <a:lnTo>
                      <a:pt x="48" y="18"/>
                    </a:lnTo>
                    <a:lnTo>
                      <a:pt x="50" y="20"/>
                    </a:lnTo>
                    <a:lnTo>
                      <a:pt x="50" y="20"/>
                    </a:lnTo>
                    <a:lnTo>
                      <a:pt x="54" y="24"/>
                    </a:lnTo>
                    <a:lnTo>
                      <a:pt x="56" y="28"/>
                    </a:lnTo>
                    <a:lnTo>
                      <a:pt x="58" y="36"/>
                    </a:lnTo>
                    <a:lnTo>
                      <a:pt x="60" y="42"/>
                    </a:lnTo>
                    <a:lnTo>
                      <a:pt x="64" y="46"/>
                    </a:lnTo>
                    <a:lnTo>
                      <a:pt x="68" y="48"/>
                    </a:lnTo>
                    <a:lnTo>
                      <a:pt x="76" y="52"/>
                    </a:lnTo>
                    <a:lnTo>
                      <a:pt x="76" y="52"/>
                    </a:lnTo>
                    <a:lnTo>
                      <a:pt x="84" y="56"/>
                    </a:lnTo>
                    <a:lnTo>
                      <a:pt x="86" y="58"/>
                    </a:lnTo>
                    <a:lnTo>
                      <a:pt x="86" y="60"/>
                    </a:lnTo>
                    <a:lnTo>
                      <a:pt x="84" y="64"/>
                    </a:lnTo>
                    <a:lnTo>
                      <a:pt x="76" y="68"/>
                    </a:lnTo>
                    <a:lnTo>
                      <a:pt x="74" y="72"/>
                    </a:lnTo>
                    <a:lnTo>
                      <a:pt x="72" y="76"/>
                    </a:lnTo>
                    <a:lnTo>
                      <a:pt x="72" y="76"/>
                    </a:lnTo>
                    <a:lnTo>
                      <a:pt x="72" y="80"/>
                    </a:lnTo>
                    <a:lnTo>
                      <a:pt x="70" y="82"/>
                    </a:lnTo>
                    <a:lnTo>
                      <a:pt x="64" y="82"/>
                    </a:lnTo>
                    <a:lnTo>
                      <a:pt x="58" y="84"/>
                    </a:lnTo>
                    <a:lnTo>
                      <a:pt x="56" y="86"/>
                    </a:lnTo>
                    <a:lnTo>
                      <a:pt x="56" y="90"/>
                    </a:lnTo>
                    <a:lnTo>
                      <a:pt x="56" y="90"/>
                    </a:lnTo>
                    <a:lnTo>
                      <a:pt x="56" y="94"/>
                    </a:lnTo>
                    <a:lnTo>
                      <a:pt x="54" y="98"/>
                    </a:lnTo>
                    <a:lnTo>
                      <a:pt x="48" y="106"/>
                    </a:lnTo>
                    <a:lnTo>
                      <a:pt x="44" y="110"/>
                    </a:lnTo>
                    <a:lnTo>
                      <a:pt x="44" y="112"/>
                    </a:lnTo>
                    <a:lnTo>
                      <a:pt x="46" y="114"/>
                    </a:lnTo>
                    <a:lnTo>
                      <a:pt x="46" y="114"/>
                    </a:lnTo>
                    <a:lnTo>
                      <a:pt x="54" y="118"/>
                    </a:lnTo>
                    <a:lnTo>
                      <a:pt x="56" y="122"/>
                    </a:lnTo>
                    <a:lnTo>
                      <a:pt x="56" y="124"/>
                    </a:lnTo>
                    <a:lnTo>
                      <a:pt x="54" y="124"/>
                    </a:lnTo>
                    <a:lnTo>
                      <a:pt x="44" y="126"/>
                    </a:lnTo>
                    <a:lnTo>
                      <a:pt x="44" y="126"/>
                    </a:lnTo>
                    <a:lnTo>
                      <a:pt x="34" y="128"/>
                    </a:lnTo>
                    <a:lnTo>
                      <a:pt x="30" y="130"/>
                    </a:lnTo>
                    <a:lnTo>
                      <a:pt x="30" y="134"/>
                    </a:lnTo>
                    <a:lnTo>
                      <a:pt x="34" y="140"/>
                    </a:lnTo>
                    <a:lnTo>
                      <a:pt x="34" y="140"/>
                    </a:lnTo>
                    <a:lnTo>
                      <a:pt x="34" y="144"/>
                    </a:lnTo>
                    <a:lnTo>
                      <a:pt x="32" y="150"/>
                    </a:lnTo>
                    <a:lnTo>
                      <a:pt x="22" y="160"/>
                    </a:lnTo>
                    <a:lnTo>
                      <a:pt x="10" y="172"/>
                    </a:lnTo>
                    <a:lnTo>
                      <a:pt x="6" y="178"/>
                    </a:lnTo>
                    <a:lnTo>
                      <a:pt x="4" y="182"/>
                    </a:lnTo>
                    <a:lnTo>
                      <a:pt x="4" y="182"/>
                    </a:lnTo>
                    <a:lnTo>
                      <a:pt x="2" y="188"/>
                    </a:lnTo>
                    <a:lnTo>
                      <a:pt x="0" y="192"/>
                    </a:lnTo>
                    <a:lnTo>
                      <a:pt x="0" y="194"/>
                    </a:lnTo>
                    <a:lnTo>
                      <a:pt x="2" y="196"/>
                    </a:lnTo>
                    <a:lnTo>
                      <a:pt x="2" y="196"/>
                    </a:lnTo>
                    <a:close/>
                  </a:path>
                </a:pathLst>
              </a:custGeom>
              <a:grpFill/>
              <a:ln w="6350">
                <a:noFill/>
                <a:round/>
                <a:headEnd/>
                <a:tailEnd/>
              </a:ln>
            </p:spPr>
            <p:txBody>
              <a:bodyPr/>
              <a:lstStyle/>
              <a:p>
                <a:endParaRPr lang="en-US" b="1" dirty="0"/>
              </a:p>
            </p:txBody>
          </p:sp>
          <p:sp>
            <p:nvSpPr>
              <p:cNvPr id="19" name="Freeform 6018">
                <a:extLst>
                  <a:ext uri="{FF2B5EF4-FFF2-40B4-BE49-F238E27FC236}">
                    <a16:creationId xmlns:a16="http://schemas.microsoft.com/office/drawing/2014/main" id="{DACBE376-93DF-421E-B3B0-BEB3645EBAB8}"/>
                  </a:ext>
                </a:extLst>
              </p:cNvPr>
              <p:cNvSpPr>
                <a:spLocks/>
              </p:cNvSpPr>
              <p:nvPr/>
            </p:nvSpPr>
            <p:spPr bwMode="auto">
              <a:xfrm>
                <a:off x="1258570" y="1024573"/>
                <a:ext cx="190500" cy="87630"/>
              </a:xfrm>
              <a:custGeom>
                <a:avLst/>
                <a:gdLst/>
                <a:ahLst/>
                <a:cxnLst>
                  <a:cxn ang="0">
                    <a:pos x="12" y="124"/>
                  </a:cxn>
                  <a:cxn ang="0">
                    <a:pos x="16" y="130"/>
                  </a:cxn>
                  <a:cxn ang="0">
                    <a:pos x="36" y="120"/>
                  </a:cxn>
                  <a:cxn ang="0">
                    <a:pos x="50" y="118"/>
                  </a:cxn>
                  <a:cxn ang="0">
                    <a:pos x="66" y="124"/>
                  </a:cxn>
                  <a:cxn ang="0">
                    <a:pos x="76" y="124"/>
                  </a:cxn>
                  <a:cxn ang="0">
                    <a:pos x="88" y="114"/>
                  </a:cxn>
                  <a:cxn ang="0">
                    <a:pos x="94" y="122"/>
                  </a:cxn>
                  <a:cxn ang="0">
                    <a:pos x="112" y="138"/>
                  </a:cxn>
                  <a:cxn ang="0">
                    <a:pos x="132" y="132"/>
                  </a:cxn>
                  <a:cxn ang="0">
                    <a:pos x="138" y="114"/>
                  </a:cxn>
                  <a:cxn ang="0">
                    <a:pos x="146" y="110"/>
                  </a:cxn>
                  <a:cxn ang="0">
                    <a:pos x="156" y="114"/>
                  </a:cxn>
                  <a:cxn ang="0">
                    <a:pos x="174" y="94"/>
                  </a:cxn>
                  <a:cxn ang="0">
                    <a:pos x="182" y="76"/>
                  </a:cxn>
                  <a:cxn ang="0">
                    <a:pos x="186" y="66"/>
                  </a:cxn>
                  <a:cxn ang="0">
                    <a:pos x="206" y="56"/>
                  </a:cxn>
                  <a:cxn ang="0">
                    <a:pos x="208" y="64"/>
                  </a:cxn>
                  <a:cxn ang="0">
                    <a:pos x="206" y="88"/>
                  </a:cxn>
                  <a:cxn ang="0">
                    <a:pos x="214" y="96"/>
                  </a:cxn>
                  <a:cxn ang="0">
                    <a:pos x="236" y="100"/>
                  </a:cxn>
                  <a:cxn ang="0">
                    <a:pos x="244" y="92"/>
                  </a:cxn>
                  <a:cxn ang="0">
                    <a:pos x="246" y="80"/>
                  </a:cxn>
                  <a:cxn ang="0">
                    <a:pos x="274" y="74"/>
                  </a:cxn>
                  <a:cxn ang="0">
                    <a:pos x="294" y="60"/>
                  </a:cxn>
                  <a:cxn ang="0">
                    <a:pos x="280" y="42"/>
                  </a:cxn>
                  <a:cxn ang="0">
                    <a:pos x="272" y="36"/>
                  </a:cxn>
                  <a:cxn ang="0">
                    <a:pos x="278" y="28"/>
                  </a:cxn>
                  <a:cxn ang="0">
                    <a:pos x="300" y="18"/>
                  </a:cxn>
                  <a:cxn ang="0">
                    <a:pos x="288" y="8"/>
                  </a:cxn>
                  <a:cxn ang="0">
                    <a:pos x="258" y="0"/>
                  </a:cxn>
                  <a:cxn ang="0">
                    <a:pos x="244" y="4"/>
                  </a:cxn>
                  <a:cxn ang="0">
                    <a:pos x="234" y="16"/>
                  </a:cxn>
                  <a:cxn ang="0">
                    <a:pos x="202" y="12"/>
                  </a:cxn>
                  <a:cxn ang="0">
                    <a:pos x="160" y="18"/>
                  </a:cxn>
                  <a:cxn ang="0">
                    <a:pos x="128" y="38"/>
                  </a:cxn>
                  <a:cxn ang="0">
                    <a:pos x="102" y="58"/>
                  </a:cxn>
                  <a:cxn ang="0">
                    <a:pos x="82" y="66"/>
                  </a:cxn>
                  <a:cxn ang="0">
                    <a:pos x="66" y="78"/>
                  </a:cxn>
                  <a:cxn ang="0">
                    <a:pos x="44" y="90"/>
                  </a:cxn>
                  <a:cxn ang="0">
                    <a:pos x="28" y="86"/>
                  </a:cxn>
                  <a:cxn ang="0">
                    <a:pos x="12" y="96"/>
                  </a:cxn>
                  <a:cxn ang="0">
                    <a:pos x="2" y="112"/>
                  </a:cxn>
                  <a:cxn ang="0">
                    <a:pos x="14" y="116"/>
                  </a:cxn>
                </a:cxnLst>
                <a:rect l="0" t="0" r="r" b="b"/>
                <a:pathLst>
                  <a:path w="300" h="138">
                    <a:moveTo>
                      <a:pt x="14" y="120"/>
                    </a:moveTo>
                    <a:lnTo>
                      <a:pt x="14" y="120"/>
                    </a:lnTo>
                    <a:lnTo>
                      <a:pt x="12" y="124"/>
                    </a:lnTo>
                    <a:lnTo>
                      <a:pt x="12" y="126"/>
                    </a:lnTo>
                    <a:lnTo>
                      <a:pt x="14" y="128"/>
                    </a:lnTo>
                    <a:lnTo>
                      <a:pt x="16" y="130"/>
                    </a:lnTo>
                    <a:lnTo>
                      <a:pt x="24" y="128"/>
                    </a:lnTo>
                    <a:lnTo>
                      <a:pt x="36" y="120"/>
                    </a:lnTo>
                    <a:lnTo>
                      <a:pt x="36" y="120"/>
                    </a:lnTo>
                    <a:lnTo>
                      <a:pt x="42" y="118"/>
                    </a:lnTo>
                    <a:lnTo>
                      <a:pt x="46" y="116"/>
                    </a:lnTo>
                    <a:lnTo>
                      <a:pt x="50" y="118"/>
                    </a:lnTo>
                    <a:lnTo>
                      <a:pt x="52" y="118"/>
                    </a:lnTo>
                    <a:lnTo>
                      <a:pt x="60" y="124"/>
                    </a:lnTo>
                    <a:lnTo>
                      <a:pt x="66" y="124"/>
                    </a:lnTo>
                    <a:lnTo>
                      <a:pt x="72" y="126"/>
                    </a:lnTo>
                    <a:lnTo>
                      <a:pt x="72" y="126"/>
                    </a:lnTo>
                    <a:lnTo>
                      <a:pt x="76" y="124"/>
                    </a:lnTo>
                    <a:lnTo>
                      <a:pt x="82" y="122"/>
                    </a:lnTo>
                    <a:lnTo>
                      <a:pt x="86" y="116"/>
                    </a:lnTo>
                    <a:lnTo>
                      <a:pt x="88" y="114"/>
                    </a:lnTo>
                    <a:lnTo>
                      <a:pt x="90" y="114"/>
                    </a:lnTo>
                    <a:lnTo>
                      <a:pt x="94" y="122"/>
                    </a:lnTo>
                    <a:lnTo>
                      <a:pt x="94" y="122"/>
                    </a:lnTo>
                    <a:lnTo>
                      <a:pt x="98" y="130"/>
                    </a:lnTo>
                    <a:lnTo>
                      <a:pt x="104" y="134"/>
                    </a:lnTo>
                    <a:lnTo>
                      <a:pt x="112" y="138"/>
                    </a:lnTo>
                    <a:lnTo>
                      <a:pt x="118" y="138"/>
                    </a:lnTo>
                    <a:lnTo>
                      <a:pt x="126" y="136"/>
                    </a:lnTo>
                    <a:lnTo>
                      <a:pt x="132" y="132"/>
                    </a:lnTo>
                    <a:lnTo>
                      <a:pt x="136" y="124"/>
                    </a:lnTo>
                    <a:lnTo>
                      <a:pt x="138" y="114"/>
                    </a:lnTo>
                    <a:lnTo>
                      <a:pt x="138" y="114"/>
                    </a:lnTo>
                    <a:lnTo>
                      <a:pt x="138" y="106"/>
                    </a:lnTo>
                    <a:lnTo>
                      <a:pt x="140" y="104"/>
                    </a:lnTo>
                    <a:lnTo>
                      <a:pt x="146" y="110"/>
                    </a:lnTo>
                    <a:lnTo>
                      <a:pt x="150" y="114"/>
                    </a:lnTo>
                    <a:lnTo>
                      <a:pt x="154" y="114"/>
                    </a:lnTo>
                    <a:lnTo>
                      <a:pt x="156" y="114"/>
                    </a:lnTo>
                    <a:lnTo>
                      <a:pt x="160" y="112"/>
                    </a:lnTo>
                    <a:lnTo>
                      <a:pt x="164" y="108"/>
                    </a:lnTo>
                    <a:lnTo>
                      <a:pt x="174" y="94"/>
                    </a:lnTo>
                    <a:lnTo>
                      <a:pt x="174" y="94"/>
                    </a:lnTo>
                    <a:lnTo>
                      <a:pt x="180" y="82"/>
                    </a:lnTo>
                    <a:lnTo>
                      <a:pt x="182" y="76"/>
                    </a:lnTo>
                    <a:lnTo>
                      <a:pt x="182" y="68"/>
                    </a:lnTo>
                    <a:lnTo>
                      <a:pt x="184" y="66"/>
                    </a:lnTo>
                    <a:lnTo>
                      <a:pt x="186" y="66"/>
                    </a:lnTo>
                    <a:lnTo>
                      <a:pt x="198" y="58"/>
                    </a:lnTo>
                    <a:lnTo>
                      <a:pt x="198" y="58"/>
                    </a:lnTo>
                    <a:lnTo>
                      <a:pt x="206" y="56"/>
                    </a:lnTo>
                    <a:lnTo>
                      <a:pt x="208" y="58"/>
                    </a:lnTo>
                    <a:lnTo>
                      <a:pt x="210" y="58"/>
                    </a:lnTo>
                    <a:lnTo>
                      <a:pt x="208" y="64"/>
                    </a:lnTo>
                    <a:lnTo>
                      <a:pt x="206" y="72"/>
                    </a:lnTo>
                    <a:lnTo>
                      <a:pt x="204" y="80"/>
                    </a:lnTo>
                    <a:lnTo>
                      <a:pt x="206" y="88"/>
                    </a:lnTo>
                    <a:lnTo>
                      <a:pt x="208" y="92"/>
                    </a:lnTo>
                    <a:lnTo>
                      <a:pt x="210" y="94"/>
                    </a:lnTo>
                    <a:lnTo>
                      <a:pt x="214" y="96"/>
                    </a:lnTo>
                    <a:lnTo>
                      <a:pt x="222" y="98"/>
                    </a:lnTo>
                    <a:lnTo>
                      <a:pt x="222" y="98"/>
                    </a:lnTo>
                    <a:lnTo>
                      <a:pt x="236" y="100"/>
                    </a:lnTo>
                    <a:lnTo>
                      <a:pt x="242" y="98"/>
                    </a:lnTo>
                    <a:lnTo>
                      <a:pt x="246" y="96"/>
                    </a:lnTo>
                    <a:lnTo>
                      <a:pt x="244" y="92"/>
                    </a:lnTo>
                    <a:lnTo>
                      <a:pt x="244" y="86"/>
                    </a:lnTo>
                    <a:lnTo>
                      <a:pt x="244" y="82"/>
                    </a:lnTo>
                    <a:lnTo>
                      <a:pt x="246" y="80"/>
                    </a:lnTo>
                    <a:lnTo>
                      <a:pt x="254" y="78"/>
                    </a:lnTo>
                    <a:lnTo>
                      <a:pt x="254" y="78"/>
                    </a:lnTo>
                    <a:lnTo>
                      <a:pt x="274" y="74"/>
                    </a:lnTo>
                    <a:lnTo>
                      <a:pt x="284" y="70"/>
                    </a:lnTo>
                    <a:lnTo>
                      <a:pt x="290" y="66"/>
                    </a:lnTo>
                    <a:lnTo>
                      <a:pt x="294" y="60"/>
                    </a:lnTo>
                    <a:lnTo>
                      <a:pt x="294" y="54"/>
                    </a:lnTo>
                    <a:lnTo>
                      <a:pt x="290" y="48"/>
                    </a:lnTo>
                    <a:lnTo>
                      <a:pt x="280" y="42"/>
                    </a:lnTo>
                    <a:lnTo>
                      <a:pt x="280" y="42"/>
                    </a:lnTo>
                    <a:lnTo>
                      <a:pt x="274" y="38"/>
                    </a:lnTo>
                    <a:lnTo>
                      <a:pt x="272" y="36"/>
                    </a:lnTo>
                    <a:lnTo>
                      <a:pt x="272" y="34"/>
                    </a:lnTo>
                    <a:lnTo>
                      <a:pt x="272" y="32"/>
                    </a:lnTo>
                    <a:lnTo>
                      <a:pt x="278" y="28"/>
                    </a:lnTo>
                    <a:lnTo>
                      <a:pt x="288" y="24"/>
                    </a:lnTo>
                    <a:lnTo>
                      <a:pt x="296" y="22"/>
                    </a:lnTo>
                    <a:lnTo>
                      <a:pt x="300" y="18"/>
                    </a:lnTo>
                    <a:lnTo>
                      <a:pt x="300" y="16"/>
                    </a:lnTo>
                    <a:lnTo>
                      <a:pt x="298" y="14"/>
                    </a:lnTo>
                    <a:lnTo>
                      <a:pt x="288" y="8"/>
                    </a:lnTo>
                    <a:lnTo>
                      <a:pt x="288" y="8"/>
                    </a:lnTo>
                    <a:lnTo>
                      <a:pt x="266" y="0"/>
                    </a:lnTo>
                    <a:lnTo>
                      <a:pt x="258" y="0"/>
                    </a:lnTo>
                    <a:lnTo>
                      <a:pt x="254" y="0"/>
                    </a:lnTo>
                    <a:lnTo>
                      <a:pt x="248" y="2"/>
                    </a:lnTo>
                    <a:lnTo>
                      <a:pt x="244" y="4"/>
                    </a:lnTo>
                    <a:lnTo>
                      <a:pt x="238" y="14"/>
                    </a:lnTo>
                    <a:lnTo>
                      <a:pt x="238" y="14"/>
                    </a:lnTo>
                    <a:lnTo>
                      <a:pt x="234" y="16"/>
                    </a:lnTo>
                    <a:lnTo>
                      <a:pt x="232" y="16"/>
                    </a:lnTo>
                    <a:lnTo>
                      <a:pt x="224" y="16"/>
                    </a:lnTo>
                    <a:lnTo>
                      <a:pt x="202" y="12"/>
                    </a:lnTo>
                    <a:lnTo>
                      <a:pt x="186" y="12"/>
                    </a:lnTo>
                    <a:lnTo>
                      <a:pt x="170" y="14"/>
                    </a:lnTo>
                    <a:lnTo>
                      <a:pt x="160" y="18"/>
                    </a:lnTo>
                    <a:lnTo>
                      <a:pt x="150" y="22"/>
                    </a:lnTo>
                    <a:lnTo>
                      <a:pt x="140" y="28"/>
                    </a:lnTo>
                    <a:lnTo>
                      <a:pt x="128" y="38"/>
                    </a:lnTo>
                    <a:lnTo>
                      <a:pt x="128" y="38"/>
                    </a:lnTo>
                    <a:lnTo>
                      <a:pt x="112" y="50"/>
                    </a:lnTo>
                    <a:lnTo>
                      <a:pt x="102" y="58"/>
                    </a:lnTo>
                    <a:lnTo>
                      <a:pt x="94" y="62"/>
                    </a:lnTo>
                    <a:lnTo>
                      <a:pt x="90" y="62"/>
                    </a:lnTo>
                    <a:lnTo>
                      <a:pt x="82" y="66"/>
                    </a:lnTo>
                    <a:lnTo>
                      <a:pt x="76" y="70"/>
                    </a:lnTo>
                    <a:lnTo>
                      <a:pt x="66" y="78"/>
                    </a:lnTo>
                    <a:lnTo>
                      <a:pt x="66" y="78"/>
                    </a:lnTo>
                    <a:lnTo>
                      <a:pt x="58" y="86"/>
                    </a:lnTo>
                    <a:lnTo>
                      <a:pt x="50" y="88"/>
                    </a:lnTo>
                    <a:lnTo>
                      <a:pt x="44" y="90"/>
                    </a:lnTo>
                    <a:lnTo>
                      <a:pt x="38" y="88"/>
                    </a:lnTo>
                    <a:lnTo>
                      <a:pt x="34" y="86"/>
                    </a:lnTo>
                    <a:lnTo>
                      <a:pt x="28" y="86"/>
                    </a:lnTo>
                    <a:lnTo>
                      <a:pt x="20" y="90"/>
                    </a:lnTo>
                    <a:lnTo>
                      <a:pt x="12" y="96"/>
                    </a:lnTo>
                    <a:lnTo>
                      <a:pt x="12" y="96"/>
                    </a:lnTo>
                    <a:lnTo>
                      <a:pt x="4" y="104"/>
                    </a:lnTo>
                    <a:lnTo>
                      <a:pt x="0" y="108"/>
                    </a:lnTo>
                    <a:lnTo>
                      <a:pt x="2" y="112"/>
                    </a:lnTo>
                    <a:lnTo>
                      <a:pt x="4" y="112"/>
                    </a:lnTo>
                    <a:lnTo>
                      <a:pt x="12" y="114"/>
                    </a:lnTo>
                    <a:lnTo>
                      <a:pt x="14" y="116"/>
                    </a:lnTo>
                    <a:lnTo>
                      <a:pt x="14" y="120"/>
                    </a:lnTo>
                    <a:lnTo>
                      <a:pt x="14" y="120"/>
                    </a:lnTo>
                    <a:close/>
                  </a:path>
                </a:pathLst>
              </a:custGeom>
              <a:grpFill/>
              <a:ln w="6350">
                <a:noFill/>
                <a:round/>
                <a:headEnd/>
                <a:tailEnd/>
              </a:ln>
            </p:spPr>
            <p:txBody>
              <a:bodyPr/>
              <a:lstStyle/>
              <a:p>
                <a:endParaRPr lang="en-US" b="1" dirty="0"/>
              </a:p>
            </p:txBody>
          </p:sp>
          <p:sp>
            <p:nvSpPr>
              <p:cNvPr id="20" name="Freeform 6019">
                <a:extLst>
                  <a:ext uri="{FF2B5EF4-FFF2-40B4-BE49-F238E27FC236}">
                    <a16:creationId xmlns:a16="http://schemas.microsoft.com/office/drawing/2014/main" id="{F8CDB52E-16E7-4817-AF41-FD383F8F950E}"/>
                  </a:ext>
                </a:extLst>
              </p:cNvPr>
              <p:cNvSpPr>
                <a:spLocks/>
              </p:cNvSpPr>
              <p:nvPr/>
            </p:nvSpPr>
            <p:spPr bwMode="auto">
              <a:xfrm>
                <a:off x="1468120" y="1056323"/>
                <a:ext cx="35560" cy="10160"/>
              </a:xfrm>
              <a:custGeom>
                <a:avLst/>
                <a:gdLst/>
                <a:ahLst/>
                <a:cxnLst>
                  <a:cxn ang="0">
                    <a:pos x="0" y="8"/>
                  </a:cxn>
                  <a:cxn ang="0">
                    <a:pos x="0" y="8"/>
                  </a:cxn>
                  <a:cxn ang="0">
                    <a:pos x="0" y="12"/>
                  </a:cxn>
                  <a:cxn ang="0">
                    <a:pos x="4" y="14"/>
                  </a:cxn>
                  <a:cxn ang="0">
                    <a:pos x="18" y="16"/>
                  </a:cxn>
                  <a:cxn ang="0">
                    <a:pos x="38" y="16"/>
                  </a:cxn>
                  <a:cxn ang="0">
                    <a:pos x="46" y="14"/>
                  </a:cxn>
                  <a:cxn ang="0">
                    <a:pos x="54" y="12"/>
                  </a:cxn>
                  <a:cxn ang="0">
                    <a:pos x="54" y="12"/>
                  </a:cxn>
                  <a:cxn ang="0">
                    <a:pos x="56" y="10"/>
                  </a:cxn>
                  <a:cxn ang="0">
                    <a:pos x="56" y="8"/>
                  </a:cxn>
                  <a:cxn ang="0">
                    <a:pos x="54" y="6"/>
                  </a:cxn>
                  <a:cxn ang="0">
                    <a:pos x="46" y="2"/>
                  </a:cxn>
                  <a:cxn ang="0">
                    <a:pos x="36" y="2"/>
                  </a:cxn>
                  <a:cxn ang="0">
                    <a:pos x="26" y="0"/>
                  </a:cxn>
                  <a:cxn ang="0">
                    <a:pos x="16" y="2"/>
                  </a:cxn>
                  <a:cxn ang="0">
                    <a:pos x="6" y="4"/>
                  </a:cxn>
                  <a:cxn ang="0">
                    <a:pos x="0" y="8"/>
                  </a:cxn>
                  <a:cxn ang="0">
                    <a:pos x="0" y="8"/>
                  </a:cxn>
                </a:cxnLst>
                <a:rect l="0" t="0" r="r" b="b"/>
                <a:pathLst>
                  <a:path w="56" h="16">
                    <a:moveTo>
                      <a:pt x="0" y="8"/>
                    </a:moveTo>
                    <a:lnTo>
                      <a:pt x="0" y="8"/>
                    </a:lnTo>
                    <a:lnTo>
                      <a:pt x="0" y="12"/>
                    </a:lnTo>
                    <a:lnTo>
                      <a:pt x="4" y="14"/>
                    </a:lnTo>
                    <a:lnTo>
                      <a:pt x="18" y="16"/>
                    </a:lnTo>
                    <a:lnTo>
                      <a:pt x="38" y="16"/>
                    </a:lnTo>
                    <a:lnTo>
                      <a:pt x="46" y="14"/>
                    </a:lnTo>
                    <a:lnTo>
                      <a:pt x="54" y="12"/>
                    </a:lnTo>
                    <a:lnTo>
                      <a:pt x="54" y="12"/>
                    </a:lnTo>
                    <a:lnTo>
                      <a:pt x="56" y="10"/>
                    </a:lnTo>
                    <a:lnTo>
                      <a:pt x="56" y="8"/>
                    </a:lnTo>
                    <a:lnTo>
                      <a:pt x="54" y="6"/>
                    </a:lnTo>
                    <a:lnTo>
                      <a:pt x="46" y="2"/>
                    </a:lnTo>
                    <a:lnTo>
                      <a:pt x="36" y="2"/>
                    </a:lnTo>
                    <a:lnTo>
                      <a:pt x="26" y="0"/>
                    </a:lnTo>
                    <a:lnTo>
                      <a:pt x="16" y="2"/>
                    </a:lnTo>
                    <a:lnTo>
                      <a:pt x="6" y="4"/>
                    </a:lnTo>
                    <a:lnTo>
                      <a:pt x="0" y="8"/>
                    </a:lnTo>
                    <a:lnTo>
                      <a:pt x="0" y="8"/>
                    </a:lnTo>
                    <a:close/>
                  </a:path>
                </a:pathLst>
              </a:custGeom>
              <a:grpFill/>
              <a:ln w="6350">
                <a:noFill/>
                <a:round/>
                <a:headEnd/>
                <a:tailEnd/>
              </a:ln>
            </p:spPr>
            <p:txBody>
              <a:bodyPr/>
              <a:lstStyle/>
              <a:p>
                <a:endParaRPr lang="en-US" b="1" dirty="0"/>
              </a:p>
            </p:txBody>
          </p:sp>
          <p:sp>
            <p:nvSpPr>
              <p:cNvPr id="21" name="Freeform 6020">
                <a:extLst>
                  <a:ext uri="{FF2B5EF4-FFF2-40B4-BE49-F238E27FC236}">
                    <a16:creationId xmlns:a16="http://schemas.microsoft.com/office/drawing/2014/main" id="{838F801A-39F6-4F33-8A7D-F16F03335FAF}"/>
                  </a:ext>
                </a:extLst>
              </p:cNvPr>
              <p:cNvSpPr>
                <a:spLocks/>
              </p:cNvSpPr>
              <p:nvPr/>
            </p:nvSpPr>
            <p:spPr bwMode="auto">
              <a:xfrm>
                <a:off x="1464310" y="996633"/>
                <a:ext cx="34290" cy="19050"/>
              </a:xfrm>
              <a:custGeom>
                <a:avLst/>
                <a:gdLst/>
                <a:ahLst/>
                <a:cxnLst>
                  <a:cxn ang="0">
                    <a:pos x="42" y="30"/>
                  </a:cxn>
                  <a:cxn ang="0">
                    <a:pos x="42" y="30"/>
                  </a:cxn>
                  <a:cxn ang="0">
                    <a:pos x="52" y="28"/>
                  </a:cxn>
                  <a:cxn ang="0">
                    <a:pos x="54" y="26"/>
                  </a:cxn>
                  <a:cxn ang="0">
                    <a:pos x="54" y="24"/>
                  </a:cxn>
                  <a:cxn ang="0">
                    <a:pos x="50" y="18"/>
                  </a:cxn>
                  <a:cxn ang="0">
                    <a:pos x="40" y="8"/>
                  </a:cxn>
                  <a:cxn ang="0">
                    <a:pos x="40" y="8"/>
                  </a:cxn>
                  <a:cxn ang="0">
                    <a:pos x="34" y="4"/>
                  </a:cxn>
                  <a:cxn ang="0">
                    <a:pos x="26" y="0"/>
                  </a:cxn>
                  <a:cxn ang="0">
                    <a:pos x="22" y="0"/>
                  </a:cxn>
                  <a:cxn ang="0">
                    <a:pos x="16" y="0"/>
                  </a:cxn>
                  <a:cxn ang="0">
                    <a:pos x="6" y="4"/>
                  </a:cxn>
                  <a:cxn ang="0">
                    <a:pos x="0" y="8"/>
                  </a:cxn>
                  <a:cxn ang="0">
                    <a:pos x="0" y="8"/>
                  </a:cxn>
                  <a:cxn ang="0">
                    <a:pos x="0" y="12"/>
                  </a:cxn>
                  <a:cxn ang="0">
                    <a:pos x="0" y="14"/>
                  </a:cxn>
                  <a:cxn ang="0">
                    <a:pos x="8" y="22"/>
                  </a:cxn>
                  <a:cxn ang="0">
                    <a:pos x="24" y="28"/>
                  </a:cxn>
                  <a:cxn ang="0">
                    <a:pos x="32" y="28"/>
                  </a:cxn>
                  <a:cxn ang="0">
                    <a:pos x="42" y="30"/>
                  </a:cxn>
                  <a:cxn ang="0">
                    <a:pos x="42" y="30"/>
                  </a:cxn>
                </a:cxnLst>
                <a:rect l="0" t="0" r="r" b="b"/>
                <a:pathLst>
                  <a:path w="54" h="30">
                    <a:moveTo>
                      <a:pt x="42" y="30"/>
                    </a:moveTo>
                    <a:lnTo>
                      <a:pt x="42" y="30"/>
                    </a:lnTo>
                    <a:lnTo>
                      <a:pt x="52" y="28"/>
                    </a:lnTo>
                    <a:lnTo>
                      <a:pt x="54" y="26"/>
                    </a:lnTo>
                    <a:lnTo>
                      <a:pt x="54" y="24"/>
                    </a:lnTo>
                    <a:lnTo>
                      <a:pt x="50" y="18"/>
                    </a:lnTo>
                    <a:lnTo>
                      <a:pt x="40" y="8"/>
                    </a:lnTo>
                    <a:lnTo>
                      <a:pt x="40" y="8"/>
                    </a:lnTo>
                    <a:lnTo>
                      <a:pt x="34" y="4"/>
                    </a:lnTo>
                    <a:lnTo>
                      <a:pt x="26" y="0"/>
                    </a:lnTo>
                    <a:lnTo>
                      <a:pt x="22" y="0"/>
                    </a:lnTo>
                    <a:lnTo>
                      <a:pt x="16" y="0"/>
                    </a:lnTo>
                    <a:lnTo>
                      <a:pt x="6" y="4"/>
                    </a:lnTo>
                    <a:lnTo>
                      <a:pt x="0" y="8"/>
                    </a:lnTo>
                    <a:lnTo>
                      <a:pt x="0" y="8"/>
                    </a:lnTo>
                    <a:lnTo>
                      <a:pt x="0" y="12"/>
                    </a:lnTo>
                    <a:lnTo>
                      <a:pt x="0" y="14"/>
                    </a:lnTo>
                    <a:lnTo>
                      <a:pt x="8" y="22"/>
                    </a:lnTo>
                    <a:lnTo>
                      <a:pt x="24" y="28"/>
                    </a:lnTo>
                    <a:lnTo>
                      <a:pt x="32" y="28"/>
                    </a:lnTo>
                    <a:lnTo>
                      <a:pt x="42" y="30"/>
                    </a:lnTo>
                    <a:lnTo>
                      <a:pt x="42" y="30"/>
                    </a:lnTo>
                    <a:close/>
                  </a:path>
                </a:pathLst>
              </a:custGeom>
              <a:grpFill/>
              <a:ln w="6350">
                <a:noFill/>
                <a:round/>
                <a:headEnd/>
                <a:tailEnd/>
              </a:ln>
            </p:spPr>
            <p:txBody>
              <a:bodyPr/>
              <a:lstStyle/>
              <a:p>
                <a:endParaRPr lang="en-US" b="1" dirty="0"/>
              </a:p>
            </p:txBody>
          </p:sp>
          <p:sp>
            <p:nvSpPr>
              <p:cNvPr id="22" name="Freeform 6021">
                <a:extLst>
                  <a:ext uri="{FF2B5EF4-FFF2-40B4-BE49-F238E27FC236}">
                    <a16:creationId xmlns:a16="http://schemas.microsoft.com/office/drawing/2014/main" id="{BD3FD3F4-0FA5-4009-9D8E-C1321DFFACC5}"/>
                  </a:ext>
                </a:extLst>
              </p:cNvPr>
              <p:cNvSpPr>
                <a:spLocks/>
              </p:cNvSpPr>
              <p:nvPr/>
            </p:nvSpPr>
            <p:spPr bwMode="auto">
              <a:xfrm>
                <a:off x="1504950" y="994093"/>
                <a:ext cx="97790" cy="39370"/>
              </a:xfrm>
              <a:custGeom>
                <a:avLst/>
                <a:gdLst/>
                <a:ahLst/>
                <a:cxnLst>
                  <a:cxn ang="0">
                    <a:pos x="106" y="56"/>
                  </a:cxn>
                  <a:cxn ang="0">
                    <a:pos x="106" y="56"/>
                  </a:cxn>
                  <a:cxn ang="0">
                    <a:pos x="120" y="52"/>
                  </a:cxn>
                  <a:cxn ang="0">
                    <a:pos x="130" y="48"/>
                  </a:cxn>
                  <a:cxn ang="0">
                    <a:pos x="136" y="44"/>
                  </a:cxn>
                  <a:cxn ang="0">
                    <a:pos x="138" y="40"/>
                  </a:cxn>
                  <a:cxn ang="0">
                    <a:pos x="138" y="34"/>
                  </a:cxn>
                  <a:cxn ang="0">
                    <a:pos x="132" y="30"/>
                  </a:cxn>
                  <a:cxn ang="0">
                    <a:pos x="124" y="28"/>
                  </a:cxn>
                  <a:cxn ang="0">
                    <a:pos x="114" y="26"/>
                  </a:cxn>
                  <a:cxn ang="0">
                    <a:pos x="114" y="26"/>
                  </a:cxn>
                  <a:cxn ang="0">
                    <a:pos x="104" y="24"/>
                  </a:cxn>
                  <a:cxn ang="0">
                    <a:pos x="104" y="24"/>
                  </a:cxn>
                  <a:cxn ang="0">
                    <a:pos x="118" y="22"/>
                  </a:cxn>
                  <a:cxn ang="0">
                    <a:pos x="138" y="16"/>
                  </a:cxn>
                  <a:cxn ang="0">
                    <a:pos x="148" y="12"/>
                  </a:cxn>
                  <a:cxn ang="0">
                    <a:pos x="152" y="8"/>
                  </a:cxn>
                  <a:cxn ang="0">
                    <a:pos x="152" y="8"/>
                  </a:cxn>
                  <a:cxn ang="0">
                    <a:pos x="154" y="4"/>
                  </a:cxn>
                  <a:cxn ang="0">
                    <a:pos x="152" y="2"/>
                  </a:cxn>
                  <a:cxn ang="0">
                    <a:pos x="148" y="0"/>
                  </a:cxn>
                  <a:cxn ang="0">
                    <a:pos x="138" y="0"/>
                  </a:cxn>
                  <a:cxn ang="0">
                    <a:pos x="124" y="0"/>
                  </a:cxn>
                  <a:cxn ang="0">
                    <a:pos x="90" y="4"/>
                  </a:cxn>
                  <a:cxn ang="0">
                    <a:pos x="50" y="8"/>
                  </a:cxn>
                  <a:cxn ang="0">
                    <a:pos x="50" y="8"/>
                  </a:cxn>
                  <a:cxn ang="0">
                    <a:pos x="18" y="14"/>
                  </a:cxn>
                  <a:cxn ang="0">
                    <a:pos x="8" y="18"/>
                  </a:cxn>
                  <a:cxn ang="0">
                    <a:pos x="4" y="22"/>
                  </a:cxn>
                  <a:cxn ang="0">
                    <a:pos x="0" y="26"/>
                  </a:cxn>
                  <a:cxn ang="0">
                    <a:pos x="0" y="30"/>
                  </a:cxn>
                  <a:cxn ang="0">
                    <a:pos x="8" y="46"/>
                  </a:cxn>
                  <a:cxn ang="0">
                    <a:pos x="8" y="46"/>
                  </a:cxn>
                  <a:cxn ang="0">
                    <a:pos x="14" y="52"/>
                  </a:cxn>
                  <a:cxn ang="0">
                    <a:pos x="22" y="58"/>
                  </a:cxn>
                  <a:cxn ang="0">
                    <a:pos x="32" y="60"/>
                  </a:cxn>
                  <a:cxn ang="0">
                    <a:pos x="46" y="62"/>
                  </a:cxn>
                  <a:cxn ang="0">
                    <a:pos x="74" y="60"/>
                  </a:cxn>
                  <a:cxn ang="0">
                    <a:pos x="106" y="56"/>
                  </a:cxn>
                  <a:cxn ang="0">
                    <a:pos x="106" y="56"/>
                  </a:cxn>
                </a:cxnLst>
                <a:rect l="0" t="0" r="r" b="b"/>
                <a:pathLst>
                  <a:path w="154" h="62">
                    <a:moveTo>
                      <a:pt x="106" y="56"/>
                    </a:moveTo>
                    <a:lnTo>
                      <a:pt x="106" y="56"/>
                    </a:lnTo>
                    <a:lnTo>
                      <a:pt x="120" y="52"/>
                    </a:lnTo>
                    <a:lnTo>
                      <a:pt x="130" y="48"/>
                    </a:lnTo>
                    <a:lnTo>
                      <a:pt x="136" y="44"/>
                    </a:lnTo>
                    <a:lnTo>
                      <a:pt x="138" y="40"/>
                    </a:lnTo>
                    <a:lnTo>
                      <a:pt x="138" y="34"/>
                    </a:lnTo>
                    <a:lnTo>
                      <a:pt x="132" y="30"/>
                    </a:lnTo>
                    <a:lnTo>
                      <a:pt x="124" y="28"/>
                    </a:lnTo>
                    <a:lnTo>
                      <a:pt x="114" y="26"/>
                    </a:lnTo>
                    <a:lnTo>
                      <a:pt x="114" y="26"/>
                    </a:lnTo>
                    <a:lnTo>
                      <a:pt x="104" y="24"/>
                    </a:lnTo>
                    <a:lnTo>
                      <a:pt x="104" y="24"/>
                    </a:lnTo>
                    <a:lnTo>
                      <a:pt x="118" y="22"/>
                    </a:lnTo>
                    <a:lnTo>
                      <a:pt x="138" y="16"/>
                    </a:lnTo>
                    <a:lnTo>
                      <a:pt x="148" y="12"/>
                    </a:lnTo>
                    <a:lnTo>
                      <a:pt x="152" y="8"/>
                    </a:lnTo>
                    <a:lnTo>
                      <a:pt x="152" y="8"/>
                    </a:lnTo>
                    <a:lnTo>
                      <a:pt x="154" y="4"/>
                    </a:lnTo>
                    <a:lnTo>
                      <a:pt x="152" y="2"/>
                    </a:lnTo>
                    <a:lnTo>
                      <a:pt x="148" y="0"/>
                    </a:lnTo>
                    <a:lnTo>
                      <a:pt x="138" y="0"/>
                    </a:lnTo>
                    <a:lnTo>
                      <a:pt x="124" y="0"/>
                    </a:lnTo>
                    <a:lnTo>
                      <a:pt x="90" y="4"/>
                    </a:lnTo>
                    <a:lnTo>
                      <a:pt x="50" y="8"/>
                    </a:lnTo>
                    <a:lnTo>
                      <a:pt x="50" y="8"/>
                    </a:lnTo>
                    <a:lnTo>
                      <a:pt x="18" y="14"/>
                    </a:lnTo>
                    <a:lnTo>
                      <a:pt x="8" y="18"/>
                    </a:lnTo>
                    <a:lnTo>
                      <a:pt x="4" y="22"/>
                    </a:lnTo>
                    <a:lnTo>
                      <a:pt x="0" y="26"/>
                    </a:lnTo>
                    <a:lnTo>
                      <a:pt x="0" y="30"/>
                    </a:lnTo>
                    <a:lnTo>
                      <a:pt x="8" y="46"/>
                    </a:lnTo>
                    <a:lnTo>
                      <a:pt x="8" y="46"/>
                    </a:lnTo>
                    <a:lnTo>
                      <a:pt x="14" y="52"/>
                    </a:lnTo>
                    <a:lnTo>
                      <a:pt x="22" y="58"/>
                    </a:lnTo>
                    <a:lnTo>
                      <a:pt x="32" y="60"/>
                    </a:lnTo>
                    <a:lnTo>
                      <a:pt x="46" y="62"/>
                    </a:lnTo>
                    <a:lnTo>
                      <a:pt x="74" y="60"/>
                    </a:lnTo>
                    <a:lnTo>
                      <a:pt x="106" y="56"/>
                    </a:lnTo>
                    <a:lnTo>
                      <a:pt x="106" y="56"/>
                    </a:lnTo>
                    <a:close/>
                  </a:path>
                </a:pathLst>
              </a:custGeom>
              <a:grpFill/>
              <a:ln w="6350">
                <a:noFill/>
                <a:round/>
                <a:headEnd/>
                <a:tailEnd/>
              </a:ln>
            </p:spPr>
            <p:txBody>
              <a:bodyPr/>
              <a:lstStyle/>
              <a:p>
                <a:endParaRPr lang="en-US" b="1" dirty="0"/>
              </a:p>
            </p:txBody>
          </p:sp>
          <p:sp>
            <p:nvSpPr>
              <p:cNvPr id="23" name="Freeform 6022">
                <a:extLst>
                  <a:ext uri="{FF2B5EF4-FFF2-40B4-BE49-F238E27FC236}">
                    <a16:creationId xmlns:a16="http://schemas.microsoft.com/office/drawing/2014/main" id="{0B631CFF-3642-465F-B907-21144EE1A06F}"/>
                  </a:ext>
                </a:extLst>
              </p:cNvPr>
              <p:cNvSpPr>
                <a:spLocks/>
              </p:cNvSpPr>
              <p:nvPr/>
            </p:nvSpPr>
            <p:spPr bwMode="auto">
              <a:xfrm>
                <a:off x="1772920" y="1067753"/>
                <a:ext cx="143510" cy="87630"/>
              </a:xfrm>
              <a:custGeom>
                <a:avLst/>
                <a:gdLst/>
                <a:ahLst/>
                <a:cxnLst>
                  <a:cxn ang="0">
                    <a:pos x="144" y="12"/>
                  </a:cxn>
                  <a:cxn ang="0">
                    <a:pos x="130" y="4"/>
                  </a:cxn>
                  <a:cxn ang="0">
                    <a:pos x="104" y="4"/>
                  </a:cxn>
                  <a:cxn ang="0">
                    <a:pos x="88" y="8"/>
                  </a:cxn>
                  <a:cxn ang="0">
                    <a:pos x="78" y="14"/>
                  </a:cxn>
                  <a:cxn ang="0">
                    <a:pos x="84" y="22"/>
                  </a:cxn>
                  <a:cxn ang="0">
                    <a:pos x="124" y="62"/>
                  </a:cxn>
                  <a:cxn ang="0">
                    <a:pos x="102" y="50"/>
                  </a:cxn>
                  <a:cxn ang="0">
                    <a:pos x="82" y="34"/>
                  </a:cxn>
                  <a:cxn ang="0">
                    <a:pos x="74" y="24"/>
                  </a:cxn>
                  <a:cxn ang="0">
                    <a:pos x="64" y="20"/>
                  </a:cxn>
                  <a:cxn ang="0">
                    <a:pos x="54" y="18"/>
                  </a:cxn>
                  <a:cxn ang="0">
                    <a:pos x="32" y="20"/>
                  </a:cxn>
                  <a:cxn ang="0">
                    <a:pos x="26" y="26"/>
                  </a:cxn>
                  <a:cxn ang="0">
                    <a:pos x="32" y="36"/>
                  </a:cxn>
                  <a:cxn ang="0">
                    <a:pos x="46" y="52"/>
                  </a:cxn>
                  <a:cxn ang="0">
                    <a:pos x="56" y="64"/>
                  </a:cxn>
                  <a:cxn ang="0">
                    <a:pos x="42" y="60"/>
                  </a:cxn>
                  <a:cxn ang="0">
                    <a:pos x="32" y="62"/>
                  </a:cxn>
                  <a:cxn ang="0">
                    <a:pos x="26" y="66"/>
                  </a:cxn>
                  <a:cxn ang="0">
                    <a:pos x="8" y="74"/>
                  </a:cxn>
                  <a:cxn ang="0">
                    <a:pos x="0" y="78"/>
                  </a:cxn>
                  <a:cxn ang="0">
                    <a:pos x="4" y="86"/>
                  </a:cxn>
                  <a:cxn ang="0">
                    <a:pos x="8" y="88"/>
                  </a:cxn>
                  <a:cxn ang="0">
                    <a:pos x="26" y="90"/>
                  </a:cxn>
                  <a:cxn ang="0">
                    <a:pos x="66" y="86"/>
                  </a:cxn>
                  <a:cxn ang="0">
                    <a:pos x="122" y="76"/>
                  </a:cxn>
                  <a:cxn ang="0">
                    <a:pos x="136" y="76"/>
                  </a:cxn>
                  <a:cxn ang="0">
                    <a:pos x="138" y="80"/>
                  </a:cxn>
                  <a:cxn ang="0">
                    <a:pos x="106" y="90"/>
                  </a:cxn>
                  <a:cxn ang="0">
                    <a:pos x="92" y="98"/>
                  </a:cxn>
                  <a:cxn ang="0">
                    <a:pos x="90" y="104"/>
                  </a:cxn>
                  <a:cxn ang="0">
                    <a:pos x="92" y="106"/>
                  </a:cxn>
                  <a:cxn ang="0">
                    <a:pos x="100" y="120"/>
                  </a:cxn>
                  <a:cxn ang="0">
                    <a:pos x="104" y="136"/>
                  </a:cxn>
                  <a:cxn ang="0">
                    <a:pos x="116" y="136"/>
                  </a:cxn>
                  <a:cxn ang="0">
                    <a:pos x="126" y="134"/>
                  </a:cxn>
                  <a:cxn ang="0">
                    <a:pos x="142" y="128"/>
                  </a:cxn>
                  <a:cxn ang="0">
                    <a:pos x="166" y="132"/>
                  </a:cxn>
                  <a:cxn ang="0">
                    <a:pos x="200" y="128"/>
                  </a:cxn>
                  <a:cxn ang="0">
                    <a:pos x="208" y="122"/>
                  </a:cxn>
                  <a:cxn ang="0">
                    <a:pos x="208" y="112"/>
                  </a:cxn>
                  <a:cxn ang="0">
                    <a:pos x="202" y="100"/>
                  </a:cxn>
                  <a:cxn ang="0">
                    <a:pos x="202" y="88"/>
                  </a:cxn>
                  <a:cxn ang="0">
                    <a:pos x="210" y="88"/>
                  </a:cxn>
                  <a:cxn ang="0">
                    <a:pos x="214" y="92"/>
                  </a:cxn>
                  <a:cxn ang="0">
                    <a:pos x="226" y="98"/>
                  </a:cxn>
                  <a:cxn ang="0">
                    <a:pos x="224" y="90"/>
                  </a:cxn>
                  <a:cxn ang="0">
                    <a:pos x="216" y="76"/>
                  </a:cxn>
                  <a:cxn ang="0">
                    <a:pos x="212" y="60"/>
                  </a:cxn>
                  <a:cxn ang="0">
                    <a:pos x="208" y="30"/>
                  </a:cxn>
                  <a:cxn ang="0">
                    <a:pos x="196" y="10"/>
                  </a:cxn>
                  <a:cxn ang="0">
                    <a:pos x="184" y="4"/>
                  </a:cxn>
                  <a:cxn ang="0">
                    <a:pos x="164" y="0"/>
                  </a:cxn>
                  <a:cxn ang="0">
                    <a:pos x="156" y="6"/>
                  </a:cxn>
                  <a:cxn ang="0">
                    <a:pos x="148" y="14"/>
                  </a:cxn>
                  <a:cxn ang="0">
                    <a:pos x="144" y="12"/>
                  </a:cxn>
                </a:cxnLst>
                <a:rect l="0" t="0" r="r" b="b"/>
                <a:pathLst>
                  <a:path w="226" h="138">
                    <a:moveTo>
                      <a:pt x="144" y="12"/>
                    </a:moveTo>
                    <a:lnTo>
                      <a:pt x="144" y="12"/>
                    </a:lnTo>
                    <a:lnTo>
                      <a:pt x="138" y="6"/>
                    </a:lnTo>
                    <a:lnTo>
                      <a:pt x="130" y="4"/>
                    </a:lnTo>
                    <a:lnTo>
                      <a:pt x="118" y="2"/>
                    </a:lnTo>
                    <a:lnTo>
                      <a:pt x="104" y="4"/>
                    </a:lnTo>
                    <a:lnTo>
                      <a:pt x="88" y="8"/>
                    </a:lnTo>
                    <a:lnTo>
                      <a:pt x="88" y="8"/>
                    </a:lnTo>
                    <a:lnTo>
                      <a:pt x="80" y="10"/>
                    </a:lnTo>
                    <a:lnTo>
                      <a:pt x="78" y="14"/>
                    </a:lnTo>
                    <a:lnTo>
                      <a:pt x="80" y="18"/>
                    </a:lnTo>
                    <a:lnTo>
                      <a:pt x="84" y="22"/>
                    </a:lnTo>
                    <a:lnTo>
                      <a:pt x="102" y="38"/>
                    </a:lnTo>
                    <a:lnTo>
                      <a:pt x="124" y="62"/>
                    </a:lnTo>
                    <a:lnTo>
                      <a:pt x="124" y="62"/>
                    </a:lnTo>
                    <a:lnTo>
                      <a:pt x="102" y="50"/>
                    </a:lnTo>
                    <a:lnTo>
                      <a:pt x="90" y="42"/>
                    </a:lnTo>
                    <a:lnTo>
                      <a:pt x="82" y="34"/>
                    </a:lnTo>
                    <a:lnTo>
                      <a:pt x="78" y="28"/>
                    </a:lnTo>
                    <a:lnTo>
                      <a:pt x="74" y="24"/>
                    </a:lnTo>
                    <a:lnTo>
                      <a:pt x="70" y="22"/>
                    </a:lnTo>
                    <a:lnTo>
                      <a:pt x="64" y="20"/>
                    </a:lnTo>
                    <a:lnTo>
                      <a:pt x="54" y="18"/>
                    </a:lnTo>
                    <a:lnTo>
                      <a:pt x="54" y="18"/>
                    </a:lnTo>
                    <a:lnTo>
                      <a:pt x="40" y="18"/>
                    </a:lnTo>
                    <a:lnTo>
                      <a:pt x="32" y="20"/>
                    </a:lnTo>
                    <a:lnTo>
                      <a:pt x="28" y="22"/>
                    </a:lnTo>
                    <a:lnTo>
                      <a:pt x="26" y="26"/>
                    </a:lnTo>
                    <a:lnTo>
                      <a:pt x="28" y="30"/>
                    </a:lnTo>
                    <a:lnTo>
                      <a:pt x="32" y="36"/>
                    </a:lnTo>
                    <a:lnTo>
                      <a:pt x="46" y="52"/>
                    </a:lnTo>
                    <a:lnTo>
                      <a:pt x="46" y="52"/>
                    </a:lnTo>
                    <a:lnTo>
                      <a:pt x="56" y="64"/>
                    </a:lnTo>
                    <a:lnTo>
                      <a:pt x="56" y="64"/>
                    </a:lnTo>
                    <a:lnTo>
                      <a:pt x="52" y="62"/>
                    </a:lnTo>
                    <a:lnTo>
                      <a:pt x="42" y="60"/>
                    </a:lnTo>
                    <a:lnTo>
                      <a:pt x="36" y="60"/>
                    </a:lnTo>
                    <a:lnTo>
                      <a:pt x="32" y="62"/>
                    </a:lnTo>
                    <a:lnTo>
                      <a:pt x="32" y="62"/>
                    </a:lnTo>
                    <a:lnTo>
                      <a:pt x="26" y="66"/>
                    </a:lnTo>
                    <a:lnTo>
                      <a:pt x="20" y="70"/>
                    </a:lnTo>
                    <a:lnTo>
                      <a:pt x="8" y="74"/>
                    </a:lnTo>
                    <a:lnTo>
                      <a:pt x="4" y="76"/>
                    </a:lnTo>
                    <a:lnTo>
                      <a:pt x="0" y="78"/>
                    </a:lnTo>
                    <a:lnTo>
                      <a:pt x="0" y="82"/>
                    </a:lnTo>
                    <a:lnTo>
                      <a:pt x="4" y="86"/>
                    </a:lnTo>
                    <a:lnTo>
                      <a:pt x="4" y="86"/>
                    </a:lnTo>
                    <a:lnTo>
                      <a:pt x="8" y="88"/>
                    </a:lnTo>
                    <a:lnTo>
                      <a:pt x="12" y="90"/>
                    </a:lnTo>
                    <a:lnTo>
                      <a:pt x="26" y="90"/>
                    </a:lnTo>
                    <a:lnTo>
                      <a:pt x="44" y="88"/>
                    </a:lnTo>
                    <a:lnTo>
                      <a:pt x="66" y="86"/>
                    </a:lnTo>
                    <a:lnTo>
                      <a:pt x="106" y="78"/>
                    </a:lnTo>
                    <a:lnTo>
                      <a:pt x="122" y="76"/>
                    </a:lnTo>
                    <a:lnTo>
                      <a:pt x="136" y="76"/>
                    </a:lnTo>
                    <a:lnTo>
                      <a:pt x="136" y="76"/>
                    </a:lnTo>
                    <a:lnTo>
                      <a:pt x="140" y="78"/>
                    </a:lnTo>
                    <a:lnTo>
                      <a:pt x="138" y="80"/>
                    </a:lnTo>
                    <a:lnTo>
                      <a:pt x="118" y="86"/>
                    </a:lnTo>
                    <a:lnTo>
                      <a:pt x="106" y="90"/>
                    </a:lnTo>
                    <a:lnTo>
                      <a:pt x="96" y="94"/>
                    </a:lnTo>
                    <a:lnTo>
                      <a:pt x="92" y="98"/>
                    </a:lnTo>
                    <a:lnTo>
                      <a:pt x="90" y="100"/>
                    </a:lnTo>
                    <a:lnTo>
                      <a:pt x="90" y="104"/>
                    </a:lnTo>
                    <a:lnTo>
                      <a:pt x="92" y="106"/>
                    </a:lnTo>
                    <a:lnTo>
                      <a:pt x="92" y="106"/>
                    </a:lnTo>
                    <a:lnTo>
                      <a:pt x="98" y="114"/>
                    </a:lnTo>
                    <a:lnTo>
                      <a:pt x="100" y="120"/>
                    </a:lnTo>
                    <a:lnTo>
                      <a:pt x="102" y="132"/>
                    </a:lnTo>
                    <a:lnTo>
                      <a:pt x="104" y="136"/>
                    </a:lnTo>
                    <a:lnTo>
                      <a:pt x="108" y="138"/>
                    </a:lnTo>
                    <a:lnTo>
                      <a:pt x="116" y="136"/>
                    </a:lnTo>
                    <a:lnTo>
                      <a:pt x="126" y="134"/>
                    </a:lnTo>
                    <a:lnTo>
                      <a:pt x="126" y="134"/>
                    </a:lnTo>
                    <a:lnTo>
                      <a:pt x="136" y="130"/>
                    </a:lnTo>
                    <a:lnTo>
                      <a:pt x="142" y="128"/>
                    </a:lnTo>
                    <a:lnTo>
                      <a:pt x="166" y="132"/>
                    </a:lnTo>
                    <a:lnTo>
                      <a:pt x="166" y="132"/>
                    </a:lnTo>
                    <a:lnTo>
                      <a:pt x="184" y="132"/>
                    </a:lnTo>
                    <a:lnTo>
                      <a:pt x="200" y="128"/>
                    </a:lnTo>
                    <a:lnTo>
                      <a:pt x="206" y="126"/>
                    </a:lnTo>
                    <a:lnTo>
                      <a:pt x="208" y="122"/>
                    </a:lnTo>
                    <a:lnTo>
                      <a:pt x="210" y="118"/>
                    </a:lnTo>
                    <a:lnTo>
                      <a:pt x="208" y="112"/>
                    </a:lnTo>
                    <a:lnTo>
                      <a:pt x="208" y="112"/>
                    </a:lnTo>
                    <a:lnTo>
                      <a:pt x="202" y="100"/>
                    </a:lnTo>
                    <a:lnTo>
                      <a:pt x="202" y="92"/>
                    </a:lnTo>
                    <a:lnTo>
                      <a:pt x="202" y="88"/>
                    </a:lnTo>
                    <a:lnTo>
                      <a:pt x="206" y="88"/>
                    </a:lnTo>
                    <a:lnTo>
                      <a:pt x="210" y="88"/>
                    </a:lnTo>
                    <a:lnTo>
                      <a:pt x="214" y="92"/>
                    </a:lnTo>
                    <a:lnTo>
                      <a:pt x="214" y="92"/>
                    </a:lnTo>
                    <a:lnTo>
                      <a:pt x="224" y="98"/>
                    </a:lnTo>
                    <a:lnTo>
                      <a:pt x="226" y="98"/>
                    </a:lnTo>
                    <a:lnTo>
                      <a:pt x="226" y="98"/>
                    </a:lnTo>
                    <a:lnTo>
                      <a:pt x="224" y="90"/>
                    </a:lnTo>
                    <a:lnTo>
                      <a:pt x="216" y="76"/>
                    </a:lnTo>
                    <a:lnTo>
                      <a:pt x="216" y="76"/>
                    </a:lnTo>
                    <a:lnTo>
                      <a:pt x="214" y="68"/>
                    </a:lnTo>
                    <a:lnTo>
                      <a:pt x="212" y="60"/>
                    </a:lnTo>
                    <a:lnTo>
                      <a:pt x="210" y="40"/>
                    </a:lnTo>
                    <a:lnTo>
                      <a:pt x="208" y="30"/>
                    </a:lnTo>
                    <a:lnTo>
                      <a:pt x="204" y="20"/>
                    </a:lnTo>
                    <a:lnTo>
                      <a:pt x="196" y="10"/>
                    </a:lnTo>
                    <a:lnTo>
                      <a:pt x="184" y="4"/>
                    </a:lnTo>
                    <a:lnTo>
                      <a:pt x="184" y="4"/>
                    </a:lnTo>
                    <a:lnTo>
                      <a:pt x="172" y="0"/>
                    </a:lnTo>
                    <a:lnTo>
                      <a:pt x="164" y="0"/>
                    </a:lnTo>
                    <a:lnTo>
                      <a:pt x="160" y="2"/>
                    </a:lnTo>
                    <a:lnTo>
                      <a:pt x="156" y="6"/>
                    </a:lnTo>
                    <a:lnTo>
                      <a:pt x="152" y="14"/>
                    </a:lnTo>
                    <a:lnTo>
                      <a:pt x="148" y="14"/>
                    </a:lnTo>
                    <a:lnTo>
                      <a:pt x="144" y="12"/>
                    </a:lnTo>
                    <a:lnTo>
                      <a:pt x="144" y="12"/>
                    </a:lnTo>
                    <a:close/>
                  </a:path>
                </a:pathLst>
              </a:custGeom>
              <a:grpFill/>
              <a:ln w="6350">
                <a:noFill/>
                <a:round/>
                <a:headEnd/>
                <a:tailEnd/>
              </a:ln>
            </p:spPr>
            <p:txBody>
              <a:bodyPr/>
              <a:lstStyle/>
              <a:p>
                <a:endParaRPr lang="en-US" b="1" dirty="0"/>
              </a:p>
            </p:txBody>
          </p:sp>
          <p:sp>
            <p:nvSpPr>
              <p:cNvPr id="24" name="Freeform 6023">
                <a:extLst>
                  <a:ext uri="{FF2B5EF4-FFF2-40B4-BE49-F238E27FC236}">
                    <a16:creationId xmlns:a16="http://schemas.microsoft.com/office/drawing/2014/main" id="{A236E7D2-DC1A-4A70-9971-68D5C1B41A6B}"/>
                  </a:ext>
                </a:extLst>
              </p:cNvPr>
              <p:cNvSpPr>
                <a:spLocks/>
              </p:cNvSpPr>
              <p:nvPr/>
            </p:nvSpPr>
            <p:spPr bwMode="auto">
              <a:xfrm>
                <a:off x="1842770" y="887413"/>
                <a:ext cx="36830" cy="25400"/>
              </a:xfrm>
              <a:custGeom>
                <a:avLst/>
                <a:gdLst/>
                <a:ahLst/>
                <a:cxnLst>
                  <a:cxn ang="0">
                    <a:pos x="30" y="32"/>
                  </a:cxn>
                  <a:cxn ang="0">
                    <a:pos x="30" y="32"/>
                  </a:cxn>
                  <a:cxn ang="0">
                    <a:pos x="40" y="38"/>
                  </a:cxn>
                  <a:cxn ang="0">
                    <a:pos x="46" y="40"/>
                  </a:cxn>
                  <a:cxn ang="0">
                    <a:pos x="50" y="40"/>
                  </a:cxn>
                  <a:cxn ang="0">
                    <a:pos x="54" y="38"/>
                  </a:cxn>
                  <a:cxn ang="0">
                    <a:pos x="56" y="34"/>
                  </a:cxn>
                  <a:cxn ang="0">
                    <a:pos x="58" y="28"/>
                  </a:cxn>
                  <a:cxn ang="0">
                    <a:pos x="56" y="20"/>
                  </a:cxn>
                  <a:cxn ang="0">
                    <a:pos x="56" y="20"/>
                  </a:cxn>
                  <a:cxn ang="0">
                    <a:pos x="52" y="12"/>
                  </a:cxn>
                  <a:cxn ang="0">
                    <a:pos x="46" y="6"/>
                  </a:cxn>
                  <a:cxn ang="0">
                    <a:pos x="36" y="2"/>
                  </a:cxn>
                  <a:cxn ang="0">
                    <a:pos x="26" y="0"/>
                  </a:cxn>
                  <a:cxn ang="0">
                    <a:pos x="16" y="0"/>
                  </a:cxn>
                  <a:cxn ang="0">
                    <a:pos x="6" y="2"/>
                  </a:cxn>
                  <a:cxn ang="0">
                    <a:pos x="2" y="6"/>
                  </a:cxn>
                  <a:cxn ang="0">
                    <a:pos x="0" y="10"/>
                  </a:cxn>
                  <a:cxn ang="0">
                    <a:pos x="0" y="14"/>
                  </a:cxn>
                  <a:cxn ang="0">
                    <a:pos x="0" y="14"/>
                  </a:cxn>
                  <a:cxn ang="0">
                    <a:pos x="0" y="18"/>
                  </a:cxn>
                  <a:cxn ang="0">
                    <a:pos x="4" y="22"/>
                  </a:cxn>
                  <a:cxn ang="0">
                    <a:pos x="10" y="24"/>
                  </a:cxn>
                  <a:cxn ang="0">
                    <a:pos x="18" y="26"/>
                  </a:cxn>
                  <a:cxn ang="0">
                    <a:pos x="24" y="28"/>
                  </a:cxn>
                  <a:cxn ang="0">
                    <a:pos x="30" y="32"/>
                  </a:cxn>
                  <a:cxn ang="0">
                    <a:pos x="30" y="32"/>
                  </a:cxn>
                </a:cxnLst>
                <a:rect l="0" t="0" r="r" b="b"/>
                <a:pathLst>
                  <a:path w="58" h="40">
                    <a:moveTo>
                      <a:pt x="30" y="32"/>
                    </a:moveTo>
                    <a:lnTo>
                      <a:pt x="30" y="32"/>
                    </a:lnTo>
                    <a:lnTo>
                      <a:pt x="40" y="38"/>
                    </a:lnTo>
                    <a:lnTo>
                      <a:pt x="46" y="40"/>
                    </a:lnTo>
                    <a:lnTo>
                      <a:pt x="50" y="40"/>
                    </a:lnTo>
                    <a:lnTo>
                      <a:pt x="54" y="38"/>
                    </a:lnTo>
                    <a:lnTo>
                      <a:pt x="56" y="34"/>
                    </a:lnTo>
                    <a:lnTo>
                      <a:pt x="58" y="28"/>
                    </a:lnTo>
                    <a:lnTo>
                      <a:pt x="56" y="20"/>
                    </a:lnTo>
                    <a:lnTo>
                      <a:pt x="56" y="20"/>
                    </a:lnTo>
                    <a:lnTo>
                      <a:pt x="52" y="12"/>
                    </a:lnTo>
                    <a:lnTo>
                      <a:pt x="46" y="6"/>
                    </a:lnTo>
                    <a:lnTo>
                      <a:pt x="36" y="2"/>
                    </a:lnTo>
                    <a:lnTo>
                      <a:pt x="26" y="0"/>
                    </a:lnTo>
                    <a:lnTo>
                      <a:pt x="16" y="0"/>
                    </a:lnTo>
                    <a:lnTo>
                      <a:pt x="6" y="2"/>
                    </a:lnTo>
                    <a:lnTo>
                      <a:pt x="2" y="6"/>
                    </a:lnTo>
                    <a:lnTo>
                      <a:pt x="0" y="10"/>
                    </a:lnTo>
                    <a:lnTo>
                      <a:pt x="0" y="14"/>
                    </a:lnTo>
                    <a:lnTo>
                      <a:pt x="0" y="14"/>
                    </a:lnTo>
                    <a:lnTo>
                      <a:pt x="0" y="18"/>
                    </a:lnTo>
                    <a:lnTo>
                      <a:pt x="4" y="22"/>
                    </a:lnTo>
                    <a:lnTo>
                      <a:pt x="10" y="24"/>
                    </a:lnTo>
                    <a:lnTo>
                      <a:pt x="18" y="26"/>
                    </a:lnTo>
                    <a:lnTo>
                      <a:pt x="24" y="28"/>
                    </a:lnTo>
                    <a:lnTo>
                      <a:pt x="30" y="32"/>
                    </a:lnTo>
                    <a:lnTo>
                      <a:pt x="30" y="32"/>
                    </a:lnTo>
                    <a:close/>
                  </a:path>
                </a:pathLst>
              </a:custGeom>
              <a:grpFill/>
              <a:ln w="6350">
                <a:noFill/>
                <a:round/>
                <a:headEnd/>
                <a:tailEnd/>
              </a:ln>
            </p:spPr>
            <p:txBody>
              <a:bodyPr/>
              <a:lstStyle/>
              <a:p>
                <a:endParaRPr lang="en-US" b="1" dirty="0"/>
              </a:p>
            </p:txBody>
          </p:sp>
          <p:sp>
            <p:nvSpPr>
              <p:cNvPr id="25" name="Freeform 6024">
                <a:extLst>
                  <a:ext uri="{FF2B5EF4-FFF2-40B4-BE49-F238E27FC236}">
                    <a16:creationId xmlns:a16="http://schemas.microsoft.com/office/drawing/2014/main" id="{DF08B1BF-A00A-4796-8226-A3E6F78E3288}"/>
                  </a:ext>
                </a:extLst>
              </p:cNvPr>
              <p:cNvSpPr>
                <a:spLocks/>
              </p:cNvSpPr>
              <p:nvPr/>
            </p:nvSpPr>
            <p:spPr bwMode="auto">
              <a:xfrm>
                <a:off x="1507490" y="963613"/>
                <a:ext cx="102870" cy="24130"/>
              </a:xfrm>
              <a:custGeom>
                <a:avLst/>
                <a:gdLst/>
                <a:ahLst/>
                <a:cxnLst>
                  <a:cxn ang="0">
                    <a:pos x="20" y="34"/>
                  </a:cxn>
                  <a:cxn ang="0">
                    <a:pos x="20" y="34"/>
                  </a:cxn>
                  <a:cxn ang="0">
                    <a:pos x="26" y="32"/>
                  </a:cxn>
                  <a:cxn ang="0">
                    <a:pos x="34" y="32"/>
                  </a:cxn>
                  <a:cxn ang="0">
                    <a:pos x="60" y="36"/>
                  </a:cxn>
                  <a:cxn ang="0">
                    <a:pos x="60" y="36"/>
                  </a:cxn>
                  <a:cxn ang="0">
                    <a:pos x="72" y="38"/>
                  </a:cxn>
                  <a:cxn ang="0">
                    <a:pos x="76" y="36"/>
                  </a:cxn>
                  <a:cxn ang="0">
                    <a:pos x="84" y="34"/>
                  </a:cxn>
                  <a:cxn ang="0">
                    <a:pos x="108" y="34"/>
                  </a:cxn>
                  <a:cxn ang="0">
                    <a:pos x="108" y="34"/>
                  </a:cxn>
                  <a:cxn ang="0">
                    <a:pos x="124" y="36"/>
                  </a:cxn>
                  <a:cxn ang="0">
                    <a:pos x="138" y="34"/>
                  </a:cxn>
                  <a:cxn ang="0">
                    <a:pos x="150" y="32"/>
                  </a:cxn>
                  <a:cxn ang="0">
                    <a:pos x="158" y="28"/>
                  </a:cxn>
                  <a:cxn ang="0">
                    <a:pos x="162" y="24"/>
                  </a:cxn>
                  <a:cxn ang="0">
                    <a:pos x="162" y="22"/>
                  </a:cxn>
                  <a:cxn ang="0">
                    <a:pos x="160" y="18"/>
                  </a:cxn>
                  <a:cxn ang="0">
                    <a:pos x="152" y="12"/>
                  </a:cxn>
                  <a:cxn ang="0">
                    <a:pos x="138" y="6"/>
                  </a:cxn>
                  <a:cxn ang="0">
                    <a:pos x="138" y="6"/>
                  </a:cxn>
                  <a:cxn ang="0">
                    <a:pos x="122" y="0"/>
                  </a:cxn>
                  <a:cxn ang="0">
                    <a:pos x="108" y="0"/>
                  </a:cxn>
                  <a:cxn ang="0">
                    <a:pos x="96" y="0"/>
                  </a:cxn>
                  <a:cxn ang="0">
                    <a:pos x="86" y="2"/>
                  </a:cxn>
                  <a:cxn ang="0">
                    <a:pos x="64" y="10"/>
                  </a:cxn>
                  <a:cxn ang="0">
                    <a:pos x="52" y="14"/>
                  </a:cxn>
                  <a:cxn ang="0">
                    <a:pos x="36" y="16"/>
                  </a:cxn>
                  <a:cxn ang="0">
                    <a:pos x="36" y="16"/>
                  </a:cxn>
                  <a:cxn ang="0">
                    <a:pos x="22" y="20"/>
                  </a:cxn>
                  <a:cxn ang="0">
                    <a:pos x="10" y="24"/>
                  </a:cxn>
                  <a:cxn ang="0">
                    <a:pos x="4" y="28"/>
                  </a:cxn>
                  <a:cxn ang="0">
                    <a:pos x="0" y="30"/>
                  </a:cxn>
                  <a:cxn ang="0">
                    <a:pos x="0" y="34"/>
                  </a:cxn>
                  <a:cxn ang="0">
                    <a:pos x="4" y="36"/>
                  </a:cxn>
                  <a:cxn ang="0">
                    <a:pos x="10" y="36"/>
                  </a:cxn>
                  <a:cxn ang="0">
                    <a:pos x="20" y="34"/>
                  </a:cxn>
                  <a:cxn ang="0">
                    <a:pos x="20" y="34"/>
                  </a:cxn>
                </a:cxnLst>
                <a:rect l="0" t="0" r="r" b="b"/>
                <a:pathLst>
                  <a:path w="162" h="38">
                    <a:moveTo>
                      <a:pt x="20" y="34"/>
                    </a:moveTo>
                    <a:lnTo>
                      <a:pt x="20" y="34"/>
                    </a:lnTo>
                    <a:lnTo>
                      <a:pt x="26" y="32"/>
                    </a:lnTo>
                    <a:lnTo>
                      <a:pt x="34" y="32"/>
                    </a:lnTo>
                    <a:lnTo>
                      <a:pt x="60" y="36"/>
                    </a:lnTo>
                    <a:lnTo>
                      <a:pt x="60" y="36"/>
                    </a:lnTo>
                    <a:lnTo>
                      <a:pt x="72" y="38"/>
                    </a:lnTo>
                    <a:lnTo>
                      <a:pt x="76" y="36"/>
                    </a:lnTo>
                    <a:lnTo>
                      <a:pt x="84" y="34"/>
                    </a:lnTo>
                    <a:lnTo>
                      <a:pt x="108" y="34"/>
                    </a:lnTo>
                    <a:lnTo>
                      <a:pt x="108" y="34"/>
                    </a:lnTo>
                    <a:lnTo>
                      <a:pt x="124" y="36"/>
                    </a:lnTo>
                    <a:lnTo>
                      <a:pt x="138" y="34"/>
                    </a:lnTo>
                    <a:lnTo>
                      <a:pt x="150" y="32"/>
                    </a:lnTo>
                    <a:lnTo>
                      <a:pt x="158" y="28"/>
                    </a:lnTo>
                    <a:lnTo>
                      <a:pt x="162" y="24"/>
                    </a:lnTo>
                    <a:lnTo>
                      <a:pt x="162" y="22"/>
                    </a:lnTo>
                    <a:lnTo>
                      <a:pt x="160" y="18"/>
                    </a:lnTo>
                    <a:lnTo>
                      <a:pt x="152" y="12"/>
                    </a:lnTo>
                    <a:lnTo>
                      <a:pt x="138" y="6"/>
                    </a:lnTo>
                    <a:lnTo>
                      <a:pt x="138" y="6"/>
                    </a:lnTo>
                    <a:lnTo>
                      <a:pt x="122" y="0"/>
                    </a:lnTo>
                    <a:lnTo>
                      <a:pt x="108" y="0"/>
                    </a:lnTo>
                    <a:lnTo>
                      <a:pt x="96" y="0"/>
                    </a:lnTo>
                    <a:lnTo>
                      <a:pt x="86" y="2"/>
                    </a:lnTo>
                    <a:lnTo>
                      <a:pt x="64" y="10"/>
                    </a:lnTo>
                    <a:lnTo>
                      <a:pt x="52" y="14"/>
                    </a:lnTo>
                    <a:lnTo>
                      <a:pt x="36" y="16"/>
                    </a:lnTo>
                    <a:lnTo>
                      <a:pt x="36" y="16"/>
                    </a:lnTo>
                    <a:lnTo>
                      <a:pt x="22" y="20"/>
                    </a:lnTo>
                    <a:lnTo>
                      <a:pt x="10" y="24"/>
                    </a:lnTo>
                    <a:lnTo>
                      <a:pt x="4" y="28"/>
                    </a:lnTo>
                    <a:lnTo>
                      <a:pt x="0" y="30"/>
                    </a:lnTo>
                    <a:lnTo>
                      <a:pt x="0" y="34"/>
                    </a:lnTo>
                    <a:lnTo>
                      <a:pt x="4" y="36"/>
                    </a:lnTo>
                    <a:lnTo>
                      <a:pt x="10" y="36"/>
                    </a:lnTo>
                    <a:lnTo>
                      <a:pt x="20" y="34"/>
                    </a:lnTo>
                    <a:lnTo>
                      <a:pt x="20" y="34"/>
                    </a:lnTo>
                    <a:close/>
                  </a:path>
                </a:pathLst>
              </a:custGeom>
              <a:grpFill/>
              <a:ln w="6350">
                <a:noFill/>
                <a:round/>
                <a:headEnd/>
                <a:tailEnd/>
              </a:ln>
            </p:spPr>
            <p:txBody>
              <a:bodyPr/>
              <a:lstStyle/>
              <a:p>
                <a:endParaRPr lang="en-US" b="1" dirty="0"/>
              </a:p>
            </p:txBody>
          </p:sp>
          <p:sp>
            <p:nvSpPr>
              <p:cNvPr id="26" name="Freeform 6025">
                <a:extLst>
                  <a:ext uri="{FF2B5EF4-FFF2-40B4-BE49-F238E27FC236}">
                    <a16:creationId xmlns:a16="http://schemas.microsoft.com/office/drawing/2014/main" id="{603F2BE3-2E2A-49EC-8E36-4DDF1AD3247A}"/>
                  </a:ext>
                </a:extLst>
              </p:cNvPr>
              <p:cNvSpPr>
                <a:spLocks/>
              </p:cNvSpPr>
              <p:nvPr/>
            </p:nvSpPr>
            <p:spPr bwMode="auto">
              <a:xfrm>
                <a:off x="1703070" y="928053"/>
                <a:ext cx="168910" cy="82550"/>
              </a:xfrm>
              <a:custGeom>
                <a:avLst/>
                <a:gdLst/>
                <a:ahLst/>
                <a:cxnLst>
                  <a:cxn ang="0">
                    <a:pos x="30" y="40"/>
                  </a:cxn>
                  <a:cxn ang="0">
                    <a:pos x="32" y="50"/>
                  </a:cxn>
                  <a:cxn ang="0">
                    <a:pos x="40" y="46"/>
                  </a:cxn>
                  <a:cxn ang="0">
                    <a:pos x="52" y="44"/>
                  </a:cxn>
                  <a:cxn ang="0">
                    <a:pos x="66" y="54"/>
                  </a:cxn>
                  <a:cxn ang="0">
                    <a:pos x="72" y="62"/>
                  </a:cxn>
                  <a:cxn ang="0">
                    <a:pos x="68" y="70"/>
                  </a:cxn>
                  <a:cxn ang="0">
                    <a:pos x="44" y="68"/>
                  </a:cxn>
                  <a:cxn ang="0">
                    <a:pos x="26" y="70"/>
                  </a:cxn>
                  <a:cxn ang="0">
                    <a:pos x="24" y="74"/>
                  </a:cxn>
                  <a:cxn ang="0">
                    <a:pos x="24" y="82"/>
                  </a:cxn>
                  <a:cxn ang="0">
                    <a:pos x="36" y="90"/>
                  </a:cxn>
                  <a:cxn ang="0">
                    <a:pos x="60" y="92"/>
                  </a:cxn>
                  <a:cxn ang="0">
                    <a:pos x="78" y="88"/>
                  </a:cxn>
                  <a:cxn ang="0">
                    <a:pos x="108" y="82"/>
                  </a:cxn>
                  <a:cxn ang="0">
                    <a:pos x="114" y="86"/>
                  </a:cxn>
                  <a:cxn ang="0">
                    <a:pos x="120" y="92"/>
                  </a:cxn>
                  <a:cxn ang="0">
                    <a:pos x="146" y="90"/>
                  </a:cxn>
                  <a:cxn ang="0">
                    <a:pos x="156" y="90"/>
                  </a:cxn>
                  <a:cxn ang="0">
                    <a:pos x="170" y="92"/>
                  </a:cxn>
                  <a:cxn ang="0">
                    <a:pos x="182" y="102"/>
                  </a:cxn>
                  <a:cxn ang="0">
                    <a:pos x="194" y="120"/>
                  </a:cxn>
                  <a:cxn ang="0">
                    <a:pos x="204" y="126"/>
                  </a:cxn>
                  <a:cxn ang="0">
                    <a:pos x="220" y="130"/>
                  </a:cxn>
                  <a:cxn ang="0">
                    <a:pos x="244" y="128"/>
                  </a:cxn>
                  <a:cxn ang="0">
                    <a:pos x="254" y="126"/>
                  </a:cxn>
                  <a:cxn ang="0">
                    <a:pos x="266" y="122"/>
                  </a:cxn>
                  <a:cxn ang="0">
                    <a:pos x="266" y="114"/>
                  </a:cxn>
                  <a:cxn ang="0">
                    <a:pos x="258" y="102"/>
                  </a:cxn>
                  <a:cxn ang="0">
                    <a:pos x="234" y="82"/>
                  </a:cxn>
                  <a:cxn ang="0">
                    <a:pos x="238" y="78"/>
                  </a:cxn>
                  <a:cxn ang="0">
                    <a:pos x="242" y="76"/>
                  </a:cxn>
                  <a:cxn ang="0">
                    <a:pos x="248" y="68"/>
                  </a:cxn>
                  <a:cxn ang="0">
                    <a:pos x="242" y="58"/>
                  </a:cxn>
                  <a:cxn ang="0">
                    <a:pos x="224" y="50"/>
                  </a:cxn>
                  <a:cxn ang="0">
                    <a:pos x="210" y="48"/>
                  </a:cxn>
                  <a:cxn ang="0">
                    <a:pos x="186" y="44"/>
                  </a:cxn>
                  <a:cxn ang="0">
                    <a:pos x="184" y="40"/>
                  </a:cxn>
                  <a:cxn ang="0">
                    <a:pos x="176" y="32"/>
                  </a:cxn>
                  <a:cxn ang="0">
                    <a:pos x="164" y="28"/>
                  </a:cxn>
                  <a:cxn ang="0">
                    <a:pos x="140" y="26"/>
                  </a:cxn>
                  <a:cxn ang="0">
                    <a:pos x="130" y="32"/>
                  </a:cxn>
                  <a:cxn ang="0">
                    <a:pos x="124" y="36"/>
                  </a:cxn>
                  <a:cxn ang="0">
                    <a:pos x="118" y="28"/>
                  </a:cxn>
                  <a:cxn ang="0">
                    <a:pos x="114" y="24"/>
                  </a:cxn>
                  <a:cxn ang="0">
                    <a:pos x="96" y="10"/>
                  </a:cxn>
                  <a:cxn ang="0">
                    <a:pos x="58" y="0"/>
                  </a:cxn>
                  <a:cxn ang="0">
                    <a:pos x="22" y="2"/>
                  </a:cxn>
                  <a:cxn ang="0">
                    <a:pos x="10" y="8"/>
                  </a:cxn>
                  <a:cxn ang="0">
                    <a:pos x="2" y="18"/>
                  </a:cxn>
                  <a:cxn ang="0">
                    <a:pos x="0" y="28"/>
                  </a:cxn>
                  <a:cxn ang="0">
                    <a:pos x="8" y="34"/>
                  </a:cxn>
                  <a:cxn ang="0">
                    <a:pos x="20" y="30"/>
                  </a:cxn>
                  <a:cxn ang="0">
                    <a:pos x="28" y="34"/>
                  </a:cxn>
                  <a:cxn ang="0">
                    <a:pos x="30" y="40"/>
                  </a:cxn>
                </a:cxnLst>
                <a:rect l="0" t="0" r="r" b="b"/>
                <a:pathLst>
                  <a:path w="266" h="130">
                    <a:moveTo>
                      <a:pt x="30" y="40"/>
                    </a:moveTo>
                    <a:lnTo>
                      <a:pt x="30" y="40"/>
                    </a:lnTo>
                    <a:lnTo>
                      <a:pt x="30" y="48"/>
                    </a:lnTo>
                    <a:lnTo>
                      <a:pt x="32" y="50"/>
                    </a:lnTo>
                    <a:lnTo>
                      <a:pt x="36" y="50"/>
                    </a:lnTo>
                    <a:lnTo>
                      <a:pt x="40" y="46"/>
                    </a:lnTo>
                    <a:lnTo>
                      <a:pt x="46" y="44"/>
                    </a:lnTo>
                    <a:lnTo>
                      <a:pt x="52" y="44"/>
                    </a:lnTo>
                    <a:lnTo>
                      <a:pt x="58" y="46"/>
                    </a:lnTo>
                    <a:lnTo>
                      <a:pt x="66" y="54"/>
                    </a:lnTo>
                    <a:lnTo>
                      <a:pt x="66" y="54"/>
                    </a:lnTo>
                    <a:lnTo>
                      <a:pt x="72" y="62"/>
                    </a:lnTo>
                    <a:lnTo>
                      <a:pt x="72" y="66"/>
                    </a:lnTo>
                    <a:lnTo>
                      <a:pt x="68" y="70"/>
                    </a:lnTo>
                    <a:lnTo>
                      <a:pt x="60" y="70"/>
                    </a:lnTo>
                    <a:lnTo>
                      <a:pt x="44" y="68"/>
                    </a:lnTo>
                    <a:lnTo>
                      <a:pt x="34" y="68"/>
                    </a:lnTo>
                    <a:lnTo>
                      <a:pt x="26" y="70"/>
                    </a:lnTo>
                    <a:lnTo>
                      <a:pt x="26" y="70"/>
                    </a:lnTo>
                    <a:lnTo>
                      <a:pt x="24" y="74"/>
                    </a:lnTo>
                    <a:lnTo>
                      <a:pt x="22" y="78"/>
                    </a:lnTo>
                    <a:lnTo>
                      <a:pt x="24" y="82"/>
                    </a:lnTo>
                    <a:lnTo>
                      <a:pt x="28" y="86"/>
                    </a:lnTo>
                    <a:lnTo>
                      <a:pt x="36" y="90"/>
                    </a:lnTo>
                    <a:lnTo>
                      <a:pt x="46" y="92"/>
                    </a:lnTo>
                    <a:lnTo>
                      <a:pt x="60" y="92"/>
                    </a:lnTo>
                    <a:lnTo>
                      <a:pt x="78" y="88"/>
                    </a:lnTo>
                    <a:lnTo>
                      <a:pt x="78" y="88"/>
                    </a:lnTo>
                    <a:lnTo>
                      <a:pt x="98" y="82"/>
                    </a:lnTo>
                    <a:lnTo>
                      <a:pt x="108" y="82"/>
                    </a:lnTo>
                    <a:lnTo>
                      <a:pt x="112" y="82"/>
                    </a:lnTo>
                    <a:lnTo>
                      <a:pt x="114" y="86"/>
                    </a:lnTo>
                    <a:lnTo>
                      <a:pt x="116" y="88"/>
                    </a:lnTo>
                    <a:lnTo>
                      <a:pt x="120" y="92"/>
                    </a:lnTo>
                    <a:lnTo>
                      <a:pt x="130" y="92"/>
                    </a:lnTo>
                    <a:lnTo>
                      <a:pt x="146" y="90"/>
                    </a:lnTo>
                    <a:lnTo>
                      <a:pt x="146" y="90"/>
                    </a:lnTo>
                    <a:lnTo>
                      <a:pt x="156" y="90"/>
                    </a:lnTo>
                    <a:lnTo>
                      <a:pt x="164" y="90"/>
                    </a:lnTo>
                    <a:lnTo>
                      <a:pt x="170" y="92"/>
                    </a:lnTo>
                    <a:lnTo>
                      <a:pt x="174" y="94"/>
                    </a:lnTo>
                    <a:lnTo>
                      <a:pt x="182" y="102"/>
                    </a:lnTo>
                    <a:lnTo>
                      <a:pt x="186" y="110"/>
                    </a:lnTo>
                    <a:lnTo>
                      <a:pt x="194" y="120"/>
                    </a:lnTo>
                    <a:lnTo>
                      <a:pt x="198" y="124"/>
                    </a:lnTo>
                    <a:lnTo>
                      <a:pt x="204" y="126"/>
                    </a:lnTo>
                    <a:lnTo>
                      <a:pt x="210" y="128"/>
                    </a:lnTo>
                    <a:lnTo>
                      <a:pt x="220" y="130"/>
                    </a:lnTo>
                    <a:lnTo>
                      <a:pt x="230" y="130"/>
                    </a:lnTo>
                    <a:lnTo>
                      <a:pt x="244" y="128"/>
                    </a:lnTo>
                    <a:lnTo>
                      <a:pt x="244" y="128"/>
                    </a:lnTo>
                    <a:lnTo>
                      <a:pt x="254" y="126"/>
                    </a:lnTo>
                    <a:lnTo>
                      <a:pt x="262" y="124"/>
                    </a:lnTo>
                    <a:lnTo>
                      <a:pt x="266" y="122"/>
                    </a:lnTo>
                    <a:lnTo>
                      <a:pt x="266" y="118"/>
                    </a:lnTo>
                    <a:lnTo>
                      <a:pt x="266" y="114"/>
                    </a:lnTo>
                    <a:lnTo>
                      <a:pt x="264" y="110"/>
                    </a:lnTo>
                    <a:lnTo>
                      <a:pt x="258" y="102"/>
                    </a:lnTo>
                    <a:lnTo>
                      <a:pt x="240" y="88"/>
                    </a:lnTo>
                    <a:lnTo>
                      <a:pt x="234" y="82"/>
                    </a:lnTo>
                    <a:lnTo>
                      <a:pt x="234" y="80"/>
                    </a:lnTo>
                    <a:lnTo>
                      <a:pt x="238" y="78"/>
                    </a:lnTo>
                    <a:lnTo>
                      <a:pt x="238" y="78"/>
                    </a:lnTo>
                    <a:lnTo>
                      <a:pt x="242" y="76"/>
                    </a:lnTo>
                    <a:lnTo>
                      <a:pt x="246" y="72"/>
                    </a:lnTo>
                    <a:lnTo>
                      <a:pt x="248" y="68"/>
                    </a:lnTo>
                    <a:lnTo>
                      <a:pt x="246" y="64"/>
                    </a:lnTo>
                    <a:lnTo>
                      <a:pt x="242" y="58"/>
                    </a:lnTo>
                    <a:lnTo>
                      <a:pt x="236" y="54"/>
                    </a:lnTo>
                    <a:lnTo>
                      <a:pt x="224" y="50"/>
                    </a:lnTo>
                    <a:lnTo>
                      <a:pt x="210" y="48"/>
                    </a:lnTo>
                    <a:lnTo>
                      <a:pt x="210" y="48"/>
                    </a:lnTo>
                    <a:lnTo>
                      <a:pt x="190" y="46"/>
                    </a:lnTo>
                    <a:lnTo>
                      <a:pt x="186" y="44"/>
                    </a:lnTo>
                    <a:lnTo>
                      <a:pt x="186" y="42"/>
                    </a:lnTo>
                    <a:lnTo>
                      <a:pt x="184" y="40"/>
                    </a:lnTo>
                    <a:lnTo>
                      <a:pt x="182" y="36"/>
                    </a:lnTo>
                    <a:lnTo>
                      <a:pt x="176" y="32"/>
                    </a:lnTo>
                    <a:lnTo>
                      <a:pt x="164" y="28"/>
                    </a:lnTo>
                    <a:lnTo>
                      <a:pt x="164" y="28"/>
                    </a:lnTo>
                    <a:lnTo>
                      <a:pt x="150" y="26"/>
                    </a:lnTo>
                    <a:lnTo>
                      <a:pt x="140" y="26"/>
                    </a:lnTo>
                    <a:lnTo>
                      <a:pt x="134" y="28"/>
                    </a:lnTo>
                    <a:lnTo>
                      <a:pt x="130" y="32"/>
                    </a:lnTo>
                    <a:lnTo>
                      <a:pt x="126" y="34"/>
                    </a:lnTo>
                    <a:lnTo>
                      <a:pt x="124" y="36"/>
                    </a:lnTo>
                    <a:lnTo>
                      <a:pt x="122" y="34"/>
                    </a:lnTo>
                    <a:lnTo>
                      <a:pt x="118" y="28"/>
                    </a:lnTo>
                    <a:lnTo>
                      <a:pt x="118" y="28"/>
                    </a:lnTo>
                    <a:lnTo>
                      <a:pt x="114" y="24"/>
                    </a:lnTo>
                    <a:lnTo>
                      <a:pt x="110" y="18"/>
                    </a:lnTo>
                    <a:lnTo>
                      <a:pt x="96" y="10"/>
                    </a:lnTo>
                    <a:lnTo>
                      <a:pt x="78" y="4"/>
                    </a:lnTo>
                    <a:lnTo>
                      <a:pt x="58" y="0"/>
                    </a:lnTo>
                    <a:lnTo>
                      <a:pt x="40" y="0"/>
                    </a:lnTo>
                    <a:lnTo>
                      <a:pt x="22" y="2"/>
                    </a:lnTo>
                    <a:lnTo>
                      <a:pt x="14" y="4"/>
                    </a:lnTo>
                    <a:lnTo>
                      <a:pt x="10" y="8"/>
                    </a:lnTo>
                    <a:lnTo>
                      <a:pt x="4" y="12"/>
                    </a:lnTo>
                    <a:lnTo>
                      <a:pt x="2" y="18"/>
                    </a:lnTo>
                    <a:lnTo>
                      <a:pt x="2" y="18"/>
                    </a:lnTo>
                    <a:lnTo>
                      <a:pt x="0" y="28"/>
                    </a:lnTo>
                    <a:lnTo>
                      <a:pt x="2" y="32"/>
                    </a:lnTo>
                    <a:lnTo>
                      <a:pt x="8" y="34"/>
                    </a:lnTo>
                    <a:lnTo>
                      <a:pt x="14" y="32"/>
                    </a:lnTo>
                    <a:lnTo>
                      <a:pt x="20" y="30"/>
                    </a:lnTo>
                    <a:lnTo>
                      <a:pt x="24" y="30"/>
                    </a:lnTo>
                    <a:lnTo>
                      <a:pt x="28" y="34"/>
                    </a:lnTo>
                    <a:lnTo>
                      <a:pt x="30" y="40"/>
                    </a:lnTo>
                    <a:lnTo>
                      <a:pt x="30" y="40"/>
                    </a:lnTo>
                    <a:close/>
                  </a:path>
                </a:pathLst>
              </a:custGeom>
              <a:grpFill/>
              <a:ln w="6350">
                <a:noFill/>
                <a:round/>
                <a:headEnd/>
                <a:tailEnd/>
              </a:ln>
            </p:spPr>
            <p:txBody>
              <a:bodyPr/>
              <a:lstStyle/>
              <a:p>
                <a:endParaRPr lang="en-US" b="1" dirty="0"/>
              </a:p>
            </p:txBody>
          </p:sp>
          <p:sp>
            <p:nvSpPr>
              <p:cNvPr id="27" name="Freeform 6026">
                <a:extLst>
                  <a:ext uri="{FF2B5EF4-FFF2-40B4-BE49-F238E27FC236}">
                    <a16:creationId xmlns:a16="http://schemas.microsoft.com/office/drawing/2014/main" id="{1D4A2B9A-2E77-4763-BD4B-9D485797E2A2}"/>
                  </a:ext>
                </a:extLst>
              </p:cNvPr>
              <p:cNvSpPr>
                <a:spLocks/>
              </p:cNvSpPr>
              <p:nvPr/>
            </p:nvSpPr>
            <p:spPr bwMode="auto">
              <a:xfrm>
                <a:off x="1694180" y="1013143"/>
                <a:ext cx="44450" cy="33020"/>
              </a:xfrm>
              <a:custGeom>
                <a:avLst/>
                <a:gdLst/>
                <a:ahLst/>
                <a:cxnLst>
                  <a:cxn ang="0">
                    <a:pos x="56" y="52"/>
                  </a:cxn>
                  <a:cxn ang="0">
                    <a:pos x="56" y="52"/>
                  </a:cxn>
                  <a:cxn ang="0">
                    <a:pos x="66" y="50"/>
                  </a:cxn>
                  <a:cxn ang="0">
                    <a:pos x="68" y="48"/>
                  </a:cxn>
                  <a:cxn ang="0">
                    <a:pos x="70" y="46"/>
                  </a:cxn>
                  <a:cxn ang="0">
                    <a:pos x="70" y="44"/>
                  </a:cxn>
                  <a:cxn ang="0">
                    <a:pos x="68" y="40"/>
                  </a:cxn>
                  <a:cxn ang="0">
                    <a:pos x="56" y="26"/>
                  </a:cxn>
                  <a:cxn ang="0">
                    <a:pos x="56" y="26"/>
                  </a:cxn>
                  <a:cxn ang="0">
                    <a:pos x="46" y="18"/>
                  </a:cxn>
                  <a:cxn ang="0">
                    <a:pos x="36" y="12"/>
                  </a:cxn>
                  <a:cxn ang="0">
                    <a:pos x="26" y="6"/>
                  </a:cxn>
                  <a:cxn ang="0">
                    <a:pos x="16" y="2"/>
                  </a:cxn>
                  <a:cxn ang="0">
                    <a:pos x="8" y="0"/>
                  </a:cxn>
                  <a:cxn ang="0">
                    <a:pos x="2" y="0"/>
                  </a:cxn>
                  <a:cxn ang="0">
                    <a:pos x="0" y="2"/>
                  </a:cxn>
                  <a:cxn ang="0">
                    <a:pos x="0" y="8"/>
                  </a:cxn>
                  <a:cxn ang="0">
                    <a:pos x="0" y="8"/>
                  </a:cxn>
                  <a:cxn ang="0">
                    <a:pos x="8" y="22"/>
                  </a:cxn>
                  <a:cxn ang="0">
                    <a:pos x="18" y="36"/>
                  </a:cxn>
                  <a:cxn ang="0">
                    <a:pos x="24" y="44"/>
                  </a:cxn>
                  <a:cxn ang="0">
                    <a:pos x="32" y="48"/>
                  </a:cxn>
                  <a:cxn ang="0">
                    <a:pos x="42" y="52"/>
                  </a:cxn>
                  <a:cxn ang="0">
                    <a:pos x="56" y="52"/>
                  </a:cxn>
                  <a:cxn ang="0">
                    <a:pos x="56" y="52"/>
                  </a:cxn>
                </a:cxnLst>
                <a:rect l="0" t="0" r="r" b="b"/>
                <a:pathLst>
                  <a:path w="70" h="52">
                    <a:moveTo>
                      <a:pt x="56" y="52"/>
                    </a:moveTo>
                    <a:lnTo>
                      <a:pt x="56" y="52"/>
                    </a:lnTo>
                    <a:lnTo>
                      <a:pt x="66" y="50"/>
                    </a:lnTo>
                    <a:lnTo>
                      <a:pt x="68" y="48"/>
                    </a:lnTo>
                    <a:lnTo>
                      <a:pt x="70" y="46"/>
                    </a:lnTo>
                    <a:lnTo>
                      <a:pt x="70" y="44"/>
                    </a:lnTo>
                    <a:lnTo>
                      <a:pt x="68" y="40"/>
                    </a:lnTo>
                    <a:lnTo>
                      <a:pt x="56" y="26"/>
                    </a:lnTo>
                    <a:lnTo>
                      <a:pt x="56" y="26"/>
                    </a:lnTo>
                    <a:lnTo>
                      <a:pt x="46" y="18"/>
                    </a:lnTo>
                    <a:lnTo>
                      <a:pt x="36" y="12"/>
                    </a:lnTo>
                    <a:lnTo>
                      <a:pt x="26" y="6"/>
                    </a:lnTo>
                    <a:lnTo>
                      <a:pt x="16" y="2"/>
                    </a:lnTo>
                    <a:lnTo>
                      <a:pt x="8" y="0"/>
                    </a:lnTo>
                    <a:lnTo>
                      <a:pt x="2" y="0"/>
                    </a:lnTo>
                    <a:lnTo>
                      <a:pt x="0" y="2"/>
                    </a:lnTo>
                    <a:lnTo>
                      <a:pt x="0" y="8"/>
                    </a:lnTo>
                    <a:lnTo>
                      <a:pt x="0" y="8"/>
                    </a:lnTo>
                    <a:lnTo>
                      <a:pt x="8" y="22"/>
                    </a:lnTo>
                    <a:lnTo>
                      <a:pt x="18" y="36"/>
                    </a:lnTo>
                    <a:lnTo>
                      <a:pt x="24" y="44"/>
                    </a:lnTo>
                    <a:lnTo>
                      <a:pt x="32" y="48"/>
                    </a:lnTo>
                    <a:lnTo>
                      <a:pt x="42" y="52"/>
                    </a:lnTo>
                    <a:lnTo>
                      <a:pt x="56" y="52"/>
                    </a:lnTo>
                    <a:lnTo>
                      <a:pt x="56" y="52"/>
                    </a:lnTo>
                    <a:close/>
                  </a:path>
                </a:pathLst>
              </a:custGeom>
              <a:grpFill/>
              <a:ln w="6350">
                <a:noFill/>
                <a:round/>
                <a:headEnd/>
                <a:tailEnd/>
              </a:ln>
            </p:spPr>
            <p:txBody>
              <a:bodyPr/>
              <a:lstStyle/>
              <a:p>
                <a:endParaRPr lang="en-US" b="1" dirty="0"/>
              </a:p>
            </p:txBody>
          </p:sp>
          <p:sp>
            <p:nvSpPr>
              <p:cNvPr id="28" name="Freeform 6027">
                <a:extLst>
                  <a:ext uri="{FF2B5EF4-FFF2-40B4-BE49-F238E27FC236}">
                    <a16:creationId xmlns:a16="http://schemas.microsoft.com/office/drawing/2014/main" id="{185D2DBE-6C14-4FD0-A97C-E67EBB1B65BF}"/>
                  </a:ext>
                </a:extLst>
              </p:cNvPr>
              <p:cNvSpPr>
                <a:spLocks/>
              </p:cNvSpPr>
              <p:nvPr/>
            </p:nvSpPr>
            <p:spPr bwMode="auto">
              <a:xfrm>
                <a:off x="1883410" y="957263"/>
                <a:ext cx="95250" cy="54610"/>
              </a:xfrm>
              <a:custGeom>
                <a:avLst/>
                <a:gdLst/>
                <a:ahLst/>
                <a:cxnLst>
                  <a:cxn ang="0">
                    <a:pos x="14" y="38"/>
                  </a:cxn>
                  <a:cxn ang="0">
                    <a:pos x="22" y="44"/>
                  </a:cxn>
                  <a:cxn ang="0">
                    <a:pos x="44" y="54"/>
                  </a:cxn>
                  <a:cxn ang="0">
                    <a:pos x="50" y="56"/>
                  </a:cxn>
                  <a:cxn ang="0">
                    <a:pos x="52" y="58"/>
                  </a:cxn>
                  <a:cxn ang="0">
                    <a:pos x="42" y="64"/>
                  </a:cxn>
                  <a:cxn ang="0">
                    <a:pos x="32" y="68"/>
                  </a:cxn>
                  <a:cxn ang="0">
                    <a:pos x="40" y="68"/>
                  </a:cxn>
                  <a:cxn ang="0">
                    <a:pos x="50" y="70"/>
                  </a:cxn>
                  <a:cxn ang="0">
                    <a:pos x="56" y="76"/>
                  </a:cxn>
                  <a:cxn ang="0">
                    <a:pos x="60" y="84"/>
                  </a:cxn>
                  <a:cxn ang="0">
                    <a:pos x="66" y="86"/>
                  </a:cxn>
                  <a:cxn ang="0">
                    <a:pos x="74" y="82"/>
                  </a:cxn>
                  <a:cxn ang="0">
                    <a:pos x="98" y="76"/>
                  </a:cxn>
                  <a:cxn ang="0">
                    <a:pos x="132" y="70"/>
                  </a:cxn>
                  <a:cxn ang="0">
                    <a:pos x="142" y="64"/>
                  </a:cxn>
                  <a:cxn ang="0">
                    <a:pos x="140" y="60"/>
                  </a:cxn>
                  <a:cxn ang="0">
                    <a:pos x="140" y="52"/>
                  </a:cxn>
                  <a:cxn ang="0">
                    <a:pos x="150" y="42"/>
                  </a:cxn>
                  <a:cxn ang="0">
                    <a:pos x="148" y="36"/>
                  </a:cxn>
                  <a:cxn ang="0">
                    <a:pos x="140" y="32"/>
                  </a:cxn>
                  <a:cxn ang="0">
                    <a:pos x="122" y="24"/>
                  </a:cxn>
                  <a:cxn ang="0">
                    <a:pos x="100" y="22"/>
                  </a:cxn>
                  <a:cxn ang="0">
                    <a:pos x="82" y="14"/>
                  </a:cxn>
                  <a:cxn ang="0">
                    <a:pos x="68" y="8"/>
                  </a:cxn>
                  <a:cxn ang="0">
                    <a:pos x="42" y="0"/>
                  </a:cxn>
                  <a:cxn ang="0">
                    <a:pos x="18" y="0"/>
                  </a:cxn>
                  <a:cxn ang="0">
                    <a:pos x="8" y="8"/>
                  </a:cxn>
                  <a:cxn ang="0">
                    <a:pos x="8" y="14"/>
                  </a:cxn>
                  <a:cxn ang="0">
                    <a:pos x="10" y="20"/>
                  </a:cxn>
                  <a:cxn ang="0">
                    <a:pos x="6" y="28"/>
                  </a:cxn>
                  <a:cxn ang="0">
                    <a:pos x="0" y="30"/>
                  </a:cxn>
                  <a:cxn ang="0">
                    <a:pos x="14" y="38"/>
                  </a:cxn>
                </a:cxnLst>
                <a:rect l="0" t="0" r="r" b="b"/>
                <a:pathLst>
                  <a:path w="150" h="86">
                    <a:moveTo>
                      <a:pt x="14" y="38"/>
                    </a:moveTo>
                    <a:lnTo>
                      <a:pt x="14" y="38"/>
                    </a:lnTo>
                    <a:lnTo>
                      <a:pt x="20" y="42"/>
                    </a:lnTo>
                    <a:lnTo>
                      <a:pt x="22" y="44"/>
                    </a:lnTo>
                    <a:lnTo>
                      <a:pt x="28" y="48"/>
                    </a:lnTo>
                    <a:lnTo>
                      <a:pt x="44" y="54"/>
                    </a:lnTo>
                    <a:lnTo>
                      <a:pt x="44" y="54"/>
                    </a:lnTo>
                    <a:lnTo>
                      <a:pt x="50" y="56"/>
                    </a:lnTo>
                    <a:lnTo>
                      <a:pt x="52" y="58"/>
                    </a:lnTo>
                    <a:lnTo>
                      <a:pt x="52" y="58"/>
                    </a:lnTo>
                    <a:lnTo>
                      <a:pt x="48" y="62"/>
                    </a:lnTo>
                    <a:lnTo>
                      <a:pt x="42" y="64"/>
                    </a:lnTo>
                    <a:lnTo>
                      <a:pt x="32" y="66"/>
                    </a:lnTo>
                    <a:lnTo>
                      <a:pt x="32" y="68"/>
                    </a:lnTo>
                    <a:lnTo>
                      <a:pt x="34" y="68"/>
                    </a:lnTo>
                    <a:lnTo>
                      <a:pt x="40" y="68"/>
                    </a:lnTo>
                    <a:lnTo>
                      <a:pt x="40" y="68"/>
                    </a:lnTo>
                    <a:lnTo>
                      <a:pt x="50" y="70"/>
                    </a:lnTo>
                    <a:lnTo>
                      <a:pt x="54" y="74"/>
                    </a:lnTo>
                    <a:lnTo>
                      <a:pt x="56" y="76"/>
                    </a:lnTo>
                    <a:lnTo>
                      <a:pt x="58" y="80"/>
                    </a:lnTo>
                    <a:lnTo>
                      <a:pt x="60" y="84"/>
                    </a:lnTo>
                    <a:lnTo>
                      <a:pt x="62" y="86"/>
                    </a:lnTo>
                    <a:lnTo>
                      <a:pt x="66" y="86"/>
                    </a:lnTo>
                    <a:lnTo>
                      <a:pt x="74" y="82"/>
                    </a:lnTo>
                    <a:lnTo>
                      <a:pt x="74" y="82"/>
                    </a:lnTo>
                    <a:lnTo>
                      <a:pt x="86" y="78"/>
                    </a:lnTo>
                    <a:lnTo>
                      <a:pt x="98" y="76"/>
                    </a:lnTo>
                    <a:lnTo>
                      <a:pt x="122" y="72"/>
                    </a:lnTo>
                    <a:lnTo>
                      <a:pt x="132" y="70"/>
                    </a:lnTo>
                    <a:lnTo>
                      <a:pt x="138" y="68"/>
                    </a:lnTo>
                    <a:lnTo>
                      <a:pt x="142" y="64"/>
                    </a:lnTo>
                    <a:lnTo>
                      <a:pt x="140" y="60"/>
                    </a:lnTo>
                    <a:lnTo>
                      <a:pt x="140" y="60"/>
                    </a:lnTo>
                    <a:lnTo>
                      <a:pt x="138" y="54"/>
                    </a:lnTo>
                    <a:lnTo>
                      <a:pt x="140" y="52"/>
                    </a:lnTo>
                    <a:lnTo>
                      <a:pt x="146" y="46"/>
                    </a:lnTo>
                    <a:lnTo>
                      <a:pt x="150" y="42"/>
                    </a:lnTo>
                    <a:lnTo>
                      <a:pt x="150" y="40"/>
                    </a:lnTo>
                    <a:lnTo>
                      <a:pt x="148" y="36"/>
                    </a:lnTo>
                    <a:lnTo>
                      <a:pt x="140" y="32"/>
                    </a:lnTo>
                    <a:lnTo>
                      <a:pt x="140" y="32"/>
                    </a:lnTo>
                    <a:lnTo>
                      <a:pt x="128" y="26"/>
                    </a:lnTo>
                    <a:lnTo>
                      <a:pt x="122" y="24"/>
                    </a:lnTo>
                    <a:lnTo>
                      <a:pt x="110" y="24"/>
                    </a:lnTo>
                    <a:lnTo>
                      <a:pt x="100" y="22"/>
                    </a:lnTo>
                    <a:lnTo>
                      <a:pt x="92" y="20"/>
                    </a:lnTo>
                    <a:lnTo>
                      <a:pt x="82" y="14"/>
                    </a:lnTo>
                    <a:lnTo>
                      <a:pt x="82" y="14"/>
                    </a:lnTo>
                    <a:lnTo>
                      <a:pt x="68" y="8"/>
                    </a:lnTo>
                    <a:lnTo>
                      <a:pt x="56" y="2"/>
                    </a:lnTo>
                    <a:lnTo>
                      <a:pt x="42" y="0"/>
                    </a:lnTo>
                    <a:lnTo>
                      <a:pt x="30" y="0"/>
                    </a:lnTo>
                    <a:lnTo>
                      <a:pt x="18" y="0"/>
                    </a:lnTo>
                    <a:lnTo>
                      <a:pt x="10" y="4"/>
                    </a:lnTo>
                    <a:lnTo>
                      <a:pt x="8" y="8"/>
                    </a:lnTo>
                    <a:lnTo>
                      <a:pt x="8" y="12"/>
                    </a:lnTo>
                    <a:lnTo>
                      <a:pt x="8" y="14"/>
                    </a:lnTo>
                    <a:lnTo>
                      <a:pt x="8" y="14"/>
                    </a:lnTo>
                    <a:lnTo>
                      <a:pt x="10" y="20"/>
                    </a:lnTo>
                    <a:lnTo>
                      <a:pt x="10" y="24"/>
                    </a:lnTo>
                    <a:lnTo>
                      <a:pt x="6" y="28"/>
                    </a:lnTo>
                    <a:lnTo>
                      <a:pt x="2" y="30"/>
                    </a:lnTo>
                    <a:lnTo>
                      <a:pt x="0" y="30"/>
                    </a:lnTo>
                    <a:lnTo>
                      <a:pt x="0" y="32"/>
                    </a:lnTo>
                    <a:lnTo>
                      <a:pt x="14" y="38"/>
                    </a:lnTo>
                    <a:lnTo>
                      <a:pt x="14" y="38"/>
                    </a:lnTo>
                    <a:close/>
                  </a:path>
                </a:pathLst>
              </a:custGeom>
              <a:grpFill/>
              <a:ln w="6350">
                <a:noFill/>
                <a:round/>
                <a:headEnd/>
                <a:tailEnd/>
              </a:ln>
            </p:spPr>
            <p:txBody>
              <a:bodyPr/>
              <a:lstStyle/>
              <a:p>
                <a:endParaRPr lang="en-US" b="1" dirty="0"/>
              </a:p>
            </p:txBody>
          </p:sp>
          <p:sp>
            <p:nvSpPr>
              <p:cNvPr id="29" name="Freeform 6033">
                <a:extLst>
                  <a:ext uri="{FF2B5EF4-FFF2-40B4-BE49-F238E27FC236}">
                    <a16:creationId xmlns:a16="http://schemas.microsoft.com/office/drawing/2014/main" id="{404E7A5F-0247-4668-960E-F8E5860B0EF8}"/>
                  </a:ext>
                </a:extLst>
              </p:cNvPr>
              <p:cNvSpPr>
                <a:spLocks/>
              </p:cNvSpPr>
              <p:nvPr/>
            </p:nvSpPr>
            <p:spPr bwMode="auto">
              <a:xfrm>
                <a:off x="646430" y="1806893"/>
                <a:ext cx="15240" cy="8890"/>
              </a:xfrm>
              <a:custGeom>
                <a:avLst/>
                <a:gdLst/>
                <a:ahLst/>
                <a:cxnLst>
                  <a:cxn ang="0">
                    <a:pos x="14" y="0"/>
                  </a:cxn>
                  <a:cxn ang="0">
                    <a:pos x="14" y="0"/>
                  </a:cxn>
                  <a:cxn ang="0">
                    <a:pos x="6" y="0"/>
                  </a:cxn>
                  <a:cxn ang="0">
                    <a:pos x="2" y="2"/>
                  </a:cxn>
                  <a:cxn ang="0">
                    <a:pos x="0" y="6"/>
                  </a:cxn>
                  <a:cxn ang="0">
                    <a:pos x="2" y="12"/>
                  </a:cxn>
                  <a:cxn ang="0">
                    <a:pos x="2" y="12"/>
                  </a:cxn>
                  <a:cxn ang="0">
                    <a:pos x="4" y="14"/>
                  </a:cxn>
                  <a:cxn ang="0">
                    <a:pos x="8" y="14"/>
                  </a:cxn>
                  <a:cxn ang="0">
                    <a:pos x="20" y="8"/>
                  </a:cxn>
                  <a:cxn ang="0">
                    <a:pos x="20" y="8"/>
                  </a:cxn>
                  <a:cxn ang="0">
                    <a:pos x="24" y="6"/>
                  </a:cxn>
                  <a:cxn ang="0">
                    <a:pos x="24" y="4"/>
                  </a:cxn>
                  <a:cxn ang="0">
                    <a:pos x="20" y="2"/>
                  </a:cxn>
                  <a:cxn ang="0">
                    <a:pos x="14" y="0"/>
                  </a:cxn>
                  <a:cxn ang="0">
                    <a:pos x="14" y="0"/>
                  </a:cxn>
                </a:cxnLst>
                <a:rect l="0" t="0" r="r" b="b"/>
                <a:pathLst>
                  <a:path w="24" h="14">
                    <a:moveTo>
                      <a:pt x="14" y="0"/>
                    </a:moveTo>
                    <a:lnTo>
                      <a:pt x="14" y="0"/>
                    </a:lnTo>
                    <a:lnTo>
                      <a:pt x="6" y="0"/>
                    </a:lnTo>
                    <a:lnTo>
                      <a:pt x="2" y="2"/>
                    </a:lnTo>
                    <a:lnTo>
                      <a:pt x="0" y="6"/>
                    </a:lnTo>
                    <a:lnTo>
                      <a:pt x="2" y="12"/>
                    </a:lnTo>
                    <a:lnTo>
                      <a:pt x="2" y="12"/>
                    </a:lnTo>
                    <a:lnTo>
                      <a:pt x="4" y="14"/>
                    </a:lnTo>
                    <a:lnTo>
                      <a:pt x="8" y="14"/>
                    </a:lnTo>
                    <a:lnTo>
                      <a:pt x="20" y="8"/>
                    </a:lnTo>
                    <a:lnTo>
                      <a:pt x="20" y="8"/>
                    </a:lnTo>
                    <a:lnTo>
                      <a:pt x="24" y="6"/>
                    </a:lnTo>
                    <a:lnTo>
                      <a:pt x="24" y="4"/>
                    </a:lnTo>
                    <a:lnTo>
                      <a:pt x="20" y="2"/>
                    </a:lnTo>
                    <a:lnTo>
                      <a:pt x="14" y="0"/>
                    </a:lnTo>
                    <a:lnTo>
                      <a:pt x="14" y="0"/>
                    </a:lnTo>
                    <a:close/>
                  </a:path>
                </a:pathLst>
              </a:custGeom>
              <a:grpFill/>
              <a:ln w="6350">
                <a:noFill/>
                <a:round/>
                <a:headEnd/>
                <a:tailEnd/>
              </a:ln>
            </p:spPr>
            <p:txBody>
              <a:bodyPr/>
              <a:lstStyle/>
              <a:p>
                <a:endParaRPr lang="en-US" b="1" dirty="0"/>
              </a:p>
            </p:txBody>
          </p:sp>
          <p:sp>
            <p:nvSpPr>
              <p:cNvPr id="30" name="Freeform 6037">
                <a:extLst>
                  <a:ext uri="{FF2B5EF4-FFF2-40B4-BE49-F238E27FC236}">
                    <a16:creationId xmlns:a16="http://schemas.microsoft.com/office/drawing/2014/main" id="{B2C54C9D-1464-4263-A93C-6A19E08069FB}"/>
                  </a:ext>
                </a:extLst>
              </p:cNvPr>
              <p:cNvSpPr>
                <a:spLocks/>
              </p:cNvSpPr>
              <p:nvPr/>
            </p:nvSpPr>
            <p:spPr bwMode="auto">
              <a:xfrm>
                <a:off x="615950" y="1811973"/>
                <a:ext cx="24130" cy="22860"/>
              </a:xfrm>
              <a:custGeom>
                <a:avLst/>
                <a:gdLst/>
                <a:ahLst/>
                <a:cxnLst>
                  <a:cxn ang="0">
                    <a:pos x="28" y="2"/>
                  </a:cxn>
                  <a:cxn ang="0">
                    <a:pos x="28" y="2"/>
                  </a:cxn>
                  <a:cxn ang="0">
                    <a:pos x="18" y="16"/>
                  </a:cxn>
                  <a:cxn ang="0">
                    <a:pos x="0" y="34"/>
                  </a:cxn>
                  <a:cxn ang="0">
                    <a:pos x="0" y="34"/>
                  </a:cxn>
                  <a:cxn ang="0">
                    <a:pos x="0" y="36"/>
                  </a:cxn>
                  <a:cxn ang="0">
                    <a:pos x="4" y="36"/>
                  </a:cxn>
                  <a:cxn ang="0">
                    <a:pos x="16" y="32"/>
                  </a:cxn>
                  <a:cxn ang="0">
                    <a:pos x="16" y="32"/>
                  </a:cxn>
                  <a:cxn ang="0">
                    <a:pos x="20" y="30"/>
                  </a:cxn>
                  <a:cxn ang="0">
                    <a:pos x="22" y="26"/>
                  </a:cxn>
                  <a:cxn ang="0">
                    <a:pos x="26" y="20"/>
                  </a:cxn>
                  <a:cxn ang="0">
                    <a:pos x="32" y="12"/>
                  </a:cxn>
                  <a:cxn ang="0">
                    <a:pos x="32" y="12"/>
                  </a:cxn>
                  <a:cxn ang="0">
                    <a:pos x="36" y="4"/>
                  </a:cxn>
                  <a:cxn ang="0">
                    <a:pos x="38" y="2"/>
                  </a:cxn>
                  <a:cxn ang="0">
                    <a:pos x="36" y="0"/>
                  </a:cxn>
                  <a:cxn ang="0">
                    <a:pos x="32" y="0"/>
                  </a:cxn>
                  <a:cxn ang="0">
                    <a:pos x="28" y="2"/>
                  </a:cxn>
                  <a:cxn ang="0">
                    <a:pos x="28" y="2"/>
                  </a:cxn>
                </a:cxnLst>
                <a:rect l="0" t="0" r="r" b="b"/>
                <a:pathLst>
                  <a:path w="38" h="36">
                    <a:moveTo>
                      <a:pt x="28" y="2"/>
                    </a:moveTo>
                    <a:lnTo>
                      <a:pt x="28" y="2"/>
                    </a:lnTo>
                    <a:lnTo>
                      <a:pt x="18" y="16"/>
                    </a:lnTo>
                    <a:lnTo>
                      <a:pt x="0" y="34"/>
                    </a:lnTo>
                    <a:lnTo>
                      <a:pt x="0" y="34"/>
                    </a:lnTo>
                    <a:lnTo>
                      <a:pt x="0" y="36"/>
                    </a:lnTo>
                    <a:lnTo>
                      <a:pt x="4" y="36"/>
                    </a:lnTo>
                    <a:lnTo>
                      <a:pt x="16" y="32"/>
                    </a:lnTo>
                    <a:lnTo>
                      <a:pt x="16" y="32"/>
                    </a:lnTo>
                    <a:lnTo>
                      <a:pt x="20" y="30"/>
                    </a:lnTo>
                    <a:lnTo>
                      <a:pt x="22" y="26"/>
                    </a:lnTo>
                    <a:lnTo>
                      <a:pt x="26" y="20"/>
                    </a:lnTo>
                    <a:lnTo>
                      <a:pt x="32" y="12"/>
                    </a:lnTo>
                    <a:lnTo>
                      <a:pt x="32" y="12"/>
                    </a:lnTo>
                    <a:lnTo>
                      <a:pt x="36" y="4"/>
                    </a:lnTo>
                    <a:lnTo>
                      <a:pt x="38" y="2"/>
                    </a:lnTo>
                    <a:lnTo>
                      <a:pt x="36" y="0"/>
                    </a:lnTo>
                    <a:lnTo>
                      <a:pt x="32" y="0"/>
                    </a:lnTo>
                    <a:lnTo>
                      <a:pt x="28" y="2"/>
                    </a:lnTo>
                    <a:lnTo>
                      <a:pt x="28" y="2"/>
                    </a:lnTo>
                    <a:close/>
                  </a:path>
                </a:pathLst>
              </a:custGeom>
              <a:grpFill/>
              <a:ln w="6350">
                <a:noFill/>
                <a:round/>
                <a:headEnd/>
                <a:tailEnd/>
              </a:ln>
            </p:spPr>
            <p:txBody>
              <a:bodyPr/>
              <a:lstStyle/>
              <a:p>
                <a:endParaRPr lang="en-US" b="1" dirty="0"/>
              </a:p>
            </p:txBody>
          </p:sp>
          <p:sp>
            <p:nvSpPr>
              <p:cNvPr id="31" name="Freeform 6054">
                <a:extLst>
                  <a:ext uri="{FF2B5EF4-FFF2-40B4-BE49-F238E27FC236}">
                    <a16:creationId xmlns:a16="http://schemas.microsoft.com/office/drawing/2014/main" id="{6FBF50FB-D4AD-4A5C-B082-C2D248FA16FF}"/>
                  </a:ext>
                </a:extLst>
              </p:cNvPr>
              <p:cNvSpPr>
                <a:spLocks/>
              </p:cNvSpPr>
              <p:nvPr/>
            </p:nvSpPr>
            <p:spPr bwMode="auto">
              <a:xfrm>
                <a:off x="1395730" y="1058863"/>
                <a:ext cx="317500" cy="121920"/>
              </a:xfrm>
              <a:custGeom>
                <a:avLst/>
                <a:gdLst/>
                <a:ahLst/>
                <a:cxnLst>
                  <a:cxn ang="0">
                    <a:pos x="314" y="78"/>
                  </a:cxn>
                  <a:cxn ang="0">
                    <a:pos x="338" y="86"/>
                  </a:cxn>
                  <a:cxn ang="0">
                    <a:pos x="354" y="100"/>
                  </a:cxn>
                  <a:cxn ang="0">
                    <a:pos x="340" y="106"/>
                  </a:cxn>
                  <a:cxn ang="0">
                    <a:pos x="280" y="102"/>
                  </a:cxn>
                  <a:cxn ang="0">
                    <a:pos x="258" y="102"/>
                  </a:cxn>
                  <a:cxn ang="0">
                    <a:pos x="236" y="72"/>
                  </a:cxn>
                  <a:cxn ang="0">
                    <a:pos x="186" y="46"/>
                  </a:cxn>
                  <a:cxn ang="0">
                    <a:pos x="154" y="54"/>
                  </a:cxn>
                  <a:cxn ang="0">
                    <a:pos x="138" y="36"/>
                  </a:cxn>
                  <a:cxn ang="0">
                    <a:pos x="102" y="32"/>
                  </a:cxn>
                  <a:cxn ang="0">
                    <a:pos x="42" y="58"/>
                  </a:cxn>
                  <a:cxn ang="0">
                    <a:pos x="46" y="66"/>
                  </a:cxn>
                  <a:cxn ang="0">
                    <a:pos x="22" y="88"/>
                  </a:cxn>
                  <a:cxn ang="0">
                    <a:pos x="24" y="98"/>
                  </a:cxn>
                  <a:cxn ang="0">
                    <a:pos x="14" y="110"/>
                  </a:cxn>
                  <a:cxn ang="0">
                    <a:pos x="6" y="132"/>
                  </a:cxn>
                  <a:cxn ang="0">
                    <a:pos x="66" y="146"/>
                  </a:cxn>
                  <a:cxn ang="0">
                    <a:pos x="94" y="138"/>
                  </a:cxn>
                  <a:cxn ang="0">
                    <a:pos x="106" y="146"/>
                  </a:cxn>
                  <a:cxn ang="0">
                    <a:pos x="124" y="148"/>
                  </a:cxn>
                  <a:cxn ang="0">
                    <a:pos x="144" y="126"/>
                  </a:cxn>
                  <a:cxn ang="0">
                    <a:pos x="152" y="130"/>
                  </a:cxn>
                  <a:cxn ang="0">
                    <a:pos x="158" y="140"/>
                  </a:cxn>
                  <a:cxn ang="0">
                    <a:pos x="232" y="132"/>
                  </a:cxn>
                  <a:cxn ang="0">
                    <a:pos x="264" y="134"/>
                  </a:cxn>
                  <a:cxn ang="0">
                    <a:pos x="212" y="148"/>
                  </a:cxn>
                  <a:cxn ang="0">
                    <a:pos x="144" y="160"/>
                  </a:cxn>
                  <a:cxn ang="0">
                    <a:pos x="134" y="176"/>
                  </a:cxn>
                  <a:cxn ang="0">
                    <a:pos x="166" y="190"/>
                  </a:cxn>
                  <a:cxn ang="0">
                    <a:pos x="234" y="184"/>
                  </a:cxn>
                  <a:cxn ang="0">
                    <a:pos x="296" y="164"/>
                  </a:cxn>
                  <a:cxn ang="0">
                    <a:pos x="350" y="146"/>
                  </a:cxn>
                  <a:cxn ang="0">
                    <a:pos x="378" y="152"/>
                  </a:cxn>
                  <a:cxn ang="0">
                    <a:pos x="394" y="144"/>
                  </a:cxn>
                  <a:cxn ang="0">
                    <a:pos x="420" y="150"/>
                  </a:cxn>
                  <a:cxn ang="0">
                    <a:pos x="460" y="138"/>
                  </a:cxn>
                  <a:cxn ang="0">
                    <a:pos x="492" y="106"/>
                  </a:cxn>
                  <a:cxn ang="0">
                    <a:pos x="498" y="84"/>
                  </a:cxn>
                  <a:cxn ang="0">
                    <a:pos x="470" y="68"/>
                  </a:cxn>
                  <a:cxn ang="0">
                    <a:pos x="436" y="70"/>
                  </a:cxn>
                  <a:cxn ang="0">
                    <a:pos x="398" y="80"/>
                  </a:cxn>
                  <a:cxn ang="0">
                    <a:pos x="400" y="68"/>
                  </a:cxn>
                  <a:cxn ang="0">
                    <a:pos x="384" y="60"/>
                  </a:cxn>
                  <a:cxn ang="0">
                    <a:pos x="384" y="52"/>
                  </a:cxn>
                  <a:cxn ang="0">
                    <a:pos x="382" y="40"/>
                  </a:cxn>
                  <a:cxn ang="0">
                    <a:pos x="370" y="18"/>
                  </a:cxn>
                  <a:cxn ang="0">
                    <a:pos x="358" y="0"/>
                  </a:cxn>
                  <a:cxn ang="0">
                    <a:pos x="300" y="28"/>
                  </a:cxn>
                  <a:cxn ang="0">
                    <a:pos x="290" y="40"/>
                  </a:cxn>
                  <a:cxn ang="0">
                    <a:pos x="318" y="54"/>
                  </a:cxn>
                  <a:cxn ang="0">
                    <a:pos x="328" y="66"/>
                  </a:cxn>
                </a:cxnLst>
                <a:rect l="0" t="0" r="r" b="b"/>
                <a:pathLst>
                  <a:path w="500" h="192">
                    <a:moveTo>
                      <a:pt x="322" y="70"/>
                    </a:moveTo>
                    <a:lnTo>
                      <a:pt x="322" y="70"/>
                    </a:lnTo>
                    <a:lnTo>
                      <a:pt x="316" y="76"/>
                    </a:lnTo>
                    <a:lnTo>
                      <a:pt x="314" y="78"/>
                    </a:lnTo>
                    <a:lnTo>
                      <a:pt x="316" y="80"/>
                    </a:lnTo>
                    <a:lnTo>
                      <a:pt x="320" y="82"/>
                    </a:lnTo>
                    <a:lnTo>
                      <a:pt x="330" y="84"/>
                    </a:lnTo>
                    <a:lnTo>
                      <a:pt x="338" y="86"/>
                    </a:lnTo>
                    <a:lnTo>
                      <a:pt x="348" y="90"/>
                    </a:lnTo>
                    <a:lnTo>
                      <a:pt x="354" y="94"/>
                    </a:lnTo>
                    <a:lnTo>
                      <a:pt x="356" y="96"/>
                    </a:lnTo>
                    <a:lnTo>
                      <a:pt x="354" y="100"/>
                    </a:lnTo>
                    <a:lnTo>
                      <a:pt x="354" y="100"/>
                    </a:lnTo>
                    <a:lnTo>
                      <a:pt x="352" y="104"/>
                    </a:lnTo>
                    <a:lnTo>
                      <a:pt x="346" y="108"/>
                    </a:lnTo>
                    <a:lnTo>
                      <a:pt x="340" y="106"/>
                    </a:lnTo>
                    <a:lnTo>
                      <a:pt x="332" y="106"/>
                    </a:lnTo>
                    <a:lnTo>
                      <a:pt x="310" y="102"/>
                    </a:lnTo>
                    <a:lnTo>
                      <a:pt x="296" y="100"/>
                    </a:lnTo>
                    <a:lnTo>
                      <a:pt x="280" y="102"/>
                    </a:lnTo>
                    <a:lnTo>
                      <a:pt x="280" y="102"/>
                    </a:lnTo>
                    <a:lnTo>
                      <a:pt x="268" y="104"/>
                    </a:lnTo>
                    <a:lnTo>
                      <a:pt x="260" y="104"/>
                    </a:lnTo>
                    <a:lnTo>
                      <a:pt x="258" y="102"/>
                    </a:lnTo>
                    <a:lnTo>
                      <a:pt x="256" y="98"/>
                    </a:lnTo>
                    <a:lnTo>
                      <a:pt x="252" y="90"/>
                    </a:lnTo>
                    <a:lnTo>
                      <a:pt x="246" y="82"/>
                    </a:lnTo>
                    <a:lnTo>
                      <a:pt x="236" y="72"/>
                    </a:lnTo>
                    <a:lnTo>
                      <a:pt x="220" y="60"/>
                    </a:lnTo>
                    <a:lnTo>
                      <a:pt x="220" y="60"/>
                    </a:lnTo>
                    <a:lnTo>
                      <a:pt x="200" y="50"/>
                    </a:lnTo>
                    <a:lnTo>
                      <a:pt x="186" y="46"/>
                    </a:lnTo>
                    <a:lnTo>
                      <a:pt x="174" y="46"/>
                    </a:lnTo>
                    <a:lnTo>
                      <a:pt x="166" y="50"/>
                    </a:lnTo>
                    <a:lnTo>
                      <a:pt x="160" y="52"/>
                    </a:lnTo>
                    <a:lnTo>
                      <a:pt x="154" y="54"/>
                    </a:lnTo>
                    <a:lnTo>
                      <a:pt x="150" y="52"/>
                    </a:lnTo>
                    <a:lnTo>
                      <a:pt x="144" y="44"/>
                    </a:lnTo>
                    <a:lnTo>
                      <a:pt x="144" y="44"/>
                    </a:lnTo>
                    <a:lnTo>
                      <a:pt x="138" y="36"/>
                    </a:lnTo>
                    <a:lnTo>
                      <a:pt x="130" y="30"/>
                    </a:lnTo>
                    <a:lnTo>
                      <a:pt x="122" y="30"/>
                    </a:lnTo>
                    <a:lnTo>
                      <a:pt x="112" y="30"/>
                    </a:lnTo>
                    <a:lnTo>
                      <a:pt x="102" y="32"/>
                    </a:lnTo>
                    <a:lnTo>
                      <a:pt x="88" y="38"/>
                    </a:lnTo>
                    <a:lnTo>
                      <a:pt x="60" y="50"/>
                    </a:lnTo>
                    <a:lnTo>
                      <a:pt x="60" y="50"/>
                    </a:lnTo>
                    <a:lnTo>
                      <a:pt x="42" y="58"/>
                    </a:lnTo>
                    <a:lnTo>
                      <a:pt x="40" y="60"/>
                    </a:lnTo>
                    <a:lnTo>
                      <a:pt x="42" y="60"/>
                    </a:lnTo>
                    <a:lnTo>
                      <a:pt x="44" y="64"/>
                    </a:lnTo>
                    <a:lnTo>
                      <a:pt x="46" y="66"/>
                    </a:lnTo>
                    <a:lnTo>
                      <a:pt x="42" y="72"/>
                    </a:lnTo>
                    <a:lnTo>
                      <a:pt x="32" y="80"/>
                    </a:lnTo>
                    <a:lnTo>
                      <a:pt x="32" y="80"/>
                    </a:lnTo>
                    <a:lnTo>
                      <a:pt x="22" y="88"/>
                    </a:lnTo>
                    <a:lnTo>
                      <a:pt x="20" y="94"/>
                    </a:lnTo>
                    <a:lnTo>
                      <a:pt x="20" y="96"/>
                    </a:lnTo>
                    <a:lnTo>
                      <a:pt x="22" y="98"/>
                    </a:lnTo>
                    <a:lnTo>
                      <a:pt x="24" y="98"/>
                    </a:lnTo>
                    <a:lnTo>
                      <a:pt x="26" y="100"/>
                    </a:lnTo>
                    <a:lnTo>
                      <a:pt x="22" y="104"/>
                    </a:lnTo>
                    <a:lnTo>
                      <a:pt x="14" y="110"/>
                    </a:lnTo>
                    <a:lnTo>
                      <a:pt x="14" y="110"/>
                    </a:lnTo>
                    <a:lnTo>
                      <a:pt x="4" y="118"/>
                    </a:lnTo>
                    <a:lnTo>
                      <a:pt x="0" y="124"/>
                    </a:lnTo>
                    <a:lnTo>
                      <a:pt x="2" y="128"/>
                    </a:lnTo>
                    <a:lnTo>
                      <a:pt x="6" y="132"/>
                    </a:lnTo>
                    <a:lnTo>
                      <a:pt x="26" y="138"/>
                    </a:lnTo>
                    <a:lnTo>
                      <a:pt x="54" y="144"/>
                    </a:lnTo>
                    <a:lnTo>
                      <a:pt x="54" y="144"/>
                    </a:lnTo>
                    <a:lnTo>
                      <a:pt x="66" y="146"/>
                    </a:lnTo>
                    <a:lnTo>
                      <a:pt x="76" y="146"/>
                    </a:lnTo>
                    <a:lnTo>
                      <a:pt x="84" y="144"/>
                    </a:lnTo>
                    <a:lnTo>
                      <a:pt x="88" y="142"/>
                    </a:lnTo>
                    <a:lnTo>
                      <a:pt x="94" y="138"/>
                    </a:lnTo>
                    <a:lnTo>
                      <a:pt x="96" y="136"/>
                    </a:lnTo>
                    <a:lnTo>
                      <a:pt x="98" y="140"/>
                    </a:lnTo>
                    <a:lnTo>
                      <a:pt x="98" y="140"/>
                    </a:lnTo>
                    <a:lnTo>
                      <a:pt x="106" y="146"/>
                    </a:lnTo>
                    <a:lnTo>
                      <a:pt x="110" y="148"/>
                    </a:lnTo>
                    <a:lnTo>
                      <a:pt x="114" y="150"/>
                    </a:lnTo>
                    <a:lnTo>
                      <a:pt x="118" y="150"/>
                    </a:lnTo>
                    <a:lnTo>
                      <a:pt x="124" y="148"/>
                    </a:lnTo>
                    <a:lnTo>
                      <a:pt x="128" y="144"/>
                    </a:lnTo>
                    <a:lnTo>
                      <a:pt x="134" y="138"/>
                    </a:lnTo>
                    <a:lnTo>
                      <a:pt x="134" y="138"/>
                    </a:lnTo>
                    <a:lnTo>
                      <a:pt x="144" y="126"/>
                    </a:lnTo>
                    <a:lnTo>
                      <a:pt x="150" y="122"/>
                    </a:lnTo>
                    <a:lnTo>
                      <a:pt x="152" y="122"/>
                    </a:lnTo>
                    <a:lnTo>
                      <a:pt x="154" y="124"/>
                    </a:lnTo>
                    <a:lnTo>
                      <a:pt x="152" y="130"/>
                    </a:lnTo>
                    <a:lnTo>
                      <a:pt x="152" y="130"/>
                    </a:lnTo>
                    <a:lnTo>
                      <a:pt x="150" y="134"/>
                    </a:lnTo>
                    <a:lnTo>
                      <a:pt x="154" y="138"/>
                    </a:lnTo>
                    <a:lnTo>
                      <a:pt x="158" y="140"/>
                    </a:lnTo>
                    <a:lnTo>
                      <a:pt x="166" y="142"/>
                    </a:lnTo>
                    <a:lnTo>
                      <a:pt x="192" y="140"/>
                    </a:lnTo>
                    <a:lnTo>
                      <a:pt x="232" y="132"/>
                    </a:lnTo>
                    <a:lnTo>
                      <a:pt x="232" y="132"/>
                    </a:lnTo>
                    <a:lnTo>
                      <a:pt x="252" y="130"/>
                    </a:lnTo>
                    <a:lnTo>
                      <a:pt x="262" y="130"/>
                    </a:lnTo>
                    <a:lnTo>
                      <a:pt x="266" y="130"/>
                    </a:lnTo>
                    <a:lnTo>
                      <a:pt x="264" y="134"/>
                    </a:lnTo>
                    <a:lnTo>
                      <a:pt x="256" y="138"/>
                    </a:lnTo>
                    <a:lnTo>
                      <a:pt x="244" y="142"/>
                    </a:lnTo>
                    <a:lnTo>
                      <a:pt x="228" y="144"/>
                    </a:lnTo>
                    <a:lnTo>
                      <a:pt x="212" y="148"/>
                    </a:lnTo>
                    <a:lnTo>
                      <a:pt x="212" y="148"/>
                    </a:lnTo>
                    <a:lnTo>
                      <a:pt x="176" y="152"/>
                    </a:lnTo>
                    <a:lnTo>
                      <a:pt x="158" y="156"/>
                    </a:lnTo>
                    <a:lnTo>
                      <a:pt x="144" y="160"/>
                    </a:lnTo>
                    <a:lnTo>
                      <a:pt x="136" y="166"/>
                    </a:lnTo>
                    <a:lnTo>
                      <a:pt x="134" y="168"/>
                    </a:lnTo>
                    <a:lnTo>
                      <a:pt x="134" y="172"/>
                    </a:lnTo>
                    <a:lnTo>
                      <a:pt x="134" y="176"/>
                    </a:lnTo>
                    <a:lnTo>
                      <a:pt x="138" y="178"/>
                    </a:lnTo>
                    <a:lnTo>
                      <a:pt x="152" y="186"/>
                    </a:lnTo>
                    <a:lnTo>
                      <a:pt x="152" y="186"/>
                    </a:lnTo>
                    <a:lnTo>
                      <a:pt x="166" y="190"/>
                    </a:lnTo>
                    <a:lnTo>
                      <a:pt x="178" y="192"/>
                    </a:lnTo>
                    <a:lnTo>
                      <a:pt x="192" y="192"/>
                    </a:lnTo>
                    <a:lnTo>
                      <a:pt x="206" y="190"/>
                    </a:lnTo>
                    <a:lnTo>
                      <a:pt x="234" y="184"/>
                    </a:lnTo>
                    <a:lnTo>
                      <a:pt x="266" y="174"/>
                    </a:lnTo>
                    <a:lnTo>
                      <a:pt x="266" y="174"/>
                    </a:lnTo>
                    <a:lnTo>
                      <a:pt x="282" y="170"/>
                    </a:lnTo>
                    <a:lnTo>
                      <a:pt x="296" y="164"/>
                    </a:lnTo>
                    <a:lnTo>
                      <a:pt x="318" y="154"/>
                    </a:lnTo>
                    <a:lnTo>
                      <a:pt x="328" y="150"/>
                    </a:lnTo>
                    <a:lnTo>
                      <a:pt x="338" y="146"/>
                    </a:lnTo>
                    <a:lnTo>
                      <a:pt x="350" y="146"/>
                    </a:lnTo>
                    <a:lnTo>
                      <a:pt x="360" y="148"/>
                    </a:lnTo>
                    <a:lnTo>
                      <a:pt x="360" y="148"/>
                    </a:lnTo>
                    <a:lnTo>
                      <a:pt x="370" y="150"/>
                    </a:lnTo>
                    <a:lnTo>
                      <a:pt x="378" y="152"/>
                    </a:lnTo>
                    <a:lnTo>
                      <a:pt x="382" y="150"/>
                    </a:lnTo>
                    <a:lnTo>
                      <a:pt x="386" y="148"/>
                    </a:lnTo>
                    <a:lnTo>
                      <a:pt x="388" y="146"/>
                    </a:lnTo>
                    <a:lnTo>
                      <a:pt x="394" y="144"/>
                    </a:lnTo>
                    <a:lnTo>
                      <a:pt x="400" y="144"/>
                    </a:lnTo>
                    <a:lnTo>
                      <a:pt x="410" y="146"/>
                    </a:lnTo>
                    <a:lnTo>
                      <a:pt x="410" y="146"/>
                    </a:lnTo>
                    <a:lnTo>
                      <a:pt x="420" y="150"/>
                    </a:lnTo>
                    <a:lnTo>
                      <a:pt x="430" y="150"/>
                    </a:lnTo>
                    <a:lnTo>
                      <a:pt x="440" y="148"/>
                    </a:lnTo>
                    <a:lnTo>
                      <a:pt x="450" y="144"/>
                    </a:lnTo>
                    <a:lnTo>
                      <a:pt x="460" y="138"/>
                    </a:lnTo>
                    <a:lnTo>
                      <a:pt x="470" y="130"/>
                    </a:lnTo>
                    <a:lnTo>
                      <a:pt x="482" y="120"/>
                    </a:lnTo>
                    <a:lnTo>
                      <a:pt x="492" y="106"/>
                    </a:lnTo>
                    <a:lnTo>
                      <a:pt x="492" y="106"/>
                    </a:lnTo>
                    <a:lnTo>
                      <a:pt x="496" y="100"/>
                    </a:lnTo>
                    <a:lnTo>
                      <a:pt x="500" y="94"/>
                    </a:lnTo>
                    <a:lnTo>
                      <a:pt x="500" y="88"/>
                    </a:lnTo>
                    <a:lnTo>
                      <a:pt x="498" y="84"/>
                    </a:lnTo>
                    <a:lnTo>
                      <a:pt x="496" y="80"/>
                    </a:lnTo>
                    <a:lnTo>
                      <a:pt x="492" y="76"/>
                    </a:lnTo>
                    <a:lnTo>
                      <a:pt x="482" y="70"/>
                    </a:lnTo>
                    <a:lnTo>
                      <a:pt x="470" y="68"/>
                    </a:lnTo>
                    <a:lnTo>
                      <a:pt x="456" y="66"/>
                    </a:lnTo>
                    <a:lnTo>
                      <a:pt x="444" y="68"/>
                    </a:lnTo>
                    <a:lnTo>
                      <a:pt x="436" y="70"/>
                    </a:lnTo>
                    <a:lnTo>
                      <a:pt x="436" y="70"/>
                    </a:lnTo>
                    <a:lnTo>
                      <a:pt x="420" y="76"/>
                    </a:lnTo>
                    <a:lnTo>
                      <a:pt x="406" y="80"/>
                    </a:lnTo>
                    <a:lnTo>
                      <a:pt x="402" y="82"/>
                    </a:lnTo>
                    <a:lnTo>
                      <a:pt x="398" y="80"/>
                    </a:lnTo>
                    <a:lnTo>
                      <a:pt x="398" y="78"/>
                    </a:lnTo>
                    <a:lnTo>
                      <a:pt x="400" y="72"/>
                    </a:lnTo>
                    <a:lnTo>
                      <a:pt x="400" y="72"/>
                    </a:lnTo>
                    <a:lnTo>
                      <a:pt x="400" y="68"/>
                    </a:lnTo>
                    <a:lnTo>
                      <a:pt x="398" y="64"/>
                    </a:lnTo>
                    <a:lnTo>
                      <a:pt x="394" y="62"/>
                    </a:lnTo>
                    <a:lnTo>
                      <a:pt x="390" y="62"/>
                    </a:lnTo>
                    <a:lnTo>
                      <a:pt x="384" y="60"/>
                    </a:lnTo>
                    <a:lnTo>
                      <a:pt x="380" y="60"/>
                    </a:lnTo>
                    <a:lnTo>
                      <a:pt x="380" y="56"/>
                    </a:lnTo>
                    <a:lnTo>
                      <a:pt x="384" y="52"/>
                    </a:lnTo>
                    <a:lnTo>
                      <a:pt x="384" y="52"/>
                    </a:lnTo>
                    <a:lnTo>
                      <a:pt x="388" y="46"/>
                    </a:lnTo>
                    <a:lnTo>
                      <a:pt x="388" y="44"/>
                    </a:lnTo>
                    <a:lnTo>
                      <a:pt x="386" y="42"/>
                    </a:lnTo>
                    <a:lnTo>
                      <a:pt x="382" y="40"/>
                    </a:lnTo>
                    <a:lnTo>
                      <a:pt x="378" y="38"/>
                    </a:lnTo>
                    <a:lnTo>
                      <a:pt x="374" y="34"/>
                    </a:lnTo>
                    <a:lnTo>
                      <a:pt x="372" y="28"/>
                    </a:lnTo>
                    <a:lnTo>
                      <a:pt x="370" y="18"/>
                    </a:lnTo>
                    <a:lnTo>
                      <a:pt x="370" y="18"/>
                    </a:lnTo>
                    <a:lnTo>
                      <a:pt x="368" y="8"/>
                    </a:lnTo>
                    <a:lnTo>
                      <a:pt x="364" y="2"/>
                    </a:lnTo>
                    <a:lnTo>
                      <a:pt x="358" y="0"/>
                    </a:lnTo>
                    <a:lnTo>
                      <a:pt x="350" y="2"/>
                    </a:lnTo>
                    <a:lnTo>
                      <a:pt x="340" y="6"/>
                    </a:lnTo>
                    <a:lnTo>
                      <a:pt x="328" y="12"/>
                    </a:lnTo>
                    <a:lnTo>
                      <a:pt x="300" y="28"/>
                    </a:lnTo>
                    <a:lnTo>
                      <a:pt x="300" y="28"/>
                    </a:lnTo>
                    <a:lnTo>
                      <a:pt x="294" y="32"/>
                    </a:lnTo>
                    <a:lnTo>
                      <a:pt x="292" y="36"/>
                    </a:lnTo>
                    <a:lnTo>
                      <a:pt x="290" y="40"/>
                    </a:lnTo>
                    <a:lnTo>
                      <a:pt x="292" y="42"/>
                    </a:lnTo>
                    <a:lnTo>
                      <a:pt x="298" y="46"/>
                    </a:lnTo>
                    <a:lnTo>
                      <a:pt x="308" y="50"/>
                    </a:lnTo>
                    <a:lnTo>
                      <a:pt x="318" y="54"/>
                    </a:lnTo>
                    <a:lnTo>
                      <a:pt x="326" y="58"/>
                    </a:lnTo>
                    <a:lnTo>
                      <a:pt x="328" y="60"/>
                    </a:lnTo>
                    <a:lnTo>
                      <a:pt x="328" y="64"/>
                    </a:lnTo>
                    <a:lnTo>
                      <a:pt x="328" y="66"/>
                    </a:lnTo>
                    <a:lnTo>
                      <a:pt x="322" y="70"/>
                    </a:lnTo>
                    <a:lnTo>
                      <a:pt x="322" y="70"/>
                    </a:lnTo>
                    <a:close/>
                  </a:path>
                </a:pathLst>
              </a:custGeom>
              <a:grpFill/>
              <a:ln w="6350">
                <a:noFill/>
                <a:round/>
                <a:headEnd/>
                <a:tailEnd/>
              </a:ln>
            </p:spPr>
            <p:txBody>
              <a:bodyPr/>
              <a:lstStyle/>
              <a:p>
                <a:endParaRPr lang="en-US" b="1" dirty="0"/>
              </a:p>
            </p:txBody>
          </p:sp>
          <p:sp>
            <p:nvSpPr>
              <p:cNvPr id="32" name="Freeform 6074">
                <a:extLst>
                  <a:ext uri="{FF2B5EF4-FFF2-40B4-BE49-F238E27FC236}">
                    <a16:creationId xmlns:a16="http://schemas.microsoft.com/office/drawing/2014/main" id="{71C337CA-3C3F-4191-9533-004D6CC8448F}"/>
                  </a:ext>
                </a:extLst>
              </p:cNvPr>
              <p:cNvSpPr>
                <a:spLocks/>
              </p:cNvSpPr>
              <p:nvPr/>
            </p:nvSpPr>
            <p:spPr bwMode="auto">
              <a:xfrm>
                <a:off x="2233930" y="3139123"/>
                <a:ext cx="278130" cy="109220"/>
              </a:xfrm>
              <a:custGeom>
                <a:avLst/>
                <a:gdLst/>
                <a:ahLst/>
                <a:cxnLst>
                  <a:cxn ang="0">
                    <a:pos x="416" y="160"/>
                  </a:cxn>
                  <a:cxn ang="0">
                    <a:pos x="436" y="156"/>
                  </a:cxn>
                  <a:cxn ang="0">
                    <a:pos x="428" y="148"/>
                  </a:cxn>
                  <a:cxn ang="0">
                    <a:pos x="414" y="136"/>
                  </a:cxn>
                  <a:cxn ang="0">
                    <a:pos x="384" y="126"/>
                  </a:cxn>
                  <a:cxn ang="0">
                    <a:pos x="374" y="120"/>
                  </a:cxn>
                  <a:cxn ang="0">
                    <a:pos x="376" y="108"/>
                  </a:cxn>
                  <a:cxn ang="0">
                    <a:pos x="358" y="106"/>
                  </a:cxn>
                  <a:cxn ang="0">
                    <a:pos x="350" y="100"/>
                  </a:cxn>
                  <a:cxn ang="0">
                    <a:pos x="338" y="100"/>
                  </a:cxn>
                  <a:cxn ang="0">
                    <a:pos x="326" y="92"/>
                  </a:cxn>
                  <a:cxn ang="0">
                    <a:pos x="300" y="68"/>
                  </a:cxn>
                  <a:cxn ang="0">
                    <a:pos x="300" y="76"/>
                  </a:cxn>
                  <a:cxn ang="0">
                    <a:pos x="292" y="64"/>
                  </a:cxn>
                  <a:cxn ang="0">
                    <a:pos x="286" y="60"/>
                  </a:cxn>
                  <a:cxn ang="0">
                    <a:pos x="260" y="48"/>
                  </a:cxn>
                  <a:cxn ang="0">
                    <a:pos x="230" y="40"/>
                  </a:cxn>
                  <a:cxn ang="0">
                    <a:pos x="216" y="28"/>
                  </a:cxn>
                  <a:cxn ang="0">
                    <a:pos x="194" y="14"/>
                  </a:cxn>
                  <a:cxn ang="0">
                    <a:pos x="180" y="8"/>
                  </a:cxn>
                  <a:cxn ang="0">
                    <a:pos x="164" y="8"/>
                  </a:cxn>
                  <a:cxn ang="0">
                    <a:pos x="150" y="0"/>
                  </a:cxn>
                  <a:cxn ang="0">
                    <a:pos x="136" y="4"/>
                  </a:cxn>
                  <a:cxn ang="0">
                    <a:pos x="112" y="0"/>
                  </a:cxn>
                  <a:cxn ang="0">
                    <a:pos x="92" y="10"/>
                  </a:cxn>
                  <a:cxn ang="0">
                    <a:pos x="56" y="18"/>
                  </a:cxn>
                  <a:cxn ang="0">
                    <a:pos x="24" y="42"/>
                  </a:cxn>
                  <a:cxn ang="0">
                    <a:pos x="24" y="58"/>
                  </a:cxn>
                  <a:cxn ang="0">
                    <a:pos x="2" y="66"/>
                  </a:cxn>
                  <a:cxn ang="0">
                    <a:pos x="4" y="72"/>
                  </a:cxn>
                  <a:cxn ang="0">
                    <a:pos x="18" y="72"/>
                  </a:cxn>
                  <a:cxn ang="0">
                    <a:pos x="24" y="72"/>
                  </a:cxn>
                  <a:cxn ang="0">
                    <a:pos x="40" y="62"/>
                  </a:cxn>
                  <a:cxn ang="0">
                    <a:pos x="70" y="44"/>
                  </a:cxn>
                  <a:cxn ang="0">
                    <a:pos x="92" y="30"/>
                  </a:cxn>
                  <a:cxn ang="0">
                    <a:pos x="132" y="32"/>
                  </a:cxn>
                  <a:cxn ang="0">
                    <a:pos x="124" y="38"/>
                  </a:cxn>
                  <a:cxn ang="0">
                    <a:pos x="118" y="46"/>
                  </a:cxn>
                  <a:cxn ang="0">
                    <a:pos x="164" y="58"/>
                  </a:cxn>
                  <a:cxn ang="0">
                    <a:pos x="186" y="62"/>
                  </a:cxn>
                  <a:cxn ang="0">
                    <a:pos x="214" y="80"/>
                  </a:cxn>
                  <a:cxn ang="0">
                    <a:pos x="242" y="84"/>
                  </a:cxn>
                  <a:cxn ang="0">
                    <a:pos x="256" y="94"/>
                  </a:cxn>
                  <a:cxn ang="0">
                    <a:pos x="268" y="120"/>
                  </a:cxn>
                  <a:cxn ang="0">
                    <a:pos x="288" y="128"/>
                  </a:cxn>
                  <a:cxn ang="0">
                    <a:pos x="318" y="136"/>
                  </a:cxn>
                  <a:cxn ang="0">
                    <a:pos x="310" y="150"/>
                  </a:cxn>
                  <a:cxn ang="0">
                    <a:pos x="290" y="168"/>
                  </a:cxn>
                  <a:cxn ang="0">
                    <a:pos x="348" y="164"/>
                  </a:cxn>
                  <a:cxn ang="0">
                    <a:pos x="382" y="170"/>
                  </a:cxn>
                  <a:cxn ang="0">
                    <a:pos x="400" y="166"/>
                  </a:cxn>
                </a:cxnLst>
                <a:rect l="0" t="0" r="r" b="b"/>
                <a:pathLst>
                  <a:path w="438" h="172">
                    <a:moveTo>
                      <a:pt x="400" y="166"/>
                    </a:moveTo>
                    <a:lnTo>
                      <a:pt x="400" y="166"/>
                    </a:lnTo>
                    <a:lnTo>
                      <a:pt x="410" y="162"/>
                    </a:lnTo>
                    <a:lnTo>
                      <a:pt x="416" y="160"/>
                    </a:lnTo>
                    <a:lnTo>
                      <a:pt x="426" y="160"/>
                    </a:lnTo>
                    <a:lnTo>
                      <a:pt x="432" y="162"/>
                    </a:lnTo>
                    <a:lnTo>
                      <a:pt x="436" y="156"/>
                    </a:lnTo>
                    <a:lnTo>
                      <a:pt x="436" y="156"/>
                    </a:lnTo>
                    <a:lnTo>
                      <a:pt x="438" y="152"/>
                    </a:lnTo>
                    <a:lnTo>
                      <a:pt x="438" y="150"/>
                    </a:lnTo>
                    <a:lnTo>
                      <a:pt x="434" y="150"/>
                    </a:lnTo>
                    <a:lnTo>
                      <a:pt x="428" y="148"/>
                    </a:lnTo>
                    <a:lnTo>
                      <a:pt x="424" y="146"/>
                    </a:lnTo>
                    <a:lnTo>
                      <a:pt x="420" y="144"/>
                    </a:lnTo>
                    <a:lnTo>
                      <a:pt x="420" y="144"/>
                    </a:lnTo>
                    <a:lnTo>
                      <a:pt x="414" y="136"/>
                    </a:lnTo>
                    <a:lnTo>
                      <a:pt x="410" y="132"/>
                    </a:lnTo>
                    <a:lnTo>
                      <a:pt x="400" y="128"/>
                    </a:lnTo>
                    <a:lnTo>
                      <a:pt x="384" y="126"/>
                    </a:lnTo>
                    <a:lnTo>
                      <a:pt x="384" y="126"/>
                    </a:lnTo>
                    <a:lnTo>
                      <a:pt x="372" y="124"/>
                    </a:lnTo>
                    <a:lnTo>
                      <a:pt x="370" y="124"/>
                    </a:lnTo>
                    <a:lnTo>
                      <a:pt x="372" y="122"/>
                    </a:lnTo>
                    <a:lnTo>
                      <a:pt x="374" y="120"/>
                    </a:lnTo>
                    <a:lnTo>
                      <a:pt x="376" y="116"/>
                    </a:lnTo>
                    <a:lnTo>
                      <a:pt x="376" y="112"/>
                    </a:lnTo>
                    <a:lnTo>
                      <a:pt x="376" y="112"/>
                    </a:lnTo>
                    <a:lnTo>
                      <a:pt x="376" y="108"/>
                    </a:lnTo>
                    <a:lnTo>
                      <a:pt x="374" y="108"/>
                    </a:lnTo>
                    <a:lnTo>
                      <a:pt x="368" y="106"/>
                    </a:lnTo>
                    <a:lnTo>
                      <a:pt x="362" y="106"/>
                    </a:lnTo>
                    <a:lnTo>
                      <a:pt x="358" y="106"/>
                    </a:lnTo>
                    <a:lnTo>
                      <a:pt x="356" y="104"/>
                    </a:lnTo>
                    <a:lnTo>
                      <a:pt x="356" y="104"/>
                    </a:lnTo>
                    <a:lnTo>
                      <a:pt x="352" y="102"/>
                    </a:lnTo>
                    <a:lnTo>
                      <a:pt x="350" y="100"/>
                    </a:lnTo>
                    <a:lnTo>
                      <a:pt x="344" y="102"/>
                    </a:lnTo>
                    <a:lnTo>
                      <a:pt x="340" y="102"/>
                    </a:lnTo>
                    <a:lnTo>
                      <a:pt x="338" y="102"/>
                    </a:lnTo>
                    <a:lnTo>
                      <a:pt x="338" y="100"/>
                    </a:lnTo>
                    <a:lnTo>
                      <a:pt x="338" y="100"/>
                    </a:lnTo>
                    <a:lnTo>
                      <a:pt x="334" y="96"/>
                    </a:lnTo>
                    <a:lnTo>
                      <a:pt x="332" y="94"/>
                    </a:lnTo>
                    <a:lnTo>
                      <a:pt x="326" y="92"/>
                    </a:lnTo>
                    <a:lnTo>
                      <a:pt x="320" y="86"/>
                    </a:lnTo>
                    <a:lnTo>
                      <a:pt x="320" y="86"/>
                    </a:lnTo>
                    <a:lnTo>
                      <a:pt x="304" y="70"/>
                    </a:lnTo>
                    <a:lnTo>
                      <a:pt x="300" y="68"/>
                    </a:lnTo>
                    <a:lnTo>
                      <a:pt x="300" y="70"/>
                    </a:lnTo>
                    <a:lnTo>
                      <a:pt x="300" y="72"/>
                    </a:lnTo>
                    <a:lnTo>
                      <a:pt x="300" y="72"/>
                    </a:lnTo>
                    <a:lnTo>
                      <a:pt x="300" y="76"/>
                    </a:lnTo>
                    <a:lnTo>
                      <a:pt x="300" y="76"/>
                    </a:lnTo>
                    <a:lnTo>
                      <a:pt x="296" y="76"/>
                    </a:lnTo>
                    <a:lnTo>
                      <a:pt x="294" y="70"/>
                    </a:lnTo>
                    <a:lnTo>
                      <a:pt x="292" y="64"/>
                    </a:lnTo>
                    <a:lnTo>
                      <a:pt x="292" y="64"/>
                    </a:lnTo>
                    <a:lnTo>
                      <a:pt x="292" y="62"/>
                    </a:lnTo>
                    <a:lnTo>
                      <a:pt x="292" y="60"/>
                    </a:lnTo>
                    <a:lnTo>
                      <a:pt x="286" y="60"/>
                    </a:lnTo>
                    <a:lnTo>
                      <a:pt x="276" y="56"/>
                    </a:lnTo>
                    <a:lnTo>
                      <a:pt x="268" y="54"/>
                    </a:lnTo>
                    <a:lnTo>
                      <a:pt x="260" y="48"/>
                    </a:lnTo>
                    <a:lnTo>
                      <a:pt x="260" y="48"/>
                    </a:lnTo>
                    <a:lnTo>
                      <a:pt x="252" y="42"/>
                    </a:lnTo>
                    <a:lnTo>
                      <a:pt x="244" y="40"/>
                    </a:lnTo>
                    <a:lnTo>
                      <a:pt x="234" y="40"/>
                    </a:lnTo>
                    <a:lnTo>
                      <a:pt x="230" y="40"/>
                    </a:lnTo>
                    <a:lnTo>
                      <a:pt x="226" y="38"/>
                    </a:lnTo>
                    <a:lnTo>
                      <a:pt x="220" y="34"/>
                    </a:lnTo>
                    <a:lnTo>
                      <a:pt x="216" y="28"/>
                    </a:lnTo>
                    <a:lnTo>
                      <a:pt x="216" y="28"/>
                    </a:lnTo>
                    <a:lnTo>
                      <a:pt x="210" y="20"/>
                    </a:lnTo>
                    <a:lnTo>
                      <a:pt x="204" y="16"/>
                    </a:lnTo>
                    <a:lnTo>
                      <a:pt x="200" y="14"/>
                    </a:lnTo>
                    <a:lnTo>
                      <a:pt x="194" y="14"/>
                    </a:lnTo>
                    <a:lnTo>
                      <a:pt x="186" y="14"/>
                    </a:lnTo>
                    <a:lnTo>
                      <a:pt x="182" y="12"/>
                    </a:lnTo>
                    <a:lnTo>
                      <a:pt x="180" y="8"/>
                    </a:lnTo>
                    <a:lnTo>
                      <a:pt x="180" y="8"/>
                    </a:lnTo>
                    <a:lnTo>
                      <a:pt x="176" y="6"/>
                    </a:lnTo>
                    <a:lnTo>
                      <a:pt x="174" y="4"/>
                    </a:lnTo>
                    <a:lnTo>
                      <a:pt x="168" y="6"/>
                    </a:lnTo>
                    <a:lnTo>
                      <a:pt x="164" y="8"/>
                    </a:lnTo>
                    <a:lnTo>
                      <a:pt x="160" y="6"/>
                    </a:lnTo>
                    <a:lnTo>
                      <a:pt x="156" y="4"/>
                    </a:lnTo>
                    <a:lnTo>
                      <a:pt x="156" y="4"/>
                    </a:lnTo>
                    <a:lnTo>
                      <a:pt x="150" y="0"/>
                    </a:lnTo>
                    <a:lnTo>
                      <a:pt x="148" y="2"/>
                    </a:lnTo>
                    <a:lnTo>
                      <a:pt x="146" y="2"/>
                    </a:lnTo>
                    <a:lnTo>
                      <a:pt x="142" y="4"/>
                    </a:lnTo>
                    <a:lnTo>
                      <a:pt x="136" y="4"/>
                    </a:lnTo>
                    <a:lnTo>
                      <a:pt x="126" y="2"/>
                    </a:lnTo>
                    <a:lnTo>
                      <a:pt x="126" y="2"/>
                    </a:lnTo>
                    <a:lnTo>
                      <a:pt x="118" y="0"/>
                    </a:lnTo>
                    <a:lnTo>
                      <a:pt x="112" y="0"/>
                    </a:lnTo>
                    <a:lnTo>
                      <a:pt x="108" y="2"/>
                    </a:lnTo>
                    <a:lnTo>
                      <a:pt x="104" y="4"/>
                    </a:lnTo>
                    <a:lnTo>
                      <a:pt x="98" y="8"/>
                    </a:lnTo>
                    <a:lnTo>
                      <a:pt x="92" y="10"/>
                    </a:lnTo>
                    <a:lnTo>
                      <a:pt x="86" y="10"/>
                    </a:lnTo>
                    <a:lnTo>
                      <a:pt x="86" y="10"/>
                    </a:lnTo>
                    <a:lnTo>
                      <a:pt x="68" y="14"/>
                    </a:lnTo>
                    <a:lnTo>
                      <a:pt x="56" y="18"/>
                    </a:lnTo>
                    <a:lnTo>
                      <a:pt x="44" y="22"/>
                    </a:lnTo>
                    <a:lnTo>
                      <a:pt x="36" y="28"/>
                    </a:lnTo>
                    <a:lnTo>
                      <a:pt x="28" y="34"/>
                    </a:lnTo>
                    <a:lnTo>
                      <a:pt x="24" y="42"/>
                    </a:lnTo>
                    <a:lnTo>
                      <a:pt x="22" y="48"/>
                    </a:lnTo>
                    <a:lnTo>
                      <a:pt x="24" y="54"/>
                    </a:lnTo>
                    <a:lnTo>
                      <a:pt x="24" y="54"/>
                    </a:lnTo>
                    <a:lnTo>
                      <a:pt x="24" y="58"/>
                    </a:lnTo>
                    <a:lnTo>
                      <a:pt x="22" y="60"/>
                    </a:lnTo>
                    <a:lnTo>
                      <a:pt x="14" y="62"/>
                    </a:lnTo>
                    <a:lnTo>
                      <a:pt x="4" y="64"/>
                    </a:lnTo>
                    <a:lnTo>
                      <a:pt x="2" y="66"/>
                    </a:lnTo>
                    <a:lnTo>
                      <a:pt x="0" y="68"/>
                    </a:lnTo>
                    <a:lnTo>
                      <a:pt x="0" y="68"/>
                    </a:lnTo>
                    <a:lnTo>
                      <a:pt x="2" y="70"/>
                    </a:lnTo>
                    <a:lnTo>
                      <a:pt x="4" y="72"/>
                    </a:lnTo>
                    <a:lnTo>
                      <a:pt x="8" y="72"/>
                    </a:lnTo>
                    <a:lnTo>
                      <a:pt x="14" y="72"/>
                    </a:lnTo>
                    <a:lnTo>
                      <a:pt x="16" y="72"/>
                    </a:lnTo>
                    <a:lnTo>
                      <a:pt x="18" y="72"/>
                    </a:lnTo>
                    <a:lnTo>
                      <a:pt x="18" y="72"/>
                    </a:lnTo>
                    <a:lnTo>
                      <a:pt x="18" y="74"/>
                    </a:lnTo>
                    <a:lnTo>
                      <a:pt x="20" y="74"/>
                    </a:lnTo>
                    <a:lnTo>
                      <a:pt x="24" y="72"/>
                    </a:lnTo>
                    <a:lnTo>
                      <a:pt x="30" y="68"/>
                    </a:lnTo>
                    <a:lnTo>
                      <a:pt x="38" y="68"/>
                    </a:lnTo>
                    <a:lnTo>
                      <a:pt x="38" y="68"/>
                    </a:lnTo>
                    <a:lnTo>
                      <a:pt x="40" y="62"/>
                    </a:lnTo>
                    <a:lnTo>
                      <a:pt x="42" y="58"/>
                    </a:lnTo>
                    <a:lnTo>
                      <a:pt x="52" y="54"/>
                    </a:lnTo>
                    <a:lnTo>
                      <a:pt x="62" y="48"/>
                    </a:lnTo>
                    <a:lnTo>
                      <a:pt x="70" y="44"/>
                    </a:lnTo>
                    <a:lnTo>
                      <a:pt x="76" y="40"/>
                    </a:lnTo>
                    <a:lnTo>
                      <a:pt x="76" y="40"/>
                    </a:lnTo>
                    <a:lnTo>
                      <a:pt x="84" y="34"/>
                    </a:lnTo>
                    <a:lnTo>
                      <a:pt x="92" y="30"/>
                    </a:lnTo>
                    <a:lnTo>
                      <a:pt x="100" y="28"/>
                    </a:lnTo>
                    <a:lnTo>
                      <a:pt x="108" y="28"/>
                    </a:lnTo>
                    <a:lnTo>
                      <a:pt x="124" y="28"/>
                    </a:lnTo>
                    <a:lnTo>
                      <a:pt x="132" y="32"/>
                    </a:lnTo>
                    <a:lnTo>
                      <a:pt x="132" y="32"/>
                    </a:lnTo>
                    <a:lnTo>
                      <a:pt x="134" y="34"/>
                    </a:lnTo>
                    <a:lnTo>
                      <a:pt x="132" y="36"/>
                    </a:lnTo>
                    <a:lnTo>
                      <a:pt x="124" y="38"/>
                    </a:lnTo>
                    <a:lnTo>
                      <a:pt x="116" y="42"/>
                    </a:lnTo>
                    <a:lnTo>
                      <a:pt x="116" y="44"/>
                    </a:lnTo>
                    <a:lnTo>
                      <a:pt x="118" y="46"/>
                    </a:lnTo>
                    <a:lnTo>
                      <a:pt x="118" y="46"/>
                    </a:lnTo>
                    <a:lnTo>
                      <a:pt x="126" y="52"/>
                    </a:lnTo>
                    <a:lnTo>
                      <a:pt x="134" y="56"/>
                    </a:lnTo>
                    <a:lnTo>
                      <a:pt x="146" y="58"/>
                    </a:lnTo>
                    <a:lnTo>
                      <a:pt x="164" y="58"/>
                    </a:lnTo>
                    <a:lnTo>
                      <a:pt x="164" y="58"/>
                    </a:lnTo>
                    <a:lnTo>
                      <a:pt x="174" y="58"/>
                    </a:lnTo>
                    <a:lnTo>
                      <a:pt x="180" y="60"/>
                    </a:lnTo>
                    <a:lnTo>
                      <a:pt x="186" y="62"/>
                    </a:lnTo>
                    <a:lnTo>
                      <a:pt x="190" y="66"/>
                    </a:lnTo>
                    <a:lnTo>
                      <a:pt x="200" y="74"/>
                    </a:lnTo>
                    <a:lnTo>
                      <a:pt x="206" y="78"/>
                    </a:lnTo>
                    <a:lnTo>
                      <a:pt x="214" y="80"/>
                    </a:lnTo>
                    <a:lnTo>
                      <a:pt x="214" y="80"/>
                    </a:lnTo>
                    <a:lnTo>
                      <a:pt x="222" y="84"/>
                    </a:lnTo>
                    <a:lnTo>
                      <a:pt x="230" y="84"/>
                    </a:lnTo>
                    <a:lnTo>
                      <a:pt x="242" y="84"/>
                    </a:lnTo>
                    <a:lnTo>
                      <a:pt x="246" y="84"/>
                    </a:lnTo>
                    <a:lnTo>
                      <a:pt x="250" y="86"/>
                    </a:lnTo>
                    <a:lnTo>
                      <a:pt x="252" y="88"/>
                    </a:lnTo>
                    <a:lnTo>
                      <a:pt x="256" y="94"/>
                    </a:lnTo>
                    <a:lnTo>
                      <a:pt x="256" y="94"/>
                    </a:lnTo>
                    <a:lnTo>
                      <a:pt x="260" y="106"/>
                    </a:lnTo>
                    <a:lnTo>
                      <a:pt x="266" y="116"/>
                    </a:lnTo>
                    <a:lnTo>
                      <a:pt x="268" y="120"/>
                    </a:lnTo>
                    <a:lnTo>
                      <a:pt x="274" y="124"/>
                    </a:lnTo>
                    <a:lnTo>
                      <a:pt x="280" y="126"/>
                    </a:lnTo>
                    <a:lnTo>
                      <a:pt x="288" y="128"/>
                    </a:lnTo>
                    <a:lnTo>
                      <a:pt x="288" y="128"/>
                    </a:lnTo>
                    <a:lnTo>
                      <a:pt x="304" y="128"/>
                    </a:lnTo>
                    <a:lnTo>
                      <a:pt x="310" y="130"/>
                    </a:lnTo>
                    <a:lnTo>
                      <a:pt x="316" y="134"/>
                    </a:lnTo>
                    <a:lnTo>
                      <a:pt x="318" y="136"/>
                    </a:lnTo>
                    <a:lnTo>
                      <a:pt x="318" y="140"/>
                    </a:lnTo>
                    <a:lnTo>
                      <a:pt x="316" y="144"/>
                    </a:lnTo>
                    <a:lnTo>
                      <a:pt x="310" y="150"/>
                    </a:lnTo>
                    <a:lnTo>
                      <a:pt x="310" y="150"/>
                    </a:lnTo>
                    <a:lnTo>
                      <a:pt x="298" y="158"/>
                    </a:lnTo>
                    <a:lnTo>
                      <a:pt x="292" y="162"/>
                    </a:lnTo>
                    <a:lnTo>
                      <a:pt x="290" y="166"/>
                    </a:lnTo>
                    <a:lnTo>
                      <a:pt x="290" y="168"/>
                    </a:lnTo>
                    <a:lnTo>
                      <a:pt x="296" y="170"/>
                    </a:lnTo>
                    <a:lnTo>
                      <a:pt x="328" y="166"/>
                    </a:lnTo>
                    <a:lnTo>
                      <a:pt x="328" y="166"/>
                    </a:lnTo>
                    <a:lnTo>
                      <a:pt x="348" y="164"/>
                    </a:lnTo>
                    <a:lnTo>
                      <a:pt x="360" y="166"/>
                    </a:lnTo>
                    <a:lnTo>
                      <a:pt x="370" y="166"/>
                    </a:lnTo>
                    <a:lnTo>
                      <a:pt x="376" y="168"/>
                    </a:lnTo>
                    <a:lnTo>
                      <a:pt x="382" y="170"/>
                    </a:lnTo>
                    <a:lnTo>
                      <a:pt x="386" y="172"/>
                    </a:lnTo>
                    <a:lnTo>
                      <a:pt x="392" y="170"/>
                    </a:lnTo>
                    <a:lnTo>
                      <a:pt x="400" y="166"/>
                    </a:lnTo>
                    <a:lnTo>
                      <a:pt x="400" y="166"/>
                    </a:lnTo>
                    <a:close/>
                  </a:path>
                </a:pathLst>
              </a:custGeom>
              <a:grpFill/>
              <a:ln w="6350">
                <a:noFill/>
                <a:round/>
                <a:headEnd/>
                <a:tailEnd/>
              </a:ln>
            </p:spPr>
            <p:txBody>
              <a:bodyPr/>
              <a:lstStyle/>
              <a:p>
                <a:endParaRPr lang="en-US" b="1" dirty="0"/>
              </a:p>
            </p:txBody>
          </p:sp>
          <p:sp>
            <p:nvSpPr>
              <p:cNvPr id="33" name="Freeform 6084">
                <a:extLst>
                  <a:ext uri="{FF2B5EF4-FFF2-40B4-BE49-F238E27FC236}">
                    <a16:creationId xmlns:a16="http://schemas.microsoft.com/office/drawing/2014/main" id="{CFB3B249-F8E7-4700-805E-A65468163D53}"/>
                  </a:ext>
                </a:extLst>
              </p:cNvPr>
              <p:cNvSpPr>
                <a:spLocks/>
              </p:cNvSpPr>
              <p:nvPr/>
            </p:nvSpPr>
            <p:spPr bwMode="auto">
              <a:xfrm>
                <a:off x="2791460" y="3296603"/>
                <a:ext cx="5080" cy="5080"/>
              </a:xfrm>
              <a:custGeom>
                <a:avLst/>
                <a:gdLst/>
                <a:ahLst/>
                <a:cxnLst>
                  <a:cxn ang="0">
                    <a:pos x="0" y="6"/>
                  </a:cxn>
                  <a:cxn ang="0">
                    <a:pos x="0" y="6"/>
                  </a:cxn>
                  <a:cxn ang="0">
                    <a:pos x="0" y="8"/>
                  </a:cxn>
                  <a:cxn ang="0">
                    <a:pos x="4" y="6"/>
                  </a:cxn>
                  <a:cxn ang="0">
                    <a:pos x="6" y="4"/>
                  </a:cxn>
                  <a:cxn ang="0">
                    <a:pos x="8" y="2"/>
                  </a:cxn>
                  <a:cxn ang="0">
                    <a:pos x="8" y="2"/>
                  </a:cxn>
                  <a:cxn ang="0">
                    <a:pos x="6" y="0"/>
                  </a:cxn>
                  <a:cxn ang="0">
                    <a:pos x="2" y="2"/>
                  </a:cxn>
                  <a:cxn ang="0">
                    <a:pos x="0" y="4"/>
                  </a:cxn>
                  <a:cxn ang="0">
                    <a:pos x="0" y="6"/>
                  </a:cxn>
                  <a:cxn ang="0">
                    <a:pos x="0" y="6"/>
                  </a:cxn>
                </a:cxnLst>
                <a:rect l="0" t="0" r="r" b="b"/>
                <a:pathLst>
                  <a:path w="8" h="8">
                    <a:moveTo>
                      <a:pt x="0" y="6"/>
                    </a:moveTo>
                    <a:lnTo>
                      <a:pt x="0" y="6"/>
                    </a:lnTo>
                    <a:lnTo>
                      <a:pt x="0" y="8"/>
                    </a:lnTo>
                    <a:lnTo>
                      <a:pt x="4" y="6"/>
                    </a:lnTo>
                    <a:lnTo>
                      <a:pt x="6" y="4"/>
                    </a:lnTo>
                    <a:lnTo>
                      <a:pt x="8" y="2"/>
                    </a:lnTo>
                    <a:lnTo>
                      <a:pt x="8" y="2"/>
                    </a:lnTo>
                    <a:lnTo>
                      <a:pt x="6" y="0"/>
                    </a:lnTo>
                    <a:lnTo>
                      <a:pt x="2" y="2"/>
                    </a:lnTo>
                    <a:lnTo>
                      <a:pt x="0" y="4"/>
                    </a:lnTo>
                    <a:lnTo>
                      <a:pt x="0" y="6"/>
                    </a:lnTo>
                    <a:lnTo>
                      <a:pt x="0" y="6"/>
                    </a:lnTo>
                    <a:close/>
                  </a:path>
                </a:pathLst>
              </a:custGeom>
              <a:grpFill/>
              <a:ln w="6350">
                <a:noFill/>
                <a:round/>
                <a:headEnd/>
                <a:tailEnd/>
              </a:ln>
            </p:spPr>
            <p:txBody>
              <a:bodyPr/>
              <a:lstStyle/>
              <a:p>
                <a:endParaRPr lang="en-US" b="1" dirty="0"/>
              </a:p>
            </p:txBody>
          </p:sp>
          <p:sp>
            <p:nvSpPr>
              <p:cNvPr id="34" name="Freeform 6086">
                <a:extLst>
                  <a:ext uri="{FF2B5EF4-FFF2-40B4-BE49-F238E27FC236}">
                    <a16:creationId xmlns:a16="http://schemas.microsoft.com/office/drawing/2014/main" id="{300E0473-EF92-410D-949E-8C990BF8A828}"/>
                  </a:ext>
                </a:extLst>
              </p:cNvPr>
              <p:cNvSpPr>
                <a:spLocks noEditPoints="1"/>
              </p:cNvSpPr>
              <p:nvPr/>
            </p:nvSpPr>
            <p:spPr bwMode="auto">
              <a:xfrm>
                <a:off x="93979" y="1296353"/>
                <a:ext cx="2874010" cy="2354580"/>
              </a:xfrm>
              <a:custGeom>
                <a:avLst/>
                <a:gdLst/>
                <a:ahLst/>
                <a:cxnLst>
                  <a:cxn ang="0">
                    <a:pos x="3400" y="3516"/>
                  </a:cxn>
                  <a:cxn ang="0">
                    <a:pos x="3292" y="3276"/>
                  </a:cxn>
                  <a:cxn ang="0">
                    <a:pos x="3246" y="3102"/>
                  </a:cxn>
                  <a:cxn ang="0">
                    <a:pos x="3116" y="3080"/>
                  </a:cxn>
                  <a:cxn ang="0">
                    <a:pos x="2830" y="2916"/>
                  </a:cxn>
                  <a:cxn ang="0">
                    <a:pos x="3078" y="2572"/>
                  </a:cxn>
                  <a:cxn ang="0">
                    <a:pos x="3134" y="2554"/>
                  </a:cxn>
                  <a:cxn ang="0">
                    <a:pos x="3436" y="2646"/>
                  </a:cxn>
                  <a:cxn ang="0">
                    <a:pos x="3526" y="2642"/>
                  </a:cxn>
                  <a:cxn ang="0">
                    <a:pos x="3686" y="2282"/>
                  </a:cxn>
                  <a:cxn ang="0">
                    <a:pos x="3698" y="2162"/>
                  </a:cxn>
                  <a:cxn ang="0">
                    <a:pos x="3748" y="2092"/>
                  </a:cxn>
                  <a:cxn ang="0">
                    <a:pos x="3924" y="1928"/>
                  </a:cxn>
                  <a:cxn ang="0">
                    <a:pos x="4006" y="1782"/>
                  </a:cxn>
                  <a:cxn ang="0">
                    <a:pos x="4138" y="1824"/>
                  </a:cxn>
                  <a:cxn ang="0">
                    <a:pos x="4150" y="1496"/>
                  </a:cxn>
                  <a:cxn ang="0">
                    <a:pos x="4522" y="1296"/>
                  </a:cxn>
                  <a:cxn ang="0">
                    <a:pos x="4314" y="1090"/>
                  </a:cxn>
                  <a:cxn ang="0">
                    <a:pos x="4060" y="934"/>
                  </a:cxn>
                  <a:cxn ang="0">
                    <a:pos x="3720" y="680"/>
                  </a:cxn>
                  <a:cxn ang="0">
                    <a:pos x="3570" y="1166"/>
                  </a:cxn>
                  <a:cxn ang="0">
                    <a:pos x="3346" y="1132"/>
                  </a:cxn>
                  <a:cxn ang="0">
                    <a:pos x="3060" y="648"/>
                  </a:cxn>
                  <a:cxn ang="0">
                    <a:pos x="3304" y="420"/>
                  </a:cxn>
                  <a:cxn ang="0">
                    <a:pos x="3452" y="258"/>
                  </a:cxn>
                  <a:cxn ang="0">
                    <a:pos x="3282" y="322"/>
                  </a:cxn>
                  <a:cxn ang="0">
                    <a:pos x="3048" y="164"/>
                  </a:cxn>
                  <a:cxn ang="0">
                    <a:pos x="2954" y="232"/>
                  </a:cxn>
                  <a:cxn ang="0">
                    <a:pos x="2726" y="298"/>
                  </a:cxn>
                  <a:cxn ang="0">
                    <a:pos x="2330" y="286"/>
                  </a:cxn>
                  <a:cxn ang="0">
                    <a:pos x="1732" y="136"/>
                  </a:cxn>
                  <a:cxn ang="0">
                    <a:pos x="1406" y="178"/>
                  </a:cxn>
                  <a:cxn ang="0">
                    <a:pos x="636" y="94"/>
                  </a:cxn>
                  <a:cxn ang="0">
                    <a:pos x="54" y="266"/>
                  </a:cxn>
                  <a:cxn ang="0">
                    <a:pos x="28" y="440"/>
                  </a:cxn>
                  <a:cxn ang="0">
                    <a:pos x="270" y="598"/>
                  </a:cxn>
                  <a:cxn ang="0">
                    <a:pos x="246" y="900"/>
                  </a:cxn>
                  <a:cxn ang="0">
                    <a:pos x="218" y="1124"/>
                  </a:cxn>
                  <a:cxn ang="0">
                    <a:pos x="548" y="956"/>
                  </a:cxn>
                  <a:cxn ang="0">
                    <a:pos x="648" y="882"/>
                  </a:cxn>
                  <a:cxn ang="0">
                    <a:pos x="1136" y="842"/>
                  </a:cxn>
                  <a:cxn ang="0">
                    <a:pos x="1412" y="1020"/>
                  </a:cxn>
                  <a:cxn ang="0">
                    <a:pos x="1524" y="1162"/>
                  </a:cxn>
                  <a:cxn ang="0">
                    <a:pos x="1646" y="1306"/>
                  </a:cxn>
                  <a:cxn ang="0">
                    <a:pos x="1750" y="1434"/>
                  </a:cxn>
                  <a:cxn ang="0">
                    <a:pos x="1840" y="1570"/>
                  </a:cxn>
                  <a:cxn ang="0">
                    <a:pos x="1838" y="2170"/>
                  </a:cxn>
                  <a:cxn ang="0">
                    <a:pos x="2146" y="2682"/>
                  </a:cxn>
                  <a:cxn ang="0">
                    <a:pos x="2168" y="2564"/>
                  </a:cxn>
                  <a:cxn ang="0">
                    <a:pos x="2530" y="2998"/>
                  </a:cxn>
                  <a:cxn ang="0">
                    <a:pos x="3202" y="3400"/>
                  </a:cxn>
                  <a:cxn ang="0">
                    <a:pos x="3330" y="3570"/>
                  </a:cxn>
                  <a:cxn ang="0">
                    <a:pos x="3432" y="3656"/>
                  </a:cxn>
                  <a:cxn ang="0">
                    <a:pos x="3562" y="3616"/>
                  </a:cxn>
                  <a:cxn ang="0">
                    <a:pos x="3408" y="1922"/>
                  </a:cxn>
                  <a:cxn ang="0">
                    <a:pos x="3590" y="1870"/>
                  </a:cxn>
                  <a:cxn ang="0">
                    <a:pos x="3578" y="1812"/>
                  </a:cxn>
                  <a:cxn ang="0">
                    <a:pos x="3344" y="1588"/>
                  </a:cxn>
                  <a:cxn ang="0">
                    <a:pos x="3548" y="1750"/>
                  </a:cxn>
                  <a:cxn ang="0">
                    <a:pos x="3418" y="1798"/>
                  </a:cxn>
                  <a:cxn ang="0">
                    <a:pos x="3294" y="1766"/>
                  </a:cxn>
                  <a:cxn ang="0">
                    <a:pos x="3244" y="1726"/>
                  </a:cxn>
                  <a:cxn ang="0">
                    <a:pos x="3258" y="1654"/>
                  </a:cxn>
                </a:cxnLst>
                <a:rect l="0" t="0" r="r" b="b"/>
                <a:pathLst>
                  <a:path w="4526" h="3708">
                    <a:moveTo>
                      <a:pt x="3654" y="3626"/>
                    </a:moveTo>
                    <a:lnTo>
                      <a:pt x="3654" y="3626"/>
                    </a:lnTo>
                    <a:lnTo>
                      <a:pt x="3654" y="3626"/>
                    </a:lnTo>
                    <a:lnTo>
                      <a:pt x="3654" y="3626"/>
                    </a:lnTo>
                    <a:lnTo>
                      <a:pt x="3642" y="3614"/>
                    </a:lnTo>
                    <a:lnTo>
                      <a:pt x="3628" y="3600"/>
                    </a:lnTo>
                    <a:lnTo>
                      <a:pt x="3622" y="3596"/>
                    </a:lnTo>
                    <a:lnTo>
                      <a:pt x="3614" y="3592"/>
                    </a:lnTo>
                    <a:lnTo>
                      <a:pt x="3606" y="3590"/>
                    </a:lnTo>
                    <a:lnTo>
                      <a:pt x="3598" y="3588"/>
                    </a:lnTo>
                    <a:lnTo>
                      <a:pt x="3598" y="3588"/>
                    </a:lnTo>
                    <a:lnTo>
                      <a:pt x="3588" y="3590"/>
                    </a:lnTo>
                    <a:lnTo>
                      <a:pt x="3588" y="3588"/>
                    </a:lnTo>
                    <a:lnTo>
                      <a:pt x="3588" y="3588"/>
                    </a:lnTo>
                    <a:lnTo>
                      <a:pt x="3588" y="3586"/>
                    </a:lnTo>
                    <a:lnTo>
                      <a:pt x="3586" y="3584"/>
                    </a:lnTo>
                    <a:lnTo>
                      <a:pt x="3574" y="3582"/>
                    </a:lnTo>
                    <a:lnTo>
                      <a:pt x="3574" y="3582"/>
                    </a:lnTo>
                    <a:lnTo>
                      <a:pt x="3562" y="3582"/>
                    </a:lnTo>
                    <a:lnTo>
                      <a:pt x="3560" y="3582"/>
                    </a:lnTo>
                    <a:lnTo>
                      <a:pt x="3560" y="3584"/>
                    </a:lnTo>
                    <a:lnTo>
                      <a:pt x="3556" y="3590"/>
                    </a:lnTo>
                    <a:lnTo>
                      <a:pt x="3552" y="3594"/>
                    </a:lnTo>
                    <a:lnTo>
                      <a:pt x="3546" y="3598"/>
                    </a:lnTo>
                    <a:lnTo>
                      <a:pt x="3546" y="3598"/>
                    </a:lnTo>
                    <a:lnTo>
                      <a:pt x="3524" y="3608"/>
                    </a:lnTo>
                    <a:lnTo>
                      <a:pt x="3518" y="3612"/>
                    </a:lnTo>
                    <a:lnTo>
                      <a:pt x="3514" y="3616"/>
                    </a:lnTo>
                    <a:lnTo>
                      <a:pt x="3496" y="3622"/>
                    </a:lnTo>
                    <a:lnTo>
                      <a:pt x="3496" y="3622"/>
                    </a:lnTo>
                    <a:lnTo>
                      <a:pt x="3492" y="3622"/>
                    </a:lnTo>
                    <a:lnTo>
                      <a:pt x="3488" y="3620"/>
                    </a:lnTo>
                    <a:lnTo>
                      <a:pt x="3480" y="3612"/>
                    </a:lnTo>
                    <a:lnTo>
                      <a:pt x="3480" y="3612"/>
                    </a:lnTo>
                    <a:lnTo>
                      <a:pt x="3476" y="3608"/>
                    </a:lnTo>
                    <a:lnTo>
                      <a:pt x="3474" y="3604"/>
                    </a:lnTo>
                    <a:lnTo>
                      <a:pt x="3474" y="3604"/>
                    </a:lnTo>
                    <a:lnTo>
                      <a:pt x="3472" y="3602"/>
                    </a:lnTo>
                    <a:lnTo>
                      <a:pt x="3470" y="3602"/>
                    </a:lnTo>
                    <a:lnTo>
                      <a:pt x="3468" y="3604"/>
                    </a:lnTo>
                    <a:lnTo>
                      <a:pt x="3470" y="3610"/>
                    </a:lnTo>
                    <a:lnTo>
                      <a:pt x="3470" y="3610"/>
                    </a:lnTo>
                    <a:lnTo>
                      <a:pt x="3470" y="3610"/>
                    </a:lnTo>
                    <a:lnTo>
                      <a:pt x="3468" y="3612"/>
                    </a:lnTo>
                    <a:lnTo>
                      <a:pt x="3464" y="3612"/>
                    </a:lnTo>
                    <a:lnTo>
                      <a:pt x="3460" y="3610"/>
                    </a:lnTo>
                    <a:lnTo>
                      <a:pt x="3456" y="3608"/>
                    </a:lnTo>
                    <a:lnTo>
                      <a:pt x="3456" y="3608"/>
                    </a:lnTo>
                    <a:lnTo>
                      <a:pt x="3458" y="3604"/>
                    </a:lnTo>
                    <a:lnTo>
                      <a:pt x="3460" y="3604"/>
                    </a:lnTo>
                    <a:lnTo>
                      <a:pt x="3460" y="3602"/>
                    </a:lnTo>
                    <a:lnTo>
                      <a:pt x="3460" y="3600"/>
                    </a:lnTo>
                    <a:lnTo>
                      <a:pt x="3460" y="3600"/>
                    </a:lnTo>
                    <a:lnTo>
                      <a:pt x="3458" y="3600"/>
                    </a:lnTo>
                    <a:lnTo>
                      <a:pt x="3454" y="3600"/>
                    </a:lnTo>
                    <a:lnTo>
                      <a:pt x="3452" y="3600"/>
                    </a:lnTo>
                    <a:lnTo>
                      <a:pt x="3452" y="3596"/>
                    </a:lnTo>
                    <a:lnTo>
                      <a:pt x="3452" y="3596"/>
                    </a:lnTo>
                    <a:lnTo>
                      <a:pt x="3452" y="3590"/>
                    </a:lnTo>
                    <a:lnTo>
                      <a:pt x="3450" y="3588"/>
                    </a:lnTo>
                    <a:lnTo>
                      <a:pt x="3444" y="3584"/>
                    </a:lnTo>
                    <a:lnTo>
                      <a:pt x="3444" y="3584"/>
                    </a:lnTo>
                    <a:lnTo>
                      <a:pt x="3440" y="3578"/>
                    </a:lnTo>
                    <a:lnTo>
                      <a:pt x="3432" y="3568"/>
                    </a:lnTo>
                    <a:lnTo>
                      <a:pt x="3422" y="3558"/>
                    </a:lnTo>
                    <a:lnTo>
                      <a:pt x="3412" y="3544"/>
                    </a:lnTo>
                    <a:lnTo>
                      <a:pt x="3412" y="3544"/>
                    </a:lnTo>
                    <a:lnTo>
                      <a:pt x="3406" y="3534"/>
                    </a:lnTo>
                    <a:lnTo>
                      <a:pt x="3404" y="3528"/>
                    </a:lnTo>
                    <a:lnTo>
                      <a:pt x="3404" y="3522"/>
                    </a:lnTo>
                    <a:lnTo>
                      <a:pt x="3400" y="3516"/>
                    </a:lnTo>
                    <a:lnTo>
                      <a:pt x="3400" y="3516"/>
                    </a:lnTo>
                    <a:lnTo>
                      <a:pt x="3396" y="3512"/>
                    </a:lnTo>
                    <a:lnTo>
                      <a:pt x="3392" y="3504"/>
                    </a:lnTo>
                    <a:lnTo>
                      <a:pt x="3392" y="3504"/>
                    </a:lnTo>
                    <a:lnTo>
                      <a:pt x="3392" y="3498"/>
                    </a:lnTo>
                    <a:lnTo>
                      <a:pt x="3392" y="3492"/>
                    </a:lnTo>
                    <a:lnTo>
                      <a:pt x="3396" y="3486"/>
                    </a:lnTo>
                    <a:lnTo>
                      <a:pt x="3398" y="3484"/>
                    </a:lnTo>
                    <a:lnTo>
                      <a:pt x="3398" y="3484"/>
                    </a:lnTo>
                    <a:lnTo>
                      <a:pt x="3400" y="3482"/>
                    </a:lnTo>
                    <a:lnTo>
                      <a:pt x="3400" y="3478"/>
                    </a:lnTo>
                    <a:lnTo>
                      <a:pt x="3398" y="3474"/>
                    </a:lnTo>
                    <a:lnTo>
                      <a:pt x="3396" y="3472"/>
                    </a:lnTo>
                    <a:lnTo>
                      <a:pt x="3396" y="3472"/>
                    </a:lnTo>
                    <a:lnTo>
                      <a:pt x="3396" y="3470"/>
                    </a:lnTo>
                    <a:lnTo>
                      <a:pt x="3394" y="3470"/>
                    </a:lnTo>
                    <a:lnTo>
                      <a:pt x="3396" y="3464"/>
                    </a:lnTo>
                    <a:lnTo>
                      <a:pt x="3400" y="3452"/>
                    </a:lnTo>
                    <a:lnTo>
                      <a:pt x="3400" y="3452"/>
                    </a:lnTo>
                    <a:lnTo>
                      <a:pt x="3400" y="3446"/>
                    </a:lnTo>
                    <a:lnTo>
                      <a:pt x="3402" y="3444"/>
                    </a:lnTo>
                    <a:lnTo>
                      <a:pt x="3404" y="3444"/>
                    </a:lnTo>
                    <a:lnTo>
                      <a:pt x="3404" y="3444"/>
                    </a:lnTo>
                    <a:lnTo>
                      <a:pt x="3408" y="3444"/>
                    </a:lnTo>
                    <a:lnTo>
                      <a:pt x="3406" y="3438"/>
                    </a:lnTo>
                    <a:lnTo>
                      <a:pt x="3406" y="3438"/>
                    </a:lnTo>
                    <a:lnTo>
                      <a:pt x="3406" y="3424"/>
                    </a:lnTo>
                    <a:lnTo>
                      <a:pt x="3404" y="3404"/>
                    </a:lnTo>
                    <a:lnTo>
                      <a:pt x="3404" y="3404"/>
                    </a:lnTo>
                    <a:lnTo>
                      <a:pt x="3402" y="3396"/>
                    </a:lnTo>
                    <a:lnTo>
                      <a:pt x="3404" y="3392"/>
                    </a:lnTo>
                    <a:lnTo>
                      <a:pt x="3406" y="3386"/>
                    </a:lnTo>
                    <a:lnTo>
                      <a:pt x="3408" y="3378"/>
                    </a:lnTo>
                    <a:lnTo>
                      <a:pt x="3408" y="3378"/>
                    </a:lnTo>
                    <a:lnTo>
                      <a:pt x="3410" y="3368"/>
                    </a:lnTo>
                    <a:lnTo>
                      <a:pt x="3414" y="3358"/>
                    </a:lnTo>
                    <a:lnTo>
                      <a:pt x="3418" y="3350"/>
                    </a:lnTo>
                    <a:lnTo>
                      <a:pt x="3418" y="3346"/>
                    </a:lnTo>
                    <a:lnTo>
                      <a:pt x="3418" y="3342"/>
                    </a:lnTo>
                    <a:lnTo>
                      <a:pt x="3418" y="3342"/>
                    </a:lnTo>
                    <a:lnTo>
                      <a:pt x="3416" y="3334"/>
                    </a:lnTo>
                    <a:lnTo>
                      <a:pt x="3416" y="3328"/>
                    </a:lnTo>
                    <a:lnTo>
                      <a:pt x="3418" y="3324"/>
                    </a:lnTo>
                    <a:lnTo>
                      <a:pt x="3420" y="3318"/>
                    </a:lnTo>
                    <a:lnTo>
                      <a:pt x="3420" y="3318"/>
                    </a:lnTo>
                    <a:lnTo>
                      <a:pt x="3420" y="3314"/>
                    </a:lnTo>
                    <a:lnTo>
                      <a:pt x="3418" y="3310"/>
                    </a:lnTo>
                    <a:lnTo>
                      <a:pt x="3412" y="3304"/>
                    </a:lnTo>
                    <a:lnTo>
                      <a:pt x="3406" y="3300"/>
                    </a:lnTo>
                    <a:lnTo>
                      <a:pt x="3406" y="3300"/>
                    </a:lnTo>
                    <a:lnTo>
                      <a:pt x="3388" y="3290"/>
                    </a:lnTo>
                    <a:lnTo>
                      <a:pt x="3380" y="3280"/>
                    </a:lnTo>
                    <a:lnTo>
                      <a:pt x="3380" y="3280"/>
                    </a:lnTo>
                    <a:lnTo>
                      <a:pt x="3372" y="3274"/>
                    </a:lnTo>
                    <a:lnTo>
                      <a:pt x="3360" y="3270"/>
                    </a:lnTo>
                    <a:lnTo>
                      <a:pt x="3350" y="3268"/>
                    </a:lnTo>
                    <a:lnTo>
                      <a:pt x="3344" y="3268"/>
                    </a:lnTo>
                    <a:lnTo>
                      <a:pt x="3344" y="3268"/>
                    </a:lnTo>
                    <a:lnTo>
                      <a:pt x="3340" y="3270"/>
                    </a:lnTo>
                    <a:lnTo>
                      <a:pt x="3334" y="3270"/>
                    </a:lnTo>
                    <a:lnTo>
                      <a:pt x="3326" y="3270"/>
                    </a:lnTo>
                    <a:lnTo>
                      <a:pt x="3320" y="3268"/>
                    </a:lnTo>
                    <a:lnTo>
                      <a:pt x="3320" y="3268"/>
                    </a:lnTo>
                    <a:lnTo>
                      <a:pt x="3308" y="3264"/>
                    </a:lnTo>
                    <a:lnTo>
                      <a:pt x="3306" y="3264"/>
                    </a:lnTo>
                    <a:lnTo>
                      <a:pt x="3308" y="3266"/>
                    </a:lnTo>
                    <a:lnTo>
                      <a:pt x="3308" y="3266"/>
                    </a:lnTo>
                    <a:lnTo>
                      <a:pt x="3308" y="3268"/>
                    </a:lnTo>
                    <a:lnTo>
                      <a:pt x="3308" y="3270"/>
                    </a:lnTo>
                    <a:lnTo>
                      <a:pt x="3304" y="3272"/>
                    </a:lnTo>
                    <a:lnTo>
                      <a:pt x="3292" y="3276"/>
                    </a:lnTo>
                    <a:lnTo>
                      <a:pt x="3292" y="3276"/>
                    </a:lnTo>
                    <a:lnTo>
                      <a:pt x="3278" y="3278"/>
                    </a:lnTo>
                    <a:lnTo>
                      <a:pt x="3266" y="3276"/>
                    </a:lnTo>
                    <a:lnTo>
                      <a:pt x="3258" y="3274"/>
                    </a:lnTo>
                    <a:lnTo>
                      <a:pt x="3248" y="3274"/>
                    </a:lnTo>
                    <a:lnTo>
                      <a:pt x="3248" y="3274"/>
                    </a:lnTo>
                    <a:lnTo>
                      <a:pt x="3244" y="3276"/>
                    </a:lnTo>
                    <a:lnTo>
                      <a:pt x="3242" y="3274"/>
                    </a:lnTo>
                    <a:lnTo>
                      <a:pt x="3240" y="3272"/>
                    </a:lnTo>
                    <a:lnTo>
                      <a:pt x="3238" y="3270"/>
                    </a:lnTo>
                    <a:lnTo>
                      <a:pt x="3238" y="3270"/>
                    </a:lnTo>
                    <a:lnTo>
                      <a:pt x="3236" y="3270"/>
                    </a:lnTo>
                    <a:lnTo>
                      <a:pt x="3232" y="3272"/>
                    </a:lnTo>
                    <a:lnTo>
                      <a:pt x="3226" y="3276"/>
                    </a:lnTo>
                    <a:lnTo>
                      <a:pt x="3222" y="3282"/>
                    </a:lnTo>
                    <a:lnTo>
                      <a:pt x="3218" y="3282"/>
                    </a:lnTo>
                    <a:lnTo>
                      <a:pt x="3216" y="3280"/>
                    </a:lnTo>
                    <a:lnTo>
                      <a:pt x="3216" y="3280"/>
                    </a:lnTo>
                    <a:lnTo>
                      <a:pt x="3206" y="3272"/>
                    </a:lnTo>
                    <a:lnTo>
                      <a:pt x="3202" y="3268"/>
                    </a:lnTo>
                    <a:lnTo>
                      <a:pt x="3200" y="3268"/>
                    </a:lnTo>
                    <a:lnTo>
                      <a:pt x="3202" y="3270"/>
                    </a:lnTo>
                    <a:lnTo>
                      <a:pt x="3202" y="3270"/>
                    </a:lnTo>
                    <a:lnTo>
                      <a:pt x="3204" y="3274"/>
                    </a:lnTo>
                    <a:lnTo>
                      <a:pt x="3202" y="3280"/>
                    </a:lnTo>
                    <a:lnTo>
                      <a:pt x="3202" y="3280"/>
                    </a:lnTo>
                    <a:lnTo>
                      <a:pt x="3200" y="3282"/>
                    </a:lnTo>
                    <a:lnTo>
                      <a:pt x="3198" y="3280"/>
                    </a:lnTo>
                    <a:lnTo>
                      <a:pt x="3194" y="3274"/>
                    </a:lnTo>
                    <a:lnTo>
                      <a:pt x="3188" y="3270"/>
                    </a:lnTo>
                    <a:lnTo>
                      <a:pt x="3188" y="3270"/>
                    </a:lnTo>
                    <a:lnTo>
                      <a:pt x="3188" y="3268"/>
                    </a:lnTo>
                    <a:lnTo>
                      <a:pt x="3190" y="3264"/>
                    </a:lnTo>
                    <a:lnTo>
                      <a:pt x="3196" y="3256"/>
                    </a:lnTo>
                    <a:lnTo>
                      <a:pt x="3202" y="3250"/>
                    </a:lnTo>
                    <a:lnTo>
                      <a:pt x="3208" y="3242"/>
                    </a:lnTo>
                    <a:lnTo>
                      <a:pt x="3208" y="3242"/>
                    </a:lnTo>
                    <a:lnTo>
                      <a:pt x="3212" y="3236"/>
                    </a:lnTo>
                    <a:lnTo>
                      <a:pt x="3214" y="3228"/>
                    </a:lnTo>
                    <a:lnTo>
                      <a:pt x="3216" y="3206"/>
                    </a:lnTo>
                    <a:lnTo>
                      <a:pt x="3218" y="3182"/>
                    </a:lnTo>
                    <a:lnTo>
                      <a:pt x="3222" y="3160"/>
                    </a:lnTo>
                    <a:lnTo>
                      <a:pt x="3222" y="3160"/>
                    </a:lnTo>
                    <a:lnTo>
                      <a:pt x="3222" y="3154"/>
                    </a:lnTo>
                    <a:lnTo>
                      <a:pt x="3220" y="3150"/>
                    </a:lnTo>
                    <a:lnTo>
                      <a:pt x="3218" y="3148"/>
                    </a:lnTo>
                    <a:lnTo>
                      <a:pt x="3216" y="3148"/>
                    </a:lnTo>
                    <a:lnTo>
                      <a:pt x="3216" y="3148"/>
                    </a:lnTo>
                    <a:lnTo>
                      <a:pt x="3214" y="3150"/>
                    </a:lnTo>
                    <a:lnTo>
                      <a:pt x="3212" y="3150"/>
                    </a:lnTo>
                    <a:lnTo>
                      <a:pt x="3212" y="3144"/>
                    </a:lnTo>
                    <a:lnTo>
                      <a:pt x="3212" y="3144"/>
                    </a:lnTo>
                    <a:lnTo>
                      <a:pt x="3220" y="3128"/>
                    </a:lnTo>
                    <a:lnTo>
                      <a:pt x="3220" y="3128"/>
                    </a:lnTo>
                    <a:lnTo>
                      <a:pt x="3222" y="3124"/>
                    </a:lnTo>
                    <a:lnTo>
                      <a:pt x="3224" y="3124"/>
                    </a:lnTo>
                    <a:lnTo>
                      <a:pt x="3224" y="3128"/>
                    </a:lnTo>
                    <a:lnTo>
                      <a:pt x="3222" y="3134"/>
                    </a:lnTo>
                    <a:lnTo>
                      <a:pt x="3222" y="3134"/>
                    </a:lnTo>
                    <a:lnTo>
                      <a:pt x="3222" y="3140"/>
                    </a:lnTo>
                    <a:lnTo>
                      <a:pt x="3224" y="3144"/>
                    </a:lnTo>
                    <a:lnTo>
                      <a:pt x="3226" y="3148"/>
                    </a:lnTo>
                    <a:lnTo>
                      <a:pt x="3230" y="3154"/>
                    </a:lnTo>
                    <a:lnTo>
                      <a:pt x="3230" y="3154"/>
                    </a:lnTo>
                    <a:lnTo>
                      <a:pt x="3232" y="3156"/>
                    </a:lnTo>
                    <a:lnTo>
                      <a:pt x="3232" y="3152"/>
                    </a:lnTo>
                    <a:lnTo>
                      <a:pt x="3236" y="3138"/>
                    </a:lnTo>
                    <a:lnTo>
                      <a:pt x="3242" y="3118"/>
                    </a:lnTo>
                    <a:lnTo>
                      <a:pt x="3244" y="3104"/>
                    </a:lnTo>
                    <a:lnTo>
                      <a:pt x="3244" y="3104"/>
                    </a:lnTo>
                    <a:lnTo>
                      <a:pt x="3246" y="3102"/>
                    </a:lnTo>
                    <a:lnTo>
                      <a:pt x="3244" y="3102"/>
                    </a:lnTo>
                    <a:lnTo>
                      <a:pt x="3240" y="3102"/>
                    </a:lnTo>
                    <a:lnTo>
                      <a:pt x="3238" y="3102"/>
                    </a:lnTo>
                    <a:lnTo>
                      <a:pt x="3242" y="3098"/>
                    </a:lnTo>
                    <a:lnTo>
                      <a:pt x="3242" y="3098"/>
                    </a:lnTo>
                    <a:lnTo>
                      <a:pt x="3250" y="3088"/>
                    </a:lnTo>
                    <a:lnTo>
                      <a:pt x="3248" y="3086"/>
                    </a:lnTo>
                    <a:lnTo>
                      <a:pt x="3244" y="3088"/>
                    </a:lnTo>
                    <a:lnTo>
                      <a:pt x="3244" y="3088"/>
                    </a:lnTo>
                    <a:lnTo>
                      <a:pt x="3238" y="3090"/>
                    </a:lnTo>
                    <a:lnTo>
                      <a:pt x="3236" y="3088"/>
                    </a:lnTo>
                    <a:lnTo>
                      <a:pt x="3236" y="3084"/>
                    </a:lnTo>
                    <a:lnTo>
                      <a:pt x="3242" y="3078"/>
                    </a:lnTo>
                    <a:lnTo>
                      <a:pt x="3242" y="3078"/>
                    </a:lnTo>
                    <a:lnTo>
                      <a:pt x="3246" y="3076"/>
                    </a:lnTo>
                    <a:lnTo>
                      <a:pt x="3248" y="3072"/>
                    </a:lnTo>
                    <a:lnTo>
                      <a:pt x="3248" y="3064"/>
                    </a:lnTo>
                    <a:lnTo>
                      <a:pt x="3252" y="3050"/>
                    </a:lnTo>
                    <a:lnTo>
                      <a:pt x="3256" y="3040"/>
                    </a:lnTo>
                    <a:lnTo>
                      <a:pt x="3264" y="3030"/>
                    </a:lnTo>
                    <a:lnTo>
                      <a:pt x="3264" y="3030"/>
                    </a:lnTo>
                    <a:lnTo>
                      <a:pt x="3274" y="3016"/>
                    </a:lnTo>
                    <a:lnTo>
                      <a:pt x="3276" y="3010"/>
                    </a:lnTo>
                    <a:lnTo>
                      <a:pt x="3274" y="3006"/>
                    </a:lnTo>
                    <a:lnTo>
                      <a:pt x="3272" y="3002"/>
                    </a:lnTo>
                    <a:lnTo>
                      <a:pt x="3272" y="3002"/>
                    </a:lnTo>
                    <a:lnTo>
                      <a:pt x="3272" y="2996"/>
                    </a:lnTo>
                    <a:lnTo>
                      <a:pt x="3272" y="2994"/>
                    </a:lnTo>
                    <a:lnTo>
                      <a:pt x="3268" y="2992"/>
                    </a:lnTo>
                    <a:lnTo>
                      <a:pt x="3266" y="2988"/>
                    </a:lnTo>
                    <a:lnTo>
                      <a:pt x="3266" y="2988"/>
                    </a:lnTo>
                    <a:lnTo>
                      <a:pt x="3264" y="2986"/>
                    </a:lnTo>
                    <a:lnTo>
                      <a:pt x="3260" y="2986"/>
                    </a:lnTo>
                    <a:lnTo>
                      <a:pt x="3256" y="2986"/>
                    </a:lnTo>
                    <a:lnTo>
                      <a:pt x="3252" y="2988"/>
                    </a:lnTo>
                    <a:lnTo>
                      <a:pt x="3252" y="2988"/>
                    </a:lnTo>
                    <a:lnTo>
                      <a:pt x="3254" y="2990"/>
                    </a:lnTo>
                    <a:lnTo>
                      <a:pt x="3254" y="2990"/>
                    </a:lnTo>
                    <a:lnTo>
                      <a:pt x="3260" y="2990"/>
                    </a:lnTo>
                    <a:lnTo>
                      <a:pt x="3260" y="2992"/>
                    </a:lnTo>
                    <a:lnTo>
                      <a:pt x="3256" y="2994"/>
                    </a:lnTo>
                    <a:lnTo>
                      <a:pt x="3256" y="2994"/>
                    </a:lnTo>
                    <a:lnTo>
                      <a:pt x="3254" y="2994"/>
                    </a:lnTo>
                    <a:lnTo>
                      <a:pt x="3250" y="2994"/>
                    </a:lnTo>
                    <a:lnTo>
                      <a:pt x="3242" y="2990"/>
                    </a:lnTo>
                    <a:lnTo>
                      <a:pt x="3230" y="2988"/>
                    </a:lnTo>
                    <a:lnTo>
                      <a:pt x="3222" y="2986"/>
                    </a:lnTo>
                    <a:lnTo>
                      <a:pt x="3214" y="2986"/>
                    </a:lnTo>
                    <a:lnTo>
                      <a:pt x="3214" y="2986"/>
                    </a:lnTo>
                    <a:lnTo>
                      <a:pt x="3202" y="2990"/>
                    </a:lnTo>
                    <a:lnTo>
                      <a:pt x="3196" y="2992"/>
                    </a:lnTo>
                    <a:lnTo>
                      <a:pt x="3190" y="2996"/>
                    </a:lnTo>
                    <a:lnTo>
                      <a:pt x="3180" y="2998"/>
                    </a:lnTo>
                    <a:lnTo>
                      <a:pt x="3180" y="2998"/>
                    </a:lnTo>
                    <a:lnTo>
                      <a:pt x="3162" y="3000"/>
                    </a:lnTo>
                    <a:lnTo>
                      <a:pt x="3146" y="3004"/>
                    </a:lnTo>
                    <a:lnTo>
                      <a:pt x="3140" y="3008"/>
                    </a:lnTo>
                    <a:lnTo>
                      <a:pt x="3134" y="3012"/>
                    </a:lnTo>
                    <a:lnTo>
                      <a:pt x="3130" y="3016"/>
                    </a:lnTo>
                    <a:lnTo>
                      <a:pt x="3130" y="3020"/>
                    </a:lnTo>
                    <a:lnTo>
                      <a:pt x="3130" y="3020"/>
                    </a:lnTo>
                    <a:lnTo>
                      <a:pt x="3128" y="3028"/>
                    </a:lnTo>
                    <a:lnTo>
                      <a:pt x="3126" y="3034"/>
                    </a:lnTo>
                    <a:lnTo>
                      <a:pt x="3124" y="3040"/>
                    </a:lnTo>
                    <a:lnTo>
                      <a:pt x="3124" y="3056"/>
                    </a:lnTo>
                    <a:lnTo>
                      <a:pt x="3124" y="3056"/>
                    </a:lnTo>
                    <a:lnTo>
                      <a:pt x="3126" y="3068"/>
                    </a:lnTo>
                    <a:lnTo>
                      <a:pt x="3124" y="3070"/>
                    </a:lnTo>
                    <a:lnTo>
                      <a:pt x="3122" y="3072"/>
                    </a:lnTo>
                    <a:lnTo>
                      <a:pt x="3118" y="3076"/>
                    </a:lnTo>
                    <a:lnTo>
                      <a:pt x="3116" y="3080"/>
                    </a:lnTo>
                    <a:lnTo>
                      <a:pt x="3116" y="3088"/>
                    </a:lnTo>
                    <a:lnTo>
                      <a:pt x="3116" y="3088"/>
                    </a:lnTo>
                    <a:lnTo>
                      <a:pt x="3114" y="3096"/>
                    </a:lnTo>
                    <a:lnTo>
                      <a:pt x="3112" y="3102"/>
                    </a:lnTo>
                    <a:lnTo>
                      <a:pt x="3108" y="3108"/>
                    </a:lnTo>
                    <a:lnTo>
                      <a:pt x="3104" y="3112"/>
                    </a:lnTo>
                    <a:lnTo>
                      <a:pt x="3094" y="3118"/>
                    </a:lnTo>
                    <a:lnTo>
                      <a:pt x="3086" y="3122"/>
                    </a:lnTo>
                    <a:lnTo>
                      <a:pt x="3086" y="3122"/>
                    </a:lnTo>
                    <a:lnTo>
                      <a:pt x="3084" y="3126"/>
                    </a:lnTo>
                    <a:lnTo>
                      <a:pt x="3084" y="3126"/>
                    </a:lnTo>
                    <a:lnTo>
                      <a:pt x="3088" y="3128"/>
                    </a:lnTo>
                    <a:lnTo>
                      <a:pt x="3092" y="3132"/>
                    </a:lnTo>
                    <a:lnTo>
                      <a:pt x="3092" y="3134"/>
                    </a:lnTo>
                    <a:lnTo>
                      <a:pt x="3090" y="3138"/>
                    </a:lnTo>
                    <a:lnTo>
                      <a:pt x="3090" y="3138"/>
                    </a:lnTo>
                    <a:lnTo>
                      <a:pt x="3086" y="3142"/>
                    </a:lnTo>
                    <a:lnTo>
                      <a:pt x="3078" y="3144"/>
                    </a:lnTo>
                    <a:lnTo>
                      <a:pt x="3072" y="3144"/>
                    </a:lnTo>
                    <a:lnTo>
                      <a:pt x="3070" y="3142"/>
                    </a:lnTo>
                    <a:lnTo>
                      <a:pt x="3070" y="3140"/>
                    </a:lnTo>
                    <a:lnTo>
                      <a:pt x="3070" y="3140"/>
                    </a:lnTo>
                    <a:lnTo>
                      <a:pt x="3068" y="3134"/>
                    </a:lnTo>
                    <a:lnTo>
                      <a:pt x="3066" y="3132"/>
                    </a:lnTo>
                    <a:lnTo>
                      <a:pt x="3058" y="3132"/>
                    </a:lnTo>
                    <a:lnTo>
                      <a:pt x="3046" y="3132"/>
                    </a:lnTo>
                    <a:lnTo>
                      <a:pt x="3046" y="3132"/>
                    </a:lnTo>
                    <a:lnTo>
                      <a:pt x="3038" y="3134"/>
                    </a:lnTo>
                    <a:lnTo>
                      <a:pt x="3034" y="3138"/>
                    </a:lnTo>
                    <a:lnTo>
                      <a:pt x="3028" y="3142"/>
                    </a:lnTo>
                    <a:lnTo>
                      <a:pt x="3010" y="3144"/>
                    </a:lnTo>
                    <a:lnTo>
                      <a:pt x="3010" y="3144"/>
                    </a:lnTo>
                    <a:lnTo>
                      <a:pt x="2996" y="3146"/>
                    </a:lnTo>
                    <a:lnTo>
                      <a:pt x="2986" y="3152"/>
                    </a:lnTo>
                    <a:lnTo>
                      <a:pt x="2978" y="3156"/>
                    </a:lnTo>
                    <a:lnTo>
                      <a:pt x="2968" y="3160"/>
                    </a:lnTo>
                    <a:lnTo>
                      <a:pt x="2968" y="3160"/>
                    </a:lnTo>
                    <a:lnTo>
                      <a:pt x="2964" y="3160"/>
                    </a:lnTo>
                    <a:lnTo>
                      <a:pt x="2960" y="3158"/>
                    </a:lnTo>
                    <a:lnTo>
                      <a:pt x="2956" y="3148"/>
                    </a:lnTo>
                    <a:lnTo>
                      <a:pt x="2952" y="3144"/>
                    </a:lnTo>
                    <a:lnTo>
                      <a:pt x="2946" y="3138"/>
                    </a:lnTo>
                    <a:lnTo>
                      <a:pt x="2938" y="3134"/>
                    </a:lnTo>
                    <a:lnTo>
                      <a:pt x="2924" y="3130"/>
                    </a:lnTo>
                    <a:lnTo>
                      <a:pt x="2924" y="3130"/>
                    </a:lnTo>
                    <a:lnTo>
                      <a:pt x="2912" y="3126"/>
                    </a:lnTo>
                    <a:lnTo>
                      <a:pt x="2904" y="3120"/>
                    </a:lnTo>
                    <a:lnTo>
                      <a:pt x="2898" y="3112"/>
                    </a:lnTo>
                    <a:lnTo>
                      <a:pt x="2894" y="3102"/>
                    </a:lnTo>
                    <a:lnTo>
                      <a:pt x="2884" y="3076"/>
                    </a:lnTo>
                    <a:lnTo>
                      <a:pt x="2876" y="3062"/>
                    </a:lnTo>
                    <a:lnTo>
                      <a:pt x="2864" y="3046"/>
                    </a:lnTo>
                    <a:lnTo>
                      <a:pt x="2864" y="3046"/>
                    </a:lnTo>
                    <a:lnTo>
                      <a:pt x="2858" y="3036"/>
                    </a:lnTo>
                    <a:lnTo>
                      <a:pt x="2852" y="3028"/>
                    </a:lnTo>
                    <a:lnTo>
                      <a:pt x="2848" y="3010"/>
                    </a:lnTo>
                    <a:lnTo>
                      <a:pt x="2844" y="2998"/>
                    </a:lnTo>
                    <a:lnTo>
                      <a:pt x="2844" y="2994"/>
                    </a:lnTo>
                    <a:lnTo>
                      <a:pt x="2842" y="2992"/>
                    </a:lnTo>
                    <a:lnTo>
                      <a:pt x="2842" y="2992"/>
                    </a:lnTo>
                    <a:lnTo>
                      <a:pt x="2838" y="2990"/>
                    </a:lnTo>
                    <a:lnTo>
                      <a:pt x="2836" y="2988"/>
                    </a:lnTo>
                    <a:lnTo>
                      <a:pt x="2834" y="2976"/>
                    </a:lnTo>
                    <a:lnTo>
                      <a:pt x="2830" y="2948"/>
                    </a:lnTo>
                    <a:lnTo>
                      <a:pt x="2830" y="2948"/>
                    </a:lnTo>
                    <a:lnTo>
                      <a:pt x="2830" y="2938"/>
                    </a:lnTo>
                    <a:lnTo>
                      <a:pt x="2828" y="2934"/>
                    </a:lnTo>
                    <a:lnTo>
                      <a:pt x="2828" y="2932"/>
                    </a:lnTo>
                    <a:lnTo>
                      <a:pt x="2830" y="2926"/>
                    </a:lnTo>
                    <a:lnTo>
                      <a:pt x="2830" y="2926"/>
                    </a:lnTo>
                    <a:lnTo>
                      <a:pt x="2830" y="2916"/>
                    </a:lnTo>
                    <a:lnTo>
                      <a:pt x="2830" y="2906"/>
                    </a:lnTo>
                    <a:lnTo>
                      <a:pt x="2830" y="2886"/>
                    </a:lnTo>
                    <a:lnTo>
                      <a:pt x="2834" y="2854"/>
                    </a:lnTo>
                    <a:lnTo>
                      <a:pt x="2834" y="2854"/>
                    </a:lnTo>
                    <a:lnTo>
                      <a:pt x="2840" y="2820"/>
                    </a:lnTo>
                    <a:lnTo>
                      <a:pt x="2846" y="2800"/>
                    </a:lnTo>
                    <a:lnTo>
                      <a:pt x="2852" y="2784"/>
                    </a:lnTo>
                    <a:lnTo>
                      <a:pt x="2856" y="2766"/>
                    </a:lnTo>
                    <a:lnTo>
                      <a:pt x="2856" y="2766"/>
                    </a:lnTo>
                    <a:lnTo>
                      <a:pt x="2854" y="2748"/>
                    </a:lnTo>
                    <a:lnTo>
                      <a:pt x="2850" y="2728"/>
                    </a:lnTo>
                    <a:lnTo>
                      <a:pt x="2846" y="2710"/>
                    </a:lnTo>
                    <a:lnTo>
                      <a:pt x="2846" y="2696"/>
                    </a:lnTo>
                    <a:lnTo>
                      <a:pt x="2846" y="2696"/>
                    </a:lnTo>
                    <a:lnTo>
                      <a:pt x="2850" y="2686"/>
                    </a:lnTo>
                    <a:lnTo>
                      <a:pt x="2854" y="2678"/>
                    </a:lnTo>
                    <a:lnTo>
                      <a:pt x="2858" y="2672"/>
                    </a:lnTo>
                    <a:lnTo>
                      <a:pt x="2864" y="2662"/>
                    </a:lnTo>
                    <a:lnTo>
                      <a:pt x="2864" y="2662"/>
                    </a:lnTo>
                    <a:lnTo>
                      <a:pt x="2866" y="2658"/>
                    </a:lnTo>
                    <a:lnTo>
                      <a:pt x="2870" y="2654"/>
                    </a:lnTo>
                    <a:lnTo>
                      <a:pt x="2880" y="2646"/>
                    </a:lnTo>
                    <a:lnTo>
                      <a:pt x="2886" y="2642"/>
                    </a:lnTo>
                    <a:lnTo>
                      <a:pt x="2888" y="2640"/>
                    </a:lnTo>
                    <a:lnTo>
                      <a:pt x="2886" y="2638"/>
                    </a:lnTo>
                    <a:lnTo>
                      <a:pt x="2886" y="2638"/>
                    </a:lnTo>
                    <a:lnTo>
                      <a:pt x="2880" y="2628"/>
                    </a:lnTo>
                    <a:lnTo>
                      <a:pt x="2878" y="2626"/>
                    </a:lnTo>
                    <a:lnTo>
                      <a:pt x="2882" y="2628"/>
                    </a:lnTo>
                    <a:lnTo>
                      <a:pt x="2882" y="2628"/>
                    </a:lnTo>
                    <a:lnTo>
                      <a:pt x="2886" y="2628"/>
                    </a:lnTo>
                    <a:lnTo>
                      <a:pt x="2890" y="2628"/>
                    </a:lnTo>
                    <a:lnTo>
                      <a:pt x="2892" y="2626"/>
                    </a:lnTo>
                    <a:lnTo>
                      <a:pt x="2894" y="2628"/>
                    </a:lnTo>
                    <a:lnTo>
                      <a:pt x="2894" y="2628"/>
                    </a:lnTo>
                    <a:lnTo>
                      <a:pt x="2896" y="2628"/>
                    </a:lnTo>
                    <a:lnTo>
                      <a:pt x="2902" y="2628"/>
                    </a:lnTo>
                    <a:lnTo>
                      <a:pt x="2912" y="2624"/>
                    </a:lnTo>
                    <a:lnTo>
                      <a:pt x="2926" y="2616"/>
                    </a:lnTo>
                    <a:lnTo>
                      <a:pt x="2936" y="2606"/>
                    </a:lnTo>
                    <a:lnTo>
                      <a:pt x="2936" y="2606"/>
                    </a:lnTo>
                    <a:lnTo>
                      <a:pt x="2942" y="2600"/>
                    </a:lnTo>
                    <a:lnTo>
                      <a:pt x="2948" y="2594"/>
                    </a:lnTo>
                    <a:lnTo>
                      <a:pt x="2964" y="2584"/>
                    </a:lnTo>
                    <a:lnTo>
                      <a:pt x="2964" y="2584"/>
                    </a:lnTo>
                    <a:lnTo>
                      <a:pt x="2980" y="2572"/>
                    </a:lnTo>
                    <a:lnTo>
                      <a:pt x="2990" y="2570"/>
                    </a:lnTo>
                    <a:lnTo>
                      <a:pt x="3006" y="2568"/>
                    </a:lnTo>
                    <a:lnTo>
                      <a:pt x="3006" y="2568"/>
                    </a:lnTo>
                    <a:lnTo>
                      <a:pt x="3014" y="2568"/>
                    </a:lnTo>
                    <a:lnTo>
                      <a:pt x="3020" y="2570"/>
                    </a:lnTo>
                    <a:lnTo>
                      <a:pt x="3032" y="2574"/>
                    </a:lnTo>
                    <a:lnTo>
                      <a:pt x="3040" y="2580"/>
                    </a:lnTo>
                    <a:lnTo>
                      <a:pt x="3046" y="2580"/>
                    </a:lnTo>
                    <a:lnTo>
                      <a:pt x="3050" y="2580"/>
                    </a:lnTo>
                    <a:lnTo>
                      <a:pt x="3050" y="2580"/>
                    </a:lnTo>
                    <a:lnTo>
                      <a:pt x="3060" y="2578"/>
                    </a:lnTo>
                    <a:lnTo>
                      <a:pt x="3064" y="2580"/>
                    </a:lnTo>
                    <a:lnTo>
                      <a:pt x="3068" y="2582"/>
                    </a:lnTo>
                    <a:lnTo>
                      <a:pt x="3072" y="2580"/>
                    </a:lnTo>
                    <a:lnTo>
                      <a:pt x="3072" y="2580"/>
                    </a:lnTo>
                    <a:lnTo>
                      <a:pt x="3074" y="2578"/>
                    </a:lnTo>
                    <a:lnTo>
                      <a:pt x="3072" y="2578"/>
                    </a:lnTo>
                    <a:lnTo>
                      <a:pt x="3066" y="2576"/>
                    </a:lnTo>
                    <a:lnTo>
                      <a:pt x="3058" y="2572"/>
                    </a:lnTo>
                    <a:lnTo>
                      <a:pt x="3058" y="2572"/>
                    </a:lnTo>
                    <a:lnTo>
                      <a:pt x="3060" y="2568"/>
                    </a:lnTo>
                    <a:lnTo>
                      <a:pt x="3060" y="2568"/>
                    </a:lnTo>
                    <a:lnTo>
                      <a:pt x="3068" y="2566"/>
                    </a:lnTo>
                    <a:lnTo>
                      <a:pt x="3074" y="2568"/>
                    </a:lnTo>
                    <a:lnTo>
                      <a:pt x="3078" y="2572"/>
                    </a:lnTo>
                    <a:lnTo>
                      <a:pt x="3082" y="2578"/>
                    </a:lnTo>
                    <a:lnTo>
                      <a:pt x="3082" y="2578"/>
                    </a:lnTo>
                    <a:lnTo>
                      <a:pt x="3084" y="2580"/>
                    </a:lnTo>
                    <a:lnTo>
                      <a:pt x="3086" y="2582"/>
                    </a:lnTo>
                    <a:lnTo>
                      <a:pt x="3092" y="2584"/>
                    </a:lnTo>
                    <a:lnTo>
                      <a:pt x="3096" y="2586"/>
                    </a:lnTo>
                    <a:lnTo>
                      <a:pt x="3094" y="2588"/>
                    </a:lnTo>
                    <a:lnTo>
                      <a:pt x="3092" y="2590"/>
                    </a:lnTo>
                    <a:lnTo>
                      <a:pt x="3092" y="2590"/>
                    </a:lnTo>
                    <a:lnTo>
                      <a:pt x="3092" y="2594"/>
                    </a:lnTo>
                    <a:lnTo>
                      <a:pt x="3094" y="2596"/>
                    </a:lnTo>
                    <a:lnTo>
                      <a:pt x="3102" y="2600"/>
                    </a:lnTo>
                    <a:lnTo>
                      <a:pt x="3112" y="2600"/>
                    </a:lnTo>
                    <a:lnTo>
                      <a:pt x="3118" y="2600"/>
                    </a:lnTo>
                    <a:lnTo>
                      <a:pt x="3118" y="2600"/>
                    </a:lnTo>
                    <a:lnTo>
                      <a:pt x="3120" y="2596"/>
                    </a:lnTo>
                    <a:lnTo>
                      <a:pt x="3126" y="2594"/>
                    </a:lnTo>
                    <a:lnTo>
                      <a:pt x="3130" y="2594"/>
                    </a:lnTo>
                    <a:lnTo>
                      <a:pt x="3134" y="2600"/>
                    </a:lnTo>
                    <a:lnTo>
                      <a:pt x="3134" y="2600"/>
                    </a:lnTo>
                    <a:lnTo>
                      <a:pt x="3136" y="2602"/>
                    </a:lnTo>
                    <a:lnTo>
                      <a:pt x="3138" y="2604"/>
                    </a:lnTo>
                    <a:lnTo>
                      <a:pt x="3142" y="2602"/>
                    </a:lnTo>
                    <a:lnTo>
                      <a:pt x="3144" y="2596"/>
                    </a:lnTo>
                    <a:lnTo>
                      <a:pt x="3144" y="2592"/>
                    </a:lnTo>
                    <a:lnTo>
                      <a:pt x="3142" y="2588"/>
                    </a:lnTo>
                    <a:lnTo>
                      <a:pt x="3142" y="2588"/>
                    </a:lnTo>
                    <a:lnTo>
                      <a:pt x="3142" y="2584"/>
                    </a:lnTo>
                    <a:lnTo>
                      <a:pt x="3146" y="2584"/>
                    </a:lnTo>
                    <a:lnTo>
                      <a:pt x="3152" y="2586"/>
                    </a:lnTo>
                    <a:lnTo>
                      <a:pt x="3160" y="2594"/>
                    </a:lnTo>
                    <a:lnTo>
                      <a:pt x="3160" y="2594"/>
                    </a:lnTo>
                    <a:lnTo>
                      <a:pt x="3166" y="2602"/>
                    </a:lnTo>
                    <a:lnTo>
                      <a:pt x="3168" y="2608"/>
                    </a:lnTo>
                    <a:lnTo>
                      <a:pt x="3168" y="2610"/>
                    </a:lnTo>
                    <a:lnTo>
                      <a:pt x="3170" y="2610"/>
                    </a:lnTo>
                    <a:lnTo>
                      <a:pt x="3176" y="2606"/>
                    </a:lnTo>
                    <a:lnTo>
                      <a:pt x="3176" y="2606"/>
                    </a:lnTo>
                    <a:lnTo>
                      <a:pt x="3180" y="2602"/>
                    </a:lnTo>
                    <a:lnTo>
                      <a:pt x="3182" y="2600"/>
                    </a:lnTo>
                    <a:lnTo>
                      <a:pt x="3182" y="2596"/>
                    </a:lnTo>
                    <a:lnTo>
                      <a:pt x="3180" y="2594"/>
                    </a:lnTo>
                    <a:lnTo>
                      <a:pt x="3174" y="2590"/>
                    </a:lnTo>
                    <a:lnTo>
                      <a:pt x="3162" y="2584"/>
                    </a:lnTo>
                    <a:lnTo>
                      <a:pt x="3162" y="2584"/>
                    </a:lnTo>
                    <a:lnTo>
                      <a:pt x="3158" y="2580"/>
                    </a:lnTo>
                    <a:lnTo>
                      <a:pt x="3158" y="2578"/>
                    </a:lnTo>
                    <a:lnTo>
                      <a:pt x="3160" y="2576"/>
                    </a:lnTo>
                    <a:lnTo>
                      <a:pt x="3164" y="2574"/>
                    </a:lnTo>
                    <a:lnTo>
                      <a:pt x="3170" y="2568"/>
                    </a:lnTo>
                    <a:lnTo>
                      <a:pt x="3172" y="2564"/>
                    </a:lnTo>
                    <a:lnTo>
                      <a:pt x="3172" y="2560"/>
                    </a:lnTo>
                    <a:lnTo>
                      <a:pt x="3172" y="2560"/>
                    </a:lnTo>
                    <a:lnTo>
                      <a:pt x="3170" y="2556"/>
                    </a:lnTo>
                    <a:lnTo>
                      <a:pt x="3168" y="2556"/>
                    </a:lnTo>
                    <a:lnTo>
                      <a:pt x="3164" y="2558"/>
                    </a:lnTo>
                    <a:lnTo>
                      <a:pt x="3160" y="2562"/>
                    </a:lnTo>
                    <a:lnTo>
                      <a:pt x="3158" y="2562"/>
                    </a:lnTo>
                    <a:lnTo>
                      <a:pt x="3156" y="2562"/>
                    </a:lnTo>
                    <a:lnTo>
                      <a:pt x="3156" y="2562"/>
                    </a:lnTo>
                    <a:lnTo>
                      <a:pt x="3154" y="2560"/>
                    </a:lnTo>
                    <a:lnTo>
                      <a:pt x="3154" y="2558"/>
                    </a:lnTo>
                    <a:lnTo>
                      <a:pt x="3156" y="2556"/>
                    </a:lnTo>
                    <a:lnTo>
                      <a:pt x="3158" y="2552"/>
                    </a:lnTo>
                    <a:lnTo>
                      <a:pt x="3154" y="2550"/>
                    </a:lnTo>
                    <a:lnTo>
                      <a:pt x="3154" y="2550"/>
                    </a:lnTo>
                    <a:lnTo>
                      <a:pt x="3148" y="2550"/>
                    </a:lnTo>
                    <a:lnTo>
                      <a:pt x="3144" y="2554"/>
                    </a:lnTo>
                    <a:lnTo>
                      <a:pt x="3142" y="2556"/>
                    </a:lnTo>
                    <a:lnTo>
                      <a:pt x="3134" y="2554"/>
                    </a:lnTo>
                    <a:lnTo>
                      <a:pt x="3134" y="2554"/>
                    </a:lnTo>
                    <a:lnTo>
                      <a:pt x="3130" y="2550"/>
                    </a:lnTo>
                    <a:lnTo>
                      <a:pt x="3128" y="2548"/>
                    </a:lnTo>
                    <a:lnTo>
                      <a:pt x="3128" y="2544"/>
                    </a:lnTo>
                    <a:lnTo>
                      <a:pt x="3130" y="2540"/>
                    </a:lnTo>
                    <a:lnTo>
                      <a:pt x="3132" y="2538"/>
                    </a:lnTo>
                    <a:lnTo>
                      <a:pt x="3136" y="2536"/>
                    </a:lnTo>
                    <a:lnTo>
                      <a:pt x="3142" y="2536"/>
                    </a:lnTo>
                    <a:lnTo>
                      <a:pt x="3148" y="2538"/>
                    </a:lnTo>
                    <a:lnTo>
                      <a:pt x="3148" y="2538"/>
                    </a:lnTo>
                    <a:lnTo>
                      <a:pt x="3156" y="2544"/>
                    </a:lnTo>
                    <a:lnTo>
                      <a:pt x="3164" y="2546"/>
                    </a:lnTo>
                    <a:lnTo>
                      <a:pt x="3170" y="2544"/>
                    </a:lnTo>
                    <a:lnTo>
                      <a:pt x="3178" y="2538"/>
                    </a:lnTo>
                    <a:lnTo>
                      <a:pt x="3178" y="2538"/>
                    </a:lnTo>
                    <a:lnTo>
                      <a:pt x="3182" y="2536"/>
                    </a:lnTo>
                    <a:lnTo>
                      <a:pt x="3190" y="2536"/>
                    </a:lnTo>
                    <a:lnTo>
                      <a:pt x="3202" y="2536"/>
                    </a:lnTo>
                    <a:lnTo>
                      <a:pt x="3214" y="2538"/>
                    </a:lnTo>
                    <a:lnTo>
                      <a:pt x="3218" y="2538"/>
                    </a:lnTo>
                    <a:lnTo>
                      <a:pt x="3220" y="2536"/>
                    </a:lnTo>
                    <a:lnTo>
                      <a:pt x="3220" y="2536"/>
                    </a:lnTo>
                    <a:lnTo>
                      <a:pt x="3222" y="2522"/>
                    </a:lnTo>
                    <a:lnTo>
                      <a:pt x="3224" y="2520"/>
                    </a:lnTo>
                    <a:lnTo>
                      <a:pt x="3226" y="2522"/>
                    </a:lnTo>
                    <a:lnTo>
                      <a:pt x="3232" y="2534"/>
                    </a:lnTo>
                    <a:lnTo>
                      <a:pt x="3232" y="2534"/>
                    </a:lnTo>
                    <a:lnTo>
                      <a:pt x="3232" y="2538"/>
                    </a:lnTo>
                    <a:lnTo>
                      <a:pt x="3230" y="2540"/>
                    </a:lnTo>
                    <a:lnTo>
                      <a:pt x="3226" y="2544"/>
                    </a:lnTo>
                    <a:lnTo>
                      <a:pt x="3224" y="2546"/>
                    </a:lnTo>
                    <a:lnTo>
                      <a:pt x="3234" y="2544"/>
                    </a:lnTo>
                    <a:lnTo>
                      <a:pt x="3234" y="2544"/>
                    </a:lnTo>
                    <a:lnTo>
                      <a:pt x="3268" y="2536"/>
                    </a:lnTo>
                    <a:lnTo>
                      <a:pt x="3282" y="2536"/>
                    </a:lnTo>
                    <a:lnTo>
                      <a:pt x="3296" y="2538"/>
                    </a:lnTo>
                    <a:lnTo>
                      <a:pt x="3296" y="2538"/>
                    </a:lnTo>
                    <a:lnTo>
                      <a:pt x="3312" y="2544"/>
                    </a:lnTo>
                    <a:lnTo>
                      <a:pt x="3318" y="2546"/>
                    </a:lnTo>
                    <a:lnTo>
                      <a:pt x="3320" y="2552"/>
                    </a:lnTo>
                    <a:lnTo>
                      <a:pt x="3320" y="2552"/>
                    </a:lnTo>
                    <a:lnTo>
                      <a:pt x="3324" y="2556"/>
                    </a:lnTo>
                    <a:lnTo>
                      <a:pt x="3326" y="2556"/>
                    </a:lnTo>
                    <a:lnTo>
                      <a:pt x="3330" y="2560"/>
                    </a:lnTo>
                    <a:lnTo>
                      <a:pt x="3330" y="2566"/>
                    </a:lnTo>
                    <a:lnTo>
                      <a:pt x="3330" y="2566"/>
                    </a:lnTo>
                    <a:lnTo>
                      <a:pt x="3332" y="2570"/>
                    </a:lnTo>
                    <a:lnTo>
                      <a:pt x="3336" y="2572"/>
                    </a:lnTo>
                    <a:lnTo>
                      <a:pt x="3340" y="2570"/>
                    </a:lnTo>
                    <a:lnTo>
                      <a:pt x="3346" y="2570"/>
                    </a:lnTo>
                    <a:lnTo>
                      <a:pt x="3360" y="2564"/>
                    </a:lnTo>
                    <a:lnTo>
                      <a:pt x="3368" y="2562"/>
                    </a:lnTo>
                    <a:lnTo>
                      <a:pt x="3368" y="2562"/>
                    </a:lnTo>
                    <a:lnTo>
                      <a:pt x="3370" y="2560"/>
                    </a:lnTo>
                    <a:lnTo>
                      <a:pt x="3372" y="2560"/>
                    </a:lnTo>
                    <a:lnTo>
                      <a:pt x="3372" y="2556"/>
                    </a:lnTo>
                    <a:lnTo>
                      <a:pt x="3376" y="2552"/>
                    </a:lnTo>
                    <a:lnTo>
                      <a:pt x="3382" y="2552"/>
                    </a:lnTo>
                    <a:lnTo>
                      <a:pt x="3382" y="2552"/>
                    </a:lnTo>
                    <a:lnTo>
                      <a:pt x="3388" y="2554"/>
                    </a:lnTo>
                    <a:lnTo>
                      <a:pt x="3394" y="2558"/>
                    </a:lnTo>
                    <a:lnTo>
                      <a:pt x="3406" y="2574"/>
                    </a:lnTo>
                    <a:lnTo>
                      <a:pt x="3418" y="2592"/>
                    </a:lnTo>
                    <a:lnTo>
                      <a:pt x="3424" y="2596"/>
                    </a:lnTo>
                    <a:lnTo>
                      <a:pt x="3428" y="2598"/>
                    </a:lnTo>
                    <a:lnTo>
                      <a:pt x="3428" y="2598"/>
                    </a:lnTo>
                    <a:lnTo>
                      <a:pt x="3432" y="2600"/>
                    </a:lnTo>
                    <a:lnTo>
                      <a:pt x="3434" y="2604"/>
                    </a:lnTo>
                    <a:lnTo>
                      <a:pt x="3438" y="2616"/>
                    </a:lnTo>
                    <a:lnTo>
                      <a:pt x="3440" y="2630"/>
                    </a:lnTo>
                    <a:lnTo>
                      <a:pt x="3436" y="2646"/>
                    </a:lnTo>
                    <a:lnTo>
                      <a:pt x="3436" y="2646"/>
                    </a:lnTo>
                    <a:lnTo>
                      <a:pt x="3434" y="2658"/>
                    </a:lnTo>
                    <a:lnTo>
                      <a:pt x="3434" y="2670"/>
                    </a:lnTo>
                    <a:lnTo>
                      <a:pt x="3436" y="2676"/>
                    </a:lnTo>
                    <a:lnTo>
                      <a:pt x="3438" y="2678"/>
                    </a:lnTo>
                    <a:lnTo>
                      <a:pt x="3440" y="2676"/>
                    </a:lnTo>
                    <a:lnTo>
                      <a:pt x="3440" y="2676"/>
                    </a:lnTo>
                    <a:lnTo>
                      <a:pt x="3446" y="2672"/>
                    </a:lnTo>
                    <a:lnTo>
                      <a:pt x="3450" y="2670"/>
                    </a:lnTo>
                    <a:lnTo>
                      <a:pt x="3450" y="2670"/>
                    </a:lnTo>
                    <a:lnTo>
                      <a:pt x="3452" y="2672"/>
                    </a:lnTo>
                    <a:lnTo>
                      <a:pt x="3448" y="2678"/>
                    </a:lnTo>
                    <a:lnTo>
                      <a:pt x="3448" y="2678"/>
                    </a:lnTo>
                    <a:lnTo>
                      <a:pt x="3444" y="2682"/>
                    </a:lnTo>
                    <a:lnTo>
                      <a:pt x="3444" y="2688"/>
                    </a:lnTo>
                    <a:lnTo>
                      <a:pt x="3446" y="2698"/>
                    </a:lnTo>
                    <a:lnTo>
                      <a:pt x="3450" y="2710"/>
                    </a:lnTo>
                    <a:lnTo>
                      <a:pt x="3456" y="2718"/>
                    </a:lnTo>
                    <a:lnTo>
                      <a:pt x="3456" y="2718"/>
                    </a:lnTo>
                    <a:lnTo>
                      <a:pt x="3458" y="2720"/>
                    </a:lnTo>
                    <a:lnTo>
                      <a:pt x="3460" y="2720"/>
                    </a:lnTo>
                    <a:lnTo>
                      <a:pt x="3462" y="2720"/>
                    </a:lnTo>
                    <a:lnTo>
                      <a:pt x="3462" y="2718"/>
                    </a:lnTo>
                    <a:lnTo>
                      <a:pt x="3462" y="2720"/>
                    </a:lnTo>
                    <a:lnTo>
                      <a:pt x="3464" y="2726"/>
                    </a:lnTo>
                    <a:lnTo>
                      <a:pt x="3464" y="2726"/>
                    </a:lnTo>
                    <a:lnTo>
                      <a:pt x="3466" y="2734"/>
                    </a:lnTo>
                    <a:lnTo>
                      <a:pt x="3470" y="2738"/>
                    </a:lnTo>
                    <a:lnTo>
                      <a:pt x="3474" y="2742"/>
                    </a:lnTo>
                    <a:lnTo>
                      <a:pt x="3476" y="2754"/>
                    </a:lnTo>
                    <a:lnTo>
                      <a:pt x="3476" y="2754"/>
                    </a:lnTo>
                    <a:lnTo>
                      <a:pt x="3478" y="2760"/>
                    </a:lnTo>
                    <a:lnTo>
                      <a:pt x="3480" y="2764"/>
                    </a:lnTo>
                    <a:lnTo>
                      <a:pt x="3484" y="2768"/>
                    </a:lnTo>
                    <a:lnTo>
                      <a:pt x="3486" y="2768"/>
                    </a:lnTo>
                    <a:lnTo>
                      <a:pt x="3492" y="2772"/>
                    </a:lnTo>
                    <a:lnTo>
                      <a:pt x="3496" y="2776"/>
                    </a:lnTo>
                    <a:lnTo>
                      <a:pt x="3498" y="2782"/>
                    </a:lnTo>
                    <a:lnTo>
                      <a:pt x="3498" y="2782"/>
                    </a:lnTo>
                    <a:lnTo>
                      <a:pt x="3500" y="2792"/>
                    </a:lnTo>
                    <a:lnTo>
                      <a:pt x="3504" y="2796"/>
                    </a:lnTo>
                    <a:lnTo>
                      <a:pt x="3506" y="2796"/>
                    </a:lnTo>
                    <a:lnTo>
                      <a:pt x="3504" y="2798"/>
                    </a:lnTo>
                    <a:lnTo>
                      <a:pt x="3504" y="2798"/>
                    </a:lnTo>
                    <a:lnTo>
                      <a:pt x="3502" y="2804"/>
                    </a:lnTo>
                    <a:lnTo>
                      <a:pt x="3504" y="2808"/>
                    </a:lnTo>
                    <a:lnTo>
                      <a:pt x="3508" y="2808"/>
                    </a:lnTo>
                    <a:lnTo>
                      <a:pt x="3518" y="2806"/>
                    </a:lnTo>
                    <a:lnTo>
                      <a:pt x="3518" y="2806"/>
                    </a:lnTo>
                    <a:lnTo>
                      <a:pt x="3522" y="2806"/>
                    </a:lnTo>
                    <a:lnTo>
                      <a:pt x="3524" y="2806"/>
                    </a:lnTo>
                    <a:lnTo>
                      <a:pt x="3526" y="2810"/>
                    </a:lnTo>
                    <a:lnTo>
                      <a:pt x="3526" y="2810"/>
                    </a:lnTo>
                    <a:lnTo>
                      <a:pt x="3530" y="2804"/>
                    </a:lnTo>
                    <a:lnTo>
                      <a:pt x="3530" y="2804"/>
                    </a:lnTo>
                    <a:lnTo>
                      <a:pt x="3534" y="2796"/>
                    </a:lnTo>
                    <a:lnTo>
                      <a:pt x="3536" y="2790"/>
                    </a:lnTo>
                    <a:lnTo>
                      <a:pt x="3536" y="2786"/>
                    </a:lnTo>
                    <a:lnTo>
                      <a:pt x="3540" y="2778"/>
                    </a:lnTo>
                    <a:lnTo>
                      <a:pt x="3540" y="2778"/>
                    </a:lnTo>
                    <a:lnTo>
                      <a:pt x="3544" y="2768"/>
                    </a:lnTo>
                    <a:lnTo>
                      <a:pt x="3544" y="2758"/>
                    </a:lnTo>
                    <a:lnTo>
                      <a:pt x="3544" y="2746"/>
                    </a:lnTo>
                    <a:lnTo>
                      <a:pt x="3546" y="2732"/>
                    </a:lnTo>
                    <a:lnTo>
                      <a:pt x="3546" y="2732"/>
                    </a:lnTo>
                    <a:lnTo>
                      <a:pt x="3546" y="2722"/>
                    </a:lnTo>
                    <a:lnTo>
                      <a:pt x="3544" y="2712"/>
                    </a:lnTo>
                    <a:lnTo>
                      <a:pt x="3536" y="2686"/>
                    </a:lnTo>
                    <a:lnTo>
                      <a:pt x="3526" y="2662"/>
                    </a:lnTo>
                    <a:lnTo>
                      <a:pt x="3526" y="2650"/>
                    </a:lnTo>
                    <a:lnTo>
                      <a:pt x="3526" y="2642"/>
                    </a:lnTo>
                    <a:lnTo>
                      <a:pt x="3526" y="2642"/>
                    </a:lnTo>
                    <a:lnTo>
                      <a:pt x="3526" y="2636"/>
                    </a:lnTo>
                    <a:lnTo>
                      <a:pt x="3524" y="2630"/>
                    </a:lnTo>
                    <a:lnTo>
                      <a:pt x="3514" y="2610"/>
                    </a:lnTo>
                    <a:lnTo>
                      <a:pt x="3506" y="2598"/>
                    </a:lnTo>
                    <a:lnTo>
                      <a:pt x="3500" y="2582"/>
                    </a:lnTo>
                    <a:lnTo>
                      <a:pt x="3496" y="2564"/>
                    </a:lnTo>
                    <a:lnTo>
                      <a:pt x="3492" y="2542"/>
                    </a:lnTo>
                    <a:lnTo>
                      <a:pt x="3492" y="2542"/>
                    </a:lnTo>
                    <a:lnTo>
                      <a:pt x="3490" y="2520"/>
                    </a:lnTo>
                    <a:lnTo>
                      <a:pt x="3492" y="2500"/>
                    </a:lnTo>
                    <a:lnTo>
                      <a:pt x="3496" y="2484"/>
                    </a:lnTo>
                    <a:lnTo>
                      <a:pt x="3502" y="2470"/>
                    </a:lnTo>
                    <a:lnTo>
                      <a:pt x="3508" y="2458"/>
                    </a:lnTo>
                    <a:lnTo>
                      <a:pt x="3514" y="2448"/>
                    </a:lnTo>
                    <a:lnTo>
                      <a:pt x="3524" y="2438"/>
                    </a:lnTo>
                    <a:lnTo>
                      <a:pt x="3524" y="2438"/>
                    </a:lnTo>
                    <a:lnTo>
                      <a:pt x="3528" y="2434"/>
                    </a:lnTo>
                    <a:lnTo>
                      <a:pt x="3528" y="2432"/>
                    </a:lnTo>
                    <a:lnTo>
                      <a:pt x="3528" y="2428"/>
                    </a:lnTo>
                    <a:lnTo>
                      <a:pt x="3528" y="2426"/>
                    </a:lnTo>
                    <a:lnTo>
                      <a:pt x="3528" y="2426"/>
                    </a:lnTo>
                    <a:lnTo>
                      <a:pt x="3536" y="2424"/>
                    </a:lnTo>
                    <a:lnTo>
                      <a:pt x="3536" y="2424"/>
                    </a:lnTo>
                    <a:lnTo>
                      <a:pt x="3542" y="2424"/>
                    </a:lnTo>
                    <a:lnTo>
                      <a:pt x="3548" y="2420"/>
                    </a:lnTo>
                    <a:lnTo>
                      <a:pt x="3556" y="2412"/>
                    </a:lnTo>
                    <a:lnTo>
                      <a:pt x="3564" y="2402"/>
                    </a:lnTo>
                    <a:lnTo>
                      <a:pt x="3568" y="2400"/>
                    </a:lnTo>
                    <a:lnTo>
                      <a:pt x="3570" y="2398"/>
                    </a:lnTo>
                    <a:lnTo>
                      <a:pt x="3570" y="2398"/>
                    </a:lnTo>
                    <a:lnTo>
                      <a:pt x="3574" y="2398"/>
                    </a:lnTo>
                    <a:lnTo>
                      <a:pt x="3576" y="2394"/>
                    </a:lnTo>
                    <a:lnTo>
                      <a:pt x="3580" y="2384"/>
                    </a:lnTo>
                    <a:lnTo>
                      <a:pt x="3588" y="2370"/>
                    </a:lnTo>
                    <a:lnTo>
                      <a:pt x="3592" y="2362"/>
                    </a:lnTo>
                    <a:lnTo>
                      <a:pt x="3600" y="2356"/>
                    </a:lnTo>
                    <a:lnTo>
                      <a:pt x="3600" y="2356"/>
                    </a:lnTo>
                    <a:lnTo>
                      <a:pt x="3606" y="2352"/>
                    </a:lnTo>
                    <a:lnTo>
                      <a:pt x="3612" y="2350"/>
                    </a:lnTo>
                    <a:lnTo>
                      <a:pt x="3624" y="2350"/>
                    </a:lnTo>
                    <a:lnTo>
                      <a:pt x="3628" y="2350"/>
                    </a:lnTo>
                    <a:lnTo>
                      <a:pt x="3630" y="2350"/>
                    </a:lnTo>
                    <a:lnTo>
                      <a:pt x="3634" y="2346"/>
                    </a:lnTo>
                    <a:lnTo>
                      <a:pt x="3636" y="2342"/>
                    </a:lnTo>
                    <a:lnTo>
                      <a:pt x="3636" y="2342"/>
                    </a:lnTo>
                    <a:lnTo>
                      <a:pt x="3638" y="2334"/>
                    </a:lnTo>
                    <a:lnTo>
                      <a:pt x="3642" y="2328"/>
                    </a:lnTo>
                    <a:lnTo>
                      <a:pt x="3654" y="2318"/>
                    </a:lnTo>
                    <a:lnTo>
                      <a:pt x="3666" y="2310"/>
                    </a:lnTo>
                    <a:lnTo>
                      <a:pt x="3680" y="2306"/>
                    </a:lnTo>
                    <a:lnTo>
                      <a:pt x="3680" y="2306"/>
                    </a:lnTo>
                    <a:lnTo>
                      <a:pt x="3690" y="2304"/>
                    </a:lnTo>
                    <a:lnTo>
                      <a:pt x="3696" y="2300"/>
                    </a:lnTo>
                    <a:lnTo>
                      <a:pt x="3698" y="2294"/>
                    </a:lnTo>
                    <a:lnTo>
                      <a:pt x="3698" y="2292"/>
                    </a:lnTo>
                    <a:lnTo>
                      <a:pt x="3696" y="2290"/>
                    </a:lnTo>
                    <a:lnTo>
                      <a:pt x="3696" y="2290"/>
                    </a:lnTo>
                    <a:lnTo>
                      <a:pt x="3694" y="2290"/>
                    </a:lnTo>
                    <a:lnTo>
                      <a:pt x="3690" y="2290"/>
                    </a:lnTo>
                    <a:lnTo>
                      <a:pt x="3686" y="2294"/>
                    </a:lnTo>
                    <a:lnTo>
                      <a:pt x="3680" y="2296"/>
                    </a:lnTo>
                    <a:lnTo>
                      <a:pt x="3676" y="2298"/>
                    </a:lnTo>
                    <a:lnTo>
                      <a:pt x="3674" y="2296"/>
                    </a:lnTo>
                    <a:lnTo>
                      <a:pt x="3674" y="2296"/>
                    </a:lnTo>
                    <a:lnTo>
                      <a:pt x="3672" y="2294"/>
                    </a:lnTo>
                    <a:lnTo>
                      <a:pt x="3674" y="2292"/>
                    </a:lnTo>
                    <a:lnTo>
                      <a:pt x="3680" y="2290"/>
                    </a:lnTo>
                    <a:lnTo>
                      <a:pt x="3682" y="2288"/>
                    </a:lnTo>
                    <a:lnTo>
                      <a:pt x="3684" y="2286"/>
                    </a:lnTo>
                    <a:lnTo>
                      <a:pt x="3684" y="2286"/>
                    </a:lnTo>
                    <a:lnTo>
                      <a:pt x="3686" y="2282"/>
                    </a:lnTo>
                    <a:lnTo>
                      <a:pt x="3684" y="2278"/>
                    </a:lnTo>
                    <a:lnTo>
                      <a:pt x="3678" y="2272"/>
                    </a:lnTo>
                    <a:lnTo>
                      <a:pt x="3676" y="2268"/>
                    </a:lnTo>
                    <a:lnTo>
                      <a:pt x="3682" y="2268"/>
                    </a:lnTo>
                    <a:lnTo>
                      <a:pt x="3682" y="2268"/>
                    </a:lnTo>
                    <a:lnTo>
                      <a:pt x="3692" y="2272"/>
                    </a:lnTo>
                    <a:lnTo>
                      <a:pt x="3696" y="2274"/>
                    </a:lnTo>
                    <a:lnTo>
                      <a:pt x="3698" y="2276"/>
                    </a:lnTo>
                    <a:lnTo>
                      <a:pt x="3700" y="2274"/>
                    </a:lnTo>
                    <a:lnTo>
                      <a:pt x="3706" y="2270"/>
                    </a:lnTo>
                    <a:lnTo>
                      <a:pt x="3706" y="2270"/>
                    </a:lnTo>
                    <a:lnTo>
                      <a:pt x="3710" y="2264"/>
                    </a:lnTo>
                    <a:lnTo>
                      <a:pt x="3714" y="2262"/>
                    </a:lnTo>
                    <a:lnTo>
                      <a:pt x="3716" y="2260"/>
                    </a:lnTo>
                    <a:lnTo>
                      <a:pt x="3718" y="2254"/>
                    </a:lnTo>
                    <a:lnTo>
                      <a:pt x="3718" y="2254"/>
                    </a:lnTo>
                    <a:lnTo>
                      <a:pt x="3720" y="2246"/>
                    </a:lnTo>
                    <a:lnTo>
                      <a:pt x="3718" y="2242"/>
                    </a:lnTo>
                    <a:lnTo>
                      <a:pt x="3714" y="2240"/>
                    </a:lnTo>
                    <a:lnTo>
                      <a:pt x="3710" y="2244"/>
                    </a:lnTo>
                    <a:lnTo>
                      <a:pt x="3710" y="2244"/>
                    </a:lnTo>
                    <a:lnTo>
                      <a:pt x="3708" y="2244"/>
                    </a:lnTo>
                    <a:lnTo>
                      <a:pt x="3708" y="2242"/>
                    </a:lnTo>
                    <a:lnTo>
                      <a:pt x="3704" y="2240"/>
                    </a:lnTo>
                    <a:lnTo>
                      <a:pt x="3694" y="2240"/>
                    </a:lnTo>
                    <a:lnTo>
                      <a:pt x="3694" y="2240"/>
                    </a:lnTo>
                    <a:lnTo>
                      <a:pt x="3684" y="2242"/>
                    </a:lnTo>
                    <a:lnTo>
                      <a:pt x="3678" y="2240"/>
                    </a:lnTo>
                    <a:lnTo>
                      <a:pt x="3678" y="2236"/>
                    </a:lnTo>
                    <a:lnTo>
                      <a:pt x="3678" y="2230"/>
                    </a:lnTo>
                    <a:lnTo>
                      <a:pt x="3678" y="2230"/>
                    </a:lnTo>
                    <a:lnTo>
                      <a:pt x="3678" y="2228"/>
                    </a:lnTo>
                    <a:lnTo>
                      <a:pt x="3678" y="2228"/>
                    </a:lnTo>
                    <a:lnTo>
                      <a:pt x="3680" y="2232"/>
                    </a:lnTo>
                    <a:lnTo>
                      <a:pt x="3684" y="2236"/>
                    </a:lnTo>
                    <a:lnTo>
                      <a:pt x="3686" y="2236"/>
                    </a:lnTo>
                    <a:lnTo>
                      <a:pt x="3690" y="2236"/>
                    </a:lnTo>
                    <a:lnTo>
                      <a:pt x="3696" y="2234"/>
                    </a:lnTo>
                    <a:lnTo>
                      <a:pt x="3696" y="2234"/>
                    </a:lnTo>
                    <a:lnTo>
                      <a:pt x="3704" y="2230"/>
                    </a:lnTo>
                    <a:lnTo>
                      <a:pt x="3708" y="2230"/>
                    </a:lnTo>
                    <a:lnTo>
                      <a:pt x="3714" y="2232"/>
                    </a:lnTo>
                    <a:lnTo>
                      <a:pt x="3718" y="2236"/>
                    </a:lnTo>
                    <a:lnTo>
                      <a:pt x="3724" y="2244"/>
                    </a:lnTo>
                    <a:lnTo>
                      <a:pt x="3726" y="2248"/>
                    </a:lnTo>
                    <a:lnTo>
                      <a:pt x="3728" y="2248"/>
                    </a:lnTo>
                    <a:lnTo>
                      <a:pt x="3728" y="2248"/>
                    </a:lnTo>
                    <a:lnTo>
                      <a:pt x="3728" y="2246"/>
                    </a:lnTo>
                    <a:lnTo>
                      <a:pt x="3728" y="2244"/>
                    </a:lnTo>
                    <a:lnTo>
                      <a:pt x="3724" y="2236"/>
                    </a:lnTo>
                    <a:lnTo>
                      <a:pt x="3718" y="2222"/>
                    </a:lnTo>
                    <a:lnTo>
                      <a:pt x="3712" y="2198"/>
                    </a:lnTo>
                    <a:lnTo>
                      <a:pt x="3712" y="2198"/>
                    </a:lnTo>
                    <a:lnTo>
                      <a:pt x="3708" y="2188"/>
                    </a:lnTo>
                    <a:lnTo>
                      <a:pt x="3706" y="2186"/>
                    </a:lnTo>
                    <a:lnTo>
                      <a:pt x="3704" y="2186"/>
                    </a:lnTo>
                    <a:lnTo>
                      <a:pt x="3700" y="2188"/>
                    </a:lnTo>
                    <a:lnTo>
                      <a:pt x="3694" y="2190"/>
                    </a:lnTo>
                    <a:lnTo>
                      <a:pt x="3694" y="2190"/>
                    </a:lnTo>
                    <a:lnTo>
                      <a:pt x="3692" y="2190"/>
                    </a:lnTo>
                    <a:lnTo>
                      <a:pt x="3692" y="2190"/>
                    </a:lnTo>
                    <a:lnTo>
                      <a:pt x="3696" y="2186"/>
                    </a:lnTo>
                    <a:lnTo>
                      <a:pt x="3698" y="2180"/>
                    </a:lnTo>
                    <a:lnTo>
                      <a:pt x="3698" y="2176"/>
                    </a:lnTo>
                    <a:lnTo>
                      <a:pt x="3694" y="2174"/>
                    </a:lnTo>
                    <a:lnTo>
                      <a:pt x="3694" y="2174"/>
                    </a:lnTo>
                    <a:lnTo>
                      <a:pt x="3690" y="2170"/>
                    </a:lnTo>
                    <a:lnTo>
                      <a:pt x="3692" y="2170"/>
                    </a:lnTo>
                    <a:lnTo>
                      <a:pt x="3696" y="2168"/>
                    </a:lnTo>
                    <a:lnTo>
                      <a:pt x="3698" y="2166"/>
                    </a:lnTo>
                    <a:lnTo>
                      <a:pt x="3698" y="2162"/>
                    </a:lnTo>
                    <a:lnTo>
                      <a:pt x="3698" y="2156"/>
                    </a:lnTo>
                    <a:lnTo>
                      <a:pt x="3698" y="2156"/>
                    </a:lnTo>
                    <a:lnTo>
                      <a:pt x="3696" y="2144"/>
                    </a:lnTo>
                    <a:lnTo>
                      <a:pt x="3696" y="2140"/>
                    </a:lnTo>
                    <a:lnTo>
                      <a:pt x="3696" y="2136"/>
                    </a:lnTo>
                    <a:lnTo>
                      <a:pt x="3690" y="2130"/>
                    </a:lnTo>
                    <a:lnTo>
                      <a:pt x="3690" y="2130"/>
                    </a:lnTo>
                    <a:lnTo>
                      <a:pt x="3678" y="2118"/>
                    </a:lnTo>
                    <a:lnTo>
                      <a:pt x="3678" y="2118"/>
                    </a:lnTo>
                    <a:lnTo>
                      <a:pt x="3678" y="2118"/>
                    </a:lnTo>
                    <a:lnTo>
                      <a:pt x="3686" y="2122"/>
                    </a:lnTo>
                    <a:lnTo>
                      <a:pt x="3686" y="2122"/>
                    </a:lnTo>
                    <a:lnTo>
                      <a:pt x="3694" y="2126"/>
                    </a:lnTo>
                    <a:lnTo>
                      <a:pt x="3696" y="2124"/>
                    </a:lnTo>
                    <a:lnTo>
                      <a:pt x="3696" y="2124"/>
                    </a:lnTo>
                    <a:lnTo>
                      <a:pt x="3692" y="2108"/>
                    </a:lnTo>
                    <a:lnTo>
                      <a:pt x="3692" y="2108"/>
                    </a:lnTo>
                    <a:lnTo>
                      <a:pt x="3688" y="2092"/>
                    </a:lnTo>
                    <a:lnTo>
                      <a:pt x="3690" y="2076"/>
                    </a:lnTo>
                    <a:lnTo>
                      <a:pt x="3690" y="2076"/>
                    </a:lnTo>
                    <a:lnTo>
                      <a:pt x="3692" y="2064"/>
                    </a:lnTo>
                    <a:lnTo>
                      <a:pt x="3696" y="2058"/>
                    </a:lnTo>
                    <a:lnTo>
                      <a:pt x="3702" y="2054"/>
                    </a:lnTo>
                    <a:lnTo>
                      <a:pt x="3702" y="2054"/>
                    </a:lnTo>
                    <a:lnTo>
                      <a:pt x="3704" y="2050"/>
                    </a:lnTo>
                    <a:lnTo>
                      <a:pt x="3704" y="2052"/>
                    </a:lnTo>
                    <a:lnTo>
                      <a:pt x="3700" y="2058"/>
                    </a:lnTo>
                    <a:lnTo>
                      <a:pt x="3698" y="2064"/>
                    </a:lnTo>
                    <a:lnTo>
                      <a:pt x="3698" y="2064"/>
                    </a:lnTo>
                    <a:lnTo>
                      <a:pt x="3694" y="2076"/>
                    </a:lnTo>
                    <a:lnTo>
                      <a:pt x="3694" y="2082"/>
                    </a:lnTo>
                    <a:lnTo>
                      <a:pt x="3696" y="2086"/>
                    </a:lnTo>
                    <a:lnTo>
                      <a:pt x="3696" y="2086"/>
                    </a:lnTo>
                    <a:lnTo>
                      <a:pt x="3696" y="2088"/>
                    </a:lnTo>
                    <a:lnTo>
                      <a:pt x="3696" y="2090"/>
                    </a:lnTo>
                    <a:lnTo>
                      <a:pt x="3694" y="2094"/>
                    </a:lnTo>
                    <a:lnTo>
                      <a:pt x="3696" y="2098"/>
                    </a:lnTo>
                    <a:lnTo>
                      <a:pt x="3696" y="2098"/>
                    </a:lnTo>
                    <a:lnTo>
                      <a:pt x="3698" y="2104"/>
                    </a:lnTo>
                    <a:lnTo>
                      <a:pt x="3696" y="2106"/>
                    </a:lnTo>
                    <a:lnTo>
                      <a:pt x="3696" y="2110"/>
                    </a:lnTo>
                    <a:lnTo>
                      <a:pt x="3700" y="2114"/>
                    </a:lnTo>
                    <a:lnTo>
                      <a:pt x="3700" y="2114"/>
                    </a:lnTo>
                    <a:lnTo>
                      <a:pt x="3706" y="2116"/>
                    </a:lnTo>
                    <a:lnTo>
                      <a:pt x="3708" y="2116"/>
                    </a:lnTo>
                    <a:lnTo>
                      <a:pt x="3710" y="2116"/>
                    </a:lnTo>
                    <a:lnTo>
                      <a:pt x="3712" y="2120"/>
                    </a:lnTo>
                    <a:lnTo>
                      <a:pt x="3712" y="2120"/>
                    </a:lnTo>
                    <a:lnTo>
                      <a:pt x="3712" y="2126"/>
                    </a:lnTo>
                    <a:lnTo>
                      <a:pt x="3712" y="2130"/>
                    </a:lnTo>
                    <a:lnTo>
                      <a:pt x="3712" y="2134"/>
                    </a:lnTo>
                    <a:lnTo>
                      <a:pt x="3716" y="2136"/>
                    </a:lnTo>
                    <a:lnTo>
                      <a:pt x="3716" y="2136"/>
                    </a:lnTo>
                    <a:lnTo>
                      <a:pt x="3718" y="2138"/>
                    </a:lnTo>
                    <a:lnTo>
                      <a:pt x="3716" y="2142"/>
                    </a:lnTo>
                    <a:lnTo>
                      <a:pt x="3710" y="2154"/>
                    </a:lnTo>
                    <a:lnTo>
                      <a:pt x="3706" y="2166"/>
                    </a:lnTo>
                    <a:lnTo>
                      <a:pt x="3706" y="2172"/>
                    </a:lnTo>
                    <a:lnTo>
                      <a:pt x="3710" y="2176"/>
                    </a:lnTo>
                    <a:lnTo>
                      <a:pt x="3710" y="2176"/>
                    </a:lnTo>
                    <a:lnTo>
                      <a:pt x="3712" y="2176"/>
                    </a:lnTo>
                    <a:lnTo>
                      <a:pt x="3714" y="2172"/>
                    </a:lnTo>
                    <a:lnTo>
                      <a:pt x="3720" y="2158"/>
                    </a:lnTo>
                    <a:lnTo>
                      <a:pt x="3728" y="2138"/>
                    </a:lnTo>
                    <a:lnTo>
                      <a:pt x="3738" y="2122"/>
                    </a:lnTo>
                    <a:lnTo>
                      <a:pt x="3738" y="2122"/>
                    </a:lnTo>
                    <a:lnTo>
                      <a:pt x="3744" y="2114"/>
                    </a:lnTo>
                    <a:lnTo>
                      <a:pt x="3746" y="2108"/>
                    </a:lnTo>
                    <a:lnTo>
                      <a:pt x="3748" y="2102"/>
                    </a:lnTo>
                    <a:lnTo>
                      <a:pt x="3748" y="2096"/>
                    </a:lnTo>
                    <a:lnTo>
                      <a:pt x="3748" y="2092"/>
                    </a:lnTo>
                    <a:lnTo>
                      <a:pt x="3746" y="2088"/>
                    </a:lnTo>
                    <a:lnTo>
                      <a:pt x="3744" y="2086"/>
                    </a:lnTo>
                    <a:lnTo>
                      <a:pt x="3740" y="2086"/>
                    </a:lnTo>
                    <a:lnTo>
                      <a:pt x="3740" y="2086"/>
                    </a:lnTo>
                    <a:lnTo>
                      <a:pt x="3738" y="2084"/>
                    </a:lnTo>
                    <a:lnTo>
                      <a:pt x="3736" y="2082"/>
                    </a:lnTo>
                    <a:lnTo>
                      <a:pt x="3732" y="2074"/>
                    </a:lnTo>
                    <a:lnTo>
                      <a:pt x="3726" y="2054"/>
                    </a:lnTo>
                    <a:lnTo>
                      <a:pt x="3726" y="2054"/>
                    </a:lnTo>
                    <a:lnTo>
                      <a:pt x="3724" y="2044"/>
                    </a:lnTo>
                    <a:lnTo>
                      <a:pt x="3726" y="2036"/>
                    </a:lnTo>
                    <a:lnTo>
                      <a:pt x="3730" y="2030"/>
                    </a:lnTo>
                    <a:lnTo>
                      <a:pt x="3738" y="2024"/>
                    </a:lnTo>
                    <a:lnTo>
                      <a:pt x="3738" y="2024"/>
                    </a:lnTo>
                    <a:lnTo>
                      <a:pt x="3742" y="2024"/>
                    </a:lnTo>
                    <a:lnTo>
                      <a:pt x="3736" y="2030"/>
                    </a:lnTo>
                    <a:lnTo>
                      <a:pt x="3732" y="2034"/>
                    </a:lnTo>
                    <a:lnTo>
                      <a:pt x="3730" y="2040"/>
                    </a:lnTo>
                    <a:lnTo>
                      <a:pt x="3730" y="2046"/>
                    </a:lnTo>
                    <a:lnTo>
                      <a:pt x="3732" y="2054"/>
                    </a:lnTo>
                    <a:lnTo>
                      <a:pt x="3732" y="2054"/>
                    </a:lnTo>
                    <a:lnTo>
                      <a:pt x="3738" y="2060"/>
                    </a:lnTo>
                    <a:lnTo>
                      <a:pt x="3742" y="2062"/>
                    </a:lnTo>
                    <a:lnTo>
                      <a:pt x="3748" y="2064"/>
                    </a:lnTo>
                    <a:lnTo>
                      <a:pt x="3750" y="2066"/>
                    </a:lnTo>
                    <a:lnTo>
                      <a:pt x="3750" y="2072"/>
                    </a:lnTo>
                    <a:lnTo>
                      <a:pt x="3750" y="2072"/>
                    </a:lnTo>
                    <a:lnTo>
                      <a:pt x="3750" y="2078"/>
                    </a:lnTo>
                    <a:lnTo>
                      <a:pt x="3752" y="2078"/>
                    </a:lnTo>
                    <a:lnTo>
                      <a:pt x="3754" y="2078"/>
                    </a:lnTo>
                    <a:lnTo>
                      <a:pt x="3758" y="2074"/>
                    </a:lnTo>
                    <a:lnTo>
                      <a:pt x="3766" y="2062"/>
                    </a:lnTo>
                    <a:lnTo>
                      <a:pt x="3774" y="2048"/>
                    </a:lnTo>
                    <a:lnTo>
                      <a:pt x="3774" y="2048"/>
                    </a:lnTo>
                    <a:lnTo>
                      <a:pt x="3784" y="2030"/>
                    </a:lnTo>
                    <a:lnTo>
                      <a:pt x="3790" y="2014"/>
                    </a:lnTo>
                    <a:lnTo>
                      <a:pt x="3790" y="2008"/>
                    </a:lnTo>
                    <a:lnTo>
                      <a:pt x="3790" y="2002"/>
                    </a:lnTo>
                    <a:lnTo>
                      <a:pt x="3790" y="2000"/>
                    </a:lnTo>
                    <a:lnTo>
                      <a:pt x="3786" y="1998"/>
                    </a:lnTo>
                    <a:lnTo>
                      <a:pt x="3786" y="1998"/>
                    </a:lnTo>
                    <a:lnTo>
                      <a:pt x="3778" y="1996"/>
                    </a:lnTo>
                    <a:lnTo>
                      <a:pt x="3776" y="1996"/>
                    </a:lnTo>
                    <a:lnTo>
                      <a:pt x="3776" y="1994"/>
                    </a:lnTo>
                    <a:lnTo>
                      <a:pt x="3778" y="1988"/>
                    </a:lnTo>
                    <a:lnTo>
                      <a:pt x="3784" y="1980"/>
                    </a:lnTo>
                    <a:lnTo>
                      <a:pt x="3784" y="1980"/>
                    </a:lnTo>
                    <a:lnTo>
                      <a:pt x="3796" y="1972"/>
                    </a:lnTo>
                    <a:lnTo>
                      <a:pt x="3808" y="1962"/>
                    </a:lnTo>
                    <a:lnTo>
                      <a:pt x="3824" y="1956"/>
                    </a:lnTo>
                    <a:lnTo>
                      <a:pt x="3838" y="1950"/>
                    </a:lnTo>
                    <a:lnTo>
                      <a:pt x="3838" y="1950"/>
                    </a:lnTo>
                    <a:lnTo>
                      <a:pt x="3854" y="1948"/>
                    </a:lnTo>
                    <a:lnTo>
                      <a:pt x="3870" y="1946"/>
                    </a:lnTo>
                    <a:lnTo>
                      <a:pt x="3886" y="1944"/>
                    </a:lnTo>
                    <a:lnTo>
                      <a:pt x="3890" y="1944"/>
                    </a:lnTo>
                    <a:lnTo>
                      <a:pt x="3892" y="1940"/>
                    </a:lnTo>
                    <a:lnTo>
                      <a:pt x="3892" y="1940"/>
                    </a:lnTo>
                    <a:lnTo>
                      <a:pt x="3894" y="1926"/>
                    </a:lnTo>
                    <a:lnTo>
                      <a:pt x="3896" y="1924"/>
                    </a:lnTo>
                    <a:lnTo>
                      <a:pt x="3898" y="1928"/>
                    </a:lnTo>
                    <a:lnTo>
                      <a:pt x="3898" y="1928"/>
                    </a:lnTo>
                    <a:lnTo>
                      <a:pt x="3900" y="1936"/>
                    </a:lnTo>
                    <a:lnTo>
                      <a:pt x="3904" y="1940"/>
                    </a:lnTo>
                    <a:lnTo>
                      <a:pt x="3906" y="1940"/>
                    </a:lnTo>
                    <a:lnTo>
                      <a:pt x="3908" y="1940"/>
                    </a:lnTo>
                    <a:lnTo>
                      <a:pt x="3914" y="1932"/>
                    </a:lnTo>
                    <a:lnTo>
                      <a:pt x="3914" y="1932"/>
                    </a:lnTo>
                    <a:lnTo>
                      <a:pt x="3920" y="1928"/>
                    </a:lnTo>
                    <a:lnTo>
                      <a:pt x="3922" y="1926"/>
                    </a:lnTo>
                    <a:lnTo>
                      <a:pt x="3924" y="1928"/>
                    </a:lnTo>
                    <a:lnTo>
                      <a:pt x="3924" y="1930"/>
                    </a:lnTo>
                    <a:lnTo>
                      <a:pt x="3924" y="1936"/>
                    </a:lnTo>
                    <a:lnTo>
                      <a:pt x="3926" y="1936"/>
                    </a:lnTo>
                    <a:lnTo>
                      <a:pt x="3928" y="1934"/>
                    </a:lnTo>
                    <a:lnTo>
                      <a:pt x="3928" y="1934"/>
                    </a:lnTo>
                    <a:lnTo>
                      <a:pt x="3932" y="1932"/>
                    </a:lnTo>
                    <a:lnTo>
                      <a:pt x="3936" y="1930"/>
                    </a:lnTo>
                    <a:lnTo>
                      <a:pt x="3946" y="1930"/>
                    </a:lnTo>
                    <a:lnTo>
                      <a:pt x="3952" y="1928"/>
                    </a:lnTo>
                    <a:lnTo>
                      <a:pt x="3952" y="1924"/>
                    </a:lnTo>
                    <a:lnTo>
                      <a:pt x="3952" y="1920"/>
                    </a:lnTo>
                    <a:lnTo>
                      <a:pt x="3952" y="1920"/>
                    </a:lnTo>
                    <a:lnTo>
                      <a:pt x="3948" y="1906"/>
                    </a:lnTo>
                    <a:lnTo>
                      <a:pt x="3946" y="1904"/>
                    </a:lnTo>
                    <a:lnTo>
                      <a:pt x="3942" y="1904"/>
                    </a:lnTo>
                    <a:lnTo>
                      <a:pt x="3942" y="1904"/>
                    </a:lnTo>
                    <a:lnTo>
                      <a:pt x="3940" y="1904"/>
                    </a:lnTo>
                    <a:lnTo>
                      <a:pt x="3942" y="1906"/>
                    </a:lnTo>
                    <a:lnTo>
                      <a:pt x="3946" y="1908"/>
                    </a:lnTo>
                    <a:lnTo>
                      <a:pt x="3948" y="1914"/>
                    </a:lnTo>
                    <a:lnTo>
                      <a:pt x="3948" y="1914"/>
                    </a:lnTo>
                    <a:lnTo>
                      <a:pt x="3944" y="1920"/>
                    </a:lnTo>
                    <a:lnTo>
                      <a:pt x="3940" y="1924"/>
                    </a:lnTo>
                    <a:lnTo>
                      <a:pt x="3936" y="1926"/>
                    </a:lnTo>
                    <a:lnTo>
                      <a:pt x="3932" y="1926"/>
                    </a:lnTo>
                    <a:lnTo>
                      <a:pt x="3930" y="1922"/>
                    </a:lnTo>
                    <a:lnTo>
                      <a:pt x="3928" y="1918"/>
                    </a:lnTo>
                    <a:lnTo>
                      <a:pt x="3928" y="1918"/>
                    </a:lnTo>
                    <a:lnTo>
                      <a:pt x="3924" y="1908"/>
                    </a:lnTo>
                    <a:lnTo>
                      <a:pt x="3924" y="1902"/>
                    </a:lnTo>
                    <a:lnTo>
                      <a:pt x="3920" y="1896"/>
                    </a:lnTo>
                    <a:lnTo>
                      <a:pt x="3912" y="1894"/>
                    </a:lnTo>
                    <a:lnTo>
                      <a:pt x="3912" y="1894"/>
                    </a:lnTo>
                    <a:lnTo>
                      <a:pt x="3910" y="1894"/>
                    </a:lnTo>
                    <a:lnTo>
                      <a:pt x="3910" y="1892"/>
                    </a:lnTo>
                    <a:lnTo>
                      <a:pt x="3918" y="1884"/>
                    </a:lnTo>
                    <a:lnTo>
                      <a:pt x="3926" y="1876"/>
                    </a:lnTo>
                    <a:lnTo>
                      <a:pt x="3926" y="1874"/>
                    </a:lnTo>
                    <a:lnTo>
                      <a:pt x="3924" y="1872"/>
                    </a:lnTo>
                    <a:lnTo>
                      <a:pt x="3924" y="1872"/>
                    </a:lnTo>
                    <a:lnTo>
                      <a:pt x="3922" y="1868"/>
                    </a:lnTo>
                    <a:lnTo>
                      <a:pt x="3920" y="1864"/>
                    </a:lnTo>
                    <a:lnTo>
                      <a:pt x="3922" y="1850"/>
                    </a:lnTo>
                    <a:lnTo>
                      <a:pt x="3928" y="1836"/>
                    </a:lnTo>
                    <a:lnTo>
                      <a:pt x="3936" y="1826"/>
                    </a:lnTo>
                    <a:lnTo>
                      <a:pt x="3936" y="1826"/>
                    </a:lnTo>
                    <a:lnTo>
                      <a:pt x="3940" y="1820"/>
                    </a:lnTo>
                    <a:lnTo>
                      <a:pt x="3940" y="1816"/>
                    </a:lnTo>
                    <a:lnTo>
                      <a:pt x="3940" y="1814"/>
                    </a:lnTo>
                    <a:lnTo>
                      <a:pt x="3942" y="1810"/>
                    </a:lnTo>
                    <a:lnTo>
                      <a:pt x="3942" y="1810"/>
                    </a:lnTo>
                    <a:lnTo>
                      <a:pt x="3944" y="1808"/>
                    </a:lnTo>
                    <a:lnTo>
                      <a:pt x="3946" y="1808"/>
                    </a:lnTo>
                    <a:lnTo>
                      <a:pt x="3948" y="1812"/>
                    </a:lnTo>
                    <a:lnTo>
                      <a:pt x="3952" y="1814"/>
                    </a:lnTo>
                    <a:lnTo>
                      <a:pt x="3954" y="1814"/>
                    </a:lnTo>
                    <a:lnTo>
                      <a:pt x="3958" y="1812"/>
                    </a:lnTo>
                    <a:lnTo>
                      <a:pt x="3958" y="1812"/>
                    </a:lnTo>
                    <a:lnTo>
                      <a:pt x="3966" y="1806"/>
                    </a:lnTo>
                    <a:lnTo>
                      <a:pt x="3970" y="1802"/>
                    </a:lnTo>
                    <a:lnTo>
                      <a:pt x="3974" y="1800"/>
                    </a:lnTo>
                    <a:lnTo>
                      <a:pt x="3976" y="1800"/>
                    </a:lnTo>
                    <a:lnTo>
                      <a:pt x="3976" y="1800"/>
                    </a:lnTo>
                    <a:lnTo>
                      <a:pt x="3982" y="1798"/>
                    </a:lnTo>
                    <a:lnTo>
                      <a:pt x="3984" y="1796"/>
                    </a:lnTo>
                    <a:lnTo>
                      <a:pt x="3988" y="1786"/>
                    </a:lnTo>
                    <a:lnTo>
                      <a:pt x="3992" y="1778"/>
                    </a:lnTo>
                    <a:lnTo>
                      <a:pt x="3996" y="1776"/>
                    </a:lnTo>
                    <a:lnTo>
                      <a:pt x="4000" y="1778"/>
                    </a:lnTo>
                    <a:lnTo>
                      <a:pt x="4000" y="1778"/>
                    </a:lnTo>
                    <a:lnTo>
                      <a:pt x="4006" y="1782"/>
                    </a:lnTo>
                    <a:lnTo>
                      <a:pt x="4008" y="1780"/>
                    </a:lnTo>
                    <a:lnTo>
                      <a:pt x="4010" y="1780"/>
                    </a:lnTo>
                    <a:lnTo>
                      <a:pt x="4012" y="1776"/>
                    </a:lnTo>
                    <a:lnTo>
                      <a:pt x="4016" y="1772"/>
                    </a:lnTo>
                    <a:lnTo>
                      <a:pt x="4016" y="1772"/>
                    </a:lnTo>
                    <a:lnTo>
                      <a:pt x="4022" y="1772"/>
                    </a:lnTo>
                    <a:lnTo>
                      <a:pt x="4024" y="1774"/>
                    </a:lnTo>
                    <a:lnTo>
                      <a:pt x="4028" y="1776"/>
                    </a:lnTo>
                    <a:lnTo>
                      <a:pt x="4036" y="1772"/>
                    </a:lnTo>
                    <a:lnTo>
                      <a:pt x="4036" y="1772"/>
                    </a:lnTo>
                    <a:lnTo>
                      <a:pt x="4044" y="1766"/>
                    </a:lnTo>
                    <a:lnTo>
                      <a:pt x="4052" y="1764"/>
                    </a:lnTo>
                    <a:lnTo>
                      <a:pt x="4060" y="1762"/>
                    </a:lnTo>
                    <a:lnTo>
                      <a:pt x="4066" y="1756"/>
                    </a:lnTo>
                    <a:lnTo>
                      <a:pt x="4066" y="1756"/>
                    </a:lnTo>
                    <a:lnTo>
                      <a:pt x="4070" y="1752"/>
                    </a:lnTo>
                    <a:lnTo>
                      <a:pt x="4070" y="1748"/>
                    </a:lnTo>
                    <a:lnTo>
                      <a:pt x="4068" y="1746"/>
                    </a:lnTo>
                    <a:lnTo>
                      <a:pt x="4066" y="1742"/>
                    </a:lnTo>
                    <a:lnTo>
                      <a:pt x="4066" y="1742"/>
                    </a:lnTo>
                    <a:lnTo>
                      <a:pt x="4064" y="1736"/>
                    </a:lnTo>
                    <a:lnTo>
                      <a:pt x="4062" y="1734"/>
                    </a:lnTo>
                    <a:lnTo>
                      <a:pt x="4054" y="1730"/>
                    </a:lnTo>
                    <a:lnTo>
                      <a:pt x="4054" y="1730"/>
                    </a:lnTo>
                    <a:lnTo>
                      <a:pt x="4052" y="1726"/>
                    </a:lnTo>
                    <a:lnTo>
                      <a:pt x="4050" y="1718"/>
                    </a:lnTo>
                    <a:lnTo>
                      <a:pt x="4050" y="1704"/>
                    </a:lnTo>
                    <a:lnTo>
                      <a:pt x="4050" y="1704"/>
                    </a:lnTo>
                    <a:lnTo>
                      <a:pt x="4052" y="1706"/>
                    </a:lnTo>
                    <a:lnTo>
                      <a:pt x="4054" y="1708"/>
                    </a:lnTo>
                    <a:lnTo>
                      <a:pt x="4054" y="1716"/>
                    </a:lnTo>
                    <a:lnTo>
                      <a:pt x="4054" y="1716"/>
                    </a:lnTo>
                    <a:lnTo>
                      <a:pt x="4054" y="1720"/>
                    </a:lnTo>
                    <a:lnTo>
                      <a:pt x="4056" y="1724"/>
                    </a:lnTo>
                    <a:lnTo>
                      <a:pt x="4060" y="1728"/>
                    </a:lnTo>
                    <a:lnTo>
                      <a:pt x="4066" y="1730"/>
                    </a:lnTo>
                    <a:lnTo>
                      <a:pt x="4066" y="1730"/>
                    </a:lnTo>
                    <a:lnTo>
                      <a:pt x="4078" y="1734"/>
                    </a:lnTo>
                    <a:lnTo>
                      <a:pt x="4088" y="1734"/>
                    </a:lnTo>
                    <a:lnTo>
                      <a:pt x="4096" y="1734"/>
                    </a:lnTo>
                    <a:lnTo>
                      <a:pt x="4106" y="1732"/>
                    </a:lnTo>
                    <a:lnTo>
                      <a:pt x="4122" y="1724"/>
                    </a:lnTo>
                    <a:lnTo>
                      <a:pt x="4144" y="1714"/>
                    </a:lnTo>
                    <a:lnTo>
                      <a:pt x="4144" y="1714"/>
                    </a:lnTo>
                    <a:lnTo>
                      <a:pt x="4152" y="1708"/>
                    </a:lnTo>
                    <a:lnTo>
                      <a:pt x="4156" y="1708"/>
                    </a:lnTo>
                    <a:lnTo>
                      <a:pt x="4156" y="1708"/>
                    </a:lnTo>
                    <a:lnTo>
                      <a:pt x="4158" y="1712"/>
                    </a:lnTo>
                    <a:lnTo>
                      <a:pt x="4160" y="1714"/>
                    </a:lnTo>
                    <a:lnTo>
                      <a:pt x="4164" y="1718"/>
                    </a:lnTo>
                    <a:lnTo>
                      <a:pt x="4172" y="1718"/>
                    </a:lnTo>
                    <a:lnTo>
                      <a:pt x="4188" y="1716"/>
                    </a:lnTo>
                    <a:lnTo>
                      <a:pt x="4188" y="1716"/>
                    </a:lnTo>
                    <a:lnTo>
                      <a:pt x="4202" y="1716"/>
                    </a:lnTo>
                    <a:lnTo>
                      <a:pt x="4194" y="1720"/>
                    </a:lnTo>
                    <a:lnTo>
                      <a:pt x="4172" y="1728"/>
                    </a:lnTo>
                    <a:lnTo>
                      <a:pt x="4148" y="1740"/>
                    </a:lnTo>
                    <a:lnTo>
                      <a:pt x="4148" y="1740"/>
                    </a:lnTo>
                    <a:lnTo>
                      <a:pt x="4136" y="1746"/>
                    </a:lnTo>
                    <a:lnTo>
                      <a:pt x="4126" y="1754"/>
                    </a:lnTo>
                    <a:lnTo>
                      <a:pt x="4118" y="1762"/>
                    </a:lnTo>
                    <a:lnTo>
                      <a:pt x="4110" y="1770"/>
                    </a:lnTo>
                    <a:lnTo>
                      <a:pt x="4106" y="1780"/>
                    </a:lnTo>
                    <a:lnTo>
                      <a:pt x="4104" y="1790"/>
                    </a:lnTo>
                    <a:lnTo>
                      <a:pt x="4106" y="1802"/>
                    </a:lnTo>
                    <a:lnTo>
                      <a:pt x="4110" y="1812"/>
                    </a:lnTo>
                    <a:lnTo>
                      <a:pt x="4110" y="1812"/>
                    </a:lnTo>
                    <a:lnTo>
                      <a:pt x="4116" y="1822"/>
                    </a:lnTo>
                    <a:lnTo>
                      <a:pt x="4124" y="1826"/>
                    </a:lnTo>
                    <a:lnTo>
                      <a:pt x="4130" y="1828"/>
                    </a:lnTo>
                    <a:lnTo>
                      <a:pt x="4138" y="1824"/>
                    </a:lnTo>
                    <a:lnTo>
                      <a:pt x="4146" y="1818"/>
                    </a:lnTo>
                    <a:lnTo>
                      <a:pt x="4154" y="1810"/>
                    </a:lnTo>
                    <a:lnTo>
                      <a:pt x="4174" y="1786"/>
                    </a:lnTo>
                    <a:lnTo>
                      <a:pt x="4174" y="1786"/>
                    </a:lnTo>
                    <a:lnTo>
                      <a:pt x="4182" y="1776"/>
                    </a:lnTo>
                    <a:lnTo>
                      <a:pt x="4190" y="1770"/>
                    </a:lnTo>
                    <a:lnTo>
                      <a:pt x="4196" y="1768"/>
                    </a:lnTo>
                    <a:lnTo>
                      <a:pt x="4202" y="1768"/>
                    </a:lnTo>
                    <a:lnTo>
                      <a:pt x="4208" y="1768"/>
                    </a:lnTo>
                    <a:lnTo>
                      <a:pt x="4216" y="1766"/>
                    </a:lnTo>
                    <a:lnTo>
                      <a:pt x="4224" y="1764"/>
                    </a:lnTo>
                    <a:lnTo>
                      <a:pt x="4238" y="1756"/>
                    </a:lnTo>
                    <a:lnTo>
                      <a:pt x="4238" y="1756"/>
                    </a:lnTo>
                    <a:lnTo>
                      <a:pt x="4252" y="1748"/>
                    </a:lnTo>
                    <a:lnTo>
                      <a:pt x="4266" y="1742"/>
                    </a:lnTo>
                    <a:lnTo>
                      <a:pt x="4290" y="1734"/>
                    </a:lnTo>
                    <a:lnTo>
                      <a:pt x="4300" y="1730"/>
                    </a:lnTo>
                    <a:lnTo>
                      <a:pt x="4306" y="1728"/>
                    </a:lnTo>
                    <a:lnTo>
                      <a:pt x="4308" y="1724"/>
                    </a:lnTo>
                    <a:lnTo>
                      <a:pt x="4304" y="1720"/>
                    </a:lnTo>
                    <a:lnTo>
                      <a:pt x="4304" y="1720"/>
                    </a:lnTo>
                    <a:lnTo>
                      <a:pt x="4284" y="1700"/>
                    </a:lnTo>
                    <a:lnTo>
                      <a:pt x="4280" y="1698"/>
                    </a:lnTo>
                    <a:lnTo>
                      <a:pt x="4276" y="1696"/>
                    </a:lnTo>
                    <a:lnTo>
                      <a:pt x="4270" y="1696"/>
                    </a:lnTo>
                    <a:lnTo>
                      <a:pt x="4264" y="1698"/>
                    </a:lnTo>
                    <a:lnTo>
                      <a:pt x="4264" y="1698"/>
                    </a:lnTo>
                    <a:lnTo>
                      <a:pt x="4258" y="1700"/>
                    </a:lnTo>
                    <a:lnTo>
                      <a:pt x="4246" y="1700"/>
                    </a:lnTo>
                    <a:lnTo>
                      <a:pt x="4236" y="1700"/>
                    </a:lnTo>
                    <a:lnTo>
                      <a:pt x="4224" y="1696"/>
                    </a:lnTo>
                    <a:lnTo>
                      <a:pt x="4212" y="1694"/>
                    </a:lnTo>
                    <a:lnTo>
                      <a:pt x="4204" y="1690"/>
                    </a:lnTo>
                    <a:lnTo>
                      <a:pt x="4198" y="1684"/>
                    </a:lnTo>
                    <a:lnTo>
                      <a:pt x="4196" y="1682"/>
                    </a:lnTo>
                    <a:lnTo>
                      <a:pt x="4196" y="1680"/>
                    </a:lnTo>
                    <a:lnTo>
                      <a:pt x="4196" y="1680"/>
                    </a:lnTo>
                    <a:lnTo>
                      <a:pt x="4196" y="1676"/>
                    </a:lnTo>
                    <a:lnTo>
                      <a:pt x="4194" y="1674"/>
                    </a:lnTo>
                    <a:lnTo>
                      <a:pt x="4186" y="1672"/>
                    </a:lnTo>
                    <a:lnTo>
                      <a:pt x="4178" y="1668"/>
                    </a:lnTo>
                    <a:lnTo>
                      <a:pt x="4172" y="1664"/>
                    </a:lnTo>
                    <a:lnTo>
                      <a:pt x="4166" y="1654"/>
                    </a:lnTo>
                    <a:lnTo>
                      <a:pt x="4160" y="1640"/>
                    </a:lnTo>
                    <a:lnTo>
                      <a:pt x="4160" y="1640"/>
                    </a:lnTo>
                    <a:lnTo>
                      <a:pt x="4156" y="1624"/>
                    </a:lnTo>
                    <a:lnTo>
                      <a:pt x="4156" y="1610"/>
                    </a:lnTo>
                    <a:lnTo>
                      <a:pt x="4158" y="1598"/>
                    </a:lnTo>
                    <a:lnTo>
                      <a:pt x="4160" y="1588"/>
                    </a:lnTo>
                    <a:lnTo>
                      <a:pt x="4162" y="1580"/>
                    </a:lnTo>
                    <a:lnTo>
                      <a:pt x="4162" y="1576"/>
                    </a:lnTo>
                    <a:lnTo>
                      <a:pt x="4158" y="1574"/>
                    </a:lnTo>
                    <a:lnTo>
                      <a:pt x="4148" y="1576"/>
                    </a:lnTo>
                    <a:lnTo>
                      <a:pt x="4148" y="1576"/>
                    </a:lnTo>
                    <a:lnTo>
                      <a:pt x="4134" y="1578"/>
                    </a:lnTo>
                    <a:lnTo>
                      <a:pt x="4126" y="1580"/>
                    </a:lnTo>
                    <a:lnTo>
                      <a:pt x="4124" y="1578"/>
                    </a:lnTo>
                    <a:lnTo>
                      <a:pt x="4126" y="1574"/>
                    </a:lnTo>
                    <a:lnTo>
                      <a:pt x="4140" y="1564"/>
                    </a:lnTo>
                    <a:lnTo>
                      <a:pt x="4164" y="1550"/>
                    </a:lnTo>
                    <a:lnTo>
                      <a:pt x="4164" y="1550"/>
                    </a:lnTo>
                    <a:lnTo>
                      <a:pt x="4178" y="1538"/>
                    </a:lnTo>
                    <a:lnTo>
                      <a:pt x="4182" y="1532"/>
                    </a:lnTo>
                    <a:lnTo>
                      <a:pt x="4184" y="1528"/>
                    </a:lnTo>
                    <a:lnTo>
                      <a:pt x="4184" y="1522"/>
                    </a:lnTo>
                    <a:lnTo>
                      <a:pt x="4180" y="1516"/>
                    </a:lnTo>
                    <a:lnTo>
                      <a:pt x="4174" y="1508"/>
                    </a:lnTo>
                    <a:lnTo>
                      <a:pt x="4166" y="1502"/>
                    </a:lnTo>
                    <a:lnTo>
                      <a:pt x="4166" y="1502"/>
                    </a:lnTo>
                    <a:lnTo>
                      <a:pt x="4160" y="1498"/>
                    </a:lnTo>
                    <a:lnTo>
                      <a:pt x="4150" y="1496"/>
                    </a:lnTo>
                    <a:lnTo>
                      <a:pt x="4140" y="1496"/>
                    </a:lnTo>
                    <a:lnTo>
                      <a:pt x="4130" y="1496"/>
                    </a:lnTo>
                    <a:lnTo>
                      <a:pt x="4102" y="1500"/>
                    </a:lnTo>
                    <a:lnTo>
                      <a:pt x="4074" y="1508"/>
                    </a:lnTo>
                    <a:lnTo>
                      <a:pt x="4044" y="1518"/>
                    </a:lnTo>
                    <a:lnTo>
                      <a:pt x="4018" y="1532"/>
                    </a:lnTo>
                    <a:lnTo>
                      <a:pt x="3996" y="1546"/>
                    </a:lnTo>
                    <a:lnTo>
                      <a:pt x="3988" y="1554"/>
                    </a:lnTo>
                    <a:lnTo>
                      <a:pt x="3982" y="1560"/>
                    </a:lnTo>
                    <a:lnTo>
                      <a:pt x="3982" y="1560"/>
                    </a:lnTo>
                    <a:lnTo>
                      <a:pt x="3964" y="1584"/>
                    </a:lnTo>
                    <a:lnTo>
                      <a:pt x="3948" y="1602"/>
                    </a:lnTo>
                    <a:lnTo>
                      <a:pt x="3934" y="1616"/>
                    </a:lnTo>
                    <a:lnTo>
                      <a:pt x="3922" y="1626"/>
                    </a:lnTo>
                    <a:lnTo>
                      <a:pt x="3914" y="1634"/>
                    </a:lnTo>
                    <a:lnTo>
                      <a:pt x="3908" y="1636"/>
                    </a:lnTo>
                    <a:lnTo>
                      <a:pt x="3908" y="1636"/>
                    </a:lnTo>
                    <a:lnTo>
                      <a:pt x="3908" y="1634"/>
                    </a:lnTo>
                    <a:lnTo>
                      <a:pt x="3914" y="1628"/>
                    </a:lnTo>
                    <a:lnTo>
                      <a:pt x="3914" y="1628"/>
                    </a:lnTo>
                    <a:lnTo>
                      <a:pt x="3924" y="1616"/>
                    </a:lnTo>
                    <a:lnTo>
                      <a:pt x="3936" y="1600"/>
                    </a:lnTo>
                    <a:lnTo>
                      <a:pt x="3964" y="1560"/>
                    </a:lnTo>
                    <a:lnTo>
                      <a:pt x="3978" y="1542"/>
                    </a:lnTo>
                    <a:lnTo>
                      <a:pt x="3994" y="1524"/>
                    </a:lnTo>
                    <a:lnTo>
                      <a:pt x="4010" y="1510"/>
                    </a:lnTo>
                    <a:lnTo>
                      <a:pt x="4020" y="1504"/>
                    </a:lnTo>
                    <a:lnTo>
                      <a:pt x="4030" y="1500"/>
                    </a:lnTo>
                    <a:lnTo>
                      <a:pt x="4030" y="1500"/>
                    </a:lnTo>
                    <a:lnTo>
                      <a:pt x="4040" y="1496"/>
                    </a:lnTo>
                    <a:lnTo>
                      <a:pt x="4050" y="1490"/>
                    </a:lnTo>
                    <a:lnTo>
                      <a:pt x="4056" y="1486"/>
                    </a:lnTo>
                    <a:lnTo>
                      <a:pt x="4060" y="1482"/>
                    </a:lnTo>
                    <a:lnTo>
                      <a:pt x="4066" y="1472"/>
                    </a:lnTo>
                    <a:lnTo>
                      <a:pt x="4068" y="1464"/>
                    </a:lnTo>
                    <a:lnTo>
                      <a:pt x="4072" y="1456"/>
                    </a:lnTo>
                    <a:lnTo>
                      <a:pt x="4076" y="1452"/>
                    </a:lnTo>
                    <a:lnTo>
                      <a:pt x="4082" y="1448"/>
                    </a:lnTo>
                    <a:lnTo>
                      <a:pt x="4090" y="1444"/>
                    </a:lnTo>
                    <a:lnTo>
                      <a:pt x="4102" y="1440"/>
                    </a:lnTo>
                    <a:lnTo>
                      <a:pt x="4136" y="1432"/>
                    </a:lnTo>
                    <a:lnTo>
                      <a:pt x="4136" y="1432"/>
                    </a:lnTo>
                    <a:lnTo>
                      <a:pt x="4160" y="1430"/>
                    </a:lnTo>
                    <a:lnTo>
                      <a:pt x="4182" y="1428"/>
                    </a:lnTo>
                    <a:lnTo>
                      <a:pt x="4202" y="1430"/>
                    </a:lnTo>
                    <a:lnTo>
                      <a:pt x="4220" y="1432"/>
                    </a:lnTo>
                    <a:lnTo>
                      <a:pt x="4252" y="1436"/>
                    </a:lnTo>
                    <a:lnTo>
                      <a:pt x="4278" y="1442"/>
                    </a:lnTo>
                    <a:lnTo>
                      <a:pt x="4304" y="1446"/>
                    </a:lnTo>
                    <a:lnTo>
                      <a:pt x="4316" y="1444"/>
                    </a:lnTo>
                    <a:lnTo>
                      <a:pt x="4330" y="1442"/>
                    </a:lnTo>
                    <a:lnTo>
                      <a:pt x="4342" y="1438"/>
                    </a:lnTo>
                    <a:lnTo>
                      <a:pt x="4356" y="1430"/>
                    </a:lnTo>
                    <a:lnTo>
                      <a:pt x="4370" y="1420"/>
                    </a:lnTo>
                    <a:lnTo>
                      <a:pt x="4386" y="1406"/>
                    </a:lnTo>
                    <a:lnTo>
                      <a:pt x="4386" y="1406"/>
                    </a:lnTo>
                    <a:lnTo>
                      <a:pt x="4414" y="1382"/>
                    </a:lnTo>
                    <a:lnTo>
                      <a:pt x="4434" y="1368"/>
                    </a:lnTo>
                    <a:lnTo>
                      <a:pt x="4448" y="1362"/>
                    </a:lnTo>
                    <a:lnTo>
                      <a:pt x="4458" y="1362"/>
                    </a:lnTo>
                    <a:lnTo>
                      <a:pt x="4470" y="1366"/>
                    </a:lnTo>
                    <a:lnTo>
                      <a:pt x="4474" y="1366"/>
                    </a:lnTo>
                    <a:lnTo>
                      <a:pt x="4482" y="1358"/>
                    </a:lnTo>
                    <a:lnTo>
                      <a:pt x="4482" y="1358"/>
                    </a:lnTo>
                    <a:lnTo>
                      <a:pt x="4492" y="1348"/>
                    </a:lnTo>
                    <a:lnTo>
                      <a:pt x="4502" y="1342"/>
                    </a:lnTo>
                    <a:lnTo>
                      <a:pt x="4518" y="1330"/>
                    </a:lnTo>
                    <a:lnTo>
                      <a:pt x="4524" y="1324"/>
                    </a:lnTo>
                    <a:lnTo>
                      <a:pt x="4526" y="1316"/>
                    </a:lnTo>
                    <a:lnTo>
                      <a:pt x="4526" y="1308"/>
                    </a:lnTo>
                    <a:lnTo>
                      <a:pt x="4522" y="1296"/>
                    </a:lnTo>
                    <a:lnTo>
                      <a:pt x="4522" y="1296"/>
                    </a:lnTo>
                    <a:lnTo>
                      <a:pt x="4518" y="1284"/>
                    </a:lnTo>
                    <a:lnTo>
                      <a:pt x="4518" y="1278"/>
                    </a:lnTo>
                    <a:lnTo>
                      <a:pt x="4518" y="1274"/>
                    </a:lnTo>
                    <a:lnTo>
                      <a:pt x="4522" y="1270"/>
                    </a:lnTo>
                    <a:lnTo>
                      <a:pt x="4524" y="1268"/>
                    </a:lnTo>
                    <a:lnTo>
                      <a:pt x="4526" y="1264"/>
                    </a:lnTo>
                    <a:lnTo>
                      <a:pt x="4524" y="1258"/>
                    </a:lnTo>
                    <a:lnTo>
                      <a:pt x="4522" y="1248"/>
                    </a:lnTo>
                    <a:lnTo>
                      <a:pt x="4522" y="1248"/>
                    </a:lnTo>
                    <a:lnTo>
                      <a:pt x="4516" y="1238"/>
                    </a:lnTo>
                    <a:lnTo>
                      <a:pt x="4510" y="1234"/>
                    </a:lnTo>
                    <a:lnTo>
                      <a:pt x="4502" y="1232"/>
                    </a:lnTo>
                    <a:lnTo>
                      <a:pt x="4496" y="1230"/>
                    </a:lnTo>
                    <a:lnTo>
                      <a:pt x="4488" y="1230"/>
                    </a:lnTo>
                    <a:lnTo>
                      <a:pt x="4480" y="1228"/>
                    </a:lnTo>
                    <a:lnTo>
                      <a:pt x="4472" y="1222"/>
                    </a:lnTo>
                    <a:lnTo>
                      <a:pt x="4464" y="1214"/>
                    </a:lnTo>
                    <a:lnTo>
                      <a:pt x="4464" y="1214"/>
                    </a:lnTo>
                    <a:lnTo>
                      <a:pt x="4454" y="1204"/>
                    </a:lnTo>
                    <a:lnTo>
                      <a:pt x="4446" y="1198"/>
                    </a:lnTo>
                    <a:lnTo>
                      <a:pt x="4436" y="1198"/>
                    </a:lnTo>
                    <a:lnTo>
                      <a:pt x="4428" y="1200"/>
                    </a:lnTo>
                    <a:lnTo>
                      <a:pt x="4416" y="1204"/>
                    </a:lnTo>
                    <a:lnTo>
                      <a:pt x="4406" y="1212"/>
                    </a:lnTo>
                    <a:lnTo>
                      <a:pt x="4376" y="1234"/>
                    </a:lnTo>
                    <a:lnTo>
                      <a:pt x="4376" y="1234"/>
                    </a:lnTo>
                    <a:lnTo>
                      <a:pt x="4362" y="1242"/>
                    </a:lnTo>
                    <a:lnTo>
                      <a:pt x="4352" y="1246"/>
                    </a:lnTo>
                    <a:lnTo>
                      <a:pt x="4344" y="1246"/>
                    </a:lnTo>
                    <a:lnTo>
                      <a:pt x="4342" y="1242"/>
                    </a:lnTo>
                    <a:lnTo>
                      <a:pt x="4342" y="1238"/>
                    </a:lnTo>
                    <a:lnTo>
                      <a:pt x="4346" y="1230"/>
                    </a:lnTo>
                    <a:lnTo>
                      <a:pt x="4354" y="1226"/>
                    </a:lnTo>
                    <a:lnTo>
                      <a:pt x="4364" y="1220"/>
                    </a:lnTo>
                    <a:lnTo>
                      <a:pt x="4364" y="1220"/>
                    </a:lnTo>
                    <a:lnTo>
                      <a:pt x="4376" y="1218"/>
                    </a:lnTo>
                    <a:lnTo>
                      <a:pt x="4386" y="1214"/>
                    </a:lnTo>
                    <a:lnTo>
                      <a:pt x="4400" y="1204"/>
                    </a:lnTo>
                    <a:lnTo>
                      <a:pt x="4414" y="1196"/>
                    </a:lnTo>
                    <a:lnTo>
                      <a:pt x="4424" y="1192"/>
                    </a:lnTo>
                    <a:lnTo>
                      <a:pt x="4438" y="1190"/>
                    </a:lnTo>
                    <a:lnTo>
                      <a:pt x="4438" y="1190"/>
                    </a:lnTo>
                    <a:lnTo>
                      <a:pt x="4450" y="1186"/>
                    </a:lnTo>
                    <a:lnTo>
                      <a:pt x="4456" y="1184"/>
                    </a:lnTo>
                    <a:lnTo>
                      <a:pt x="4458" y="1178"/>
                    </a:lnTo>
                    <a:lnTo>
                      <a:pt x="4456" y="1174"/>
                    </a:lnTo>
                    <a:lnTo>
                      <a:pt x="4450" y="1170"/>
                    </a:lnTo>
                    <a:lnTo>
                      <a:pt x="4442" y="1166"/>
                    </a:lnTo>
                    <a:lnTo>
                      <a:pt x="4432" y="1162"/>
                    </a:lnTo>
                    <a:lnTo>
                      <a:pt x="4418" y="1160"/>
                    </a:lnTo>
                    <a:lnTo>
                      <a:pt x="4418" y="1160"/>
                    </a:lnTo>
                    <a:lnTo>
                      <a:pt x="4406" y="1158"/>
                    </a:lnTo>
                    <a:lnTo>
                      <a:pt x="4400" y="1154"/>
                    </a:lnTo>
                    <a:lnTo>
                      <a:pt x="4396" y="1150"/>
                    </a:lnTo>
                    <a:lnTo>
                      <a:pt x="4394" y="1146"/>
                    </a:lnTo>
                    <a:lnTo>
                      <a:pt x="4392" y="1142"/>
                    </a:lnTo>
                    <a:lnTo>
                      <a:pt x="4388" y="1138"/>
                    </a:lnTo>
                    <a:lnTo>
                      <a:pt x="4378" y="1136"/>
                    </a:lnTo>
                    <a:lnTo>
                      <a:pt x="4364" y="1132"/>
                    </a:lnTo>
                    <a:lnTo>
                      <a:pt x="4364" y="1132"/>
                    </a:lnTo>
                    <a:lnTo>
                      <a:pt x="4350" y="1130"/>
                    </a:lnTo>
                    <a:lnTo>
                      <a:pt x="4342" y="1126"/>
                    </a:lnTo>
                    <a:lnTo>
                      <a:pt x="4340" y="1122"/>
                    </a:lnTo>
                    <a:lnTo>
                      <a:pt x="4338" y="1116"/>
                    </a:lnTo>
                    <a:lnTo>
                      <a:pt x="4340" y="1112"/>
                    </a:lnTo>
                    <a:lnTo>
                      <a:pt x="4338" y="1106"/>
                    </a:lnTo>
                    <a:lnTo>
                      <a:pt x="4334" y="1102"/>
                    </a:lnTo>
                    <a:lnTo>
                      <a:pt x="4324" y="1096"/>
                    </a:lnTo>
                    <a:lnTo>
                      <a:pt x="4324" y="1096"/>
                    </a:lnTo>
                    <a:lnTo>
                      <a:pt x="4314" y="1090"/>
                    </a:lnTo>
                    <a:lnTo>
                      <a:pt x="4304" y="1084"/>
                    </a:lnTo>
                    <a:lnTo>
                      <a:pt x="4296" y="1078"/>
                    </a:lnTo>
                    <a:lnTo>
                      <a:pt x="4290" y="1070"/>
                    </a:lnTo>
                    <a:lnTo>
                      <a:pt x="4286" y="1062"/>
                    </a:lnTo>
                    <a:lnTo>
                      <a:pt x="4286" y="1052"/>
                    </a:lnTo>
                    <a:lnTo>
                      <a:pt x="4288" y="1042"/>
                    </a:lnTo>
                    <a:lnTo>
                      <a:pt x="4294" y="1030"/>
                    </a:lnTo>
                    <a:lnTo>
                      <a:pt x="4294" y="1030"/>
                    </a:lnTo>
                    <a:lnTo>
                      <a:pt x="4298" y="1024"/>
                    </a:lnTo>
                    <a:lnTo>
                      <a:pt x="4298" y="1020"/>
                    </a:lnTo>
                    <a:lnTo>
                      <a:pt x="4298" y="1016"/>
                    </a:lnTo>
                    <a:lnTo>
                      <a:pt x="4296" y="1012"/>
                    </a:lnTo>
                    <a:lnTo>
                      <a:pt x="4290" y="1008"/>
                    </a:lnTo>
                    <a:lnTo>
                      <a:pt x="4282" y="1004"/>
                    </a:lnTo>
                    <a:lnTo>
                      <a:pt x="4274" y="1002"/>
                    </a:lnTo>
                    <a:lnTo>
                      <a:pt x="4268" y="998"/>
                    </a:lnTo>
                    <a:lnTo>
                      <a:pt x="4266" y="996"/>
                    </a:lnTo>
                    <a:lnTo>
                      <a:pt x="4266" y="994"/>
                    </a:lnTo>
                    <a:lnTo>
                      <a:pt x="4266" y="990"/>
                    </a:lnTo>
                    <a:lnTo>
                      <a:pt x="4270" y="986"/>
                    </a:lnTo>
                    <a:lnTo>
                      <a:pt x="4270" y="986"/>
                    </a:lnTo>
                    <a:lnTo>
                      <a:pt x="4274" y="978"/>
                    </a:lnTo>
                    <a:lnTo>
                      <a:pt x="4274" y="970"/>
                    </a:lnTo>
                    <a:lnTo>
                      <a:pt x="4270" y="966"/>
                    </a:lnTo>
                    <a:lnTo>
                      <a:pt x="4264" y="960"/>
                    </a:lnTo>
                    <a:lnTo>
                      <a:pt x="4258" y="954"/>
                    </a:lnTo>
                    <a:lnTo>
                      <a:pt x="4252" y="948"/>
                    </a:lnTo>
                    <a:lnTo>
                      <a:pt x="4246" y="940"/>
                    </a:lnTo>
                    <a:lnTo>
                      <a:pt x="4244" y="928"/>
                    </a:lnTo>
                    <a:lnTo>
                      <a:pt x="4244" y="928"/>
                    </a:lnTo>
                    <a:lnTo>
                      <a:pt x="4240" y="912"/>
                    </a:lnTo>
                    <a:lnTo>
                      <a:pt x="4238" y="908"/>
                    </a:lnTo>
                    <a:lnTo>
                      <a:pt x="4236" y="906"/>
                    </a:lnTo>
                    <a:lnTo>
                      <a:pt x="4230" y="902"/>
                    </a:lnTo>
                    <a:lnTo>
                      <a:pt x="4228" y="898"/>
                    </a:lnTo>
                    <a:lnTo>
                      <a:pt x="4226" y="890"/>
                    </a:lnTo>
                    <a:lnTo>
                      <a:pt x="4226" y="890"/>
                    </a:lnTo>
                    <a:lnTo>
                      <a:pt x="4222" y="882"/>
                    </a:lnTo>
                    <a:lnTo>
                      <a:pt x="4218" y="878"/>
                    </a:lnTo>
                    <a:lnTo>
                      <a:pt x="4210" y="872"/>
                    </a:lnTo>
                    <a:lnTo>
                      <a:pt x="4206" y="868"/>
                    </a:lnTo>
                    <a:lnTo>
                      <a:pt x="4200" y="862"/>
                    </a:lnTo>
                    <a:lnTo>
                      <a:pt x="4194" y="852"/>
                    </a:lnTo>
                    <a:lnTo>
                      <a:pt x="4186" y="838"/>
                    </a:lnTo>
                    <a:lnTo>
                      <a:pt x="4186" y="838"/>
                    </a:lnTo>
                    <a:lnTo>
                      <a:pt x="4180" y="824"/>
                    </a:lnTo>
                    <a:lnTo>
                      <a:pt x="4174" y="816"/>
                    </a:lnTo>
                    <a:lnTo>
                      <a:pt x="4168" y="812"/>
                    </a:lnTo>
                    <a:lnTo>
                      <a:pt x="4164" y="812"/>
                    </a:lnTo>
                    <a:lnTo>
                      <a:pt x="4158" y="814"/>
                    </a:lnTo>
                    <a:lnTo>
                      <a:pt x="4154" y="820"/>
                    </a:lnTo>
                    <a:lnTo>
                      <a:pt x="4140" y="836"/>
                    </a:lnTo>
                    <a:lnTo>
                      <a:pt x="4140" y="836"/>
                    </a:lnTo>
                    <a:lnTo>
                      <a:pt x="4132" y="848"/>
                    </a:lnTo>
                    <a:lnTo>
                      <a:pt x="4128" y="860"/>
                    </a:lnTo>
                    <a:lnTo>
                      <a:pt x="4124" y="884"/>
                    </a:lnTo>
                    <a:lnTo>
                      <a:pt x="4120" y="896"/>
                    </a:lnTo>
                    <a:lnTo>
                      <a:pt x="4116" y="904"/>
                    </a:lnTo>
                    <a:lnTo>
                      <a:pt x="4114" y="906"/>
                    </a:lnTo>
                    <a:lnTo>
                      <a:pt x="4110" y="908"/>
                    </a:lnTo>
                    <a:lnTo>
                      <a:pt x="4106" y="908"/>
                    </a:lnTo>
                    <a:lnTo>
                      <a:pt x="4100" y="906"/>
                    </a:lnTo>
                    <a:lnTo>
                      <a:pt x="4100" y="906"/>
                    </a:lnTo>
                    <a:lnTo>
                      <a:pt x="4090" y="904"/>
                    </a:lnTo>
                    <a:lnTo>
                      <a:pt x="4086" y="906"/>
                    </a:lnTo>
                    <a:lnTo>
                      <a:pt x="4084" y="908"/>
                    </a:lnTo>
                    <a:lnTo>
                      <a:pt x="4084" y="912"/>
                    </a:lnTo>
                    <a:lnTo>
                      <a:pt x="4082" y="916"/>
                    </a:lnTo>
                    <a:lnTo>
                      <a:pt x="4080" y="922"/>
                    </a:lnTo>
                    <a:lnTo>
                      <a:pt x="4074" y="928"/>
                    </a:lnTo>
                    <a:lnTo>
                      <a:pt x="4060" y="934"/>
                    </a:lnTo>
                    <a:lnTo>
                      <a:pt x="4060" y="934"/>
                    </a:lnTo>
                    <a:lnTo>
                      <a:pt x="4048" y="936"/>
                    </a:lnTo>
                    <a:lnTo>
                      <a:pt x="4038" y="934"/>
                    </a:lnTo>
                    <a:lnTo>
                      <a:pt x="4030" y="930"/>
                    </a:lnTo>
                    <a:lnTo>
                      <a:pt x="4024" y="922"/>
                    </a:lnTo>
                    <a:lnTo>
                      <a:pt x="4018" y="914"/>
                    </a:lnTo>
                    <a:lnTo>
                      <a:pt x="4010" y="908"/>
                    </a:lnTo>
                    <a:lnTo>
                      <a:pt x="4002" y="902"/>
                    </a:lnTo>
                    <a:lnTo>
                      <a:pt x="3988" y="900"/>
                    </a:lnTo>
                    <a:lnTo>
                      <a:pt x="3988" y="900"/>
                    </a:lnTo>
                    <a:lnTo>
                      <a:pt x="3976" y="900"/>
                    </a:lnTo>
                    <a:lnTo>
                      <a:pt x="3972" y="900"/>
                    </a:lnTo>
                    <a:lnTo>
                      <a:pt x="3970" y="896"/>
                    </a:lnTo>
                    <a:lnTo>
                      <a:pt x="3972" y="892"/>
                    </a:lnTo>
                    <a:lnTo>
                      <a:pt x="3974" y="888"/>
                    </a:lnTo>
                    <a:lnTo>
                      <a:pt x="3976" y="884"/>
                    </a:lnTo>
                    <a:lnTo>
                      <a:pt x="3974" y="880"/>
                    </a:lnTo>
                    <a:lnTo>
                      <a:pt x="3968" y="874"/>
                    </a:lnTo>
                    <a:lnTo>
                      <a:pt x="3968" y="874"/>
                    </a:lnTo>
                    <a:lnTo>
                      <a:pt x="3962" y="870"/>
                    </a:lnTo>
                    <a:lnTo>
                      <a:pt x="3960" y="866"/>
                    </a:lnTo>
                    <a:lnTo>
                      <a:pt x="3962" y="864"/>
                    </a:lnTo>
                    <a:lnTo>
                      <a:pt x="3964" y="860"/>
                    </a:lnTo>
                    <a:lnTo>
                      <a:pt x="3966" y="856"/>
                    </a:lnTo>
                    <a:lnTo>
                      <a:pt x="3968" y="850"/>
                    </a:lnTo>
                    <a:lnTo>
                      <a:pt x="3968" y="844"/>
                    </a:lnTo>
                    <a:lnTo>
                      <a:pt x="3964" y="836"/>
                    </a:lnTo>
                    <a:lnTo>
                      <a:pt x="3964" y="836"/>
                    </a:lnTo>
                    <a:lnTo>
                      <a:pt x="3960" y="824"/>
                    </a:lnTo>
                    <a:lnTo>
                      <a:pt x="3958" y="814"/>
                    </a:lnTo>
                    <a:lnTo>
                      <a:pt x="3962" y="802"/>
                    </a:lnTo>
                    <a:lnTo>
                      <a:pt x="3966" y="794"/>
                    </a:lnTo>
                    <a:lnTo>
                      <a:pt x="3974" y="776"/>
                    </a:lnTo>
                    <a:lnTo>
                      <a:pt x="3974" y="770"/>
                    </a:lnTo>
                    <a:lnTo>
                      <a:pt x="3972" y="764"/>
                    </a:lnTo>
                    <a:lnTo>
                      <a:pt x="3972" y="764"/>
                    </a:lnTo>
                    <a:lnTo>
                      <a:pt x="3968" y="758"/>
                    </a:lnTo>
                    <a:lnTo>
                      <a:pt x="3964" y="758"/>
                    </a:lnTo>
                    <a:lnTo>
                      <a:pt x="3960" y="760"/>
                    </a:lnTo>
                    <a:lnTo>
                      <a:pt x="3958" y="764"/>
                    </a:lnTo>
                    <a:lnTo>
                      <a:pt x="3954" y="770"/>
                    </a:lnTo>
                    <a:lnTo>
                      <a:pt x="3952" y="772"/>
                    </a:lnTo>
                    <a:lnTo>
                      <a:pt x="3950" y="770"/>
                    </a:lnTo>
                    <a:lnTo>
                      <a:pt x="3950" y="770"/>
                    </a:lnTo>
                    <a:lnTo>
                      <a:pt x="3944" y="766"/>
                    </a:lnTo>
                    <a:lnTo>
                      <a:pt x="3936" y="762"/>
                    </a:lnTo>
                    <a:lnTo>
                      <a:pt x="3914" y="756"/>
                    </a:lnTo>
                    <a:lnTo>
                      <a:pt x="3902" y="752"/>
                    </a:lnTo>
                    <a:lnTo>
                      <a:pt x="3894" y="748"/>
                    </a:lnTo>
                    <a:lnTo>
                      <a:pt x="3888" y="742"/>
                    </a:lnTo>
                    <a:lnTo>
                      <a:pt x="3886" y="740"/>
                    </a:lnTo>
                    <a:lnTo>
                      <a:pt x="3886" y="736"/>
                    </a:lnTo>
                    <a:lnTo>
                      <a:pt x="3886" y="736"/>
                    </a:lnTo>
                    <a:lnTo>
                      <a:pt x="3886" y="728"/>
                    </a:lnTo>
                    <a:lnTo>
                      <a:pt x="3882" y="722"/>
                    </a:lnTo>
                    <a:lnTo>
                      <a:pt x="3878" y="716"/>
                    </a:lnTo>
                    <a:lnTo>
                      <a:pt x="3870" y="710"/>
                    </a:lnTo>
                    <a:lnTo>
                      <a:pt x="3826" y="680"/>
                    </a:lnTo>
                    <a:lnTo>
                      <a:pt x="3826" y="680"/>
                    </a:lnTo>
                    <a:lnTo>
                      <a:pt x="3806" y="668"/>
                    </a:lnTo>
                    <a:lnTo>
                      <a:pt x="3800" y="668"/>
                    </a:lnTo>
                    <a:lnTo>
                      <a:pt x="3796" y="666"/>
                    </a:lnTo>
                    <a:lnTo>
                      <a:pt x="3790" y="668"/>
                    </a:lnTo>
                    <a:lnTo>
                      <a:pt x="3788" y="670"/>
                    </a:lnTo>
                    <a:lnTo>
                      <a:pt x="3780" y="678"/>
                    </a:lnTo>
                    <a:lnTo>
                      <a:pt x="3774" y="680"/>
                    </a:lnTo>
                    <a:lnTo>
                      <a:pt x="3768" y="684"/>
                    </a:lnTo>
                    <a:lnTo>
                      <a:pt x="3760" y="684"/>
                    </a:lnTo>
                    <a:lnTo>
                      <a:pt x="3750" y="686"/>
                    </a:lnTo>
                    <a:lnTo>
                      <a:pt x="3736" y="684"/>
                    </a:lnTo>
                    <a:lnTo>
                      <a:pt x="3720" y="680"/>
                    </a:lnTo>
                    <a:lnTo>
                      <a:pt x="3700" y="674"/>
                    </a:lnTo>
                    <a:lnTo>
                      <a:pt x="3676" y="664"/>
                    </a:lnTo>
                    <a:lnTo>
                      <a:pt x="3676" y="664"/>
                    </a:lnTo>
                    <a:lnTo>
                      <a:pt x="3666" y="662"/>
                    </a:lnTo>
                    <a:lnTo>
                      <a:pt x="3656" y="660"/>
                    </a:lnTo>
                    <a:lnTo>
                      <a:pt x="3648" y="660"/>
                    </a:lnTo>
                    <a:lnTo>
                      <a:pt x="3642" y="662"/>
                    </a:lnTo>
                    <a:lnTo>
                      <a:pt x="3636" y="664"/>
                    </a:lnTo>
                    <a:lnTo>
                      <a:pt x="3632" y="668"/>
                    </a:lnTo>
                    <a:lnTo>
                      <a:pt x="3626" y="678"/>
                    </a:lnTo>
                    <a:lnTo>
                      <a:pt x="3622" y="690"/>
                    </a:lnTo>
                    <a:lnTo>
                      <a:pt x="3622" y="702"/>
                    </a:lnTo>
                    <a:lnTo>
                      <a:pt x="3626" y="712"/>
                    </a:lnTo>
                    <a:lnTo>
                      <a:pt x="3630" y="720"/>
                    </a:lnTo>
                    <a:lnTo>
                      <a:pt x="3630" y="720"/>
                    </a:lnTo>
                    <a:lnTo>
                      <a:pt x="3634" y="726"/>
                    </a:lnTo>
                    <a:lnTo>
                      <a:pt x="3636" y="732"/>
                    </a:lnTo>
                    <a:lnTo>
                      <a:pt x="3638" y="738"/>
                    </a:lnTo>
                    <a:lnTo>
                      <a:pt x="3638" y="746"/>
                    </a:lnTo>
                    <a:lnTo>
                      <a:pt x="3634" y="760"/>
                    </a:lnTo>
                    <a:lnTo>
                      <a:pt x="3626" y="772"/>
                    </a:lnTo>
                    <a:lnTo>
                      <a:pt x="3626" y="772"/>
                    </a:lnTo>
                    <a:lnTo>
                      <a:pt x="3622" y="776"/>
                    </a:lnTo>
                    <a:lnTo>
                      <a:pt x="3622" y="780"/>
                    </a:lnTo>
                    <a:lnTo>
                      <a:pt x="3624" y="782"/>
                    </a:lnTo>
                    <a:lnTo>
                      <a:pt x="3626" y="786"/>
                    </a:lnTo>
                    <a:lnTo>
                      <a:pt x="3634" y="794"/>
                    </a:lnTo>
                    <a:lnTo>
                      <a:pt x="3640" y="802"/>
                    </a:lnTo>
                    <a:lnTo>
                      <a:pt x="3644" y="814"/>
                    </a:lnTo>
                    <a:lnTo>
                      <a:pt x="3644" y="814"/>
                    </a:lnTo>
                    <a:lnTo>
                      <a:pt x="3648" y="824"/>
                    </a:lnTo>
                    <a:lnTo>
                      <a:pt x="3650" y="832"/>
                    </a:lnTo>
                    <a:lnTo>
                      <a:pt x="3650" y="840"/>
                    </a:lnTo>
                    <a:lnTo>
                      <a:pt x="3648" y="844"/>
                    </a:lnTo>
                    <a:lnTo>
                      <a:pt x="3642" y="854"/>
                    </a:lnTo>
                    <a:lnTo>
                      <a:pt x="3636" y="870"/>
                    </a:lnTo>
                    <a:lnTo>
                      <a:pt x="3636" y="870"/>
                    </a:lnTo>
                    <a:lnTo>
                      <a:pt x="3634" y="878"/>
                    </a:lnTo>
                    <a:lnTo>
                      <a:pt x="3630" y="882"/>
                    </a:lnTo>
                    <a:lnTo>
                      <a:pt x="3620" y="888"/>
                    </a:lnTo>
                    <a:lnTo>
                      <a:pt x="3616" y="890"/>
                    </a:lnTo>
                    <a:lnTo>
                      <a:pt x="3612" y="894"/>
                    </a:lnTo>
                    <a:lnTo>
                      <a:pt x="3610" y="900"/>
                    </a:lnTo>
                    <a:lnTo>
                      <a:pt x="3606" y="910"/>
                    </a:lnTo>
                    <a:lnTo>
                      <a:pt x="3606" y="910"/>
                    </a:lnTo>
                    <a:lnTo>
                      <a:pt x="3606" y="916"/>
                    </a:lnTo>
                    <a:lnTo>
                      <a:pt x="3608" y="920"/>
                    </a:lnTo>
                    <a:lnTo>
                      <a:pt x="3614" y="926"/>
                    </a:lnTo>
                    <a:lnTo>
                      <a:pt x="3622" y="932"/>
                    </a:lnTo>
                    <a:lnTo>
                      <a:pt x="3634" y="940"/>
                    </a:lnTo>
                    <a:lnTo>
                      <a:pt x="3648" y="950"/>
                    </a:lnTo>
                    <a:lnTo>
                      <a:pt x="3660" y="964"/>
                    </a:lnTo>
                    <a:lnTo>
                      <a:pt x="3666" y="972"/>
                    </a:lnTo>
                    <a:lnTo>
                      <a:pt x="3672" y="984"/>
                    </a:lnTo>
                    <a:lnTo>
                      <a:pt x="3678" y="996"/>
                    </a:lnTo>
                    <a:lnTo>
                      <a:pt x="3684" y="1010"/>
                    </a:lnTo>
                    <a:lnTo>
                      <a:pt x="3684" y="1010"/>
                    </a:lnTo>
                    <a:lnTo>
                      <a:pt x="3686" y="1026"/>
                    </a:lnTo>
                    <a:lnTo>
                      <a:pt x="3688" y="1040"/>
                    </a:lnTo>
                    <a:lnTo>
                      <a:pt x="3688" y="1052"/>
                    </a:lnTo>
                    <a:lnTo>
                      <a:pt x="3684" y="1066"/>
                    </a:lnTo>
                    <a:lnTo>
                      <a:pt x="3680" y="1078"/>
                    </a:lnTo>
                    <a:lnTo>
                      <a:pt x="3674" y="1088"/>
                    </a:lnTo>
                    <a:lnTo>
                      <a:pt x="3668" y="1100"/>
                    </a:lnTo>
                    <a:lnTo>
                      <a:pt x="3660" y="1108"/>
                    </a:lnTo>
                    <a:lnTo>
                      <a:pt x="3642" y="1126"/>
                    </a:lnTo>
                    <a:lnTo>
                      <a:pt x="3624" y="1140"/>
                    </a:lnTo>
                    <a:lnTo>
                      <a:pt x="3604" y="1150"/>
                    </a:lnTo>
                    <a:lnTo>
                      <a:pt x="3584" y="1158"/>
                    </a:lnTo>
                    <a:lnTo>
                      <a:pt x="3584" y="1158"/>
                    </a:lnTo>
                    <a:lnTo>
                      <a:pt x="3570" y="1166"/>
                    </a:lnTo>
                    <a:lnTo>
                      <a:pt x="3562" y="1172"/>
                    </a:lnTo>
                    <a:lnTo>
                      <a:pt x="3562" y="1174"/>
                    </a:lnTo>
                    <a:lnTo>
                      <a:pt x="3562" y="1176"/>
                    </a:lnTo>
                    <a:lnTo>
                      <a:pt x="3566" y="1184"/>
                    </a:lnTo>
                    <a:lnTo>
                      <a:pt x="3572" y="1190"/>
                    </a:lnTo>
                    <a:lnTo>
                      <a:pt x="3578" y="1200"/>
                    </a:lnTo>
                    <a:lnTo>
                      <a:pt x="3582" y="1212"/>
                    </a:lnTo>
                    <a:lnTo>
                      <a:pt x="3584" y="1220"/>
                    </a:lnTo>
                    <a:lnTo>
                      <a:pt x="3584" y="1228"/>
                    </a:lnTo>
                    <a:lnTo>
                      <a:pt x="3584" y="1228"/>
                    </a:lnTo>
                    <a:lnTo>
                      <a:pt x="3586" y="1244"/>
                    </a:lnTo>
                    <a:lnTo>
                      <a:pt x="3588" y="1260"/>
                    </a:lnTo>
                    <a:lnTo>
                      <a:pt x="3598" y="1290"/>
                    </a:lnTo>
                    <a:lnTo>
                      <a:pt x="3602" y="1302"/>
                    </a:lnTo>
                    <a:lnTo>
                      <a:pt x="3604" y="1314"/>
                    </a:lnTo>
                    <a:lnTo>
                      <a:pt x="3604" y="1324"/>
                    </a:lnTo>
                    <a:lnTo>
                      <a:pt x="3600" y="1328"/>
                    </a:lnTo>
                    <a:lnTo>
                      <a:pt x="3598" y="1330"/>
                    </a:lnTo>
                    <a:lnTo>
                      <a:pt x="3598" y="1330"/>
                    </a:lnTo>
                    <a:lnTo>
                      <a:pt x="3594" y="1334"/>
                    </a:lnTo>
                    <a:lnTo>
                      <a:pt x="3592" y="1336"/>
                    </a:lnTo>
                    <a:lnTo>
                      <a:pt x="3590" y="1344"/>
                    </a:lnTo>
                    <a:lnTo>
                      <a:pt x="3592" y="1352"/>
                    </a:lnTo>
                    <a:lnTo>
                      <a:pt x="3594" y="1358"/>
                    </a:lnTo>
                    <a:lnTo>
                      <a:pt x="3596" y="1362"/>
                    </a:lnTo>
                    <a:lnTo>
                      <a:pt x="3594" y="1366"/>
                    </a:lnTo>
                    <a:lnTo>
                      <a:pt x="3590" y="1364"/>
                    </a:lnTo>
                    <a:lnTo>
                      <a:pt x="3580" y="1358"/>
                    </a:lnTo>
                    <a:lnTo>
                      <a:pt x="3580" y="1358"/>
                    </a:lnTo>
                    <a:lnTo>
                      <a:pt x="3570" y="1354"/>
                    </a:lnTo>
                    <a:lnTo>
                      <a:pt x="3568" y="1354"/>
                    </a:lnTo>
                    <a:lnTo>
                      <a:pt x="3566" y="1356"/>
                    </a:lnTo>
                    <a:lnTo>
                      <a:pt x="3562" y="1362"/>
                    </a:lnTo>
                    <a:lnTo>
                      <a:pt x="3562" y="1370"/>
                    </a:lnTo>
                    <a:lnTo>
                      <a:pt x="3562" y="1376"/>
                    </a:lnTo>
                    <a:lnTo>
                      <a:pt x="3560" y="1382"/>
                    </a:lnTo>
                    <a:lnTo>
                      <a:pt x="3558" y="1384"/>
                    </a:lnTo>
                    <a:lnTo>
                      <a:pt x="3554" y="1384"/>
                    </a:lnTo>
                    <a:lnTo>
                      <a:pt x="3546" y="1380"/>
                    </a:lnTo>
                    <a:lnTo>
                      <a:pt x="3546" y="1380"/>
                    </a:lnTo>
                    <a:lnTo>
                      <a:pt x="3536" y="1372"/>
                    </a:lnTo>
                    <a:lnTo>
                      <a:pt x="3530" y="1366"/>
                    </a:lnTo>
                    <a:lnTo>
                      <a:pt x="3522" y="1352"/>
                    </a:lnTo>
                    <a:lnTo>
                      <a:pt x="3516" y="1342"/>
                    </a:lnTo>
                    <a:lnTo>
                      <a:pt x="3508" y="1332"/>
                    </a:lnTo>
                    <a:lnTo>
                      <a:pt x="3494" y="1316"/>
                    </a:lnTo>
                    <a:lnTo>
                      <a:pt x="3474" y="1298"/>
                    </a:lnTo>
                    <a:lnTo>
                      <a:pt x="3474" y="1298"/>
                    </a:lnTo>
                    <a:lnTo>
                      <a:pt x="3464" y="1286"/>
                    </a:lnTo>
                    <a:lnTo>
                      <a:pt x="3458" y="1276"/>
                    </a:lnTo>
                    <a:lnTo>
                      <a:pt x="3456" y="1266"/>
                    </a:lnTo>
                    <a:lnTo>
                      <a:pt x="3456" y="1254"/>
                    </a:lnTo>
                    <a:lnTo>
                      <a:pt x="3456" y="1234"/>
                    </a:lnTo>
                    <a:lnTo>
                      <a:pt x="3456" y="1222"/>
                    </a:lnTo>
                    <a:lnTo>
                      <a:pt x="3454" y="1210"/>
                    </a:lnTo>
                    <a:lnTo>
                      <a:pt x="3454" y="1210"/>
                    </a:lnTo>
                    <a:lnTo>
                      <a:pt x="3450" y="1194"/>
                    </a:lnTo>
                    <a:lnTo>
                      <a:pt x="3450" y="1182"/>
                    </a:lnTo>
                    <a:lnTo>
                      <a:pt x="3454" y="1172"/>
                    </a:lnTo>
                    <a:lnTo>
                      <a:pt x="3456" y="1162"/>
                    </a:lnTo>
                    <a:lnTo>
                      <a:pt x="3458" y="1154"/>
                    </a:lnTo>
                    <a:lnTo>
                      <a:pt x="3456" y="1148"/>
                    </a:lnTo>
                    <a:lnTo>
                      <a:pt x="3452" y="1142"/>
                    </a:lnTo>
                    <a:lnTo>
                      <a:pt x="3440" y="1138"/>
                    </a:lnTo>
                    <a:lnTo>
                      <a:pt x="3440" y="1138"/>
                    </a:lnTo>
                    <a:lnTo>
                      <a:pt x="3414" y="1134"/>
                    </a:lnTo>
                    <a:lnTo>
                      <a:pt x="3394" y="1130"/>
                    </a:lnTo>
                    <a:lnTo>
                      <a:pt x="3378" y="1130"/>
                    </a:lnTo>
                    <a:lnTo>
                      <a:pt x="3368" y="1130"/>
                    </a:lnTo>
                    <a:lnTo>
                      <a:pt x="3354" y="1132"/>
                    </a:lnTo>
                    <a:lnTo>
                      <a:pt x="3346" y="1132"/>
                    </a:lnTo>
                    <a:lnTo>
                      <a:pt x="3340" y="1130"/>
                    </a:lnTo>
                    <a:lnTo>
                      <a:pt x="3340" y="1130"/>
                    </a:lnTo>
                    <a:lnTo>
                      <a:pt x="3334" y="1128"/>
                    </a:lnTo>
                    <a:lnTo>
                      <a:pt x="3330" y="1124"/>
                    </a:lnTo>
                    <a:lnTo>
                      <a:pt x="3322" y="1116"/>
                    </a:lnTo>
                    <a:lnTo>
                      <a:pt x="3316" y="1110"/>
                    </a:lnTo>
                    <a:lnTo>
                      <a:pt x="3306" y="1104"/>
                    </a:lnTo>
                    <a:lnTo>
                      <a:pt x="3290" y="1098"/>
                    </a:lnTo>
                    <a:lnTo>
                      <a:pt x="3268" y="1092"/>
                    </a:lnTo>
                    <a:lnTo>
                      <a:pt x="3268" y="1092"/>
                    </a:lnTo>
                    <a:lnTo>
                      <a:pt x="3246" y="1084"/>
                    </a:lnTo>
                    <a:lnTo>
                      <a:pt x="3236" y="1078"/>
                    </a:lnTo>
                    <a:lnTo>
                      <a:pt x="3232" y="1072"/>
                    </a:lnTo>
                    <a:lnTo>
                      <a:pt x="3230" y="1066"/>
                    </a:lnTo>
                    <a:lnTo>
                      <a:pt x="3226" y="1058"/>
                    </a:lnTo>
                    <a:lnTo>
                      <a:pt x="3216" y="1048"/>
                    </a:lnTo>
                    <a:lnTo>
                      <a:pt x="3198" y="1036"/>
                    </a:lnTo>
                    <a:lnTo>
                      <a:pt x="3166" y="1022"/>
                    </a:lnTo>
                    <a:lnTo>
                      <a:pt x="3166" y="1022"/>
                    </a:lnTo>
                    <a:lnTo>
                      <a:pt x="3146" y="1016"/>
                    </a:lnTo>
                    <a:lnTo>
                      <a:pt x="3130" y="1012"/>
                    </a:lnTo>
                    <a:lnTo>
                      <a:pt x="3114" y="1010"/>
                    </a:lnTo>
                    <a:lnTo>
                      <a:pt x="3102" y="1010"/>
                    </a:lnTo>
                    <a:lnTo>
                      <a:pt x="3090" y="1012"/>
                    </a:lnTo>
                    <a:lnTo>
                      <a:pt x="3080" y="1014"/>
                    </a:lnTo>
                    <a:lnTo>
                      <a:pt x="3064" y="1020"/>
                    </a:lnTo>
                    <a:lnTo>
                      <a:pt x="3052" y="1026"/>
                    </a:lnTo>
                    <a:lnTo>
                      <a:pt x="3046" y="1028"/>
                    </a:lnTo>
                    <a:lnTo>
                      <a:pt x="3044" y="1026"/>
                    </a:lnTo>
                    <a:lnTo>
                      <a:pt x="3042" y="1022"/>
                    </a:lnTo>
                    <a:lnTo>
                      <a:pt x="3040" y="1008"/>
                    </a:lnTo>
                    <a:lnTo>
                      <a:pt x="3040" y="1008"/>
                    </a:lnTo>
                    <a:lnTo>
                      <a:pt x="3040" y="992"/>
                    </a:lnTo>
                    <a:lnTo>
                      <a:pt x="3038" y="978"/>
                    </a:lnTo>
                    <a:lnTo>
                      <a:pt x="3032" y="962"/>
                    </a:lnTo>
                    <a:lnTo>
                      <a:pt x="3026" y="948"/>
                    </a:lnTo>
                    <a:lnTo>
                      <a:pt x="3024" y="938"/>
                    </a:lnTo>
                    <a:lnTo>
                      <a:pt x="3020" y="928"/>
                    </a:lnTo>
                    <a:lnTo>
                      <a:pt x="3020" y="928"/>
                    </a:lnTo>
                    <a:lnTo>
                      <a:pt x="3018" y="922"/>
                    </a:lnTo>
                    <a:lnTo>
                      <a:pt x="3016" y="918"/>
                    </a:lnTo>
                    <a:lnTo>
                      <a:pt x="3012" y="914"/>
                    </a:lnTo>
                    <a:lnTo>
                      <a:pt x="3008" y="914"/>
                    </a:lnTo>
                    <a:lnTo>
                      <a:pt x="2998" y="912"/>
                    </a:lnTo>
                    <a:lnTo>
                      <a:pt x="2986" y="912"/>
                    </a:lnTo>
                    <a:lnTo>
                      <a:pt x="2974" y="910"/>
                    </a:lnTo>
                    <a:lnTo>
                      <a:pt x="2968" y="908"/>
                    </a:lnTo>
                    <a:lnTo>
                      <a:pt x="2962" y="904"/>
                    </a:lnTo>
                    <a:lnTo>
                      <a:pt x="2958" y="898"/>
                    </a:lnTo>
                    <a:lnTo>
                      <a:pt x="2954" y="890"/>
                    </a:lnTo>
                    <a:lnTo>
                      <a:pt x="2950" y="882"/>
                    </a:lnTo>
                    <a:lnTo>
                      <a:pt x="2948" y="868"/>
                    </a:lnTo>
                    <a:lnTo>
                      <a:pt x="2948" y="868"/>
                    </a:lnTo>
                    <a:lnTo>
                      <a:pt x="2948" y="854"/>
                    </a:lnTo>
                    <a:lnTo>
                      <a:pt x="2948" y="840"/>
                    </a:lnTo>
                    <a:lnTo>
                      <a:pt x="2952" y="824"/>
                    </a:lnTo>
                    <a:lnTo>
                      <a:pt x="2956" y="808"/>
                    </a:lnTo>
                    <a:lnTo>
                      <a:pt x="2968" y="778"/>
                    </a:lnTo>
                    <a:lnTo>
                      <a:pt x="2982" y="750"/>
                    </a:lnTo>
                    <a:lnTo>
                      <a:pt x="2998" y="724"/>
                    </a:lnTo>
                    <a:lnTo>
                      <a:pt x="3014" y="706"/>
                    </a:lnTo>
                    <a:lnTo>
                      <a:pt x="3026" y="692"/>
                    </a:lnTo>
                    <a:lnTo>
                      <a:pt x="3030" y="690"/>
                    </a:lnTo>
                    <a:lnTo>
                      <a:pt x="3034" y="690"/>
                    </a:lnTo>
                    <a:lnTo>
                      <a:pt x="3034" y="690"/>
                    </a:lnTo>
                    <a:lnTo>
                      <a:pt x="3038" y="688"/>
                    </a:lnTo>
                    <a:lnTo>
                      <a:pt x="3042" y="684"/>
                    </a:lnTo>
                    <a:lnTo>
                      <a:pt x="3044" y="670"/>
                    </a:lnTo>
                    <a:lnTo>
                      <a:pt x="3048" y="662"/>
                    </a:lnTo>
                    <a:lnTo>
                      <a:pt x="3052" y="654"/>
                    </a:lnTo>
                    <a:lnTo>
                      <a:pt x="3060" y="648"/>
                    </a:lnTo>
                    <a:lnTo>
                      <a:pt x="3070" y="646"/>
                    </a:lnTo>
                    <a:lnTo>
                      <a:pt x="3070" y="646"/>
                    </a:lnTo>
                    <a:lnTo>
                      <a:pt x="3096" y="644"/>
                    </a:lnTo>
                    <a:lnTo>
                      <a:pt x="3106" y="640"/>
                    </a:lnTo>
                    <a:lnTo>
                      <a:pt x="3116" y="636"/>
                    </a:lnTo>
                    <a:lnTo>
                      <a:pt x="3120" y="630"/>
                    </a:lnTo>
                    <a:lnTo>
                      <a:pt x="3120" y="624"/>
                    </a:lnTo>
                    <a:lnTo>
                      <a:pt x="3116" y="614"/>
                    </a:lnTo>
                    <a:lnTo>
                      <a:pt x="3106" y="604"/>
                    </a:lnTo>
                    <a:lnTo>
                      <a:pt x="3106" y="604"/>
                    </a:lnTo>
                    <a:lnTo>
                      <a:pt x="3098" y="596"/>
                    </a:lnTo>
                    <a:lnTo>
                      <a:pt x="3098" y="594"/>
                    </a:lnTo>
                    <a:lnTo>
                      <a:pt x="3098" y="592"/>
                    </a:lnTo>
                    <a:lnTo>
                      <a:pt x="3104" y="590"/>
                    </a:lnTo>
                    <a:lnTo>
                      <a:pt x="3112" y="590"/>
                    </a:lnTo>
                    <a:lnTo>
                      <a:pt x="3124" y="590"/>
                    </a:lnTo>
                    <a:lnTo>
                      <a:pt x="3136" y="586"/>
                    </a:lnTo>
                    <a:lnTo>
                      <a:pt x="3140" y="584"/>
                    </a:lnTo>
                    <a:lnTo>
                      <a:pt x="3144" y="580"/>
                    </a:lnTo>
                    <a:lnTo>
                      <a:pt x="3148" y="576"/>
                    </a:lnTo>
                    <a:lnTo>
                      <a:pt x="3150" y="568"/>
                    </a:lnTo>
                    <a:lnTo>
                      <a:pt x="3150" y="568"/>
                    </a:lnTo>
                    <a:lnTo>
                      <a:pt x="3152" y="562"/>
                    </a:lnTo>
                    <a:lnTo>
                      <a:pt x="3154" y="558"/>
                    </a:lnTo>
                    <a:lnTo>
                      <a:pt x="3156" y="556"/>
                    </a:lnTo>
                    <a:lnTo>
                      <a:pt x="3158" y="556"/>
                    </a:lnTo>
                    <a:lnTo>
                      <a:pt x="3166" y="560"/>
                    </a:lnTo>
                    <a:lnTo>
                      <a:pt x="3176" y="566"/>
                    </a:lnTo>
                    <a:lnTo>
                      <a:pt x="3188" y="570"/>
                    </a:lnTo>
                    <a:lnTo>
                      <a:pt x="3194" y="572"/>
                    </a:lnTo>
                    <a:lnTo>
                      <a:pt x="3200" y="570"/>
                    </a:lnTo>
                    <a:lnTo>
                      <a:pt x="3206" y="568"/>
                    </a:lnTo>
                    <a:lnTo>
                      <a:pt x="3214" y="562"/>
                    </a:lnTo>
                    <a:lnTo>
                      <a:pt x="3220" y="554"/>
                    </a:lnTo>
                    <a:lnTo>
                      <a:pt x="3228" y="542"/>
                    </a:lnTo>
                    <a:lnTo>
                      <a:pt x="3228" y="542"/>
                    </a:lnTo>
                    <a:lnTo>
                      <a:pt x="3242" y="520"/>
                    </a:lnTo>
                    <a:lnTo>
                      <a:pt x="3252" y="506"/>
                    </a:lnTo>
                    <a:lnTo>
                      <a:pt x="3258" y="496"/>
                    </a:lnTo>
                    <a:lnTo>
                      <a:pt x="3260" y="492"/>
                    </a:lnTo>
                    <a:lnTo>
                      <a:pt x="3258" y="490"/>
                    </a:lnTo>
                    <a:lnTo>
                      <a:pt x="3256" y="488"/>
                    </a:lnTo>
                    <a:lnTo>
                      <a:pt x="3244" y="486"/>
                    </a:lnTo>
                    <a:lnTo>
                      <a:pt x="3228" y="484"/>
                    </a:lnTo>
                    <a:lnTo>
                      <a:pt x="3204" y="478"/>
                    </a:lnTo>
                    <a:lnTo>
                      <a:pt x="3204" y="478"/>
                    </a:lnTo>
                    <a:lnTo>
                      <a:pt x="3186" y="474"/>
                    </a:lnTo>
                    <a:lnTo>
                      <a:pt x="3176" y="470"/>
                    </a:lnTo>
                    <a:lnTo>
                      <a:pt x="3170" y="464"/>
                    </a:lnTo>
                    <a:lnTo>
                      <a:pt x="3164" y="460"/>
                    </a:lnTo>
                    <a:lnTo>
                      <a:pt x="3154" y="450"/>
                    </a:lnTo>
                    <a:lnTo>
                      <a:pt x="3144" y="444"/>
                    </a:lnTo>
                    <a:lnTo>
                      <a:pt x="3132" y="438"/>
                    </a:lnTo>
                    <a:lnTo>
                      <a:pt x="3132" y="438"/>
                    </a:lnTo>
                    <a:lnTo>
                      <a:pt x="3140" y="438"/>
                    </a:lnTo>
                    <a:lnTo>
                      <a:pt x="3148" y="438"/>
                    </a:lnTo>
                    <a:lnTo>
                      <a:pt x="3158" y="440"/>
                    </a:lnTo>
                    <a:lnTo>
                      <a:pt x="3166" y="442"/>
                    </a:lnTo>
                    <a:lnTo>
                      <a:pt x="3184" y="452"/>
                    </a:lnTo>
                    <a:lnTo>
                      <a:pt x="3202" y="462"/>
                    </a:lnTo>
                    <a:lnTo>
                      <a:pt x="3220" y="470"/>
                    </a:lnTo>
                    <a:lnTo>
                      <a:pt x="3230" y="472"/>
                    </a:lnTo>
                    <a:lnTo>
                      <a:pt x="3238" y="474"/>
                    </a:lnTo>
                    <a:lnTo>
                      <a:pt x="3246" y="474"/>
                    </a:lnTo>
                    <a:lnTo>
                      <a:pt x="3254" y="472"/>
                    </a:lnTo>
                    <a:lnTo>
                      <a:pt x="3262" y="466"/>
                    </a:lnTo>
                    <a:lnTo>
                      <a:pt x="3270" y="460"/>
                    </a:lnTo>
                    <a:lnTo>
                      <a:pt x="3270" y="460"/>
                    </a:lnTo>
                    <a:lnTo>
                      <a:pt x="3296" y="434"/>
                    </a:lnTo>
                    <a:lnTo>
                      <a:pt x="3302" y="426"/>
                    </a:lnTo>
                    <a:lnTo>
                      <a:pt x="3304" y="420"/>
                    </a:lnTo>
                    <a:lnTo>
                      <a:pt x="3304" y="416"/>
                    </a:lnTo>
                    <a:lnTo>
                      <a:pt x="3298" y="412"/>
                    </a:lnTo>
                    <a:lnTo>
                      <a:pt x="3278" y="402"/>
                    </a:lnTo>
                    <a:lnTo>
                      <a:pt x="3278" y="402"/>
                    </a:lnTo>
                    <a:lnTo>
                      <a:pt x="3270" y="394"/>
                    </a:lnTo>
                    <a:lnTo>
                      <a:pt x="3270" y="392"/>
                    </a:lnTo>
                    <a:lnTo>
                      <a:pt x="3270" y="390"/>
                    </a:lnTo>
                    <a:lnTo>
                      <a:pt x="3278" y="388"/>
                    </a:lnTo>
                    <a:lnTo>
                      <a:pt x="3288" y="388"/>
                    </a:lnTo>
                    <a:lnTo>
                      <a:pt x="3302" y="388"/>
                    </a:lnTo>
                    <a:lnTo>
                      <a:pt x="3316" y="390"/>
                    </a:lnTo>
                    <a:lnTo>
                      <a:pt x="3328" y="394"/>
                    </a:lnTo>
                    <a:lnTo>
                      <a:pt x="3336" y="400"/>
                    </a:lnTo>
                    <a:lnTo>
                      <a:pt x="3336" y="400"/>
                    </a:lnTo>
                    <a:lnTo>
                      <a:pt x="3346" y="410"/>
                    </a:lnTo>
                    <a:lnTo>
                      <a:pt x="3356" y="418"/>
                    </a:lnTo>
                    <a:lnTo>
                      <a:pt x="3366" y="426"/>
                    </a:lnTo>
                    <a:lnTo>
                      <a:pt x="3374" y="438"/>
                    </a:lnTo>
                    <a:lnTo>
                      <a:pt x="3374" y="438"/>
                    </a:lnTo>
                    <a:lnTo>
                      <a:pt x="3380" y="448"/>
                    </a:lnTo>
                    <a:lnTo>
                      <a:pt x="3388" y="452"/>
                    </a:lnTo>
                    <a:lnTo>
                      <a:pt x="3398" y="454"/>
                    </a:lnTo>
                    <a:lnTo>
                      <a:pt x="3410" y="452"/>
                    </a:lnTo>
                    <a:lnTo>
                      <a:pt x="3410" y="452"/>
                    </a:lnTo>
                    <a:lnTo>
                      <a:pt x="3412" y="450"/>
                    </a:lnTo>
                    <a:lnTo>
                      <a:pt x="3414" y="448"/>
                    </a:lnTo>
                    <a:lnTo>
                      <a:pt x="3412" y="444"/>
                    </a:lnTo>
                    <a:lnTo>
                      <a:pt x="3398" y="436"/>
                    </a:lnTo>
                    <a:lnTo>
                      <a:pt x="3392" y="432"/>
                    </a:lnTo>
                    <a:lnTo>
                      <a:pt x="3386" y="426"/>
                    </a:lnTo>
                    <a:lnTo>
                      <a:pt x="3384" y="424"/>
                    </a:lnTo>
                    <a:lnTo>
                      <a:pt x="3384" y="422"/>
                    </a:lnTo>
                    <a:lnTo>
                      <a:pt x="3386" y="418"/>
                    </a:lnTo>
                    <a:lnTo>
                      <a:pt x="3390" y="416"/>
                    </a:lnTo>
                    <a:lnTo>
                      <a:pt x="3390" y="416"/>
                    </a:lnTo>
                    <a:lnTo>
                      <a:pt x="3398" y="412"/>
                    </a:lnTo>
                    <a:lnTo>
                      <a:pt x="3404" y="406"/>
                    </a:lnTo>
                    <a:lnTo>
                      <a:pt x="3414" y="396"/>
                    </a:lnTo>
                    <a:lnTo>
                      <a:pt x="3426" y="388"/>
                    </a:lnTo>
                    <a:lnTo>
                      <a:pt x="3432" y="386"/>
                    </a:lnTo>
                    <a:lnTo>
                      <a:pt x="3438" y="386"/>
                    </a:lnTo>
                    <a:lnTo>
                      <a:pt x="3438" y="386"/>
                    </a:lnTo>
                    <a:lnTo>
                      <a:pt x="3444" y="386"/>
                    </a:lnTo>
                    <a:lnTo>
                      <a:pt x="3450" y="384"/>
                    </a:lnTo>
                    <a:lnTo>
                      <a:pt x="3456" y="380"/>
                    </a:lnTo>
                    <a:lnTo>
                      <a:pt x="3460" y="374"/>
                    </a:lnTo>
                    <a:lnTo>
                      <a:pt x="3468" y="364"/>
                    </a:lnTo>
                    <a:lnTo>
                      <a:pt x="3474" y="360"/>
                    </a:lnTo>
                    <a:lnTo>
                      <a:pt x="3478" y="360"/>
                    </a:lnTo>
                    <a:lnTo>
                      <a:pt x="3478" y="360"/>
                    </a:lnTo>
                    <a:lnTo>
                      <a:pt x="3484" y="358"/>
                    </a:lnTo>
                    <a:lnTo>
                      <a:pt x="3490" y="354"/>
                    </a:lnTo>
                    <a:lnTo>
                      <a:pt x="3492" y="348"/>
                    </a:lnTo>
                    <a:lnTo>
                      <a:pt x="3494" y="342"/>
                    </a:lnTo>
                    <a:lnTo>
                      <a:pt x="3492" y="334"/>
                    </a:lnTo>
                    <a:lnTo>
                      <a:pt x="3488" y="324"/>
                    </a:lnTo>
                    <a:lnTo>
                      <a:pt x="3482" y="316"/>
                    </a:lnTo>
                    <a:lnTo>
                      <a:pt x="3472" y="306"/>
                    </a:lnTo>
                    <a:lnTo>
                      <a:pt x="3472" y="306"/>
                    </a:lnTo>
                    <a:lnTo>
                      <a:pt x="3464" y="298"/>
                    </a:lnTo>
                    <a:lnTo>
                      <a:pt x="3460" y="292"/>
                    </a:lnTo>
                    <a:lnTo>
                      <a:pt x="3460" y="288"/>
                    </a:lnTo>
                    <a:lnTo>
                      <a:pt x="3462" y="284"/>
                    </a:lnTo>
                    <a:lnTo>
                      <a:pt x="3464" y="282"/>
                    </a:lnTo>
                    <a:lnTo>
                      <a:pt x="3466" y="278"/>
                    </a:lnTo>
                    <a:lnTo>
                      <a:pt x="3464" y="272"/>
                    </a:lnTo>
                    <a:lnTo>
                      <a:pt x="3458" y="266"/>
                    </a:lnTo>
                    <a:lnTo>
                      <a:pt x="3458" y="266"/>
                    </a:lnTo>
                    <a:lnTo>
                      <a:pt x="3452" y="260"/>
                    </a:lnTo>
                    <a:lnTo>
                      <a:pt x="3452" y="258"/>
                    </a:lnTo>
                    <a:lnTo>
                      <a:pt x="3452" y="258"/>
                    </a:lnTo>
                    <a:lnTo>
                      <a:pt x="3458" y="256"/>
                    </a:lnTo>
                    <a:lnTo>
                      <a:pt x="3466" y="256"/>
                    </a:lnTo>
                    <a:lnTo>
                      <a:pt x="3476" y="256"/>
                    </a:lnTo>
                    <a:lnTo>
                      <a:pt x="3484" y="254"/>
                    </a:lnTo>
                    <a:lnTo>
                      <a:pt x="3492" y="250"/>
                    </a:lnTo>
                    <a:lnTo>
                      <a:pt x="3494" y="248"/>
                    </a:lnTo>
                    <a:lnTo>
                      <a:pt x="3496" y="242"/>
                    </a:lnTo>
                    <a:lnTo>
                      <a:pt x="3496" y="242"/>
                    </a:lnTo>
                    <a:lnTo>
                      <a:pt x="3498" y="234"/>
                    </a:lnTo>
                    <a:lnTo>
                      <a:pt x="3496" y="230"/>
                    </a:lnTo>
                    <a:lnTo>
                      <a:pt x="3492" y="228"/>
                    </a:lnTo>
                    <a:lnTo>
                      <a:pt x="3488" y="226"/>
                    </a:lnTo>
                    <a:lnTo>
                      <a:pt x="3486" y="224"/>
                    </a:lnTo>
                    <a:lnTo>
                      <a:pt x="3484" y="222"/>
                    </a:lnTo>
                    <a:lnTo>
                      <a:pt x="3484" y="220"/>
                    </a:lnTo>
                    <a:lnTo>
                      <a:pt x="3490" y="214"/>
                    </a:lnTo>
                    <a:lnTo>
                      <a:pt x="3490" y="214"/>
                    </a:lnTo>
                    <a:lnTo>
                      <a:pt x="3492" y="206"/>
                    </a:lnTo>
                    <a:lnTo>
                      <a:pt x="3492" y="204"/>
                    </a:lnTo>
                    <a:lnTo>
                      <a:pt x="3486" y="202"/>
                    </a:lnTo>
                    <a:lnTo>
                      <a:pt x="3480" y="200"/>
                    </a:lnTo>
                    <a:lnTo>
                      <a:pt x="3472" y="198"/>
                    </a:lnTo>
                    <a:lnTo>
                      <a:pt x="3464" y="196"/>
                    </a:lnTo>
                    <a:lnTo>
                      <a:pt x="3458" y="192"/>
                    </a:lnTo>
                    <a:lnTo>
                      <a:pt x="3454" y="182"/>
                    </a:lnTo>
                    <a:lnTo>
                      <a:pt x="3454" y="182"/>
                    </a:lnTo>
                    <a:lnTo>
                      <a:pt x="3452" y="174"/>
                    </a:lnTo>
                    <a:lnTo>
                      <a:pt x="3446" y="170"/>
                    </a:lnTo>
                    <a:lnTo>
                      <a:pt x="3438" y="168"/>
                    </a:lnTo>
                    <a:lnTo>
                      <a:pt x="3428" y="168"/>
                    </a:lnTo>
                    <a:lnTo>
                      <a:pt x="3404" y="166"/>
                    </a:lnTo>
                    <a:lnTo>
                      <a:pt x="3392" y="164"/>
                    </a:lnTo>
                    <a:lnTo>
                      <a:pt x="3378" y="160"/>
                    </a:lnTo>
                    <a:lnTo>
                      <a:pt x="3378" y="160"/>
                    </a:lnTo>
                    <a:lnTo>
                      <a:pt x="3360" y="152"/>
                    </a:lnTo>
                    <a:lnTo>
                      <a:pt x="3356" y="152"/>
                    </a:lnTo>
                    <a:lnTo>
                      <a:pt x="3354" y="152"/>
                    </a:lnTo>
                    <a:lnTo>
                      <a:pt x="3348" y="156"/>
                    </a:lnTo>
                    <a:lnTo>
                      <a:pt x="3344" y="158"/>
                    </a:lnTo>
                    <a:lnTo>
                      <a:pt x="3334" y="158"/>
                    </a:lnTo>
                    <a:lnTo>
                      <a:pt x="3334" y="158"/>
                    </a:lnTo>
                    <a:lnTo>
                      <a:pt x="3326" y="160"/>
                    </a:lnTo>
                    <a:lnTo>
                      <a:pt x="3320" y="164"/>
                    </a:lnTo>
                    <a:lnTo>
                      <a:pt x="3318" y="172"/>
                    </a:lnTo>
                    <a:lnTo>
                      <a:pt x="3318" y="180"/>
                    </a:lnTo>
                    <a:lnTo>
                      <a:pt x="3322" y="190"/>
                    </a:lnTo>
                    <a:lnTo>
                      <a:pt x="3326" y="198"/>
                    </a:lnTo>
                    <a:lnTo>
                      <a:pt x="3330" y="206"/>
                    </a:lnTo>
                    <a:lnTo>
                      <a:pt x="3338" y="210"/>
                    </a:lnTo>
                    <a:lnTo>
                      <a:pt x="3338" y="210"/>
                    </a:lnTo>
                    <a:lnTo>
                      <a:pt x="3342" y="212"/>
                    </a:lnTo>
                    <a:lnTo>
                      <a:pt x="3346" y="216"/>
                    </a:lnTo>
                    <a:lnTo>
                      <a:pt x="3346" y="222"/>
                    </a:lnTo>
                    <a:lnTo>
                      <a:pt x="3344" y="226"/>
                    </a:lnTo>
                    <a:lnTo>
                      <a:pt x="3342" y="230"/>
                    </a:lnTo>
                    <a:lnTo>
                      <a:pt x="3338" y="232"/>
                    </a:lnTo>
                    <a:lnTo>
                      <a:pt x="3332" y="234"/>
                    </a:lnTo>
                    <a:lnTo>
                      <a:pt x="3326" y="234"/>
                    </a:lnTo>
                    <a:lnTo>
                      <a:pt x="3326" y="234"/>
                    </a:lnTo>
                    <a:lnTo>
                      <a:pt x="3322" y="236"/>
                    </a:lnTo>
                    <a:lnTo>
                      <a:pt x="3320" y="240"/>
                    </a:lnTo>
                    <a:lnTo>
                      <a:pt x="3318" y="256"/>
                    </a:lnTo>
                    <a:lnTo>
                      <a:pt x="3318" y="266"/>
                    </a:lnTo>
                    <a:lnTo>
                      <a:pt x="3316" y="278"/>
                    </a:lnTo>
                    <a:lnTo>
                      <a:pt x="3310" y="288"/>
                    </a:lnTo>
                    <a:lnTo>
                      <a:pt x="3300" y="296"/>
                    </a:lnTo>
                    <a:lnTo>
                      <a:pt x="3300" y="296"/>
                    </a:lnTo>
                    <a:lnTo>
                      <a:pt x="3292" y="302"/>
                    </a:lnTo>
                    <a:lnTo>
                      <a:pt x="3286" y="310"/>
                    </a:lnTo>
                    <a:lnTo>
                      <a:pt x="3284" y="316"/>
                    </a:lnTo>
                    <a:lnTo>
                      <a:pt x="3282" y="322"/>
                    </a:lnTo>
                    <a:lnTo>
                      <a:pt x="3280" y="328"/>
                    </a:lnTo>
                    <a:lnTo>
                      <a:pt x="3278" y="332"/>
                    </a:lnTo>
                    <a:lnTo>
                      <a:pt x="3274" y="338"/>
                    </a:lnTo>
                    <a:lnTo>
                      <a:pt x="3264" y="342"/>
                    </a:lnTo>
                    <a:lnTo>
                      <a:pt x="3264" y="342"/>
                    </a:lnTo>
                    <a:lnTo>
                      <a:pt x="3250" y="344"/>
                    </a:lnTo>
                    <a:lnTo>
                      <a:pt x="3246" y="344"/>
                    </a:lnTo>
                    <a:lnTo>
                      <a:pt x="3244" y="340"/>
                    </a:lnTo>
                    <a:lnTo>
                      <a:pt x="3238" y="330"/>
                    </a:lnTo>
                    <a:lnTo>
                      <a:pt x="3232" y="322"/>
                    </a:lnTo>
                    <a:lnTo>
                      <a:pt x="3222" y="312"/>
                    </a:lnTo>
                    <a:lnTo>
                      <a:pt x="3222" y="312"/>
                    </a:lnTo>
                    <a:lnTo>
                      <a:pt x="3214" y="304"/>
                    </a:lnTo>
                    <a:lnTo>
                      <a:pt x="3210" y="298"/>
                    </a:lnTo>
                    <a:lnTo>
                      <a:pt x="3212" y="292"/>
                    </a:lnTo>
                    <a:lnTo>
                      <a:pt x="3216" y="288"/>
                    </a:lnTo>
                    <a:lnTo>
                      <a:pt x="3226" y="280"/>
                    </a:lnTo>
                    <a:lnTo>
                      <a:pt x="3232" y="276"/>
                    </a:lnTo>
                    <a:lnTo>
                      <a:pt x="3234" y="270"/>
                    </a:lnTo>
                    <a:lnTo>
                      <a:pt x="3234" y="270"/>
                    </a:lnTo>
                    <a:lnTo>
                      <a:pt x="3232" y="260"/>
                    </a:lnTo>
                    <a:lnTo>
                      <a:pt x="3228" y="248"/>
                    </a:lnTo>
                    <a:lnTo>
                      <a:pt x="3220" y="234"/>
                    </a:lnTo>
                    <a:lnTo>
                      <a:pt x="3212" y="220"/>
                    </a:lnTo>
                    <a:lnTo>
                      <a:pt x="3200" y="210"/>
                    </a:lnTo>
                    <a:lnTo>
                      <a:pt x="3190" y="202"/>
                    </a:lnTo>
                    <a:lnTo>
                      <a:pt x="3184" y="200"/>
                    </a:lnTo>
                    <a:lnTo>
                      <a:pt x="3178" y="200"/>
                    </a:lnTo>
                    <a:lnTo>
                      <a:pt x="3172" y="202"/>
                    </a:lnTo>
                    <a:lnTo>
                      <a:pt x="3168" y="206"/>
                    </a:lnTo>
                    <a:lnTo>
                      <a:pt x="3168" y="206"/>
                    </a:lnTo>
                    <a:lnTo>
                      <a:pt x="3158" y="216"/>
                    </a:lnTo>
                    <a:lnTo>
                      <a:pt x="3154" y="230"/>
                    </a:lnTo>
                    <a:lnTo>
                      <a:pt x="3148" y="254"/>
                    </a:lnTo>
                    <a:lnTo>
                      <a:pt x="3146" y="262"/>
                    </a:lnTo>
                    <a:lnTo>
                      <a:pt x="3142" y="268"/>
                    </a:lnTo>
                    <a:lnTo>
                      <a:pt x="3140" y="268"/>
                    </a:lnTo>
                    <a:lnTo>
                      <a:pt x="3138" y="268"/>
                    </a:lnTo>
                    <a:lnTo>
                      <a:pt x="3130" y="260"/>
                    </a:lnTo>
                    <a:lnTo>
                      <a:pt x="3130" y="260"/>
                    </a:lnTo>
                    <a:lnTo>
                      <a:pt x="3124" y="252"/>
                    </a:lnTo>
                    <a:lnTo>
                      <a:pt x="3122" y="246"/>
                    </a:lnTo>
                    <a:lnTo>
                      <a:pt x="3122" y="242"/>
                    </a:lnTo>
                    <a:lnTo>
                      <a:pt x="3124" y="238"/>
                    </a:lnTo>
                    <a:lnTo>
                      <a:pt x="3126" y="236"/>
                    </a:lnTo>
                    <a:lnTo>
                      <a:pt x="3128" y="232"/>
                    </a:lnTo>
                    <a:lnTo>
                      <a:pt x="3124" y="226"/>
                    </a:lnTo>
                    <a:lnTo>
                      <a:pt x="3118" y="216"/>
                    </a:lnTo>
                    <a:lnTo>
                      <a:pt x="3118" y="216"/>
                    </a:lnTo>
                    <a:lnTo>
                      <a:pt x="3112" y="208"/>
                    </a:lnTo>
                    <a:lnTo>
                      <a:pt x="3110" y="204"/>
                    </a:lnTo>
                    <a:lnTo>
                      <a:pt x="3110" y="202"/>
                    </a:lnTo>
                    <a:lnTo>
                      <a:pt x="3114" y="198"/>
                    </a:lnTo>
                    <a:lnTo>
                      <a:pt x="3120" y="194"/>
                    </a:lnTo>
                    <a:lnTo>
                      <a:pt x="3126" y="192"/>
                    </a:lnTo>
                    <a:lnTo>
                      <a:pt x="3128" y="190"/>
                    </a:lnTo>
                    <a:lnTo>
                      <a:pt x="3126" y="186"/>
                    </a:lnTo>
                    <a:lnTo>
                      <a:pt x="3116" y="180"/>
                    </a:lnTo>
                    <a:lnTo>
                      <a:pt x="3116" y="180"/>
                    </a:lnTo>
                    <a:lnTo>
                      <a:pt x="3104" y="174"/>
                    </a:lnTo>
                    <a:lnTo>
                      <a:pt x="3094" y="172"/>
                    </a:lnTo>
                    <a:lnTo>
                      <a:pt x="3088" y="172"/>
                    </a:lnTo>
                    <a:lnTo>
                      <a:pt x="3082" y="174"/>
                    </a:lnTo>
                    <a:lnTo>
                      <a:pt x="3076" y="176"/>
                    </a:lnTo>
                    <a:lnTo>
                      <a:pt x="3070" y="178"/>
                    </a:lnTo>
                    <a:lnTo>
                      <a:pt x="3064" y="176"/>
                    </a:lnTo>
                    <a:lnTo>
                      <a:pt x="3054" y="172"/>
                    </a:lnTo>
                    <a:lnTo>
                      <a:pt x="3054" y="172"/>
                    </a:lnTo>
                    <a:lnTo>
                      <a:pt x="3050" y="170"/>
                    </a:lnTo>
                    <a:lnTo>
                      <a:pt x="3048" y="168"/>
                    </a:lnTo>
                    <a:lnTo>
                      <a:pt x="3048" y="164"/>
                    </a:lnTo>
                    <a:lnTo>
                      <a:pt x="3048" y="162"/>
                    </a:lnTo>
                    <a:lnTo>
                      <a:pt x="3054" y="154"/>
                    </a:lnTo>
                    <a:lnTo>
                      <a:pt x="3062" y="148"/>
                    </a:lnTo>
                    <a:lnTo>
                      <a:pt x="3076" y="134"/>
                    </a:lnTo>
                    <a:lnTo>
                      <a:pt x="3080" y="130"/>
                    </a:lnTo>
                    <a:lnTo>
                      <a:pt x="3080" y="126"/>
                    </a:lnTo>
                    <a:lnTo>
                      <a:pt x="3078" y="124"/>
                    </a:lnTo>
                    <a:lnTo>
                      <a:pt x="3078" y="124"/>
                    </a:lnTo>
                    <a:lnTo>
                      <a:pt x="3064" y="114"/>
                    </a:lnTo>
                    <a:lnTo>
                      <a:pt x="3046" y="102"/>
                    </a:lnTo>
                    <a:lnTo>
                      <a:pt x="3038" y="94"/>
                    </a:lnTo>
                    <a:lnTo>
                      <a:pt x="3032" y="86"/>
                    </a:lnTo>
                    <a:lnTo>
                      <a:pt x="3028" y="78"/>
                    </a:lnTo>
                    <a:lnTo>
                      <a:pt x="3026" y="66"/>
                    </a:lnTo>
                    <a:lnTo>
                      <a:pt x="3026" y="66"/>
                    </a:lnTo>
                    <a:lnTo>
                      <a:pt x="3026" y="62"/>
                    </a:lnTo>
                    <a:lnTo>
                      <a:pt x="3026" y="56"/>
                    </a:lnTo>
                    <a:lnTo>
                      <a:pt x="3020" y="44"/>
                    </a:lnTo>
                    <a:lnTo>
                      <a:pt x="3010" y="34"/>
                    </a:lnTo>
                    <a:lnTo>
                      <a:pt x="2998" y="24"/>
                    </a:lnTo>
                    <a:lnTo>
                      <a:pt x="2986" y="14"/>
                    </a:lnTo>
                    <a:lnTo>
                      <a:pt x="2972" y="8"/>
                    </a:lnTo>
                    <a:lnTo>
                      <a:pt x="2960" y="2"/>
                    </a:lnTo>
                    <a:lnTo>
                      <a:pt x="2948" y="0"/>
                    </a:lnTo>
                    <a:lnTo>
                      <a:pt x="2948" y="0"/>
                    </a:lnTo>
                    <a:lnTo>
                      <a:pt x="2940" y="0"/>
                    </a:lnTo>
                    <a:lnTo>
                      <a:pt x="2936" y="2"/>
                    </a:lnTo>
                    <a:lnTo>
                      <a:pt x="2934" y="4"/>
                    </a:lnTo>
                    <a:lnTo>
                      <a:pt x="2932" y="8"/>
                    </a:lnTo>
                    <a:lnTo>
                      <a:pt x="2932" y="12"/>
                    </a:lnTo>
                    <a:lnTo>
                      <a:pt x="2928" y="16"/>
                    </a:lnTo>
                    <a:lnTo>
                      <a:pt x="2924" y="20"/>
                    </a:lnTo>
                    <a:lnTo>
                      <a:pt x="2916" y="22"/>
                    </a:lnTo>
                    <a:lnTo>
                      <a:pt x="2916" y="22"/>
                    </a:lnTo>
                    <a:lnTo>
                      <a:pt x="2908" y="26"/>
                    </a:lnTo>
                    <a:lnTo>
                      <a:pt x="2904" y="28"/>
                    </a:lnTo>
                    <a:lnTo>
                      <a:pt x="2902" y="30"/>
                    </a:lnTo>
                    <a:lnTo>
                      <a:pt x="2902" y="34"/>
                    </a:lnTo>
                    <a:lnTo>
                      <a:pt x="2902" y="38"/>
                    </a:lnTo>
                    <a:lnTo>
                      <a:pt x="2900" y="42"/>
                    </a:lnTo>
                    <a:lnTo>
                      <a:pt x="2894" y="46"/>
                    </a:lnTo>
                    <a:lnTo>
                      <a:pt x="2886" y="50"/>
                    </a:lnTo>
                    <a:lnTo>
                      <a:pt x="2886" y="50"/>
                    </a:lnTo>
                    <a:lnTo>
                      <a:pt x="2878" y="56"/>
                    </a:lnTo>
                    <a:lnTo>
                      <a:pt x="2876" y="62"/>
                    </a:lnTo>
                    <a:lnTo>
                      <a:pt x="2876" y="70"/>
                    </a:lnTo>
                    <a:lnTo>
                      <a:pt x="2878" y="80"/>
                    </a:lnTo>
                    <a:lnTo>
                      <a:pt x="2886" y="98"/>
                    </a:lnTo>
                    <a:lnTo>
                      <a:pt x="2888" y="106"/>
                    </a:lnTo>
                    <a:lnTo>
                      <a:pt x="2886" y="114"/>
                    </a:lnTo>
                    <a:lnTo>
                      <a:pt x="2886" y="114"/>
                    </a:lnTo>
                    <a:lnTo>
                      <a:pt x="2884" y="128"/>
                    </a:lnTo>
                    <a:lnTo>
                      <a:pt x="2884" y="136"/>
                    </a:lnTo>
                    <a:lnTo>
                      <a:pt x="2886" y="142"/>
                    </a:lnTo>
                    <a:lnTo>
                      <a:pt x="2890" y="150"/>
                    </a:lnTo>
                    <a:lnTo>
                      <a:pt x="2898" y="156"/>
                    </a:lnTo>
                    <a:lnTo>
                      <a:pt x="2910" y="162"/>
                    </a:lnTo>
                    <a:lnTo>
                      <a:pt x="2924" y="168"/>
                    </a:lnTo>
                    <a:lnTo>
                      <a:pt x="2924" y="168"/>
                    </a:lnTo>
                    <a:lnTo>
                      <a:pt x="2940" y="172"/>
                    </a:lnTo>
                    <a:lnTo>
                      <a:pt x="2954" y="180"/>
                    </a:lnTo>
                    <a:lnTo>
                      <a:pt x="2964" y="186"/>
                    </a:lnTo>
                    <a:lnTo>
                      <a:pt x="2970" y="194"/>
                    </a:lnTo>
                    <a:lnTo>
                      <a:pt x="2974" y="202"/>
                    </a:lnTo>
                    <a:lnTo>
                      <a:pt x="2974" y="208"/>
                    </a:lnTo>
                    <a:lnTo>
                      <a:pt x="2972" y="214"/>
                    </a:lnTo>
                    <a:lnTo>
                      <a:pt x="2966" y="218"/>
                    </a:lnTo>
                    <a:lnTo>
                      <a:pt x="2966" y="218"/>
                    </a:lnTo>
                    <a:lnTo>
                      <a:pt x="2958" y="222"/>
                    </a:lnTo>
                    <a:lnTo>
                      <a:pt x="2954" y="226"/>
                    </a:lnTo>
                    <a:lnTo>
                      <a:pt x="2954" y="232"/>
                    </a:lnTo>
                    <a:lnTo>
                      <a:pt x="2956" y="234"/>
                    </a:lnTo>
                    <a:lnTo>
                      <a:pt x="2960" y="238"/>
                    </a:lnTo>
                    <a:lnTo>
                      <a:pt x="2966" y="238"/>
                    </a:lnTo>
                    <a:lnTo>
                      <a:pt x="2972" y="236"/>
                    </a:lnTo>
                    <a:lnTo>
                      <a:pt x="2980" y="234"/>
                    </a:lnTo>
                    <a:lnTo>
                      <a:pt x="2980" y="234"/>
                    </a:lnTo>
                    <a:lnTo>
                      <a:pt x="2986" y="230"/>
                    </a:lnTo>
                    <a:lnTo>
                      <a:pt x="2992" y="230"/>
                    </a:lnTo>
                    <a:lnTo>
                      <a:pt x="2996" y="232"/>
                    </a:lnTo>
                    <a:lnTo>
                      <a:pt x="2996" y="238"/>
                    </a:lnTo>
                    <a:lnTo>
                      <a:pt x="2994" y="246"/>
                    </a:lnTo>
                    <a:lnTo>
                      <a:pt x="2988" y="254"/>
                    </a:lnTo>
                    <a:lnTo>
                      <a:pt x="2980" y="262"/>
                    </a:lnTo>
                    <a:lnTo>
                      <a:pt x="2968" y="272"/>
                    </a:lnTo>
                    <a:lnTo>
                      <a:pt x="2968" y="272"/>
                    </a:lnTo>
                    <a:lnTo>
                      <a:pt x="2956" y="280"/>
                    </a:lnTo>
                    <a:lnTo>
                      <a:pt x="2946" y="282"/>
                    </a:lnTo>
                    <a:lnTo>
                      <a:pt x="2940" y="284"/>
                    </a:lnTo>
                    <a:lnTo>
                      <a:pt x="2934" y="282"/>
                    </a:lnTo>
                    <a:lnTo>
                      <a:pt x="2930" y="280"/>
                    </a:lnTo>
                    <a:lnTo>
                      <a:pt x="2928" y="282"/>
                    </a:lnTo>
                    <a:lnTo>
                      <a:pt x="2926" y="284"/>
                    </a:lnTo>
                    <a:lnTo>
                      <a:pt x="2922" y="290"/>
                    </a:lnTo>
                    <a:lnTo>
                      <a:pt x="2922" y="290"/>
                    </a:lnTo>
                    <a:lnTo>
                      <a:pt x="2920" y="300"/>
                    </a:lnTo>
                    <a:lnTo>
                      <a:pt x="2924" y="312"/>
                    </a:lnTo>
                    <a:lnTo>
                      <a:pt x="2930" y="334"/>
                    </a:lnTo>
                    <a:lnTo>
                      <a:pt x="2934" y="342"/>
                    </a:lnTo>
                    <a:lnTo>
                      <a:pt x="2934" y="348"/>
                    </a:lnTo>
                    <a:lnTo>
                      <a:pt x="2934" y="350"/>
                    </a:lnTo>
                    <a:lnTo>
                      <a:pt x="2930" y="348"/>
                    </a:lnTo>
                    <a:lnTo>
                      <a:pt x="2922" y="344"/>
                    </a:lnTo>
                    <a:lnTo>
                      <a:pt x="2922" y="344"/>
                    </a:lnTo>
                    <a:lnTo>
                      <a:pt x="2902" y="330"/>
                    </a:lnTo>
                    <a:lnTo>
                      <a:pt x="2896" y="326"/>
                    </a:lnTo>
                    <a:lnTo>
                      <a:pt x="2892" y="320"/>
                    </a:lnTo>
                    <a:lnTo>
                      <a:pt x="2892" y="316"/>
                    </a:lnTo>
                    <a:lnTo>
                      <a:pt x="2892" y="312"/>
                    </a:lnTo>
                    <a:lnTo>
                      <a:pt x="2896" y="298"/>
                    </a:lnTo>
                    <a:lnTo>
                      <a:pt x="2896" y="298"/>
                    </a:lnTo>
                    <a:lnTo>
                      <a:pt x="2900" y="286"/>
                    </a:lnTo>
                    <a:lnTo>
                      <a:pt x="2902" y="280"/>
                    </a:lnTo>
                    <a:lnTo>
                      <a:pt x="2900" y="276"/>
                    </a:lnTo>
                    <a:lnTo>
                      <a:pt x="2898" y="272"/>
                    </a:lnTo>
                    <a:lnTo>
                      <a:pt x="2892" y="270"/>
                    </a:lnTo>
                    <a:lnTo>
                      <a:pt x="2886" y="270"/>
                    </a:lnTo>
                    <a:lnTo>
                      <a:pt x="2876" y="270"/>
                    </a:lnTo>
                    <a:lnTo>
                      <a:pt x="2876" y="270"/>
                    </a:lnTo>
                    <a:lnTo>
                      <a:pt x="2866" y="270"/>
                    </a:lnTo>
                    <a:lnTo>
                      <a:pt x="2858" y="268"/>
                    </a:lnTo>
                    <a:lnTo>
                      <a:pt x="2844" y="260"/>
                    </a:lnTo>
                    <a:lnTo>
                      <a:pt x="2838" y="256"/>
                    </a:lnTo>
                    <a:lnTo>
                      <a:pt x="2830" y="254"/>
                    </a:lnTo>
                    <a:lnTo>
                      <a:pt x="2820" y="254"/>
                    </a:lnTo>
                    <a:lnTo>
                      <a:pt x="2810" y="258"/>
                    </a:lnTo>
                    <a:lnTo>
                      <a:pt x="2810" y="258"/>
                    </a:lnTo>
                    <a:lnTo>
                      <a:pt x="2800" y="264"/>
                    </a:lnTo>
                    <a:lnTo>
                      <a:pt x="2796" y="272"/>
                    </a:lnTo>
                    <a:lnTo>
                      <a:pt x="2796" y="278"/>
                    </a:lnTo>
                    <a:lnTo>
                      <a:pt x="2796" y="286"/>
                    </a:lnTo>
                    <a:lnTo>
                      <a:pt x="2798" y="292"/>
                    </a:lnTo>
                    <a:lnTo>
                      <a:pt x="2798" y="298"/>
                    </a:lnTo>
                    <a:lnTo>
                      <a:pt x="2794" y="304"/>
                    </a:lnTo>
                    <a:lnTo>
                      <a:pt x="2786" y="308"/>
                    </a:lnTo>
                    <a:lnTo>
                      <a:pt x="2786" y="308"/>
                    </a:lnTo>
                    <a:lnTo>
                      <a:pt x="2778" y="310"/>
                    </a:lnTo>
                    <a:lnTo>
                      <a:pt x="2772" y="308"/>
                    </a:lnTo>
                    <a:lnTo>
                      <a:pt x="2760" y="302"/>
                    </a:lnTo>
                    <a:lnTo>
                      <a:pt x="2752" y="300"/>
                    </a:lnTo>
                    <a:lnTo>
                      <a:pt x="2742" y="298"/>
                    </a:lnTo>
                    <a:lnTo>
                      <a:pt x="2726" y="298"/>
                    </a:lnTo>
                    <a:lnTo>
                      <a:pt x="2708" y="302"/>
                    </a:lnTo>
                    <a:lnTo>
                      <a:pt x="2708" y="302"/>
                    </a:lnTo>
                    <a:lnTo>
                      <a:pt x="2680" y="306"/>
                    </a:lnTo>
                    <a:lnTo>
                      <a:pt x="2658" y="306"/>
                    </a:lnTo>
                    <a:lnTo>
                      <a:pt x="2640" y="302"/>
                    </a:lnTo>
                    <a:lnTo>
                      <a:pt x="2626" y="298"/>
                    </a:lnTo>
                    <a:lnTo>
                      <a:pt x="2606" y="286"/>
                    </a:lnTo>
                    <a:lnTo>
                      <a:pt x="2598" y="284"/>
                    </a:lnTo>
                    <a:lnTo>
                      <a:pt x="2590" y="286"/>
                    </a:lnTo>
                    <a:lnTo>
                      <a:pt x="2590" y="286"/>
                    </a:lnTo>
                    <a:lnTo>
                      <a:pt x="2580" y="288"/>
                    </a:lnTo>
                    <a:lnTo>
                      <a:pt x="2572" y="288"/>
                    </a:lnTo>
                    <a:lnTo>
                      <a:pt x="2564" y="286"/>
                    </a:lnTo>
                    <a:lnTo>
                      <a:pt x="2556" y="282"/>
                    </a:lnTo>
                    <a:lnTo>
                      <a:pt x="2544" y="272"/>
                    </a:lnTo>
                    <a:lnTo>
                      <a:pt x="2532" y="260"/>
                    </a:lnTo>
                    <a:lnTo>
                      <a:pt x="2520" y="246"/>
                    </a:lnTo>
                    <a:lnTo>
                      <a:pt x="2510" y="234"/>
                    </a:lnTo>
                    <a:lnTo>
                      <a:pt x="2504" y="230"/>
                    </a:lnTo>
                    <a:lnTo>
                      <a:pt x="2498" y="226"/>
                    </a:lnTo>
                    <a:lnTo>
                      <a:pt x="2492" y="224"/>
                    </a:lnTo>
                    <a:lnTo>
                      <a:pt x="2486" y="224"/>
                    </a:lnTo>
                    <a:lnTo>
                      <a:pt x="2486" y="224"/>
                    </a:lnTo>
                    <a:lnTo>
                      <a:pt x="2456" y="230"/>
                    </a:lnTo>
                    <a:lnTo>
                      <a:pt x="2438" y="234"/>
                    </a:lnTo>
                    <a:lnTo>
                      <a:pt x="2422" y="240"/>
                    </a:lnTo>
                    <a:lnTo>
                      <a:pt x="2408" y="246"/>
                    </a:lnTo>
                    <a:lnTo>
                      <a:pt x="2398" y="252"/>
                    </a:lnTo>
                    <a:lnTo>
                      <a:pt x="2394" y="256"/>
                    </a:lnTo>
                    <a:lnTo>
                      <a:pt x="2392" y="262"/>
                    </a:lnTo>
                    <a:lnTo>
                      <a:pt x="2392" y="266"/>
                    </a:lnTo>
                    <a:lnTo>
                      <a:pt x="2394" y="270"/>
                    </a:lnTo>
                    <a:lnTo>
                      <a:pt x="2394" y="270"/>
                    </a:lnTo>
                    <a:lnTo>
                      <a:pt x="2398" y="274"/>
                    </a:lnTo>
                    <a:lnTo>
                      <a:pt x="2400" y="278"/>
                    </a:lnTo>
                    <a:lnTo>
                      <a:pt x="2406" y="280"/>
                    </a:lnTo>
                    <a:lnTo>
                      <a:pt x="2410" y="280"/>
                    </a:lnTo>
                    <a:lnTo>
                      <a:pt x="2420" y="278"/>
                    </a:lnTo>
                    <a:lnTo>
                      <a:pt x="2432" y="274"/>
                    </a:lnTo>
                    <a:lnTo>
                      <a:pt x="2456" y="264"/>
                    </a:lnTo>
                    <a:lnTo>
                      <a:pt x="2464" y="262"/>
                    </a:lnTo>
                    <a:lnTo>
                      <a:pt x="2468" y="262"/>
                    </a:lnTo>
                    <a:lnTo>
                      <a:pt x="2472" y="264"/>
                    </a:lnTo>
                    <a:lnTo>
                      <a:pt x="2472" y="264"/>
                    </a:lnTo>
                    <a:lnTo>
                      <a:pt x="2474" y="266"/>
                    </a:lnTo>
                    <a:lnTo>
                      <a:pt x="2476" y="268"/>
                    </a:lnTo>
                    <a:lnTo>
                      <a:pt x="2472" y="272"/>
                    </a:lnTo>
                    <a:lnTo>
                      <a:pt x="2456" y="278"/>
                    </a:lnTo>
                    <a:lnTo>
                      <a:pt x="2436" y="286"/>
                    </a:lnTo>
                    <a:lnTo>
                      <a:pt x="2428" y="292"/>
                    </a:lnTo>
                    <a:lnTo>
                      <a:pt x="2422" y="298"/>
                    </a:lnTo>
                    <a:lnTo>
                      <a:pt x="2422" y="298"/>
                    </a:lnTo>
                    <a:lnTo>
                      <a:pt x="2422" y="304"/>
                    </a:lnTo>
                    <a:lnTo>
                      <a:pt x="2424" y="308"/>
                    </a:lnTo>
                    <a:lnTo>
                      <a:pt x="2428" y="320"/>
                    </a:lnTo>
                    <a:lnTo>
                      <a:pt x="2440" y="342"/>
                    </a:lnTo>
                    <a:lnTo>
                      <a:pt x="2444" y="350"/>
                    </a:lnTo>
                    <a:lnTo>
                      <a:pt x="2444" y="352"/>
                    </a:lnTo>
                    <a:lnTo>
                      <a:pt x="2444" y="354"/>
                    </a:lnTo>
                    <a:lnTo>
                      <a:pt x="2436" y="350"/>
                    </a:lnTo>
                    <a:lnTo>
                      <a:pt x="2418" y="340"/>
                    </a:lnTo>
                    <a:lnTo>
                      <a:pt x="2418" y="340"/>
                    </a:lnTo>
                    <a:lnTo>
                      <a:pt x="2398" y="326"/>
                    </a:lnTo>
                    <a:lnTo>
                      <a:pt x="2382" y="318"/>
                    </a:lnTo>
                    <a:lnTo>
                      <a:pt x="2364" y="310"/>
                    </a:lnTo>
                    <a:lnTo>
                      <a:pt x="2354" y="306"/>
                    </a:lnTo>
                    <a:lnTo>
                      <a:pt x="2348" y="302"/>
                    </a:lnTo>
                    <a:lnTo>
                      <a:pt x="2340" y="294"/>
                    </a:lnTo>
                    <a:lnTo>
                      <a:pt x="2340" y="294"/>
                    </a:lnTo>
                    <a:lnTo>
                      <a:pt x="2334" y="288"/>
                    </a:lnTo>
                    <a:lnTo>
                      <a:pt x="2330" y="286"/>
                    </a:lnTo>
                    <a:lnTo>
                      <a:pt x="2326" y="288"/>
                    </a:lnTo>
                    <a:lnTo>
                      <a:pt x="2320" y="290"/>
                    </a:lnTo>
                    <a:lnTo>
                      <a:pt x="2314" y="296"/>
                    </a:lnTo>
                    <a:lnTo>
                      <a:pt x="2304" y="300"/>
                    </a:lnTo>
                    <a:lnTo>
                      <a:pt x="2286" y="304"/>
                    </a:lnTo>
                    <a:lnTo>
                      <a:pt x="2262" y="308"/>
                    </a:lnTo>
                    <a:lnTo>
                      <a:pt x="2262" y="308"/>
                    </a:lnTo>
                    <a:lnTo>
                      <a:pt x="2206" y="308"/>
                    </a:lnTo>
                    <a:lnTo>
                      <a:pt x="2180" y="308"/>
                    </a:lnTo>
                    <a:lnTo>
                      <a:pt x="2156" y="306"/>
                    </a:lnTo>
                    <a:lnTo>
                      <a:pt x="2140" y="302"/>
                    </a:lnTo>
                    <a:lnTo>
                      <a:pt x="2128" y="298"/>
                    </a:lnTo>
                    <a:lnTo>
                      <a:pt x="2124" y="296"/>
                    </a:lnTo>
                    <a:lnTo>
                      <a:pt x="2124" y="292"/>
                    </a:lnTo>
                    <a:lnTo>
                      <a:pt x="2126" y="288"/>
                    </a:lnTo>
                    <a:lnTo>
                      <a:pt x="2130" y="284"/>
                    </a:lnTo>
                    <a:lnTo>
                      <a:pt x="2130" y="284"/>
                    </a:lnTo>
                    <a:lnTo>
                      <a:pt x="2142" y="278"/>
                    </a:lnTo>
                    <a:lnTo>
                      <a:pt x="2154" y="274"/>
                    </a:lnTo>
                    <a:lnTo>
                      <a:pt x="2172" y="272"/>
                    </a:lnTo>
                    <a:lnTo>
                      <a:pt x="2178" y="270"/>
                    </a:lnTo>
                    <a:lnTo>
                      <a:pt x="2180" y="268"/>
                    </a:lnTo>
                    <a:lnTo>
                      <a:pt x="2178" y="264"/>
                    </a:lnTo>
                    <a:lnTo>
                      <a:pt x="2170" y="256"/>
                    </a:lnTo>
                    <a:lnTo>
                      <a:pt x="2170" y="256"/>
                    </a:lnTo>
                    <a:lnTo>
                      <a:pt x="2154" y="240"/>
                    </a:lnTo>
                    <a:lnTo>
                      <a:pt x="2144" y="232"/>
                    </a:lnTo>
                    <a:lnTo>
                      <a:pt x="2134" y="228"/>
                    </a:lnTo>
                    <a:lnTo>
                      <a:pt x="2124" y="222"/>
                    </a:lnTo>
                    <a:lnTo>
                      <a:pt x="2110" y="220"/>
                    </a:lnTo>
                    <a:lnTo>
                      <a:pt x="2096" y="220"/>
                    </a:lnTo>
                    <a:lnTo>
                      <a:pt x="2080" y="220"/>
                    </a:lnTo>
                    <a:lnTo>
                      <a:pt x="2080" y="220"/>
                    </a:lnTo>
                    <a:lnTo>
                      <a:pt x="2064" y="222"/>
                    </a:lnTo>
                    <a:lnTo>
                      <a:pt x="2046" y="220"/>
                    </a:lnTo>
                    <a:lnTo>
                      <a:pt x="2030" y="218"/>
                    </a:lnTo>
                    <a:lnTo>
                      <a:pt x="2014" y="212"/>
                    </a:lnTo>
                    <a:lnTo>
                      <a:pt x="1982" y="202"/>
                    </a:lnTo>
                    <a:lnTo>
                      <a:pt x="1948" y="194"/>
                    </a:lnTo>
                    <a:lnTo>
                      <a:pt x="1948" y="194"/>
                    </a:lnTo>
                    <a:lnTo>
                      <a:pt x="1932" y="190"/>
                    </a:lnTo>
                    <a:lnTo>
                      <a:pt x="1918" y="184"/>
                    </a:lnTo>
                    <a:lnTo>
                      <a:pt x="1890" y="172"/>
                    </a:lnTo>
                    <a:lnTo>
                      <a:pt x="1876" y="166"/>
                    </a:lnTo>
                    <a:lnTo>
                      <a:pt x="1862" y="160"/>
                    </a:lnTo>
                    <a:lnTo>
                      <a:pt x="1848" y="158"/>
                    </a:lnTo>
                    <a:lnTo>
                      <a:pt x="1832" y="158"/>
                    </a:lnTo>
                    <a:lnTo>
                      <a:pt x="1832" y="158"/>
                    </a:lnTo>
                    <a:lnTo>
                      <a:pt x="1820" y="160"/>
                    </a:lnTo>
                    <a:lnTo>
                      <a:pt x="1812" y="164"/>
                    </a:lnTo>
                    <a:lnTo>
                      <a:pt x="1808" y="170"/>
                    </a:lnTo>
                    <a:lnTo>
                      <a:pt x="1806" y="176"/>
                    </a:lnTo>
                    <a:lnTo>
                      <a:pt x="1804" y="182"/>
                    </a:lnTo>
                    <a:lnTo>
                      <a:pt x="1800" y="186"/>
                    </a:lnTo>
                    <a:lnTo>
                      <a:pt x="1792" y="188"/>
                    </a:lnTo>
                    <a:lnTo>
                      <a:pt x="1780" y="188"/>
                    </a:lnTo>
                    <a:lnTo>
                      <a:pt x="1780" y="188"/>
                    </a:lnTo>
                    <a:lnTo>
                      <a:pt x="1774" y="186"/>
                    </a:lnTo>
                    <a:lnTo>
                      <a:pt x="1768" y="184"/>
                    </a:lnTo>
                    <a:lnTo>
                      <a:pt x="1764" y="180"/>
                    </a:lnTo>
                    <a:lnTo>
                      <a:pt x="1762" y="176"/>
                    </a:lnTo>
                    <a:lnTo>
                      <a:pt x="1760" y="166"/>
                    </a:lnTo>
                    <a:lnTo>
                      <a:pt x="1760" y="156"/>
                    </a:lnTo>
                    <a:lnTo>
                      <a:pt x="1760" y="146"/>
                    </a:lnTo>
                    <a:lnTo>
                      <a:pt x="1758" y="138"/>
                    </a:lnTo>
                    <a:lnTo>
                      <a:pt x="1756" y="136"/>
                    </a:lnTo>
                    <a:lnTo>
                      <a:pt x="1750" y="134"/>
                    </a:lnTo>
                    <a:lnTo>
                      <a:pt x="1744" y="134"/>
                    </a:lnTo>
                    <a:lnTo>
                      <a:pt x="1736" y="134"/>
                    </a:lnTo>
                    <a:lnTo>
                      <a:pt x="1736" y="134"/>
                    </a:lnTo>
                    <a:lnTo>
                      <a:pt x="1732" y="136"/>
                    </a:lnTo>
                    <a:lnTo>
                      <a:pt x="1730" y="140"/>
                    </a:lnTo>
                    <a:lnTo>
                      <a:pt x="1726" y="148"/>
                    </a:lnTo>
                    <a:lnTo>
                      <a:pt x="1724" y="172"/>
                    </a:lnTo>
                    <a:lnTo>
                      <a:pt x="1720" y="182"/>
                    </a:lnTo>
                    <a:lnTo>
                      <a:pt x="1718" y="186"/>
                    </a:lnTo>
                    <a:lnTo>
                      <a:pt x="1716" y="190"/>
                    </a:lnTo>
                    <a:lnTo>
                      <a:pt x="1712" y="190"/>
                    </a:lnTo>
                    <a:lnTo>
                      <a:pt x="1706" y="190"/>
                    </a:lnTo>
                    <a:lnTo>
                      <a:pt x="1698" y="188"/>
                    </a:lnTo>
                    <a:lnTo>
                      <a:pt x="1688" y="184"/>
                    </a:lnTo>
                    <a:lnTo>
                      <a:pt x="1688" y="184"/>
                    </a:lnTo>
                    <a:lnTo>
                      <a:pt x="1684" y="182"/>
                    </a:lnTo>
                    <a:lnTo>
                      <a:pt x="1678" y="176"/>
                    </a:lnTo>
                    <a:lnTo>
                      <a:pt x="1668" y="162"/>
                    </a:lnTo>
                    <a:lnTo>
                      <a:pt x="1650" y="132"/>
                    </a:lnTo>
                    <a:lnTo>
                      <a:pt x="1640" y="116"/>
                    </a:lnTo>
                    <a:lnTo>
                      <a:pt x="1630" y="106"/>
                    </a:lnTo>
                    <a:lnTo>
                      <a:pt x="1624" y="104"/>
                    </a:lnTo>
                    <a:lnTo>
                      <a:pt x="1620" y="102"/>
                    </a:lnTo>
                    <a:lnTo>
                      <a:pt x="1614" y="102"/>
                    </a:lnTo>
                    <a:lnTo>
                      <a:pt x="1608" y="106"/>
                    </a:lnTo>
                    <a:lnTo>
                      <a:pt x="1608" y="106"/>
                    </a:lnTo>
                    <a:lnTo>
                      <a:pt x="1600" y="114"/>
                    </a:lnTo>
                    <a:lnTo>
                      <a:pt x="1598" y="116"/>
                    </a:lnTo>
                    <a:lnTo>
                      <a:pt x="1600" y="118"/>
                    </a:lnTo>
                    <a:lnTo>
                      <a:pt x="1604" y="120"/>
                    </a:lnTo>
                    <a:lnTo>
                      <a:pt x="1610" y="122"/>
                    </a:lnTo>
                    <a:lnTo>
                      <a:pt x="1616" y="124"/>
                    </a:lnTo>
                    <a:lnTo>
                      <a:pt x="1616" y="126"/>
                    </a:lnTo>
                    <a:lnTo>
                      <a:pt x="1616" y="130"/>
                    </a:lnTo>
                    <a:lnTo>
                      <a:pt x="1610" y="138"/>
                    </a:lnTo>
                    <a:lnTo>
                      <a:pt x="1592" y="150"/>
                    </a:lnTo>
                    <a:lnTo>
                      <a:pt x="1592" y="150"/>
                    </a:lnTo>
                    <a:lnTo>
                      <a:pt x="1574" y="160"/>
                    </a:lnTo>
                    <a:lnTo>
                      <a:pt x="1572" y="160"/>
                    </a:lnTo>
                    <a:lnTo>
                      <a:pt x="1570" y="158"/>
                    </a:lnTo>
                    <a:lnTo>
                      <a:pt x="1568" y="156"/>
                    </a:lnTo>
                    <a:lnTo>
                      <a:pt x="1560" y="156"/>
                    </a:lnTo>
                    <a:lnTo>
                      <a:pt x="1546" y="160"/>
                    </a:lnTo>
                    <a:lnTo>
                      <a:pt x="1522" y="168"/>
                    </a:lnTo>
                    <a:lnTo>
                      <a:pt x="1522" y="168"/>
                    </a:lnTo>
                    <a:lnTo>
                      <a:pt x="1482" y="180"/>
                    </a:lnTo>
                    <a:lnTo>
                      <a:pt x="1476" y="182"/>
                    </a:lnTo>
                    <a:lnTo>
                      <a:pt x="1476" y="180"/>
                    </a:lnTo>
                    <a:lnTo>
                      <a:pt x="1476" y="180"/>
                    </a:lnTo>
                    <a:lnTo>
                      <a:pt x="1494" y="168"/>
                    </a:lnTo>
                    <a:lnTo>
                      <a:pt x="1526" y="152"/>
                    </a:lnTo>
                    <a:lnTo>
                      <a:pt x="1526" y="152"/>
                    </a:lnTo>
                    <a:lnTo>
                      <a:pt x="1552" y="140"/>
                    </a:lnTo>
                    <a:lnTo>
                      <a:pt x="1558" y="136"/>
                    </a:lnTo>
                    <a:lnTo>
                      <a:pt x="1560" y="132"/>
                    </a:lnTo>
                    <a:lnTo>
                      <a:pt x="1560" y="132"/>
                    </a:lnTo>
                    <a:lnTo>
                      <a:pt x="1556" y="132"/>
                    </a:lnTo>
                    <a:lnTo>
                      <a:pt x="1538" y="134"/>
                    </a:lnTo>
                    <a:lnTo>
                      <a:pt x="1538" y="134"/>
                    </a:lnTo>
                    <a:lnTo>
                      <a:pt x="1530" y="136"/>
                    </a:lnTo>
                    <a:lnTo>
                      <a:pt x="1522" y="134"/>
                    </a:lnTo>
                    <a:lnTo>
                      <a:pt x="1510" y="134"/>
                    </a:lnTo>
                    <a:lnTo>
                      <a:pt x="1506" y="134"/>
                    </a:lnTo>
                    <a:lnTo>
                      <a:pt x="1498" y="136"/>
                    </a:lnTo>
                    <a:lnTo>
                      <a:pt x="1488" y="140"/>
                    </a:lnTo>
                    <a:lnTo>
                      <a:pt x="1474" y="148"/>
                    </a:lnTo>
                    <a:lnTo>
                      <a:pt x="1474" y="148"/>
                    </a:lnTo>
                    <a:lnTo>
                      <a:pt x="1462" y="156"/>
                    </a:lnTo>
                    <a:lnTo>
                      <a:pt x="1454" y="160"/>
                    </a:lnTo>
                    <a:lnTo>
                      <a:pt x="1448" y="160"/>
                    </a:lnTo>
                    <a:lnTo>
                      <a:pt x="1442" y="162"/>
                    </a:lnTo>
                    <a:lnTo>
                      <a:pt x="1438" y="162"/>
                    </a:lnTo>
                    <a:lnTo>
                      <a:pt x="1432" y="164"/>
                    </a:lnTo>
                    <a:lnTo>
                      <a:pt x="1422" y="168"/>
                    </a:lnTo>
                    <a:lnTo>
                      <a:pt x="1406" y="178"/>
                    </a:lnTo>
                    <a:lnTo>
                      <a:pt x="1406" y="178"/>
                    </a:lnTo>
                    <a:lnTo>
                      <a:pt x="1378" y="198"/>
                    </a:lnTo>
                    <a:lnTo>
                      <a:pt x="1358" y="210"/>
                    </a:lnTo>
                    <a:lnTo>
                      <a:pt x="1352" y="214"/>
                    </a:lnTo>
                    <a:lnTo>
                      <a:pt x="1350" y="218"/>
                    </a:lnTo>
                    <a:lnTo>
                      <a:pt x="1350" y="224"/>
                    </a:lnTo>
                    <a:lnTo>
                      <a:pt x="1352" y="230"/>
                    </a:lnTo>
                    <a:lnTo>
                      <a:pt x="1352" y="230"/>
                    </a:lnTo>
                    <a:lnTo>
                      <a:pt x="1352" y="234"/>
                    </a:lnTo>
                    <a:lnTo>
                      <a:pt x="1352" y="236"/>
                    </a:lnTo>
                    <a:lnTo>
                      <a:pt x="1340" y="232"/>
                    </a:lnTo>
                    <a:lnTo>
                      <a:pt x="1332" y="230"/>
                    </a:lnTo>
                    <a:lnTo>
                      <a:pt x="1324" y="228"/>
                    </a:lnTo>
                    <a:lnTo>
                      <a:pt x="1316" y="230"/>
                    </a:lnTo>
                    <a:lnTo>
                      <a:pt x="1308" y="232"/>
                    </a:lnTo>
                    <a:lnTo>
                      <a:pt x="1308" y="232"/>
                    </a:lnTo>
                    <a:lnTo>
                      <a:pt x="1300" y="236"/>
                    </a:lnTo>
                    <a:lnTo>
                      <a:pt x="1296" y="236"/>
                    </a:lnTo>
                    <a:lnTo>
                      <a:pt x="1294" y="236"/>
                    </a:lnTo>
                    <a:lnTo>
                      <a:pt x="1290" y="232"/>
                    </a:lnTo>
                    <a:lnTo>
                      <a:pt x="1286" y="228"/>
                    </a:lnTo>
                    <a:lnTo>
                      <a:pt x="1280" y="226"/>
                    </a:lnTo>
                    <a:lnTo>
                      <a:pt x="1270" y="224"/>
                    </a:lnTo>
                    <a:lnTo>
                      <a:pt x="1258" y="222"/>
                    </a:lnTo>
                    <a:lnTo>
                      <a:pt x="1258" y="222"/>
                    </a:lnTo>
                    <a:lnTo>
                      <a:pt x="1236" y="220"/>
                    </a:lnTo>
                    <a:lnTo>
                      <a:pt x="1216" y="214"/>
                    </a:lnTo>
                    <a:lnTo>
                      <a:pt x="1198" y="206"/>
                    </a:lnTo>
                    <a:lnTo>
                      <a:pt x="1178" y="196"/>
                    </a:lnTo>
                    <a:lnTo>
                      <a:pt x="1160" y="186"/>
                    </a:lnTo>
                    <a:lnTo>
                      <a:pt x="1138" y="178"/>
                    </a:lnTo>
                    <a:lnTo>
                      <a:pt x="1114" y="172"/>
                    </a:lnTo>
                    <a:lnTo>
                      <a:pt x="1102" y="172"/>
                    </a:lnTo>
                    <a:lnTo>
                      <a:pt x="1088" y="172"/>
                    </a:lnTo>
                    <a:lnTo>
                      <a:pt x="1088" y="172"/>
                    </a:lnTo>
                    <a:lnTo>
                      <a:pt x="1074" y="170"/>
                    </a:lnTo>
                    <a:lnTo>
                      <a:pt x="1062" y="168"/>
                    </a:lnTo>
                    <a:lnTo>
                      <a:pt x="1052" y="162"/>
                    </a:lnTo>
                    <a:lnTo>
                      <a:pt x="1044" y="158"/>
                    </a:lnTo>
                    <a:lnTo>
                      <a:pt x="1036" y="152"/>
                    </a:lnTo>
                    <a:lnTo>
                      <a:pt x="1026" y="146"/>
                    </a:lnTo>
                    <a:lnTo>
                      <a:pt x="1014" y="142"/>
                    </a:lnTo>
                    <a:lnTo>
                      <a:pt x="998" y="140"/>
                    </a:lnTo>
                    <a:lnTo>
                      <a:pt x="998" y="140"/>
                    </a:lnTo>
                    <a:lnTo>
                      <a:pt x="982" y="138"/>
                    </a:lnTo>
                    <a:lnTo>
                      <a:pt x="970" y="140"/>
                    </a:lnTo>
                    <a:lnTo>
                      <a:pt x="950" y="144"/>
                    </a:lnTo>
                    <a:lnTo>
                      <a:pt x="940" y="146"/>
                    </a:lnTo>
                    <a:lnTo>
                      <a:pt x="932" y="146"/>
                    </a:lnTo>
                    <a:lnTo>
                      <a:pt x="922" y="146"/>
                    </a:lnTo>
                    <a:lnTo>
                      <a:pt x="912" y="142"/>
                    </a:lnTo>
                    <a:lnTo>
                      <a:pt x="912" y="142"/>
                    </a:lnTo>
                    <a:lnTo>
                      <a:pt x="898" y="138"/>
                    </a:lnTo>
                    <a:lnTo>
                      <a:pt x="884" y="134"/>
                    </a:lnTo>
                    <a:lnTo>
                      <a:pt x="852" y="132"/>
                    </a:lnTo>
                    <a:lnTo>
                      <a:pt x="816" y="128"/>
                    </a:lnTo>
                    <a:lnTo>
                      <a:pt x="798" y="122"/>
                    </a:lnTo>
                    <a:lnTo>
                      <a:pt x="778" y="116"/>
                    </a:lnTo>
                    <a:lnTo>
                      <a:pt x="778" y="116"/>
                    </a:lnTo>
                    <a:lnTo>
                      <a:pt x="758" y="110"/>
                    </a:lnTo>
                    <a:lnTo>
                      <a:pt x="744" y="108"/>
                    </a:lnTo>
                    <a:lnTo>
                      <a:pt x="732" y="108"/>
                    </a:lnTo>
                    <a:lnTo>
                      <a:pt x="722" y="110"/>
                    </a:lnTo>
                    <a:lnTo>
                      <a:pt x="710" y="114"/>
                    </a:lnTo>
                    <a:lnTo>
                      <a:pt x="698" y="116"/>
                    </a:lnTo>
                    <a:lnTo>
                      <a:pt x="682" y="114"/>
                    </a:lnTo>
                    <a:lnTo>
                      <a:pt x="664" y="110"/>
                    </a:lnTo>
                    <a:lnTo>
                      <a:pt x="664" y="110"/>
                    </a:lnTo>
                    <a:lnTo>
                      <a:pt x="648" y="104"/>
                    </a:lnTo>
                    <a:lnTo>
                      <a:pt x="640" y="98"/>
                    </a:lnTo>
                    <a:lnTo>
                      <a:pt x="636" y="94"/>
                    </a:lnTo>
                    <a:lnTo>
                      <a:pt x="636" y="90"/>
                    </a:lnTo>
                    <a:lnTo>
                      <a:pt x="634" y="86"/>
                    </a:lnTo>
                    <a:lnTo>
                      <a:pt x="630" y="82"/>
                    </a:lnTo>
                    <a:lnTo>
                      <a:pt x="622" y="82"/>
                    </a:lnTo>
                    <a:lnTo>
                      <a:pt x="604" y="80"/>
                    </a:lnTo>
                    <a:lnTo>
                      <a:pt x="604" y="80"/>
                    </a:lnTo>
                    <a:lnTo>
                      <a:pt x="572" y="82"/>
                    </a:lnTo>
                    <a:lnTo>
                      <a:pt x="556" y="82"/>
                    </a:lnTo>
                    <a:lnTo>
                      <a:pt x="552" y="82"/>
                    </a:lnTo>
                    <a:lnTo>
                      <a:pt x="548" y="80"/>
                    </a:lnTo>
                    <a:lnTo>
                      <a:pt x="540" y="72"/>
                    </a:lnTo>
                    <a:lnTo>
                      <a:pt x="540" y="72"/>
                    </a:lnTo>
                    <a:lnTo>
                      <a:pt x="534" y="66"/>
                    </a:lnTo>
                    <a:lnTo>
                      <a:pt x="528" y="66"/>
                    </a:lnTo>
                    <a:lnTo>
                      <a:pt x="524" y="66"/>
                    </a:lnTo>
                    <a:lnTo>
                      <a:pt x="518" y="68"/>
                    </a:lnTo>
                    <a:lnTo>
                      <a:pt x="510" y="70"/>
                    </a:lnTo>
                    <a:lnTo>
                      <a:pt x="506" y="70"/>
                    </a:lnTo>
                    <a:lnTo>
                      <a:pt x="500" y="66"/>
                    </a:lnTo>
                    <a:lnTo>
                      <a:pt x="500" y="66"/>
                    </a:lnTo>
                    <a:lnTo>
                      <a:pt x="488" y="56"/>
                    </a:lnTo>
                    <a:lnTo>
                      <a:pt x="482" y="52"/>
                    </a:lnTo>
                    <a:lnTo>
                      <a:pt x="474" y="50"/>
                    </a:lnTo>
                    <a:lnTo>
                      <a:pt x="466" y="50"/>
                    </a:lnTo>
                    <a:lnTo>
                      <a:pt x="456" y="52"/>
                    </a:lnTo>
                    <a:lnTo>
                      <a:pt x="444" y="58"/>
                    </a:lnTo>
                    <a:lnTo>
                      <a:pt x="432" y="68"/>
                    </a:lnTo>
                    <a:lnTo>
                      <a:pt x="432" y="68"/>
                    </a:lnTo>
                    <a:lnTo>
                      <a:pt x="418" y="78"/>
                    </a:lnTo>
                    <a:lnTo>
                      <a:pt x="404" y="82"/>
                    </a:lnTo>
                    <a:lnTo>
                      <a:pt x="392" y="84"/>
                    </a:lnTo>
                    <a:lnTo>
                      <a:pt x="378" y="84"/>
                    </a:lnTo>
                    <a:lnTo>
                      <a:pt x="364" y="84"/>
                    </a:lnTo>
                    <a:lnTo>
                      <a:pt x="348" y="86"/>
                    </a:lnTo>
                    <a:lnTo>
                      <a:pt x="330" y="94"/>
                    </a:lnTo>
                    <a:lnTo>
                      <a:pt x="310" y="106"/>
                    </a:lnTo>
                    <a:lnTo>
                      <a:pt x="310" y="106"/>
                    </a:lnTo>
                    <a:lnTo>
                      <a:pt x="300" y="114"/>
                    </a:lnTo>
                    <a:lnTo>
                      <a:pt x="290" y="120"/>
                    </a:lnTo>
                    <a:lnTo>
                      <a:pt x="282" y="122"/>
                    </a:lnTo>
                    <a:lnTo>
                      <a:pt x="274" y="124"/>
                    </a:lnTo>
                    <a:lnTo>
                      <a:pt x="260" y="126"/>
                    </a:lnTo>
                    <a:lnTo>
                      <a:pt x="250" y="124"/>
                    </a:lnTo>
                    <a:lnTo>
                      <a:pt x="240" y="124"/>
                    </a:lnTo>
                    <a:lnTo>
                      <a:pt x="236" y="124"/>
                    </a:lnTo>
                    <a:lnTo>
                      <a:pt x="230" y="126"/>
                    </a:lnTo>
                    <a:lnTo>
                      <a:pt x="226" y="130"/>
                    </a:lnTo>
                    <a:lnTo>
                      <a:pt x="222" y="134"/>
                    </a:lnTo>
                    <a:lnTo>
                      <a:pt x="212" y="152"/>
                    </a:lnTo>
                    <a:lnTo>
                      <a:pt x="212" y="152"/>
                    </a:lnTo>
                    <a:lnTo>
                      <a:pt x="202" y="172"/>
                    </a:lnTo>
                    <a:lnTo>
                      <a:pt x="192" y="188"/>
                    </a:lnTo>
                    <a:lnTo>
                      <a:pt x="182" y="202"/>
                    </a:lnTo>
                    <a:lnTo>
                      <a:pt x="172" y="212"/>
                    </a:lnTo>
                    <a:lnTo>
                      <a:pt x="158" y="220"/>
                    </a:lnTo>
                    <a:lnTo>
                      <a:pt x="142" y="224"/>
                    </a:lnTo>
                    <a:lnTo>
                      <a:pt x="122" y="228"/>
                    </a:lnTo>
                    <a:lnTo>
                      <a:pt x="96" y="228"/>
                    </a:lnTo>
                    <a:lnTo>
                      <a:pt x="96" y="228"/>
                    </a:lnTo>
                    <a:lnTo>
                      <a:pt x="84" y="230"/>
                    </a:lnTo>
                    <a:lnTo>
                      <a:pt x="78" y="232"/>
                    </a:lnTo>
                    <a:lnTo>
                      <a:pt x="74" y="236"/>
                    </a:lnTo>
                    <a:lnTo>
                      <a:pt x="74" y="240"/>
                    </a:lnTo>
                    <a:lnTo>
                      <a:pt x="74" y="244"/>
                    </a:lnTo>
                    <a:lnTo>
                      <a:pt x="72" y="250"/>
                    </a:lnTo>
                    <a:lnTo>
                      <a:pt x="66" y="254"/>
                    </a:lnTo>
                    <a:lnTo>
                      <a:pt x="58" y="258"/>
                    </a:lnTo>
                    <a:lnTo>
                      <a:pt x="58" y="258"/>
                    </a:lnTo>
                    <a:lnTo>
                      <a:pt x="54" y="260"/>
                    </a:lnTo>
                    <a:lnTo>
                      <a:pt x="52" y="262"/>
                    </a:lnTo>
                    <a:lnTo>
                      <a:pt x="54" y="266"/>
                    </a:lnTo>
                    <a:lnTo>
                      <a:pt x="58" y="268"/>
                    </a:lnTo>
                    <a:lnTo>
                      <a:pt x="72" y="274"/>
                    </a:lnTo>
                    <a:lnTo>
                      <a:pt x="92" y="282"/>
                    </a:lnTo>
                    <a:lnTo>
                      <a:pt x="114" y="292"/>
                    </a:lnTo>
                    <a:lnTo>
                      <a:pt x="136" y="304"/>
                    </a:lnTo>
                    <a:lnTo>
                      <a:pt x="156" y="318"/>
                    </a:lnTo>
                    <a:lnTo>
                      <a:pt x="162" y="326"/>
                    </a:lnTo>
                    <a:lnTo>
                      <a:pt x="168" y="334"/>
                    </a:lnTo>
                    <a:lnTo>
                      <a:pt x="168" y="334"/>
                    </a:lnTo>
                    <a:lnTo>
                      <a:pt x="172" y="342"/>
                    </a:lnTo>
                    <a:lnTo>
                      <a:pt x="176" y="346"/>
                    </a:lnTo>
                    <a:lnTo>
                      <a:pt x="186" y="354"/>
                    </a:lnTo>
                    <a:lnTo>
                      <a:pt x="196" y="356"/>
                    </a:lnTo>
                    <a:lnTo>
                      <a:pt x="206" y="356"/>
                    </a:lnTo>
                    <a:lnTo>
                      <a:pt x="212" y="356"/>
                    </a:lnTo>
                    <a:lnTo>
                      <a:pt x="218" y="356"/>
                    </a:lnTo>
                    <a:lnTo>
                      <a:pt x="220" y="356"/>
                    </a:lnTo>
                    <a:lnTo>
                      <a:pt x="222" y="358"/>
                    </a:lnTo>
                    <a:lnTo>
                      <a:pt x="220" y="364"/>
                    </a:lnTo>
                    <a:lnTo>
                      <a:pt x="220" y="364"/>
                    </a:lnTo>
                    <a:lnTo>
                      <a:pt x="220" y="372"/>
                    </a:lnTo>
                    <a:lnTo>
                      <a:pt x="220" y="376"/>
                    </a:lnTo>
                    <a:lnTo>
                      <a:pt x="224" y="378"/>
                    </a:lnTo>
                    <a:lnTo>
                      <a:pt x="228" y="380"/>
                    </a:lnTo>
                    <a:lnTo>
                      <a:pt x="232" y="380"/>
                    </a:lnTo>
                    <a:lnTo>
                      <a:pt x="236" y="382"/>
                    </a:lnTo>
                    <a:lnTo>
                      <a:pt x="240" y="386"/>
                    </a:lnTo>
                    <a:lnTo>
                      <a:pt x="242" y="392"/>
                    </a:lnTo>
                    <a:lnTo>
                      <a:pt x="242" y="392"/>
                    </a:lnTo>
                    <a:lnTo>
                      <a:pt x="244" y="400"/>
                    </a:lnTo>
                    <a:lnTo>
                      <a:pt x="248" y="402"/>
                    </a:lnTo>
                    <a:lnTo>
                      <a:pt x="254" y="404"/>
                    </a:lnTo>
                    <a:lnTo>
                      <a:pt x="260" y="402"/>
                    </a:lnTo>
                    <a:lnTo>
                      <a:pt x="266" y="402"/>
                    </a:lnTo>
                    <a:lnTo>
                      <a:pt x="270" y="402"/>
                    </a:lnTo>
                    <a:lnTo>
                      <a:pt x="274" y="404"/>
                    </a:lnTo>
                    <a:lnTo>
                      <a:pt x="276" y="410"/>
                    </a:lnTo>
                    <a:lnTo>
                      <a:pt x="276" y="410"/>
                    </a:lnTo>
                    <a:lnTo>
                      <a:pt x="274" y="418"/>
                    </a:lnTo>
                    <a:lnTo>
                      <a:pt x="272" y="418"/>
                    </a:lnTo>
                    <a:lnTo>
                      <a:pt x="270" y="418"/>
                    </a:lnTo>
                    <a:lnTo>
                      <a:pt x="266" y="416"/>
                    </a:lnTo>
                    <a:lnTo>
                      <a:pt x="262" y="416"/>
                    </a:lnTo>
                    <a:lnTo>
                      <a:pt x="258" y="418"/>
                    </a:lnTo>
                    <a:lnTo>
                      <a:pt x="252" y="424"/>
                    </a:lnTo>
                    <a:lnTo>
                      <a:pt x="252" y="424"/>
                    </a:lnTo>
                    <a:lnTo>
                      <a:pt x="250" y="426"/>
                    </a:lnTo>
                    <a:lnTo>
                      <a:pt x="248" y="426"/>
                    </a:lnTo>
                    <a:lnTo>
                      <a:pt x="240" y="422"/>
                    </a:lnTo>
                    <a:lnTo>
                      <a:pt x="234" y="420"/>
                    </a:lnTo>
                    <a:lnTo>
                      <a:pt x="224" y="420"/>
                    </a:lnTo>
                    <a:lnTo>
                      <a:pt x="212" y="420"/>
                    </a:lnTo>
                    <a:lnTo>
                      <a:pt x="194" y="422"/>
                    </a:lnTo>
                    <a:lnTo>
                      <a:pt x="194" y="422"/>
                    </a:lnTo>
                    <a:lnTo>
                      <a:pt x="186" y="422"/>
                    </a:lnTo>
                    <a:lnTo>
                      <a:pt x="180" y="420"/>
                    </a:lnTo>
                    <a:lnTo>
                      <a:pt x="176" y="418"/>
                    </a:lnTo>
                    <a:lnTo>
                      <a:pt x="174" y="416"/>
                    </a:lnTo>
                    <a:lnTo>
                      <a:pt x="174" y="408"/>
                    </a:lnTo>
                    <a:lnTo>
                      <a:pt x="176" y="398"/>
                    </a:lnTo>
                    <a:lnTo>
                      <a:pt x="176" y="390"/>
                    </a:lnTo>
                    <a:lnTo>
                      <a:pt x="174" y="388"/>
                    </a:lnTo>
                    <a:lnTo>
                      <a:pt x="172" y="384"/>
                    </a:lnTo>
                    <a:lnTo>
                      <a:pt x="168" y="384"/>
                    </a:lnTo>
                    <a:lnTo>
                      <a:pt x="162" y="384"/>
                    </a:lnTo>
                    <a:lnTo>
                      <a:pt x="140" y="388"/>
                    </a:lnTo>
                    <a:lnTo>
                      <a:pt x="140" y="388"/>
                    </a:lnTo>
                    <a:lnTo>
                      <a:pt x="116" y="396"/>
                    </a:lnTo>
                    <a:lnTo>
                      <a:pt x="92" y="406"/>
                    </a:lnTo>
                    <a:lnTo>
                      <a:pt x="56" y="424"/>
                    </a:lnTo>
                    <a:lnTo>
                      <a:pt x="28" y="440"/>
                    </a:lnTo>
                    <a:lnTo>
                      <a:pt x="18" y="444"/>
                    </a:lnTo>
                    <a:lnTo>
                      <a:pt x="10" y="446"/>
                    </a:lnTo>
                    <a:lnTo>
                      <a:pt x="10" y="446"/>
                    </a:lnTo>
                    <a:lnTo>
                      <a:pt x="4" y="448"/>
                    </a:lnTo>
                    <a:lnTo>
                      <a:pt x="0" y="452"/>
                    </a:lnTo>
                    <a:lnTo>
                      <a:pt x="0" y="456"/>
                    </a:lnTo>
                    <a:lnTo>
                      <a:pt x="2" y="460"/>
                    </a:lnTo>
                    <a:lnTo>
                      <a:pt x="8" y="466"/>
                    </a:lnTo>
                    <a:lnTo>
                      <a:pt x="16" y="470"/>
                    </a:lnTo>
                    <a:lnTo>
                      <a:pt x="28" y="472"/>
                    </a:lnTo>
                    <a:lnTo>
                      <a:pt x="42" y="474"/>
                    </a:lnTo>
                    <a:lnTo>
                      <a:pt x="42" y="474"/>
                    </a:lnTo>
                    <a:lnTo>
                      <a:pt x="54" y="474"/>
                    </a:lnTo>
                    <a:lnTo>
                      <a:pt x="60" y="478"/>
                    </a:lnTo>
                    <a:lnTo>
                      <a:pt x="58" y="480"/>
                    </a:lnTo>
                    <a:lnTo>
                      <a:pt x="56" y="484"/>
                    </a:lnTo>
                    <a:lnTo>
                      <a:pt x="52" y="488"/>
                    </a:lnTo>
                    <a:lnTo>
                      <a:pt x="50" y="492"/>
                    </a:lnTo>
                    <a:lnTo>
                      <a:pt x="50" y="498"/>
                    </a:lnTo>
                    <a:lnTo>
                      <a:pt x="56" y="502"/>
                    </a:lnTo>
                    <a:lnTo>
                      <a:pt x="56" y="502"/>
                    </a:lnTo>
                    <a:lnTo>
                      <a:pt x="64" y="506"/>
                    </a:lnTo>
                    <a:lnTo>
                      <a:pt x="66" y="512"/>
                    </a:lnTo>
                    <a:lnTo>
                      <a:pt x="68" y="520"/>
                    </a:lnTo>
                    <a:lnTo>
                      <a:pt x="70" y="524"/>
                    </a:lnTo>
                    <a:lnTo>
                      <a:pt x="74" y="528"/>
                    </a:lnTo>
                    <a:lnTo>
                      <a:pt x="82" y="532"/>
                    </a:lnTo>
                    <a:lnTo>
                      <a:pt x="94" y="534"/>
                    </a:lnTo>
                    <a:lnTo>
                      <a:pt x="94" y="534"/>
                    </a:lnTo>
                    <a:lnTo>
                      <a:pt x="110" y="534"/>
                    </a:lnTo>
                    <a:lnTo>
                      <a:pt x="122" y="534"/>
                    </a:lnTo>
                    <a:lnTo>
                      <a:pt x="144" y="528"/>
                    </a:lnTo>
                    <a:lnTo>
                      <a:pt x="154" y="526"/>
                    </a:lnTo>
                    <a:lnTo>
                      <a:pt x="166" y="526"/>
                    </a:lnTo>
                    <a:lnTo>
                      <a:pt x="176" y="528"/>
                    </a:lnTo>
                    <a:lnTo>
                      <a:pt x="190" y="534"/>
                    </a:lnTo>
                    <a:lnTo>
                      <a:pt x="190" y="534"/>
                    </a:lnTo>
                    <a:lnTo>
                      <a:pt x="198" y="536"/>
                    </a:lnTo>
                    <a:lnTo>
                      <a:pt x="204" y="538"/>
                    </a:lnTo>
                    <a:lnTo>
                      <a:pt x="210" y="538"/>
                    </a:lnTo>
                    <a:lnTo>
                      <a:pt x="218" y="536"/>
                    </a:lnTo>
                    <a:lnTo>
                      <a:pt x="230" y="530"/>
                    </a:lnTo>
                    <a:lnTo>
                      <a:pt x="242" y="522"/>
                    </a:lnTo>
                    <a:lnTo>
                      <a:pt x="254" y="512"/>
                    </a:lnTo>
                    <a:lnTo>
                      <a:pt x="266" y="506"/>
                    </a:lnTo>
                    <a:lnTo>
                      <a:pt x="270" y="506"/>
                    </a:lnTo>
                    <a:lnTo>
                      <a:pt x="276" y="506"/>
                    </a:lnTo>
                    <a:lnTo>
                      <a:pt x="280" y="508"/>
                    </a:lnTo>
                    <a:lnTo>
                      <a:pt x="286" y="510"/>
                    </a:lnTo>
                    <a:lnTo>
                      <a:pt x="286" y="510"/>
                    </a:lnTo>
                    <a:lnTo>
                      <a:pt x="290" y="516"/>
                    </a:lnTo>
                    <a:lnTo>
                      <a:pt x="290" y="518"/>
                    </a:lnTo>
                    <a:lnTo>
                      <a:pt x="290" y="522"/>
                    </a:lnTo>
                    <a:lnTo>
                      <a:pt x="288" y="524"/>
                    </a:lnTo>
                    <a:lnTo>
                      <a:pt x="282" y="526"/>
                    </a:lnTo>
                    <a:lnTo>
                      <a:pt x="272" y="528"/>
                    </a:lnTo>
                    <a:lnTo>
                      <a:pt x="264" y="530"/>
                    </a:lnTo>
                    <a:lnTo>
                      <a:pt x="260" y="534"/>
                    </a:lnTo>
                    <a:lnTo>
                      <a:pt x="260" y="536"/>
                    </a:lnTo>
                    <a:lnTo>
                      <a:pt x="262" y="538"/>
                    </a:lnTo>
                    <a:lnTo>
                      <a:pt x="274" y="544"/>
                    </a:lnTo>
                    <a:lnTo>
                      <a:pt x="274" y="544"/>
                    </a:lnTo>
                    <a:lnTo>
                      <a:pt x="280" y="550"/>
                    </a:lnTo>
                    <a:lnTo>
                      <a:pt x="286" y="554"/>
                    </a:lnTo>
                    <a:lnTo>
                      <a:pt x="290" y="558"/>
                    </a:lnTo>
                    <a:lnTo>
                      <a:pt x="292" y="564"/>
                    </a:lnTo>
                    <a:lnTo>
                      <a:pt x="292" y="570"/>
                    </a:lnTo>
                    <a:lnTo>
                      <a:pt x="292" y="574"/>
                    </a:lnTo>
                    <a:lnTo>
                      <a:pt x="288" y="584"/>
                    </a:lnTo>
                    <a:lnTo>
                      <a:pt x="280" y="592"/>
                    </a:lnTo>
                    <a:lnTo>
                      <a:pt x="270" y="598"/>
                    </a:lnTo>
                    <a:lnTo>
                      <a:pt x="258" y="600"/>
                    </a:lnTo>
                    <a:lnTo>
                      <a:pt x="244" y="598"/>
                    </a:lnTo>
                    <a:lnTo>
                      <a:pt x="244" y="598"/>
                    </a:lnTo>
                    <a:lnTo>
                      <a:pt x="240" y="598"/>
                    </a:lnTo>
                    <a:lnTo>
                      <a:pt x="234" y="598"/>
                    </a:lnTo>
                    <a:lnTo>
                      <a:pt x="226" y="602"/>
                    </a:lnTo>
                    <a:lnTo>
                      <a:pt x="220" y="610"/>
                    </a:lnTo>
                    <a:lnTo>
                      <a:pt x="214" y="618"/>
                    </a:lnTo>
                    <a:lnTo>
                      <a:pt x="210" y="624"/>
                    </a:lnTo>
                    <a:lnTo>
                      <a:pt x="202" y="630"/>
                    </a:lnTo>
                    <a:lnTo>
                      <a:pt x="198" y="630"/>
                    </a:lnTo>
                    <a:lnTo>
                      <a:pt x="192" y="630"/>
                    </a:lnTo>
                    <a:lnTo>
                      <a:pt x="186" y="628"/>
                    </a:lnTo>
                    <a:lnTo>
                      <a:pt x="180" y="624"/>
                    </a:lnTo>
                    <a:lnTo>
                      <a:pt x="180" y="624"/>
                    </a:lnTo>
                    <a:lnTo>
                      <a:pt x="172" y="620"/>
                    </a:lnTo>
                    <a:lnTo>
                      <a:pt x="166" y="618"/>
                    </a:lnTo>
                    <a:lnTo>
                      <a:pt x="160" y="618"/>
                    </a:lnTo>
                    <a:lnTo>
                      <a:pt x="154" y="620"/>
                    </a:lnTo>
                    <a:lnTo>
                      <a:pt x="144" y="626"/>
                    </a:lnTo>
                    <a:lnTo>
                      <a:pt x="136" y="636"/>
                    </a:lnTo>
                    <a:lnTo>
                      <a:pt x="124" y="658"/>
                    </a:lnTo>
                    <a:lnTo>
                      <a:pt x="118" y="666"/>
                    </a:lnTo>
                    <a:lnTo>
                      <a:pt x="112" y="672"/>
                    </a:lnTo>
                    <a:lnTo>
                      <a:pt x="112" y="672"/>
                    </a:lnTo>
                    <a:lnTo>
                      <a:pt x="106" y="674"/>
                    </a:lnTo>
                    <a:lnTo>
                      <a:pt x="102" y="678"/>
                    </a:lnTo>
                    <a:lnTo>
                      <a:pt x="96" y="690"/>
                    </a:lnTo>
                    <a:lnTo>
                      <a:pt x="92" y="702"/>
                    </a:lnTo>
                    <a:lnTo>
                      <a:pt x="88" y="708"/>
                    </a:lnTo>
                    <a:lnTo>
                      <a:pt x="82" y="712"/>
                    </a:lnTo>
                    <a:lnTo>
                      <a:pt x="82" y="712"/>
                    </a:lnTo>
                    <a:lnTo>
                      <a:pt x="76" y="716"/>
                    </a:lnTo>
                    <a:lnTo>
                      <a:pt x="74" y="720"/>
                    </a:lnTo>
                    <a:lnTo>
                      <a:pt x="74" y="726"/>
                    </a:lnTo>
                    <a:lnTo>
                      <a:pt x="76" y="730"/>
                    </a:lnTo>
                    <a:lnTo>
                      <a:pt x="88" y="740"/>
                    </a:lnTo>
                    <a:lnTo>
                      <a:pt x="108" y="756"/>
                    </a:lnTo>
                    <a:lnTo>
                      <a:pt x="108" y="756"/>
                    </a:lnTo>
                    <a:lnTo>
                      <a:pt x="116" y="764"/>
                    </a:lnTo>
                    <a:lnTo>
                      <a:pt x="118" y="772"/>
                    </a:lnTo>
                    <a:lnTo>
                      <a:pt x="118" y="778"/>
                    </a:lnTo>
                    <a:lnTo>
                      <a:pt x="116" y="784"/>
                    </a:lnTo>
                    <a:lnTo>
                      <a:pt x="114" y="790"/>
                    </a:lnTo>
                    <a:lnTo>
                      <a:pt x="112" y="794"/>
                    </a:lnTo>
                    <a:lnTo>
                      <a:pt x="112" y="800"/>
                    </a:lnTo>
                    <a:lnTo>
                      <a:pt x="116" y="804"/>
                    </a:lnTo>
                    <a:lnTo>
                      <a:pt x="116" y="804"/>
                    </a:lnTo>
                    <a:lnTo>
                      <a:pt x="132" y="818"/>
                    </a:lnTo>
                    <a:lnTo>
                      <a:pt x="148" y="834"/>
                    </a:lnTo>
                    <a:lnTo>
                      <a:pt x="158" y="840"/>
                    </a:lnTo>
                    <a:lnTo>
                      <a:pt x="168" y="844"/>
                    </a:lnTo>
                    <a:lnTo>
                      <a:pt x="180" y="844"/>
                    </a:lnTo>
                    <a:lnTo>
                      <a:pt x="194" y="840"/>
                    </a:lnTo>
                    <a:lnTo>
                      <a:pt x="194" y="840"/>
                    </a:lnTo>
                    <a:lnTo>
                      <a:pt x="208" y="836"/>
                    </a:lnTo>
                    <a:lnTo>
                      <a:pt x="218" y="834"/>
                    </a:lnTo>
                    <a:lnTo>
                      <a:pt x="228" y="836"/>
                    </a:lnTo>
                    <a:lnTo>
                      <a:pt x="234" y="838"/>
                    </a:lnTo>
                    <a:lnTo>
                      <a:pt x="240" y="842"/>
                    </a:lnTo>
                    <a:lnTo>
                      <a:pt x="242" y="848"/>
                    </a:lnTo>
                    <a:lnTo>
                      <a:pt x="242" y="858"/>
                    </a:lnTo>
                    <a:lnTo>
                      <a:pt x="238" y="868"/>
                    </a:lnTo>
                    <a:lnTo>
                      <a:pt x="238" y="868"/>
                    </a:lnTo>
                    <a:lnTo>
                      <a:pt x="236" y="878"/>
                    </a:lnTo>
                    <a:lnTo>
                      <a:pt x="236" y="884"/>
                    </a:lnTo>
                    <a:lnTo>
                      <a:pt x="238" y="888"/>
                    </a:lnTo>
                    <a:lnTo>
                      <a:pt x="242" y="890"/>
                    </a:lnTo>
                    <a:lnTo>
                      <a:pt x="244" y="892"/>
                    </a:lnTo>
                    <a:lnTo>
                      <a:pt x="246" y="896"/>
                    </a:lnTo>
                    <a:lnTo>
                      <a:pt x="246" y="900"/>
                    </a:lnTo>
                    <a:lnTo>
                      <a:pt x="244" y="908"/>
                    </a:lnTo>
                    <a:lnTo>
                      <a:pt x="244" y="908"/>
                    </a:lnTo>
                    <a:lnTo>
                      <a:pt x="242" y="918"/>
                    </a:lnTo>
                    <a:lnTo>
                      <a:pt x="244" y="922"/>
                    </a:lnTo>
                    <a:lnTo>
                      <a:pt x="248" y="924"/>
                    </a:lnTo>
                    <a:lnTo>
                      <a:pt x="254" y="924"/>
                    </a:lnTo>
                    <a:lnTo>
                      <a:pt x="262" y="920"/>
                    </a:lnTo>
                    <a:lnTo>
                      <a:pt x="270" y="916"/>
                    </a:lnTo>
                    <a:lnTo>
                      <a:pt x="284" y="904"/>
                    </a:lnTo>
                    <a:lnTo>
                      <a:pt x="284" y="904"/>
                    </a:lnTo>
                    <a:lnTo>
                      <a:pt x="292" y="900"/>
                    </a:lnTo>
                    <a:lnTo>
                      <a:pt x="300" y="898"/>
                    </a:lnTo>
                    <a:lnTo>
                      <a:pt x="308" y="898"/>
                    </a:lnTo>
                    <a:lnTo>
                      <a:pt x="316" y="902"/>
                    </a:lnTo>
                    <a:lnTo>
                      <a:pt x="326" y="906"/>
                    </a:lnTo>
                    <a:lnTo>
                      <a:pt x="336" y="912"/>
                    </a:lnTo>
                    <a:lnTo>
                      <a:pt x="352" y="926"/>
                    </a:lnTo>
                    <a:lnTo>
                      <a:pt x="352" y="926"/>
                    </a:lnTo>
                    <a:lnTo>
                      <a:pt x="358" y="930"/>
                    </a:lnTo>
                    <a:lnTo>
                      <a:pt x="362" y="932"/>
                    </a:lnTo>
                    <a:lnTo>
                      <a:pt x="366" y="930"/>
                    </a:lnTo>
                    <a:lnTo>
                      <a:pt x="370" y="926"/>
                    </a:lnTo>
                    <a:lnTo>
                      <a:pt x="376" y="918"/>
                    </a:lnTo>
                    <a:lnTo>
                      <a:pt x="380" y="916"/>
                    </a:lnTo>
                    <a:lnTo>
                      <a:pt x="386" y="918"/>
                    </a:lnTo>
                    <a:lnTo>
                      <a:pt x="386" y="918"/>
                    </a:lnTo>
                    <a:lnTo>
                      <a:pt x="392" y="920"/>
                    </a:lnTo>
                    <a:lnTo>
                      <a:pt x="402" y="918"/>
                    </a:lnTo>
                    <a:lnTo>
                      <a:pt x="420" y="912"/>
                    </a:lnTo>
                    <a:lnTo>
                      <a:pt x="432" y="908"/>
                    </a:lnTo>
                    <a:lnTo>
                      <a:pt x="432" y="908"/>
                    </a:lnTo>
                    <a:lnTo>
                      <a:pt x="432" y="910"/>
                    </a:lnTo>
                    <a:lnTo>
                      <a:pt x="430" y="916"/>
                    </a:lnTo>
                    <a:lnTo>
                      <a:pt x="430" y="916"/>
                    </a:lnTo>
                    <a:lnTo>
                      <a:pt x="418" y="932"/>
                    </a:lnTo>
                    <a:lnTo>
                      <a:pt x="412" y="946"/>
                    </a:lnTo>
                    <a:lnTo>
                      <a:pt x="410" y="962"/>
                    </a:lnTo>
                    <a:lnTo>
                      <a:pt x="410" y="978"/>
                    </a:lnTo>
                    <a:lnTo>
                      <a:pt x="410" y="978"/>
                    </a:lnTo>
                    <a:lnTo>
                      <a:pt x="408" y="986"/>
                    </a:lnTo>
                    <a:lnTo>
                      <a:pt x="406" y="990"/>
                    </a:lnTo>
                    <a:lnTo>
                      <a:pt x="402" y="992"/>
                    </a:lnTo>
                    <a:lnTo>
                      <a:pt x="396" y="994"/>
                    </a:lnTo>
                    <a:lnTo>
                      <a:pt x="392" y="998"/>
                    </a:lnTo>
                    <a:lnTo>
                      <a:pt x="386" y="1000"/>
                    </a:lnTo>
                    <a:lnTo>
                      <a:pt x="380" y="1008"/>
                    </a:lnTo>
                    <a:lnTo>
                      <a:pt x="374" y="1018"/>
                    </a:lnTo>
                    <a:lnTo>
                      <a:pt x="374" y="1018"/>
                    </a:lnTo>
                    <a:lnTo>
                      <a:pt x="368" y="1028"/>
                    </a:lnTo>
                    <a:lnTo>
                      <a:pt x="360" y="1036"/>
                    </a:lnTo>
                    <a:lnTo>
                      <a:pt x="352" y="1040"/>
                    </a:lnTo>
                    <a:lnTo>
                      <a:pt x="342" y="1044"/>
                    </a:lnTo>
                    <a:lnTo>
                      <a:pt x="332" y="1048"/>
                    </a:lnTo>
                    <a:lnTo>
                      <a:pt x="324" y="1054"/>
                    </a:lnTo>
                    <a:lnTo>
                      <a:pt x="314" y="1060"/>
                    </a:lnTo>
                    <a:lnTo>
                      <a:pt x="306" y="1072"/>
                    </a:lnTo>
                    <a:lnTo>
                      <a:pt x="306" y="1072"/>
                    </a:lnTo>
                    <a:lnTo>
                      <a:pt x="300" y="1082"/>
                    </a:lnTo>
                    <a:lnTo>
                      <a:pt x="296" y="1088"/>
                    </a:lnTo>
                    <a:lnTo>
                      <a:pt x="292" y="1090"/>
                    </a:lnTo>
                    <a:lnTo>
                      <a:pt x="288" y="1088"/>
                    </a:lnTo>
                    <a:lnTo>
                      <a:pt x="276" y="1086"/>
                    </a:lnTo>
                    <a:lnTo>
                      <a:pt x="268" y="1088"/>
                    </a:lnTo>
                    <a:lnTo>
                      <a:pt x="254" y="1090"/>
                    </a:lnTo>
                    <a:lnTo>
                      <a:pt x="254" y="1090"/>
                    </a:lnTo>
                    <a:lnTo>
                      <a:pt x="244" y="1096"/>
                    </a:lnTo>
                    <a:lnTo>
                      <a:pt x="236" y="1100"/>
                    </a:lnTo>
                    <a:lnTo>
                      <a:pt x="232" y="1104"/>
                    </a:lnTo>
                    <a:lnTo>
                      <a:pt x="228" y="1110"/>
                    </a:lnTo>
                    <a:lnTo>
                      <a:pt x="222" y="1118"/>
                    </a:lnTo>
                    <a:lnTo>
                      <a:pt x="218" y="1124"/>
                    </a:lnTo>
                    <a:lnTo>
                      <a:pt x="210" y="1128"/>
                    </a:lnTo>
                    <a:lnTo>
                      <a:pt x="210" y="1128"/>
                    </a:lnTo>
                    <a:lnTo>
                      <a:pt x="200" y="1132"/>
                    </a:lnTo>
                    <a:lnTo>
                      <a:pt x="194" y="1138"/>
                    </a:lnTo>
                    <a:lnTo>
                      <a:pt x="188" y="1144"/>
                    </a:lnTo>
                    <a:lnTo>
                      <a:pt x="186" y="1148"/>
                    </a:lnTo>
                    <a:lnTo>
                      <a:pt x="188" y="1152"/>
                    </a:lnTo>
                    <a:lnTo>
                      <a:pt x="192" y="1154"/>
                    </a:lnTo>
                    <a:lnTo>
                      <a:pt x="200" y="1154"/>
                    </a:lnTo>
                    <a:lnTo>
                      <a:pt x="212" y="1150"/>
                    </a:lnTo>
                    <a:lnTo>
                      <a:pt x="212" y="1150"/>
                    </a:lnTo>
                    <a:lnTo>
                      <a:pt x="224" y="1144"/>
                    </a:lnTo>
                    <a:lnTo>
                      <a:pt x="234" y="1138"/>
                    </a:lnTo>
                    <a:lnTo>
                      <a:pt x="248" y="1124"/>
                    </a:lnTo>
                    <a:lnTo>
                      <a:pt x="256" y="1116"/>
                    </a:lnTo>
                    <a:lnTo>
                      <a:pt x="258" y="1116"/>
                    </a:lnTo>
                    <a:lnTo>
                      <a:pt x="262" y="1120"/>
                    </a:lnTo>
                    <a:lnTo>
                      <a:pt x="262" y="1120"/>
                    </a:lnTo>
                    <a:lnTo>
                      <a:pt x="266" y="1124"/>
                    </a:lnTo>
                    <a:lnTo>
                      <a:pt x="270" y="1124"/>
                    </a:lnTo>
                    <a:lnTo>
                      <a:pt x="278" y="1122"/>
                    </a:lnTo>
                    <a:lnTo>
                      <a:pt x="282" y="1120"/>
                    </a:lnTo>
                    <a:lnTo>
                      <a:pt x="284" y="1120"/>
                    </a:lnTo>
                    <a:lnTo>
                      <a:pt x="288" y="1124"/>
                    </a:lnTo>
                    <a:lnTo>
                      <a:pt x="290" y="1128"/>
                    </a:lnTo>
                    <a:lnTo>
                      <a:pt x="290" y="1128"/>
                    </a:lnTo>
                    <a:lnTo>
                      <a:pt x="292" y="1136"/>
                    </a:lnTo>
                    <a:lnTo>
                      <a:pt x="296" y="1138"/>
                    </a:lnTo>
                    <a:lnTo>
                      <a:pt x="298" y="1140"/>
                    </a:lnTo>
                    <a:lnTo>
                      <a:pt x="302" y="1138"/>
                    </a:lnTo>
                    <a:lnTo>
                      <a:pt x="306" y="1136"/>
                    </a:lnTo>
                    <a:lnTo>
                      <a:pt x="308" y="1130"/>
                    </a:lnTo>
                    <a:lnTo>
                      <a:pt x="308" y="1126"/>
                    </a:lnTo>
                    <a:lnTo>
                      <a:pt x="306" y="1120"/>
                    </a:lnTo>
                    <a:lnTo>
                      <a:pt x="306" y="1120"/>
                    </a:lnTo>
                    <a:lnTo>
                      <a:pt x="306" y="1114"/>
                    </a:lnTo>
                    <a:lnTo>
                      <a:pt x="308" y="1110"/>
                    </a:lnTo>
                    <a:lnTo>
                      <a:pt x="312" y="1106"/>
                    </a:lnTo>
                    <a:lnTo>
                      <a:pt x="316" y="1102"/>
                    </a:lnTo>
                    <a:lnTo>
                      <a:pt x="322" y="1100"/>
                    </a:lnTo>
                    <a:lnTo>
                      <a:pt x="328" y="1100"/>
                    </a:lnTo>
                    <a:lnTo>
                      <a:pt x="332" y="1102"/>
                    </a:lnTo>
                    <a:lnTo>
                      <a:pt x="334" y="1108"/>
                    </a:lnTo>
                    <a:lnTo>
                      <a:pt x="334" y="1108"/>
                    </a:lnTo>
                    <a:lnTo>
                      <a:pt x="334" y="1110"/>
                    </a:lnTo>
                    <a:lnTo>
                      <a:pt x="336" y="1110"/>
                    </a:lnTo>
                    <a:lnTo>
                      <a:pt x="340" y="1110"/>
                    </a:lnTo>
                    <a:lnTo>
                      <a:pt x="354" y="1100"/>
                    </a:lnTo>
                    <a:lnTo>
                      <a:pt x="372" y="1088"/>
                    </a:lnTo>
                    <a:lnTo>
                      <a:pt x="380" y="1084"/>
                    </a:lnTo>
                    <a:lnTo>
                      <a:pt x="388" y="1082"/>
                    </a:lnTo>
                    <a:lnTo>
                      <a:pt x="388" y="1082"/>
                    </a:lnTo>
                    <a:lnTo>
                      <a:pt x="394" y="1082"/>
                    </a:lnTo>
                    <a:lnTo>
                      <a:pt x="396" y="1080"/>
                    </a:lnTo>
                    <a:lnTo>
                      <a:pt x="394" y="1074"/>
                    </a:lnTo>
                    <a:lnTo>
                      <a:pt x="394" y="1068"/>
                    </a:lnTo>
                    <a:lnTo>
                      <a:pt x="398" y="1062"/>
                    </a:lnTo>
                    <a:lnTo>
                      <a:pt x="408" y="1052"/>
                    </a:lnTo>
                    <a:lnTo>
                      <a:pt x="424" y="1042"/>
                    </a:lnTo>
                    <a:lnTo>
                      <a:pt x="424" y="1042"/>
                    </a:lnTo>
                    <a:lnTo>
                      <a:pt x="440" y="1032"/>
                    </a:lnTo>
                    <a:lnTo>
                      <a:pt x="452" y="1024"/>
                    </a:lnTo>
                    <a:lnTo>
                      <a:pt x="462" y="1016"/>
                    </a:lnTo>
                    <a:lnTo>
                      <a:pt x="468" y="1010"/>
                    </a:lnTo>
                    <a:lnTo>
                      <a:pt x="478" y="998"/>
                    </a:lnTo>
                    <a:lnTo>
                      <a:pt x="484" y="994"/>
                    </a:lnTo>
                    <a:lnTo>
                      <a:pt x="492" y="988"/>
                    </a:lnTo>
                    <a:lnTo>
                      <a:pt x="492" y="988"/>
                    </a:lnTo>
                    <a:lnTo>
                      <a:pt x="516" y="976"/>
                    </a:lnTo>
                    <a:lnTo>
                      <a:pt x="538" y="964"/>
                    </a:lnTo>
                    <a:lnTo>
                      <a:pt x="548" y="956"/>
                    </a:lnTo>
                    <a:lnTo>
                      <a:pt x="556" y="950"/>
                    </a:lnTo>
                    <a:lnTo>
                      <a:pt x="562" y="942"/>
                    </a:lnTo>
                    <a:lnTo>
                      <a:pt x="566" y="934"/>
                    </a:lnTo>
                    <a:lnTo>
                      <a:pt x="566" y="934"/>
                    </a:lnTo>
                    <a:lnTo>
                      <a:pt x="568" y="928"/>
                    </a:lnTo>
                    <a:lnTo>
                      <a:pt x="572" y="922"/>
                    </a:lnTo>
                    <a:lnTo>
                      <a:pt x="580" y="916"/>
                    </a:lnTo>
                    <a:lnTo>
                      <a:pt x="588" y="912"/>
                    </a:lnTo>
                    <a:lnTo>
                      <a:pt x="592" y="906"/>
                    </a:lnTo>
                    <a:lnTo>
                      <a:pt x="592" y="900"/>
                    </a:lnTo>
                    <a:lnTo>
                      <a:pt x="592" y="900"/>
                    </a:lnTo>
                    <a:lnTo>
                      <a:pt x="592" y="898"/>
                    </a:lnTo>
                    <a:lnTo>
                      <a:pt x="590" y="896"/>
                    </a:lnTo>
                    <a:lnTo>
                      <a:pt x="582" y="892"/>
                    </a:lnTo>
                    <a:lnTo>
                      <a:pt x="564" y="892"/>
                    </a:lnTo>
                    <a:lnTo>
                      <a:pt x="556" y="890"/>
                    </a:lnTo>
                    <a:lnTo>
                      <a:pt x="554" y="890"/>
                    </a:lnTo>
                    <a:lnTo>
                      <a:pt x="554" y="888"/>
                    </a:lnTo>
                    <a:lnTo>
                      <a:pt x="554" y="886"/>
                    </a:lnTo>
                    <a:lnTo>
                      <a:pt x="556" y="882"/>
                    </a:lnTo>
                    <a:lnTo>
                      <a:pt x="570" y="870"/>
                    </a:lnTo>
                    <a:lnTo>
                      <a:pt x="570" y="870"/>
                    </a:lnTo>
                    <a:lnTo>
                      <a:pt x="598" y="846"/>
                    </a:lnTo>
                    <a:lnTo>
                      <a:pt x="616" y="828"/>
                    </a:lnTo>
                    <a:lnTo>
                      <a:pt x="630" y="810"/>
                    </a:lnTo>
                    <a:lnTo>
                      <a:pt x="644" y="786"/>
                    </a:lnTo>
                    <a:lnTo>
                      <a:pt x="644" y="786"/>
                    </a:lnTo>
                    <a:lnTo>
                      <a:pt x="654" y="774"/>
                    </a:lnTo>
                    <a:lnTo>
                      <a:pt x="666" y="764"/>
                    </a:lnTo>
                    <a:lnTo>
                      <a:pt x="680" y="756"/>
                    </a:lnTo>
                    <a:lnTo>
                      <a:pt x="694" y="750"/>
                    </a:lnTo>
                    <a:lnTo>
                      <a:pt x="710" y="750"/>
                    </a:lnTo>
                    <a:lnTo>
                      <a:pt x="726" y="752"/>
                    </a:lnTo>
                    <a:lnTo>
                      <a:pt x="742" y="758"/>
                    </a:lnTo>
                    <a:lnTo>
                      <a:pt x="750" y="764"/>
                    </a:lnTo>
                    <a:lnTo>
                      <a:pt x="758" y="770"/>
                    </a:lnTo>
                    <a:lnTo>
                      <a:pt x="758" y="770"/>
                    </a:lnTo>
                    <a:lnTo>
                      <a:pt x="768" y="782"/>
                    </a:lnTo>
                    <a:lnTo>
                      <a:pt x="770" y="784"/>
                    </a:lnTo>
                    <a:lnTo>
                      <a:pt x="770" y="784"/>
                    </a:lnTo>
                    <a:lnTo>
                      <a:pt x="752" y="776"/>
                    </a:lnTo>
                    <a:lnTo>
                      <a:pt x="738" y="768"/>
                    </a:lnTo>
                    <a:lnTo>
                      <a:pt x="720" y="764"/>
                    </a:lnTo>
                    <a:lnTo>
                      <a:pt x="712" y="762"/>
                    </a:lnTo>
                    <a:lnTo>
                      <a:pt x="704" y="762"/>
                    </a:lnTo>
                    <a:lnTo>
                      <a:pt x="696" y="764"/>
                    </a:lnTo>
                    <a:lnTo>
                      <a:pt x="690" y="768"/>
                    </a:lnTo>
                    <a:lnTo>
                      <a:pt x="690" y="768"/>
                    </a:lnTo>
                    <a:lnTo>
                      <a:pt x="680" y="776"/>
                    </a:lnTo>
                    <a:lnTo>
                      <a:pt x="674" y="784"/>
                    </a:lnTo>
                    <a:lnTo>
                      <a:pt x="672" y="790"/>
                    </a:lnTo>
                    <a:lnTo>
                      <a:pt x="672" y="796"/>
                    </a:lnTo>
                    <a:lnTo>
                      <a:pt x="672" y="802"/>
                    </a:lnTo>
                    <a:lnTo>
                      <a:pt x="670" y="810"/>
                    </a:lnTo>
                    <a:lnTo>
                      <a:pt x="666" y="818"/>
                    </a:lnTo>
                    <a:lnTo>
                      <a:pt x="658" y="828"/>
                    </a:lnTo>
                    <a:lnTo>
                      <a:pt x="658" y="828"/>
                    </a:lnTo>
                    <a:lnTo>
                      <a:pt x="652" y="836"/>
                    </a:lnTo>
                    <a:lnTo>
                      <a:pt x="650" y="844"/>
                    </a:lnTo>
                    <a:lnTo>
                      <a:pt x="652" y="848"/>
                    </a:lnTo>
                    <a:lnTo>
                      <a:pt x="656" y="852"/>
                    </a:lnTo>
                    <a:lnTo>
                      <a:pt x="660" y="856"/>
                    </a:lnTo>
                    <a:lnTo>
                      <a:pt x="662" y="858"/>
                    </a:lnTo>
                    <a:lnTo>
                      <a:pt x="662" y="862"/>
                    </a:lnTo>
                    <a:lnTo>
                      <a:pt x="656" y="866"/>
                    </a:lnTo>
                    <a:lnTo>
                      <a:pt x="656" y="866"/>
                    </a:lnTo>
                    <a:lnTo>
                      <a:pt x="646" y="874"/>
                    </a:lnTo>
                    <a:lnTo>
                      <a:pt x="644" y="876"/>
                    </a:lnTo>
                    <a:lnTo>
                      <a:pt x="644" y="878"/>
                    </a:lnTo>
                    <a:lnTo>
                      <a:pt x="646" y="880"/>
                    </a:lnTo>
                    <a:lnTo>
                      <a:pt x="648" y="882"/>
                    </a:lnTo>
                    <a:lnTo>
                      <a:pt x="658" y="884"/>
                    </a:lnTo>
                    <a:lnTo>
                      <a:pt x="670" y="884"/>
                    </a:lnTo>
                    <a:lnTo>
                      <a:pt x="684" y="882"/>
                    </a:lnTo>
                    <a:lnTo>
                      <a:pt x="698" y="876"/>
                    </a:lnTo>
                    <a:lnTo>
                      <a:pt x="712" y="866"/>
                    </a:lnTo>
                    <a:lnTo>
                      <a:pt x="712" y="866"/>
                    </a:lnTo>
                    <a:lnTo>
                      <a:pt x="732" y="850"/>
                    </a:lnTo>
                    <a:lnTo>
                      <a:pt x="748" y="840"/>
                    </a:lnTo>
                    <a:lnTo>
                      <a:pt x="762" y="834"/>
                    </a:lnTo>
                    <a:lnTo>
                      <a:pt x="778" y="834"/>
                    </a:lnTo>
                    <a:lnTo>
                      <a:pt x="778" y="834"/>
                    </a:lnTo>
                    <a:lnTo>
                      <a:pt x="786" y="832"/>
                    </a:lnTo>
                    <a:lnTo>
                      <a:pt x="790" y="830"/>
                    </a:lnTo>
                    <a:lnTo>
                      <a:pt x="790" y="828"/>
                    </a:lnTo>
                    <a:lnTo>
                      <a:pt x="790" y="824"/>
                    </a:lnTo>
                    <a:lnTo>
                      <a:pt x="790" y="820"/>
                    </a:lnTo>
                    <a:lnTo>
                      <a:pt x="790" y="818"/>
                    </a:lnTo>
                    <a:lnTo>
                      <a:pt x="794" y="814"/>
                    </a:lnTo>
                    <a:lnTo>
                      <a:pt x="800" y="810"/>
                    </a:lnTo>
                    <a:lnTo>
                      <a:pt x="800" y="810"/>
                    </a:lnTo>
                    <a:lnTo>
                      <a:pt x="804" y="806"/>
                    </a:lnTo>
                    <a:lnTo>
                      <a:pt x="806" y="802"/>
                    </a:lnTo>
                    <a:lnTo>
                      <a:pt x="804" y="796"/>
                    </a:lnTo>
                    <a:lnTo>
                      <a:pt x="802" y="790"/>
                    </a:lnTo>
                    <a:lnTo>
                      <a:pt x="800" y="784"/>
                    </a:lnTo>
                    <a:lnTo>
                      <a:pt x="800" y="780"/>
                    </a:lnTo>
                    <a:lnTo>
                      <a:pt x="804" y="776"/>
                    </a:lnTo>
                    <a:lnTo>
                      <a:pt x="812" y="774"/>
                    </a:lnTo>
                    <a:lnTo>
                      <a:pt x="812" y="774"/>
                    </a:lnTo>
                    <a:lnTo>
                      <a:pt x="824" y="772"/>
                    </a:lnTo>
                    <a:lnTo>
                      <a:pt x="834" y="770"/>
                    </a:lnTo>
                    <a:lnTo>
                      <a:pt x="850" y="764"/>
                    </a:lnTo>
                    <a:lnTo>
                      <a:pt x="856" y="764"/>
                    </a:lnTo>
                    <a:lnTo>
                      <a:pt x="860" y="764"/>
                    </a:lnTo>
                    <a:lnTo>
                      <a:pt x="862" y="768"/>
                    </a:lnTo>
                    <a:lnTo>
                      <a:pt x="862" y="774"/>
                    </a:lnTo>
                    <a:lnTo>
                      <a:pt x="862" y="774"/>
                    </a:lnTo>
                    <a:lnTo>
                      <a:pt x="862" y="780"/>
                    </a:lnTo>
                    <a:lnTo>
                      <a:pt x="866" y="784"/>
                    </a:lnTo>
                    <a:lnTo>
                      <a:pt x="870" y="788"/>
                    </a:lnTo>
                    <a:lnTo>
                      <a:pt x="874" y="790"/>
                    </a:lnTo>
                    <a:lnTo>
                      <a:pt x="888" y="794"/>
                    </a:lnTo>
                    <a:lnTo>
                      <a:pt x="896" y="798"/>
                    </a:lnTo>
                    <a:lnTo>
                      <a:pt x="906" y="802"/>
                    </a:lnTo>
                    <a:lnTo>
                      <a:pt x="906" y="802"/>
                    </a:lnTo>
                    <a:lnTo>
                      <a:pt x="912" y="806"/>
                    </a:lnTo>
                    <a:lnTo>
                      <a:pt x="918" y="806"/>
                    </a:lnTo>
                    <a:lnTo>
                      <a:pt x="922" y="804"/>
                    </a:lnTo>
                    <a:lnTo>
                      <a:pt x="924" y="802"/>
                    </a:lnTo>
                    <a:lnTo>
                      <a:pt x="926" y="800"/>
                    </a:lnTo>
                    <a:lnTo>
                      <a:pt x="930" y="800"/>
                    </a:lnTo>
                    <a:lnTo>
                      <a:pt x="934" y="804"/>
                    </a:lnTo>
                    <a:lnTo>
                      <a:pt x="940" y="810"/>
                    </a:lnTo>
                    <a:lnTo>
                      <a:pt x="940" y="810"/>
                    </a:lnTo>
                    <a:lnTo>
                      <a:pt x="948" y="820"/>
                    </a:lnTo>
                    <a:lnTo>
                      <a:pt x="958" y="824"/>
                    </a:lnTo>
                    <a:lnTo>
                      <a:pt x="968" y="828"/>
                    </a:lnTo>
                    <a:lnTo>
                      <a:pt x="978" y="828"/>
                    </a:lnTo>
                    <a:lnTo>
                      <a:pt x="1002" y="826"/>
                    </a:lnTo>
                    <a:lnTo>
                      <a:pt x="1024" y="824"/>
                    </a:lnTo>
                    <a:lnTo>
                      <a:pt x="1024" y="824"/>
                    </a:lnTo>
                    <a:lnTo>
                      <a:pt x="1036" y="826"/>
                    </a:lnTo>
                    <a:lnTo>
                      <a:pt x="1050" y="830"/>
                    </a:lnTo>
                    <a:lnTo>
                      <a:pt x="1076" y="842"/>
                    </a:lnTo>
                    <a:lnTo>
                      <a:pt x="1090" y="846"/>
                    </a:lnTo>
                    <a:lnTo>
                      <a:pt x="1104" y="850"/>
                    </a:lnTo>
                    <a:lnTo>
                      <a:pt x="1116" y="850"/>
                    </a:lnTo>
                    <a:lnTo>
                      <a:pt x="1122" y="848"/>
                    </a:lnTo>
                    <a:lnTo>
                      <a:pt x="1126" y="846"/>
                    </a:lnTo>
                    <a:lnTo>
                      <a:pt x="1126" y="846"/>
                    </a:lnTo>
                    <a:lnTo>
                      <a:pt x="1136" y="842"/>
                    </a:lnTo>
                    <a:lnTo>
                      <a:pt x="1142" y="840"/>
                    </a:lnTo>
                    <a:lnTo>
                      <a:pt x="1146" y="840"/>
                    </a:lnTo>
                    <a:lnTo>
                      <a:pt x="1150" y="842"/>
                    </a:lnTo>
                    <a:lnTo>
                      <a:pt x="1150" y="846"/>
                    </a:lnTo>
                    <a:lnTo>
                      <a:pt x="1150" y="850"/>
                    </a:lnTo>
                    <a:lnTo>
                      <a:pt x="1146" y="854"/>
                    </a:lnTo>
                    <a:lnTo>
                      <a:pt x="1142" y="858"/>
                    </a:lnTo>
                    <a:lnTo>
                      <a:pt x="1142" y="858"/>
                    </a:lnTo>
                    <a:lnTo>
                      <a:pt x="1138" y="860"/>
                    </a:lnTo>
                    <a:lnTo>
                      <a:pt x="1140" y="864"/>
                    </a:lnTo>
                    <a:lnTo>
                      <a:pt x="1146" y="868"/>
                    </a:lnTo>
                    <a:lnTo>
                      <a:pt x="1154" y="874"/>
                    </a:lnTo>
                    <a:lnTo>
                      <a:pt x="1174" y="882"/>
                    </a:lnTo>
                    <a:lnTo>
                      <a:pt x="1192" y="892"/>
                    </a:lnTo>
                    <a:lnTo>
                      <a:pt x="1192" y="892"/>
                    </a:lnTo>
                    <a:lnTo>
                      <a:pt x="1206" y="900"/>
                    </a:lnTo>
                    <a:lnTo>
                      <a:pt x="1216" y="912"/>
                    </a:lnTo>
                    <a:lnTo>
                      <a:pt x="1228" y="924"/>
                    </a:lnTo>
                    <a:lnTo>
                      <a:pt x="1244" y="934"/>
                    </a:lnTo>
                    <a:lnTo>
                      <a:pt x="1244" y="934"/>
                    </a:lnTo>
                    <a:lnTo>
                      <a:pt x="1254" y="938"/>
                    </a:lnTo>
                    <a:lnTo>
                      <a:pt x="1264" y="940"/>
                    </a:lnTo>
                    <a:lnTo>
                      <a:pt x="1272" y="940"/>
                    </a:lnTo>
                    <a:lnTo>
                      <a:pt x="1278" y="940"/>
                    </a:lnTo>
                    <a:lnTo>
                      <a:pt x="1282" y="938"/>
                    </a:lnTo>
                    <a:lnTo>
                      <a:pt x="1284" y="934"/>
                    </a:lnTo>
                    <a:lnTo>
                      <a:pt x="1284" y="930"/>
                    </a:lnTo>
                    <a:lnTo>
                      <a:pt x="1280" y="924"/>
                    </a:lnTo>
                    <a:lnTo>
                      <a:pt x="1280" y="924"/>
                    </a:lnTo>
                    <a:lnTo>
                      <a:pt x="1272" y="912"/>
                    </a:lnTo>
                    <a:lnTo>
                      <a:pt x="1268" y="904"/>
                    </a:lnTo>
                    <a:lnTo>
                      <a:pt x="1268" y="902"/>
                    </a:lnTo>
                    <a:lnTo>
                      <a:pt x="1270" y="902"/>
                    </a:lnTo>
                    <a:lnTo>
                      <a:pt x="1282" y="912"/>
                    </a:lnTo>
                    <a:lnTo>
                      <a:pt x="1282" y="912"/>
                    </a:lnTo>
                    <a:lnTo>
                      <a:pt x="1298" y="928"/>
                    </a:lnTo>
                    <a:lnTo>
                      <a:pt x="1314" y="938"/>
                    </a:lnTo>
                    <a:lnTo>
                      <a:pt x="1320" y="940"/>
                    </a:lnTo>
                    <a:lnTo>
                      <a:pt x="1324" y="940"/>
                    </a:lnTo>
                    <a:lnTo>
                      <a:pt x="1326" y="938"/>
                    </a:lnTo>
                    <a:lnTo>
                      <a:pt x="1326" y="930"/>
                    </a:lnTo>
                    <a:lnTo>
                      <a:pt x="1326" y="930"/>
                    </a:lnTo>
                    <a:lnTo>
                      <a:pt x="1322" y="916"/>
                    </a:lnTo>
                    <a:lnTo>
                      <a:pt x="1322" y="908"/>
                    </a:lnTo>
                    <a:lnTo>
                      <a:pt x="1322" y="906"/>
                    </a:lnTo>
                    <a:lnTo>
                      <a:pt x="1324" y="908"/>
                    </a:lnTo>
                    <a:lnTo>
                      <a:pt x="1332" y="922"/>
                    </a:lnTo>
                    <a:lnTo>
                      <a:pt x="1332" y="922"/>
                    </a:lnTo>
                    <a:lnTo>
                      <a:pt x="1338" y="930"/>
                    </a:lnTo>
                    <a:lnTo>
                      <a:pt x="1344" y="934"/>
                    </a:lnTo>
                    <a:lnTo>
                      <a:pt x="1348" y="936"/>
                    </a:lnTo>
                    <a:lnTo>
                      <a:pt x="1354" y="938"/>
                    </a:lnTo>
                    <a:lnTo>
                      <a:pt x="1358" y="938"/>
                    </a:lnTo>
                    <a:lnTo>
                      <a:pt x="1362" y="940"/>
                    </a:lnTo>
                    <a:lnTo>
                      <a:pt x="1368" y="942"/>
                    </a:lnTo>
                    <a:lnTo>
                      <a:pt x="1372" y="950"/>
                    </a:lnTo>
                    <a:lnTo>
                      <a:pt x="1372" y="950"/>
                    </a:lnTo>
                    <a:lnTo>
                      <a:pt x="1378" y="966"/>
                    </a:lnTo>
                    <a:lnTo>
                      <a:pt x="1382" y="976"/>
                    </a:lnTo>
                    <a:lnTo>
                      <a:pt x="1384" y="982"/>
                    </a:lnTo>
                    <a:lnTo>
                      <a:pt x="1390" y="988"/>
                    </a:lnTo>
                    <a:lnTo>
                      <a:pt x="1390" y="988"/>
                    </a:lnTo>
                    <a:lnTo>
                      <a:pt x="1394" y="992"/>
                    </a:lnTo>
                    <a:lnTo>
                      <a:pt x="1394" y="996"/>
                    </a:lnTo>
                    <a:lnTo>
                      <a:pt x="1390" y="1002"/>
                    </a:lnTo>
                    <a:lnTo>
                      <a:pt x="1388" y="1006"/>
                    </a:lnTo>
                    <a:lnTo>
                      <a:pt x="1388" y="1008"/>
                    </a:lnTo>
                    <a:lnTo>
                      <a:pt x="1392" y="1012"/>
                    </a:lnTo>
                    <a:lnTo>
                      <a:pt x="1398" y="1014"/>
                    </a:lnTo>
                    <a:lnTo>
                      <a:pt x="1398" y="1014"/>
                    </a:lnTo>
                    <a:lnTo>
                      <a:pt x="1412" y="1020"/>
                    </a:lnTo>
                    <a:lnTo>
                      <a:pt x="1414" y="1024"/>
                    </a:lnTo>
                    <a:lnTo>
                      <a:pt x="1416" y="1026"/>
                    </a:lnTo>
                    <a:lnTo>
                      <a:pt x="1422" y="1036"/>
                    </a:lnTo>
                    <a:lnTo>
                      <a:pt x="1426" y="1042"/>
                    </a:lnTo>
                    <a:lnTo>
                      <a:pt x="1434" y="1052"/>
                    </a:lnTo>
                    <a:lnTo>
                      <a:pt x="1434" y="1052"/>
                    </a:lnTo>
                    <a:lnTo>
                      <a:pt x="1452" y="1064"/>
                    </a:lnTo>
                    <a:lnTo>
                      <a:pt x="1464" y="1070"/>
                    </a:lnTo>
                    <a:lnTo>
                      <a:pt x="1466" y="1074"/>
                    </a:lnTo>
                    <a:lnTo>
                      <a:pt x="1460" y="1076"/>
                    </a:lnTo>
                    <a:lnTo>
                      <a:pt x="1460" y="1076"/>
                    </a:lnTo>
                    <a:lnTo>
                      <a:pt x="1452" y="1080"/>
                    </a:lnTo>
                    <a:lnTo>
                      <a:pt x="1450" y="1086"/>
                    </a:lnTo>
                    <a:lnTo>
                      <a:pt x="1448" y="1092"/>
                    </a:lnTo>
                    <a:lnTo>
                      <a:pt x="1442" y="1100"/>
                    </a:lnTo>
                    <a:lnTo>
                      <a:pt x="1442" y="1100"/>
                    </a:lnTo>
                    <a:lnTo>
                      <a:pt x="1440" y="1104"/>
                    </a:lnTo>
                    <a:lnTo>
                      <a:pt x="1440" y="1108"/>
                    </a:lnTo>
                    <a:lnTo>
                      <a:pt x="1440" y="1112"/>
                    </a:lnTo>
                    <a:lnTo>
                      <a:pt x="1442" y="1114"/>
                    </a:lnTo>
                    <a:lnTo>
                      <a:pt x="1446" y="1116"/>
                    </a:lnTo>
                    <a:lnTo>
                      <a:pt x="1450" y="1114"/>
                    </a:lnTo>
                    <a:lnTo>
                      <a:pt x="1452" y="1112"/>
                    </a:lnTo>
                    <a:lnTo>
                      <a:pt x="1456" y="1106"/>
                    </a:lnTo>
                    <a:lnTo>
                      <a:pt x="1456" y="1106"/>
                    </a:lnTo>
                    <a:lnTo>
                      <a:pt x="1462" y="1092"/>
                    </a:lnTo>
                    <a:lnTo>
                      <a:pt x="1466" y="1088"/>
                    </a:lnTo>
                    <a:lnTo>
                      <a:pt x="1470" y="1084"/>
                    </a:lnTo>
                    <a:lnTo>
                      <a:pt x="1474" y="1082"/>
                    </a:lnTo>
                    <a:lnTo>
                      <a:pt x="1478" y="1084"/>
                    </a:lnTo>
                    <a:lnTo>
                      <a:pt x="1484" y="1088"/>
                    </a:lnTo>
                    <a:lnTo>
                      <a:pt x="1488" y="1094"/>
                    </a:lnTo>
                    <a:lnTo>
                      <a:pt x="1488" y="1094"/>
                    </a:lnTo>
                    <a:lnTo>
                      <a:pt x="1492" y="1104"/>
                    </a:lnTo>
                    <a:lnTo>
                      <a:pt x="1494" y="1112"/>
                    </a:lnTo>
                    <a:lnTo>
                      <a:pt x="1494" y="1118"/>
                    </a:lnTo>
                    <a:lnTo>
                      <a:pt x="1492" y="1124"/>
                    </a:lnTo>
                    <a:lnTo>
                      <a:pt x="1488" y="1134"/>
                    </a:lnTo>
                    <a:lnTo>
                      <a:pt x="1488" y="1138"/>
                    </a:lnTo>
                    <a:lnTo>
                      <a:pt x="1488" y="1144"/>
                    </a:lnTo>
                    <a:lnTo>
                      <a:pt x="1488" y="1144"/>
                    </a:lnTo>
                    <a:lnTo>
                      <a:pt x="1492" y="1152"/>
                    </a:lnTo>
                    <a:lnTo>
                      <a:pt x="1494" y="1160"/>
                    </a:lnTo>
                    <a:lnTo>
                      <a:pt x="1496" y="1164"/>
                    </a:lnTo>
                    <a:lnTo>
                      <a:pt x="1498" y="1164"/>
                    </a:lnTo>
                    <a:lnTo>
                      <a:pt x="1502" y="1162"/>
                    </a:lnTo>
                    <a:lnTo>
                      <a:pt x="1508" y="1158"/>
                    </a:lnTo>
                    <a:lnTo>
                      <a:pt x="1508" y="1158"/>
                    </a:lnTo>
                    <a:lnTo>
                      <a:pt x="1516" y="1150"/>
                    </a:lnTo>
                    <a:lnTo>
                      <a:pt x="1524" y="1142"/>
                    </a:lnTo>
                    <a:lnTo>
                      <a:pt x="1526" y="1138"/>
                    </a:lnTo>
                    <a:lnTo>
                      <a:pt x="1526" y="1132"/>
                    </a:lnTo>
                    <a:lnTo>
                      <a:pt x="1524" y="1118"/>
                    </a:lnTo>
                    <a:lnTo>
                      <a:pt x="1524" y="1118"/>
                    </a:lnTo>
                    <a:lnTo>
                      <a:pt x="1522" y="1106"/>
                    </a:lnTo>
                    <a:lnTo>
                      <a:pt x="1524" y="1098"/>
                    </a:lnTo>
                    <a:lnTo>
                      <a:pt x="1528" y="1094"/>
                    </a:lnTo>
                    <a:lnTo>
                      <a:pt x="1530" y="1090"/>
                    </a:lnTo>
                    <a:lnTo>
                      <a:pt x="1530" y="1090"/>
                    </a:lnTo>
                    <a:lnTo>
                      <a:pt x="1528" y="1098"/>
                    </a:lnTo>
                    <a:lnTo>
                      <a:pt x="1530" y="1106"/>
                    </a:lnTo>
                    <a:lnTo>
                      <a:pt x="1532" y="1118"/>
                    </a:lnTo>
                    <a:lnTo>
                      <a:pt x="1534" y="1130"/>
                    </a:lnTo>
                    <a:lnTo>
                      <a:pt x="1532" y="1136"/>
                    </a:lnTo>
                    <a:lnTo>
                      <a:pt x="1530" y="1140"/>
                    </a:lnTo>
                    <a:lnTo>
                      <a:pt x="1530" y="1140"/>
                    </a:lnTo>
                    <a:lnTo>
                      <a:pt x="1526" y="1142"/>
                    </a:lnTo>
                    <a:lnTo>
                      <a:pt x="1526" y="1146"/>
                    </a:lnTo>
                    <a:lnTo>
                      <a:pt x="1526" y="1152"/>
                    </a:lnTo>
                    <a:lnTo>
                      <a:pt x="1526" y="1160"/>
                    </a:lnTo>
                    <a:lnTo>
                      <a:pt x="1524" y="1162"/>
                    </a:lnTo>
                    <a:lnTo>
                      <a:pt x="1522" y="1166"/>
                    </a:lnTo>
                    <a:lnTo>
                      <a:pt x="1522" y="1166"/>
                    </a:lnTo>
                    <a:lnTo>
                      <a:pt x="1516" y="1172"/>
                    </a:lnTo>
                    <a:lnTo>
                      <a:pt x="1512" y="1178"/>
                    </a:lnTo>
                    <a:lnTo>
                      <a:pt x="1512" y="1182"/>
                    </a:lnTo>
                    <a:lnTo>
                      <a:pt x="1512" y="1186"/>
                    </a:lnTo>
                    <a:lnTo>
                      <a:pt x="1518" y="1192"/>
                    </a:lnTo>
                    <a:lnTo>
                      <a:pt x="1520" y="1194"/>
                    </a:lnTo>
                    <a:lnTo>
                      <a:pt x="1524" y="1198"/>
                    </a:lnTo>
                    <a:lnTo>
                      <a:pt x="1524" y="1198"/>
                    </a:lnTo>
                    <a:lnTo>
                      <a:pt x="1528" y="1210"/>
                    </a:lnTo>
                    <a:lnTo>
                      <a:pt x="1534" y="1222"/>
                    </a:lnTo>
                    <a:lnTo>
                      <a:pt x="1542" y="1232"/>
                    </a:lnTo>
                    <a:lnTo>
                      <a:pt x="1554" y="1244"/>
                    </a:lnTo>
                    <a:lnTo>
                      <a:pt x="1554" y="1244"/>
                    </a:lnTo>
                    <a:lnTo>
                      <a:pt x="1558" y="1246"/>
                    </a:lnTo>
                    <a:lnTo>
                      <a:pt x="1560" y="1244"/>
                    </a:lnTo>
                    <a:lnTo>
                      <a:pt x="1562" y="1236"/>
                    </a:lnTo>
                    <a:lnTo>
                      <a:pt x="1564" y="1230"/>
                    </a:lnTo>
                    <a:lnTo>
                      <a:pt x="1566" y="1224"/>
                    </a:lnTo>
                    <a:lnTo>
                      <a:pt x="1574" y="1218"/>
                    </a:lnTo>
                    <a:lnTo>
                      <a:pt x="1584" y="1216"/>
                    </a:lnTo>
                    <a:lnTo>
                      <a:pt x="1584" y="1216"/>
                    </a:lnTo>
                    <a:lnTo>
                      <a:pt x="1592" y="1216"/>
                    </a:lnTo>
                    <a:lnTo>
                      <a:pt x="1594" y="1216"/>
                    </a:lnTo>
                    <a:lnTo>
                      <a:pt x="1586" y="1222"/>
                    </a:lnTo>
                    <a:lnTo>
                      <a:pt x="1582" y="1228"/>
                    </a:lnTo>
                    <a:lnTo>
                      <a:pt x="1578" y="1234"/>
                    </a:lnTo>
                    <a:lnTo>
                      <a:pt x="1574" y="1240"/>
                    </a:lnTo>
                    <a:lnTo>
                      <a:pt x="1576" y="1248"/>
                    </a:lnTo>
                    <a:lnTo>
                      <a:pt x="1576" y="1248"/>
                    </a:lnTo>
                    <a:lnTo>
                      <a:pt x="1582" y="1258"/>
                    </a:lnTo>
                    <a:lnTo>
                      <a:pt x="1586" y="1260"/>
                    </a:lnTo>
                    <a:lnTo>
                      <a:pt x="1588" y="1262"/>
                    </a:lnTo>
                    <a:lnTo>
                      <a:pt x="1590" y="1274"/>
                    </a:lnTo>
                    <a:lnTo>
                      <a:pt x="1590" y="1274"/>
                    </a:lnTo>
                    <a:lnTo>
                      <a:pt x="1592" y="1280"/>
                    </a:lnTo>
                    <a:lnTo>
                      <a:pt x="1596" y="1280"/>
                    </a:lnTo>
                    <a:lnTo>
                      <a:pt x="1600" y="1280"/>
                    </a:lnTo>
                    <a:lnTo>
                      <a:pt x="1604" y="1278"/>
                    </a:lnTo>
                    <a:lnTo>
                      <a:pt x="1608" y="1278"/>
                    </a:lnTo>
                    <a:lnTo>
                      <a:pt x="1610" y="1278"/>
                    </a:lnTo>
                    <a:lnTo>
                      <a:pt x="1610" y="1280"/>
                    </a:lnTo>
                    <a:lnTo>
                      <a:pt x="1606" y="1290"/>
                    </a:lnTo>
                    <a:lnTo>
                      <a:pt x="1606" y="1290"/>
                    </a:lnTo>
                    <a:lnTo>
                      <a:pt x="1598" y="1306"/>
                    </a:lnTo>
                    <a:lnTo>
                      <a:pt x="1596" y="1318"/>
                    </a:lnTo>
                    <a:lnTo>
                      <a:pt x="1598" y="1322"/>
                    </a:lnTo>
                    <a:lnTo>
                      <a:pt x="1600" y="1322"/>
                    </a:lnTo>
                    <a:lnTo>
                      <a:pt x="1600" y="1322"/>
                    </a:lnTo>
                    <a:lnTo>
                      <a:pt x="1602" y="1322"/>
                    </a:lnTo>
                    <a:lnTo>
                      <a:pt x="1602" y="1324"/>
                    </a:lnTo>
                    <a:lnTo>
                      <a:pt x="1602" y="1330"/>
                    </a:lnTo>
                    <a:lnTo>
                      <a:pt x="1602" y="1336"/>
                    </a:lnTo>
                    <a:lnTo>
                      <a:pt x="1604" y="1340"/>
                    </a:lnTo>
                    <a:lnTo>
                      <a:pt x="1608" y="1342"/>
                    </a:lnTo>
                    <a:lnTo>
                      <a:pt x="1608" y="1342"/>
                    </a:lnTo>
                    <a:lnTo>
                      <a:pt x="1610" y="1342"/>
                    </a:lnTo>
                    <a:lnTo>
                      <a:pt x="1612" y="1340"/>
                    </a:lnTo>
                    <a:lnTo>
                      <a:pt x="1614" y="1330"/>
                    </a:lnTo>
                    <a:lnTo>
                      <a:pt x="1616" y="1320"/>
                    </a:lnTo>
                    <a:lnTo>
                      <a:pt x="1618" y="1316"/>
                    </a:lnTo>
                    <a:lnTo>
                      <a:pt x="1622" y="1314"/>
                    </a:lnTo>
                    <a:lnTo>
                      <a:pt x="1622" y="1314"/>
                    </a:lnTo>
                    <a:lnTo>
                      <a:pt x="1630" y="1310"/>
                    </a:lnTo>
                    <a:lnTo>
                      <a:pt x="1636" y="1304"/>
                    </a:lnTo>
                    <a:lnTo>
                      <a:pt x="1642" y="1300"/>
                    </a:lnTo>
                    <a:lnTo>
                      <a:pt x="1642" y="1300"/>
                    </a:lnTo>
                    <a:lnTo>
                      <a:pt x="1644" y="1304"/>
                    </a:lnTo>
                    <a:lnTo>
                      <a:pt x="1644" y="1304"/>
                    </a:lnTo>
                    <a:lnTo>
                      <a:pt x="1646" y="1306"/>
                    </a:lnTo>
                    <a:lnTo>
                      <a:pt x="1648" y="1308"/>
                    </a:lnTo>
                    <a:lnTo>
                      <a:pt x="1654" y="1308"/>
                    </a:lnTo>
                    <a:lnTo>
                      <a:pt x="1660" y="1308"/>
                    </a:lnTo>
                    <a:lnTo>
                      <a:pt x="1660" y="1310"/>
                    </a:lnTo>
                    <a:lnTo>
                      <a:pt x="1660" y="1314"/>
                    </a:lnTo>
                    <a:lnTo>
                      <a:pt x="1660" y="1314"/>
                    </a:lnTo>
                    <a:lnTo>
                      <a:pt x="1660" y="1318"/>
                    </a:lnTo>
                    <a:lnTo>
                      <a:pt x="1658" y="1318"/>
                    </a:lnTo>
                    <a:lnTo>
                      <a:pt x="1656" y="1316"/>
                    </a:lnTo>
                    <a:lnTo>
                      <a:pt x="1652" y="1314"/>
                    </a:lnTo>
                    <a:lnTo>
                      <a:pt x="1648" y="1312"/>
                    </a:lnTo>
                    <a:lnTo>
                      <a:pt x="1642" y="1314"/>
                    </a:lnTo>
                    <a:lnTo>
                      <a:pt x="1634" y="1318"/>
                    </a:lnTo>
                    <a:lnTo>
                      <a:pt x="1634" y="1318"/>
                    </a:lnTo>
                    <a:lnTo>
                      <a:pt x="1622" y="1330"/>
                    </a:lnTo>
                    <a:lnTo>
                      <a:pt x="1618" y="1336"/>
                    </a:lnTo>
                    <a:lnTo>
                      <a:pt x="1618" y="1342"/>
                    </a:lnTo>
                    <a:lnTo>
                      <a:pt x="1618" y="1350"/>
                    </a:lnTo>
                    <a:lnTo>
                      <a:pt x="1618" y="1350"/>
                    </a:lnTo>
                    <a:lnTo>
                      <a:pt x="1620" y="1356"/>
                    </a:lnTo>
                    <a:lnTo>
                      <a:pt x="1622" y="1358"/>
                    </a:lnTo>
                    <a:lnTo>
                      <a:pt x="1626" y="1360"/>
                    </a:lnTo>
                    <a:lnTo>
                      <a:pt x="1628" y="1362"/>
                    </a:lnTo>
                    <a:lnTo>
                      <a:pt x="1624" y="1366"/>
                    </a:lnTo>
                    <a:lnTo>
                      <a:pt x="1624" y="1366"/>
                    </a:lnTo>
                    <a:lnTo>
                      <a:pt x="1622" y="1368"/>
                    </a:lnTo>
                    <a:lnTo>
                      <a:pt x="1622" y="1370"/>
                    </a:lnTo>
                    <a:lnTo>
                      <a:pt x="1624" y="1372"/>
                    </a:lnTo>
                    <a:lnTo>
                      <a:pt x="1626" y="1374"/>
                    </a:lnTo>
                    <a:lnTo>
                      <a:pt x="1624" y="1376"/>
                    </a:lnTo>
                    <a:lnTo>
                      <a:pt x="1624" y="1376"/>
                    </a:lnTo>
                    <a:lnTo>
                      <a:pt x="1620" y="1378"/>
                    </a:lnTo>
                    <a:lnTo>
                      <a:pt x="1620" y="1382"/>
                    </a:lnTo>
                    <a:lnTo>
                      <a:pt x="1620" y="1384"/>
                    </a:lnTo>
                    <a:lnTo>
                      <a:pt x="1622" y="1386"/>
                    </a:lnTo>
                    <a:lnTo>
                      <a:pt x="1630" y="1392"/>
                    </a:lnTo>
                    <a:lnTo>
                      <a:pt x="1642" y="1396"/>
                    </a:lnTo>
                    <a:lnTo>
                      <a:pt x="1642" y="1396"/>
                    </a:lnTo>
                    <a:lnTo>
                      <a:pt x="1650" y="1398"/>
                    </a:lnTo>
                    <a:lnTo>
                      <a:pt x="1656" y="1396"/>
                    </a:lnTo>
                    <a:lnTo>
                      <a:pt x="1662" y="1394"/>
                    </a:lnTo>
                    <a:lnTo>
                      <a:pt x="1670" y="1394"/>
                    </a:lnTo>
                    <a:lnTo>
                      <a:pt x="1670" y="1394"/>
                    </a:lnTo>
                    <a:lnTo>
                      <a:pt x="1676" y="1396"/>
                    </a:lnTo>
                    <a:lnTo>
                      <a:pt x="1676" y="1398"/>
                    </a:lnTo>
                    <a:lnTo>
                      <a:pt x="1676" y="1400"/>
                    </a:lnTo>
                    <a:lnTo>
                      <a:pt x="1682" y="1400"/>
                    </a:lnTo>
                    <a:lnTo>
                      <a:pt x="1682" y="1400"/>
                    </a:lnTo>
                    <a:lnTo>
                      <a:pt x="1688" y="1402"/>
                    </a:lnTo>
                    <a:lnTo>
                      <a:pt x="1688" y="1404"/>
                    </a:lnTo>
                    <a:lnTo>
                      <a:pt x="1686" y="1412"/>
                    </a:lnTo>
                    <a:lnTo>
                      <a:pt x="1686" y="1416"/>
                    </a:lnTo>
                    <a:lnTo>
                      <a:pt x="1686" y="1420"/>
                    </a:lnTo>
                    <a:lnTo>
                      <a:pt x="1688" y="1422"/>
                    </a:lnTo>
                    <a:lnTo>
                      <a:pt x="1694" y="1420"/>
                    </a:lnTo>
                    <a:lnTo>
                      <a:pt x="1694" y="1420"/>
                    </a:lnTo>
                    <a:lnTo>
                      <a:pt x="1700" y="1420"/>
                    </a:lnTo>
                    <a:lnTo>
                      <a:pt x="1702" y="1422"/>
                    </a:lnTo>
                    <a:lnTo>
                      <a:pt x="1706" y="1424"/>
                    </a:lnTo>
                    <a:lnTo>
                      <a:pt x="1714" y="1422"/>
                    </a:lnTo>
                    <a:lnTo>
                      <a:pt x="1714" y="1422"/>
                    </a:lnTo>
                    <a:lnTo>
                      <a:pt x="1718" y="1422"/>
                    </a:lnTo>
                    <a:lnTo>
                      <a:pt x="1722" y="1422"/>
                    </a:lnTo>
                    <a:lnTo>
                      <a:pt x="1730" y="1426"/>
                    </a:lnTo>
                    <a:lnTo>
                      <a:pt x="1736" y="1430"/>
                    </a:lnTo>
                    <a:lnTo>
                      <a:pt x="1738" y="1430"/>
                    </a:lnTo>
                    <a:lnTo>
                      <a:pt x="1742" y="1428"/>
                    </a:lnTo>
                    <a:lnTo>
                      <a:pt x="1742" y="1428"/>
                    </a:lnTo>
                    <a:lnTo>
                      <a:pt x="1744" y="1428"/>
                    </a:lnTo>
                    <a:lnTo>
                      <a:pt x="1748" y="1430"/>
                    </a:lnTo>
                    <a:lnTo>
                      <a:pt x="1750" y="1434"/>
                    </a:lnTo>
                    <a:lnTo>
                      <a:pt x="1750" y="1442"/>
                    </a:lnTo>
                    <a:lnTo>
                      <a:pt x="1748" y="1444"/>
                    </a:lnTo>
                    <a:lnTo>
                      <a:pt x="1744" y="1446"/>
                    </a:lnTo>
                    <a:lnTo>
                      <a:pt x="1744" y="1446"/>
                    </a:lnTo>
                    <a:lnTo>
                      <a:pt x="1742" y="1448"/>
                    </a:lnTo>
                    <a:lnTo>
                      <a:pt x="1742" y="1450"/>
                    </a:lnTo>
                    <a:lnTo>
                      <a:pt x="1748" y="1458"/>
                    </a:lnTo>
                    <a:lnTo>
                      <a:pt x="1758" y="1464"/>
                    </a:lnTo>
                    <a:lnTo>
                      <a:pt x="1764" y="1464"/>
                    </a:lnTo>
                    <a:lnTo>
                      <a:pt x="1768" y="1464"/>
                    </a:lnTo>
                    <a:lnTo>
                      <a:pt x="1768" y="1464"/>
                    </a:lnTo>
                    <a:lnTo>
                      <a:pt x="1774" y="1458"/>
                    </a:lnTo>
                    <a:lnTo>
                      <a:pt x="1778" y="1454"/>
                    </a:lnTo>
                    <a:lnTo>
                      <a:pt x="1778" y="1452"/>
                    </a:lnTo>
                    <a:lnTo>
                      <a:pt x="1778" y="1454"/>
                    </a:lnTo>
                    <a:lnTo>
                      <a:pt x="1780" y="1460"/>
                    </a:lnTo>
                    <a:lnTo>
                      <a:pt x="1780" y="1460"/>
                    </a:lnTo>
                    <a:lnTo>
                      <a:pt x="1780" y="1468"/>
                    </a:lnTo>
                    <a:lnTo>
                      <a:pt x="1784" y="1470"/>
                    </a:lnTo>
                    <a:lnTo>
                      <a:pt x="1786" y="1470"/>
                    </a:lnTo>
                    <a:lnTo>
                      <a:pt x="1786" y="1474"/>
                    </a:lnTo>
                    <a:lnTo>
                      <a:pt x="1786" y="1474"/>
                    </a:lnTo>
                    <a:lnTo>
                      <a:pt x="1784" y="1476"/>
                    </a:lnTo>
                    <a:lnTo>
                      <a:pt x="1782" y="1476"/>
                    </a:lnTo>
                    <a:lnTo>
                      <a:pt x="1780" y="1472"/>
                    </a:lnTo>
                    <a:lnTo>
                      <a:pt x="1776" y="1468"/>
                    </a:lnTo>
                    <a:lnTo>
                      <a:pt x="1774" y="1468"/>
                    </a:lnTo>
                    <a:lnTo>
                      <a:pt x="1772" y="1470"/>
                    </a:lnTo>
                    <a:lnTo>
                      <a:pt x="1772" y="1470"/>
                    </a:lnTo>
                    <a:lnTo>
                      <a:pt x="1770" y="1472"/>
                    </a:lnTo>
                    <a:lnTo>
                      <a:pt x="1772" y="1476"/>
                    </a:lnTo>
                    <a:lnTo>
                      <a:pt x="1780" y="1484"/>
                    </a:lnTo>
                    <a:lnTo>
                      <a:pt x="1790" y="1486"/>
                    </a:lnTo>
                    <a:lnTo>
                      <a:pt x="1794" y="1486"/>
                    </a:lnTo>
                    <a:lnTo>
                      <a:pt x="1794" y="1484"/>
                    </a:lnTo>
                    <a:lnTo>
                      <a:pt x="1794" y="1484"/>
                    </a:lnTo>
                    <a:lnTo>
                      <a:pt x="1796" y="1478"/>
                    </a:lnTo>
                    <a:lnTo>
                      <a:pt x="1800" y="1474"/>
                    </a:lnTo>
                    <a:lnTo>
                      <a:pt x="1804" y="1474"/>
                    </a:lnTo>
                    <a:lnTo>
                      <a:pt x="1804" y="1478"/>
                    </a:lnTo>
                    <a:lnTo>
                      <a:pt x="1804" y="1478"/>
                    </a:lnTo>
                    <a:lnTo>
                      <a:pt x="1804" y="1486"/>
                    </a:lnTo>
                    <a:lnTo>
                      <a:pt x="1806" y="1492"/>
                    </a:lnTo>
                    <a:lnTo>
                      <a:pt x="1808" y="1498"/>
                    </a:lnTo>
                    <a:lnTo>
                      <a:pt x="1808" y="1504"/>
                    </a:lnTo>
                    <a:lnTo>
                      <a:pt x="1808" y="1504"/>
                    </a:lnTo>
                    <a:lnTo>
                      <a:pt x="1808" y="1510"/>
                    </a:lnTo>
                    <a:lnTo>
                      <a:pt x="1810" y="1512"/>
                    </a:lnTo>
                    <a:lnTo>
                      <a:pt x="1812" y="1510"/>
                    </a:lnTo>
                    <a:lnTo>
                      <a:pt x="1816" y="1506"/>
                    </a:lnTo>
                    <a:lnTo>
                      <a:pt x="1816" y="1506"/>
                    </a:lnTo>
                    <a:lnTo>
                      <a:pt x="1818" y="1504"/>
                    </a:lnTo>
                    <a:lnTo>
                      <a:pt x="1820" y="1506"/>
                    </a:lnTo>
                    <a:lnTo>
                      <a:pt x="1822" y="1508"/>
                    </a:lnTo>
                    <a:lnTo>
                      <a:pt x="1822" y="1508"/>
                    </a:lnTo>
                    <a:lnTo>
                      <a:pt x="1822" y="1516"/>
                    </a:lnTo>
                    <a:lnTo>
                      <a:pt x="1824" y="1520"/>
                    </a:lnTo>
                    <a:lnTo>
                      <a:pt x="1828" y="1526"/>
                    </a:lnTo>
                    <a:lnTo>
                      <a:pt x="1832" y="1528"/>
                    </a:lnTo>
                    <a:lnTo>
                      <a:pt x="1832" y="1530"/>
                    </a:lnTo>
                    <a:lnTo>
                      <a:pt x="1832" y="1534"/>
                    </a:lnTo>
                    <a:lnTo>
                      <a:pt x="1832" y="1534"/>
                    </a:lnTo>
                    <a:lnTo>
                      <a:pt x="1832" y="1538"/>
                    </a:lnTo>
                    <a:lnTo>
                      <a:pt x="1830" y="1538"/>
                    </a:lnTo>
                    <a:lnTo>
                      <a:pt x="1826" y="1540"/>
                    </a:lnTo>
                    <a:lnTo>
                      <a:pt x="1824" y="1540"/>
                    </a:lnTo>
                    <a:lnTo>
                      <a:pt x="1824" y="1542"/>
                    </a:lnTo>
                    <a:lnTo>
                      <a:pt x="1830" y="1550"/>
                    </a:lnTo>
                    <a:lnTo>
                      <a:pt x="1830" y="1550"/>
                    </a:lnTo>
                    <a:lnTo>
                      <a:pt x="1836" y="1562"/>
                    </a:lnTo>
                    <a:lnTo>
                      <a:pt x="1840" y="1570"/>
                    </a:lnTo>
                    <a:lnTo>
                      <a:pt x="1840" y="1582"/>
                    </a:lnTo>
                    <a:lnTo>
                      <a:pt x="1840" y="1600"/>
                    </a:lnTo>
                    <a:lnTo>
                      <a:pt x="1840" y="1600"/>
                    </a:lnTo>
                    <a:lnTo>
                      <a:pt x="1838" y="1608"/>
                    </a:lnTo>
                    <a:lnTo>
                      <a:pt x="1836" y="1610"/>
                    </a:lnTo>
                    <a:lnTo>
                      <a:pt x="1834" y="1608"/>
                    </a:lnTo>
                    <a:lnTo>
                      <a:pt x="1834" y="1604"/>
                    </a:lnTo>
                    <a:lnTo>
                      <a:pt x="1828" y="1570"/>
                    </a:lnTo>
                    <a:lnTo>
                      <a:pt x="1828" y="1570"/>
                    </a:lnTo>
                    <a:lnTo>
                      <a:pt x="1824" y="1564"/>
                    </a:lnTo>
                    <a:lnTo>
                      <a:pt x="1816" y="1560"/>
                    </a:lnTo>
                    <a:lnTo>
                      <a:pt x="1808" y="1558"/>
                    </a:lnTo>
                    <a:lnTo>
                      <a:pt x="1798" y="1556"/>
                    </a:lnTo>
                    <a:lnTo>
                      <a:pt x="1776" y="1554"/>
                    </a:lnTo>
                    <a:lnTo>
                      <a:pt x="1766" y="1552"/>
                    </a:lnTo>
                    <a:lnTo>
                      <a:pt x="1758" y="1548"/>
                    </a:lnTo>
                    <a:lnTo>
                      <a:pt x="1758" y="1548"/>
                    </a:lnTo>
                    <a:lnTo>
                      <a:pt x="1752" y="1546"/>
                    </a:lnTo>
                    <a:lnTo>
                      <a:pt x="1746" y="1546"/>
                    </a:lnTo>
                    <a:lnTo>
                      <a:pt x="1744" y="1548"/>
                    </a:lnTo>
                    <a:lnTo>
                      <a:pt x="1742" y="1552"/>
                    </a:lnTo>
                    <a:lnTo>
                      <a:pt x="1744" y="1556"/>
                    </a:lnTo>
                    <a:lnTo>
                      <a:pt x="1746" y="1564"/>
                    </a:lnTo>
                    <a:lnTo>
                      <a:pt x="1754" y="1578"/>
                    </a:lnTo>
                    <a:lnTo>
                      <a:pt x="1754" y="1578"/>
                    </a:lnTo>
                    <a:lnTo>
                      <a:pt x="1758" y="1586"/>
                    </a:lnTo>
                    <a:lnTo>
                      <a:pt x="1764" y="1598"/>
                    </a:lnTo>
                    <a:lnTo>
                      <a:pt x="1770" y="1626"/>
                    </a:lnTo>
                    <a:lnTo>
                      <a:pt x="1774" y="1658"/>
                    </a:lnTo>
                    <a:lnTo>
                      <a:pt x="1774" y="1690"/>
                    </a:lnTo>
                    <a:lnTo>
                      <a:pt x="1774" y="1690"/>
                    </a:lnTo>
                    <a:lnTo>
                      <a:pt x="1774" y="1726"/>
                    </a:lnTo>
                    <a:lnTo>
                      <a:pt x="1770" y="1768"/>
                    </a:lnTo>
                    <a:lnTo>
                      <a:pt x="1766" y="1810"/>
                    </a:lnTo>
                    <a:lnTo>
                      <a:pt x="1762" y="1828"/>
                    </a:lnTo>
                    <a:lnTo>
                      <a:pt x="1756" y="1842"/>
                    </a:lnTo>
                    <a:lnTo>
                      <a:pt x="1756" y="1842"/>
                    </a:lnTo>
                    <a:lnTo>
                      <a:pt x="1754" y="1854"/>
                    </a:lnTo>
                    <a:lnTo>
                      <a:pt x="1754" y="1870"/>
                    </a:lnTo>
                    <a:lnTo>
                      <a:pt x="1756" y="1886"/>
                    </a:lnTo>
                    <a:lnTo>
                      <a:pt x="1760" y="1904"/>
                    </a:lnTo>
                    <a:lnTo>
                      <a:pt x="1764" y="1920"/>
                    </a:lnTo>
                    <a:lnTo>
                      <a:pt x="1766" y="1938"/>
                    </a:lnTo>
                    <a:lnTo>
                      <a:pt x="1766" y="1956"/>
                    </a:lnTo>
                    <a:lnTo>
                      <a:pt x="1762" y="1972"/>
                    </a:lnTo>
                    <a:lnTo>
                      <a:pt x="1762" y="1972"/>
                    </a:lnTo>
                    <a:lnTo>
                      <a:pt x="1760" y="1986"/>
                    </a:lnTo>
                    <a:lnTo>
                      <a:pt x="1758" y="1996"/>
                    </a:lnTo>
                    <a:lnTo>
                      <a:pt x="1762" y="2006"/>
                    </a:lnTo>
                    <a:lnTo>
                      <a:pt x="1766" y="2012"/>
                    </a:lnTo>
                    <a:lnTo>
                      <a:pt x="1774" y="2030"/>
                    </a:lnTo>
                    <a:lnTo>
                      <a:pt x="1778" y="2042"/>
                    </a:lnTo>
                    <a:lnTo>
                      <a:pt x="1780" y="2056"/>
                    </a:lnTo>
                    <a:lnTo>
                      <a:pt x="1780" y="2056"/>
                    </a:lnTo>
                    <a:lnTo>
                      <a:pt x="1784" y="2072"/>
                    </a:lnTo>
                    <a:lnTo>
                      <a:pt x="1786" y="2082"/>
                    </a:lnTo>
                    <a:lnTo>
                      <a:pt x="1792" y="2090"/>
                    </a:lnTo>
                    <a:lnTo>
                      <a:pt x="1798" y="2096"/>
                    </a:lnTo>
                    <a:lnTo>
                      <a:pt x="1808" y="2104"/>
                    </a:lnTo>
                    <a:lnTo>
                      <a:pt x="1812" y="2110"/>
                    </a:lnTo>
                    <a:lnTo>
                      <a:pt x="1814" y="2118"/>
                    </a:lnTo>
                    <a:lnTo>
                      <a:pt x="1814" y="2118"/>
                    </a:lnTo>
                    <a:lnTo>
                      <a:pt x="1816" y="2124"/>
                    </a:lnTo>
                    <a:lnTo>
                      <a:pt x="1818" y="2128"/>
                    </a:lnTo>
                    <a:lnTo>
                      <a:pt x="1824" y="2132"/>
                    </a:lnTo>
                    <a:lnTo>
                      <a:pt x="1828" y="2136"/>
                    </a:lnTo>
                    <a:lnTo>
                      <a:pt x="1832" y="2140"/>
                    </a:lnTo>
                    <a:lnTo>
                      <a:pt x="1834" y="2146"/>
                    </a:lnTo>
                    <a:lnTo>
                      <a:pt x="1836" y="2158"/>
                    </a:lnTo>
                    <a:lnTo>
                      <a:pt x="1836" y="2158"/>
                    </a:lnTo>
                    <a:lnTo>
                      <a:pt x="1838" y="2170"/>
                    </a:lnTo>
                    <a:lnTo>
                      <a:pt x="1842" y="2178"/>
                    </a:lnTo>
                    <a:lnTo>
                      <a:pt x="1846" y="2182"/>
                    </a:lnTo>
                    <a:lnTo>
                      <a:pt x="1852" y="2186"/>
                    </a:lnTo>
                    <a:lnTo>
                      <a:pt x="1856" y="2188"/>
                    </a:lnTo>
                    <a:lnTo>
                      <a:pt x="1860" y="2190"/>
                    </a:lnTo>
                    <a:lnTo>
                      <a:pt x="1862" y="2194"/>
                    </a:lnTo>
                    <a:lnTo>
                      <a:pt x="1860" y="2200"/>
                    </a:lnTo>
                    <a:lnTo>
                      <a:pt x="1860" y="2200"/>
                    </a:lnTo>
                    <a:lnTo>
                      <a:pt x="1858" y="2208"/>
                    </a:lnTo>
                    <a:lnTo>
                      <a:pt x="1858" y="2214"/>
                    </a:lnTo>
                    <a:lnTo>
                      <a:pt x="1860" y="2218"/>
                    </a:lnTo>
                    <a:lnTo>
                      <a:pt x="1862" y="2224"/>
                    </a:lnTo>
                    <a:lnTo>
                      <a:pt x="1872" y="2238"/>
                    </a:lnTo>
                    <a:lnTo>
                      <a:pt x="1890" y="2260"/>
                    </a:lnTo>
                    <a:lnTo>
                      <a:pt x="1890" y="2260"/>
                    </a:lnTo>
                    <a:lnTo>
                      <a:pt x="1900" y="2272"/>
                    </a:lnTo>
                    <a:lnTo>
                      <a:pt x="1904" y="2282"/>
                    </a:lnTo>
                    <a:lnTo>
                      <a:pt x="1908" y="2292"/>
                    </a:lnTo>
                    <a:lnTo>
                      <a:pt x="1908" y="2298"/>
                    </a:lnTo>
                    <a:lnTo>
                      <a:pt x="1910" y="2310"/>
                    </a:lnTo>
                    <a:lnTo>
                      <a:pt x="1912" y="2314"/>
                    </a:lnTo>
                    <a:lnTo>
                      <a:pt x="1916" y="2318"/>
                    </a:lnTo>
                    <a:lnTo>
                      <a:pt x="1916" y="2318"/>
                    </a:lnTo>
                    <a:lnTo>
                      <a:pt x="1920" y="2322"/>
                    </a:lnTo>
                    <a:lnTo>
                      <a:pt x="1926" y="2324"/>
                    </a:lnTo>
                    <a:lnTo>
                      <a:pt x="1940" y="2326"/>
                    </a:lnTo>
                    <a:lnTo>
                      <a:pt x="1948" y="2328"/>
                    </a:lnTo>
                    <a:lnTo>
                      <a:pt x="1958" y="2332"/>
                    </a:lnTo>
                    <a:lnTo>
                      <a:pt x="1968" y="2336"/>
                    </a:lnTo>
                    <a:lnTo>
                      <a:pt x="1978" y="2344"/>
                    </a:lnTo>
                    <a:lnTo>
                      <a:pt x="1978" y="2344"/>
                    </a:lnTo>
                    <a:lnTo>
                      <a:pt x="1986" y="2352"/>
                    </a:lnTo>
                    <a:lnTo>
                      <a:pt x="1994" y="2358"/>
                    </a:lnTo>
                    <a:lnTo>
                      <a:pt x="2006" y="2360"/>
                    </a:lnTo>
                    <a:lnTo>
                      <a:pt x="2016" y="2364"/>
                    </a:lnTo>
                    <a:lnTo>
                      <a:pt x="2022" y="2368"/>
                    </a:lnTo>
                    <a:lnTo>
                      <a:pt x="2030" y="2374"/>
                    </a:lnTo>
                    <a:lnTo>
                      <a:pt x="2030" y="2374"/>
                    </a:lnTo>
                    <a:lnTo>
                      <a:pt x="2036" y="2382"/>
                    </a:lnTo>
                    <a:lnTo>
                      <a:pt x="2040" y="2388"/>
                    </a:lnTo>
                    <a:lnTo>
                      <a:pt x="2046" y="2400"/>
                    </a:lnTo>
                    <a:lnTo>
                      <a:pt x="2048" y="2410"/>
                    </a:lnTo>
                    <a:lnTo>
                      <a:pt x="2052" y="2424"/>
                    </a:lnTo>
                    <a:lnTo>
                      <a:pt x="2052" y="2424"/>
                    </a:lnTo>
                    <a:lnTo>
                      <a:pt x="2052" y="2424"/>
                    </a:lnTo>
                    <a:lnTo>
                      <a:pt x="2052" y="2424"/>
                    </a:lnTo>
                    <a:lnTo>
                      <a:pt x="2066" y="2454"/>
                    </a:lnTo>
                    <a:lnTo>
                      <a:pt x="2078" y="2480"/>
                    </a:lnTo>
                    <a:lnTo>
                      <a:pt x="2092" y="2520"/>
                    </a:lnTo>
                    <a:lnTo>
                      <a:pt x="2100" y="2548"/>
                    </a:lnTo>
                    <a:lnTo>
                      <a:pt x="2106" y="2560"/>
                    </a:lnTo>
                    <a:lnTo>
                      <a:pt x="2112" y="2568"/>
                    </a:lnTo>
                    <a:lnTo>
                      <a:pt x="2112" y="2568"/>
                    </a:lnTo>
                    <a:lnTo>
                      <a:pt x="2120" y="2578"/>
                    </a:lnTo>
                    <a:lnTo>
                      <a:pt x="2130" y="2586"/>
                    </a:lnTo>
                    <a:lnTo>
                      <a:pt x="2150" y="2604"/>
                    </a:lnTo>
                    <a:lnTo>
                      <a:pt x="2160" y="2614"/>
                    </a:lnTo>
                    <a:lnTo>
                      <a:pt x="2166" y="2624"/>
                    </a:lnTo>
                    <a:lnTo>
                      <a:pt x="2170" y="2636"/>
                    </a:lnTo>
                    <a:lnTo>
                      <a:pt x="2170" y="2650"/>
                    </a:lnTo>
                    <a:lnTo>
                      <a:pt x="2170" y="2650"/>
                    </a:lnTo>
                    <a:lnTo>
                      <a:pt x="2170" y="2656"/>
                    </a:lnTo>
                    <a:lnTo>
                      <a:pt x="2168" y="2662"/>
                    </a:lnTo>
                    <a:lnTo>
                      <a:pt x="2164" y="2664"/>
                    </a:lnTo>
                    <a:lnTo>
                      <a:pt x="2162" y="2668"/>
                    </a:lnTo>
                    <a:lnTo>
                      <a:pt x="2154" y="2668"/>
                    </a:lnTo>
                    <a:lnTo>
                      <a:pt x="2148" y="2668"/>
                    </a:lnTo>
                    <a:lnTo>
                      <a:pt x="2142" y="2668"/>
                    </a:lnTo>
                    <a:lnTo>
                      <a:pt x="2138" y="2668"/>
                    </a:lnTo>
                    <a:lnTo>
                      <a:pt x="2140" y="2672"/>
                    </a:lnTo>
                    <a:lnTo>
                      <a:pt x="2146" y="2682"/>
                    </a:lnTo>
                    <a:lnTo>
                      <a:pt x="2146" y="2682"/>
                    </a:lnTo>
                    <a:lnTo>
                      <a:pt x="2156" y="2692"/>
                    </a:lnTo>
                    <a:lnTo>
                      <a:pt x="2166" y="2700"/>
                    </a:lnTo>
                    <a:lnTo>
                      <a:pt x="2188" y="2716"/>
                    </a:lnTo>
                    <a:lnTo>
                      <a:pt x="2212" y="2730"/>
                    </a:lnTo>
                    <a:lnTo>
                      <a:pt x="2226" y="2738"/>
                    </a:lnTo>
                    <a:lnTo>
                      <a:pt x="2238" y="2748"/>
                    </a:lnTo>
                    <a:lnTo>
                      <a:pt x="2238" y="2748"/>
                    </a:lnTo>
                    <a:lnTo>
                      <a:pt x="2244" y="2754"/>
                    </a:lnTo>
                    <a:lnTo>
                      <a:pt x="2248" y="2758"/>
                    </a:lnTo>
                    <a:lnTo>
                      <a:pt x="2250" y="2764"/>
                    </a:lnTo>
                    <a:lnTo>
                      <a:pt x="2252" y="2770"/>
                    </a:lnTo>
                    <a:lnTo>
                      <a:pt x="2250" y="2782"/>
                    </a:lnTo>
                    <a:lnTo>
                      <a:pt x="2250" y="2794"/>
                    </a:lnTo>
                    <a:lnTo>
                      <a:pt x="2248" y="2808"/>
                    </a:lnTo>
                    <a:lnTo>
                      <a:pt x="2250" y="2814"/>
                    </a:lnTo>
                    <a:lnTo>
                      <a:pt x="2252" y="2820"/>
                    </a:lnTo>
                    <a:lnTo>
                      <a:pt x="2256" y="2828"/>
                    </a:lnTo>
                    <a:lnTo>
                      <a:pt x="2262" y="2834"/>
                    </a:lnTo>
                    <a:lnTo>
                      <a:pt x="2270" y="2842"/>
                    </a:lnTo>
                    <a:lnTo>
                      <a:pt x="2280" y="2850"/>
                    </a:lnTo>
                    <a:lnTo>
                      <a:pt x="2280" y="2850"/>
                    </a:lnTo>
                    <a:lnTo>
                      <a:pt x="2300" y="2866"/>
                    </a:lnTo>
                    <a:lnTo>
                      <a:pt x="2316" y="2882"/>
                    </a:lnTo>
                    <a:lnTo>
                      <a:pt x="2326" y="2894"/>
                    </a:lnTo>
                    <a:lnTo>
                      <a:pt x="2332" y="2906"/>
                    </a:lnTo>
                    <a:lnTo>
                      <a:pt x="2336" y="2914"/>
                    </a:lnTo>
                    <a:lnTo>
                      <a:pt x="2340" y="2918"/>
                    </a:lnTo>
                    <a:lnTo>
                      <a:pt x="2344" y="2920"/>
                    </a:lnTo>
                    <a:lnTo>
                      <a:pt x="2350" y="2916"/>
                    </a:lnTo>
                    <a:lnTo>
                      <a:pt x="2350" y="2916"/>
                    </a:lnTo>
                    <a:lnTo>
                      <a:pt x="2358" y="2910"/>
                    </a:lnTo>
                    <a:lnTo>
                      <a:pt x="2362" y="2906"/>
                    </a:lnTo>
                    <a:lnTo>
                      <a:pt x="2364" y="2900"/>
                    </a:lnTo>
                    <a:lnTo>
                      <a:pt x="2364" y="2896"/>
                    </a:lnTo>
                    <a:lnTo>
                      <a:pt x="2358" y="2884"/>
                    </a:lnTo>
                    <a:lnTo>
                      <a:pt x="2346" y="2864"/>
                    </a:lnTo>
                    <a:lnTo>
                      <a:pt x="2346" y="2864"/>
                    </a:lnTo>
                    <a:lnTo>
                      <a:pt x="2340" y="2856"/>
                    </a:lnTo>
                    <a:lnTo>
                      <a:pt x="2336" y="2850"/>
                    </a:lnTo>
                    <a:lnTo>
                      <a:pt x="2332" y="2850"/>
                    </a:lnTo>
                    <a:lnTo>
                      <a:pt x="2330" y="2850"/>
                    </a:lnTo>
                    <a:lnTo>
                      <a:pt x="2324" y="2854"/>
                    </a:lnTo>
                    <a:lnTo>
                      <a:pt x="2320" y="2854"/>
                    </a:lnTo>
                    <a:lnTo>
                      <a:pt x="2316" y="2850"/>
                    </a:lnTo>
                    <a:lnTo>
                      <a:pt x="2316" y="2850"/>
                    </a:lnTo>
                    <a:lnTo>
                      <a:pt x="2312" y="2846"/>
                    </a:lnTo>
                    <a:lnTo>
                      <a:pt x="2310" y="2842"/>
                    </a:lnTo>
                    <a:lnTo>
                      <a:pt x="2310" y="2832"/>
                    </a:lnTo>
                    <a:lnTo>
                      <a:pt x="2310" y="2826"/>
                    </a:lnTo>
                    <a:lnTo>
                      <a:pt x="2310" y="2820"/>
                    </a:lnTo>
                    <a:lnTo>
                      <a:pt x="2306" y="2810"/>
                    </a:lnTo>
                    <a:lnTo>
                      <a:pt x="2300" y="2798"/>
                    </a:lnTo>
                    <a:lnTo>
                      <a:pt x="2300" y="2798"/>
                    </a:lnTo>
                    <a:lnTo>
                      <a:pt x="2290" y="2776"/>
                    </a:lnTo>
                    <a:lnTo>
                      <a:pt x="2286" y="2762"/>
                    </a:lnTo>
                    <a:lnTo>
                      <a:pt x="2282" y="2748"/>
                    </a:lnTo>
                    <a:lnTo>
                      <a:pt x="2276" y="2730"/>
                    </a:lnTo>
                    <a:lnTo>
                      <a:pt x="2276" y="2730"/>
                    </a:lnTo>
                    <a:lnTo>
                      <a:pt x="2270" y="2718"/>
                    </a:lnTo>
                    <a:lnTo>
                      <a:pt x="2264" y="2708"/>
                    </a:lnTo>
                    <a:lnTo>
                      <a:pt x="2250" y="2690"/>
                    </a:lnTo>
                    <a:lnTo>
                      <a:pt x="2236" y="2672"/>
                    </a:lnTo>
                    <a:lnTo>
                      <a:pt x="2230" y="2662"/>
                    </a:lnTo>
                    <a:lnTo>
                      <a:pt x="2224" y="2648"/>
                    </a:lnTo>
                    <a:lnTo>
                      <a:pt x="2224" y="2648"/>
                    </a:lnTo>
                    <a:lnTo>
                      <a:pt x="2220" y="2636"/>
                    </a:lnTo>
                    <a:lnTo>
                      <a:pt x="2214" y="2624"/>
                    </a:lnTo>
                    <a:lnTo>
                      <a:pt x="2198" y="2604"/>
                    </a:lnTo>
                    <a:lnTo>
                      <a:pt x="2182" y="2584"/>
                    </a:lnTo>
                    <a:lnTo>
                      <a:pt x="2168" y="2564"/>
                    </a:lnTo>
                    <a:lnTo>
                      <a:pt x="2168" y="2564"/>
                    </a:lnTo>
                    <a:lnTo>
                      <a:pt x="2160" y="2550"/>
                    </a:lnTo>
                    <a:lnTo>
                      <a:pt x="2154" y="2534"/>
                    </a:lnTo>
                    <a:lnTo>
                      <a:pt x="2148" y="2516"/>
                    </a:lnTo>
                    <a:lnTo>
                      <a:pt x="2144" y="2498"/>
                    </a:lnTo>
                    <a:lnTo>
                      <a:pt x="2142" y="2482"/>
                    </a:lnTo>
                    <a:lnTo>
                      <a:pt x="2142" y="2470"/>
                    </a:lnTo>
                    <a:lnTo>
                      <a:pt x="2144" y="2466"/>
                    </a:lnTo>
                    <a:lnTo>
                      <a:pt x="2146" y="2464"/>
                    </a:lnTo>
                    <a:lnTo>
                      <a:pt x="2148" y="2464"/>
                    </a:lnTo>
                    <a:lnTo>
                      <a:pt x="2154" y="2466"/>
                    </a:lnTo>
                    <a:lnTo>
                      <a:pt x="2154" y="2466"/>
                    </a:lnTo>
                    <a:lnTo>
                      <a:pt x="2168" y="2474"/>
                    </a:lnTo>
                    <a:lnTo>
                      <a:pt x="2172" y="2476"/>
                    </a:lnTo>
                    <a:lnTo>
                      <a:pt x="2178" y="2474"/>
                    </a:lnTo>
                    <a:lnTo>
                      <a:pt x="2186" y="2478"/>
                    </a:lnTo>
                    <a:lnTo>
                      <a:pt x="2186" y="2478"/>
                    </a:lnTo>
                    <a:lnTo>
                      <a:pt x="2198" y="2484"/>
                    </a:lnTo>
                    <a:lnTo>
                      <a:pt x="2202" y="2488"/>
                    </a:lnTo>
                    <a:lnTo>
                      <a:pt x="2206" y="2492"/>
                    </a:lnTo>
                    <a:lnTo>
                      <a:pt x="2214" y="2508"/>
                    </a:lnTo>
                    <a:lnTo>
                      <a:pt x="2222" y="2536"/>
                    </a:lnTo>
                    <a:lnTo>
                      <a:pt x="2222" y="2536"/>
                    </a:lnTo>
                    <a:lnTo>
                      <a:pt x="2228" y="2556"/>
                    </a:lnTo>
                    <a:lnTo>
                      <a:pt x="2236" y="2574"/>
                    </a:lnTo>
                    <a:lnTo>
                      <a:pt x="2244" y="2594"/>
                    </a:lnTo>
                    <a:lnTo>
                      <a:pt x="2254" y="2612"/>
                    </a:lnTo>
                    <a:lnTo>
                      <a:pt x="2264" y="2628"/>
                    </a:lnTo>
                    <a:lnTo>
                      <a:pt x="2276" y="2642"/>
                    </a:lnTo>
                    <a:lnTo>
                      <a:pt x="2288" y="2654"/>
                    </a:lnTo>
                    <a:lnTo>
                      <a:pt x="2300" y="2664"/>
                    </a:lnTo>
                    <a:lnTo>
                      <a:pt x="2300" y="2664"/>
                    </a:lnTo>
                    <a:lnTo>
                      <a:pt x="2308" y="2672"/>
                    </a:lnTo>
                    <a:lnTo>
                      <a:pt x="2314" y="2678"/>
                    </a:lnTo>
                    <a:lnTo>
                      <a:pt x="2320" y="2694"/>
                    </a:lnTo>
                    <a:lnTo>
                      <a:pt x="2324" y="2700"/>
                    </a:lnTo>
                    <a:lnTo>
                      <a:pt x="2328" y="2706"/>
                    </a:lnTo>
                    <a:lnTo>
                      <a:pt x="2338" y="2714"/>
                    </a:lnTo>
                    <a:lnTo>
                      <a:pt x="2352" y="2722"/>
                    </a:lnTo>
                    <a:lnTo>
                      <a:pt x="2352" y="2722"/>
                    </a:lnTo>
                    <a:lnTo>
                      <a:pt x="2360" y="2724"/>
                    </a:lnTo>
                    <a:lnTo>
                      <a:pt x="2364" y="2728"/>
                    </a:lnTo>
                    <a:lnTo>
                      <a:pt x="2368" y="2732"/>
                    </a:lnTo>
                    <a:lnTo>
                      <a:pt x="2370" y="2736"/>
                    </a:lnTo>
                    <a:lnTo>
                      <a:pt x="2368" y="2746"/>
                    </a:lnTo>
                    <a:lnTo>
                      <a:pt x="2366" y="2754"/>
                    </a:lnTo>
                    <a:lnTo>
                      <a:pt x="2364" y="2764"/>
                    </a:lnTo>
                    <a:lnTo>
                      <a:pt x="2362" y="2772"/>
                    </a:lnTo>
                    <a:lnTo>
                      <a:pt x="2364" y="2776"/>
                    </a:lnTo>
                    <a:lnTo>
                      <a:pt x="2368" y="2782"/>
                    </a:lnTo>
                    <a:lnTo>
                      <a:pt x="2372" y="2786"/>
                    </a:lnTo>
                    <a:lnTo>
                      <a:pt x="2380" y="2790"/>
                    </a:lnTo>
                    <a:lnTo>
                      <a:pt x="2380" y="2790"/>
                    </a:lnTo>
                    <a:lnTo>
                      <a:pt x="2394" y="2798"/>
                    </a:lnTo>
                    <a:lnTo>
                      <a:pt x="2402" y="2804"/>
                    </a:lnTo>
                    <a:lnTo>
                      <a:pt x="2408" y="2810"/>
                    </a:lnTo>
                    <a:lnTo>
                      <a:pt x="2410" y="2816"/>
                    </a:lnTo>
                    <a:lnTo>
                      <a:pt x="2422" y="2834"/>
                    </a:lnTo>
                    <a:lnTo>
                      <a:pt x="2432" y="2848"/>
                    </a:lnTo>
                    <a:lnTo>
                      <a:pt x="2450" y="2864"/>
                    </a:lnTo>
                    <a:lnTo>
                      <a:pt x="2450" y="2864"/>
                    </a:lnTo>
                    <a:lnTo>
                      <a:pt x="2476" y="2890"/>
                    </a:lnTo>
                    <a:lnTo>
                      <a:pt x="2494" y="2912"/>
                    </a:lnTo>
                    <a:lnTo>
                      <a:pt x="2504" y="2928"/>
                    </a:lnTo>
                    <a:lnTo>
                      <a:pt x="2512" y="2942"/>
                    </a:lnTo>
                    <a:lnTo>
                      <a:pt x="2516" y="2954"/>
                    </a:lnTo>
                    <a:lnTo>
                      <a:pt x="2518" y="2964"/>
                    </a:lnTo>
                    <a:lnTo>
                      <a:pt x="2522" y="2976"/>
                    </a:lnTo>
                    <a:lnTo>
                      <a:pt x="2526" y="2988"/>
                    </a:lnTo>
                    <a:lnTo>
                      <a:pt x="2526" y="2988"/>
                    </a:lnTo>
                    <a:lnTo>
                      <a:pt x="2530" y="2998"/>
                    </a:lnTo>
                    <a:lnTo>
                      <a:pt x="2530" y="3010"/>
                    </a:lnTo>
                    <a:lnTo>
                      <a:pt x="2528" y="3020"/>
                    </a:lnTo>
                    <a:lnTo>
                      <a:pt x="2524" y="3028"/>
                    </a:lnTo>
                    <a:lnTo>
                      <a:pt x="2518" y="3038"/>
                    </a:lnTo>
                    <a:lnTo>
                      <a:pt x="2516" y="3050"/>
                    </a:lnTo>
                    <a:lnTo>
                      <a:pt x="2516" y="3060"/>
                    </a:lnTo>
                    <a:lnTo>
                      <a:pt x="2520" y="3072"/>
                    </a:lnTo>
                    <a:lnTo>
                      <a:pt x="2520" y="3072"/>
                    </a:lnTo>
                    <a:lnTo>
                      <a:pt x="2528" y="3084"/>
                    </a:lnTo>
                    <a:lnTo>
                      <a:pt x="2534" y="3094"/>
                    </a:lnTo>
                    <a:lnTo>
                      <a:pt x="2550" y="3106"/>
                    </a:lnTo>
                    <a:lnTo>
                      <a:pt x="2570" y="3120"/>
                    </a:lnTo>
                    <a:lnTo>
                      <a:pt x="2580" y="3130"/>
                    </a:lnTo>
                    <a:lnTo>
                      <a:pt x="2594" y="3140"/>
                    </a:lnTo>
                    <a:lnTo>
                      <a:pt x="2594" y="3140"/>
                    </a:lnTo>
                    <a:lnTo>
                      <a:pt x="2606" y="3152"/>
                    </a:lnTo>
                    <a:lnTo>
                      <a:pt x="2618" y="3158"/>
                    </a:lnTo>
                    <a:lnTo>
                      <a:pt x="2628" y="3162"/>
                    </a:lnTo>
                    <a:lnTo>
                      <a:pt x="2638" y="3164"/>
                    </a:lnTo>
                    <a:lnTo>
                      <a:pt x="2648" y="3168"/>
                    </a:lnTo>
                    <a:lnTo>
                      <a:pt x="2658" y="3170"/>
                    </a:lnTo>
                    <a:lnTo>
                      <a:pt x="2668" y="3176"/>
                    </a:lnTo>
                    <a:lnTo>
                      <a:pt x="2680" y="3186"/>
                    </a:lnTo>
                    <a:lnTo>
                      <a:pt x="2680" y="3186"/>
                    </a:lnTo>
                    <a:lnTo>
                      <a:pt x="2694" y="3198"/>
                    </a:lnTo>
                    <a:lnTo>
                      <a:pt x="2714" y="3210"/>
                    </a:lnTo>
                    <a:lnTo>
                      <a:pt x="2736" y="3224"/>
                    </a:lnTo>
                    <a:lnTo>
                      <a:pt x="2762" y="3236"/>
                    </a:lnTo>
                    <a:lnTo>
                      <a:pt x="2814" y="3260"/>
                    </a:lnTo>
                    <a:lnTo>
                      <a:pt x="2862" y="3278"/>
                    </a:lnTo>
                    <a:lnTo>
                      <a:pt x="2862" y="3278"/>
                    </a:lnTo>
                    <a:lnTo>
                      <a:pt x="2880" y="3282"/>
                    </a:lnTo>
                    <a:lnTo>
                      <a:pt x="2894" y="3282"/>
                    </a:lnTo>
                    <a:lnTo>
                      <a:pt x="2906" y="3278"/>
                    </a:lnTo>
                    <a:lnTo>
                      <a:pt x="2916" y="3272"/>
                    </a:lnTo>
                    <a:lnTo>
                      <a:pt x="2926" y="3266"/>
                    </a:lnTo>
                    <a:lnTo>
                      <a:pt x="2938" y="3260"/>
                    </a:lnTo>
                    <a:lnTo>
                      <a:pt x="2950" y="3258"/>
                    </a:lnTo>
                    <a:lnTo>
                      <a:pt x="2968" y="3260"/>
                    </a:lnTo>
                    <a:lnTo>
                      <a:pt x="2968" y="3260"/>
                    </a:lnTo>
                    <a:lnTo>
                      <a:pt x="2984" y="3264"/>
                    </a:lnTo>
                    <a:lnTo>
                      <a:pt x="2996" y="3272"/>
                    </a:lnTo>
                    <a:lnTo>
                      <a:pt x="3006" y="3280"/>
                    </a:lnTo>
                    <a:lnTo>
                      <a:pt x="3014" y="3290"/>
                    </a:lnTo>
                    <a:lnTo>
                      <a:pt x="3032" y="3314"/>
                    </a:lnTo>
                    <a:lnTo>
                      <a:pt x="3042" y="3326"/>
                    </a:lnTo>
                    <a:lnTo>
                      <a:pt x="3054" y="3338"/>
                    </a:lnTo>
                    <a:lnTo>
                      <a:pt x="3054" y="3338"/>
                    </a:lnTo>
                    <a:lnTo>
                      <a:pt x="3072" y="3356"/>
                    </a:lnTo>
                    <a:lnTo>
                      <a:pt x="3086" y="3364"/>
                    </a:lnTo>
                    <a:lnTo>
                      <a:pt x="3094" y="3368"/>
                    </a:lnTo>
                    <a:lnTo>
                      <a:pt x="3104" y="3368"/>
                    </a:lnTo>
                    <a:lnTo>
                      <a:pt x="3104" y="3368"/>
                    </a:lnTo>
                    <a:lnTo>
                      <a:pt x="3116" y="3368"/>
                    </a:lnTo>
                    <a:lnTo>
                      <a:pt x="3124" y="3370"/>
                    </a:lnTo>
                    <a:lnTo>
                      <a:pt x="3140" y="3376"/>
                    </a:lnTo>
                    <a:lnTo>
                      <a:pt x="3140" y="3376"/>
                    </a:lnTo>
                    <a:lnTo>
                      <a:pt x="3146" y="3382"/>
                    </a:lnTo>
                    <a:lnTo>
                      <a:pt x="3150" y="3386"/>
                    </a:lnTo>
                    <a:lnTo>
                      <a:pt x="3152" y="3388"/>
                    </a:lnTo>
                    <a:lnTo>
                      <a:pt x="3160" y="3390"/>
                    </a:lnTo>
                    <a:lnTo>
                      <a:pt x="3160" y="3390"/>
                    </a:lnTo>
                    <a:lnTo>
                      <a:pt x="3174" y="3392"/>
                    </a:lnTo>
                    <a:lnTo>
                      <a:pt x="3186" y="3398"/>
                    </a:lnTo>
                    <a:lnTo>
                      <a:pt x="3196" y="3404"/>
                    </a:lnTo>
                    <a:lnTo>
                      <a:pt x="3204" y="3406"/>
                    </a:lnTo>
                    <a:lnTo>
                      <a:pt x="3204" y="3406"/>
                    </a:lnTo>
                    <a:lnTo>
                      <a:pt x="3204" y="3406"/>
                    </a:lnTo>
                    <a:lnTo>
                      <a:pt x="3204" y="3404"/>
                    </a:lnTo>
                    <a:lnTo>
                      <a:pt x="3202" y="3402"/>
                    </a:lnTo>
                    <a:lnTo>
                      <a:pt x="3202" y="3400"/>
                    </a:lnTo>
                    <a:lnTo>
                      <a:pt x="3210" y="3404"/>
                    </a:lnTo>
                    <a:lnTo>
                      <a:pt x="3210" y="3404"/>
                    </a:lnTo>
                    <a:lnTo>
                      <a:pt x="3212" y="3406"/>
                    </a:lnTo>
                    <a:lnTo>
                      <a:pt x="3218" y="3406"/>
                    </a:lnTo>
                    <a:lnTo>
                      <a:pt x="3226" y="3406"/>
                    </a:lnTo>
                    <a:lnTo>
                      <a:pt x="3234" y="3404"/>
                    </a:lnTo>
                    <a:lnTo>
                      <a:pt x="3236" y="3402"/>
                    </a:lnTo>
                    <a:lnTo>
                      <a:pt x="3234" y="3400"/>
                    </a:lnTo>
                    <a:lnTo>
                      <a:pt x="3234" y="3400"/>
                    </a:lnTo>
                    <a:lnTo>
                      <a:pt x="3230" y="3398"/>
                    </a:lnTo>
                    <a:lnTo>
                      <a:pt x="3230" y="3396"/>
                    </a:lnTo>
                    <a:lnTo>
                      <a:pt x="3230" y="3394"/>
                    </a:lnTo>
                    <a:lnTo>
                      <a:pt x="3232" y="3394"/>
                    </a:lnTo>
                    <a:lnTo>
                      <a:pt x="3232" y="3394"/>
                    </a:lnTo>
                    <a:lnTo>
                      <a:pt x="3236" y="3396"/>
                    </a:lnTo>
                    <a:lnTo>
                      <a:pt x="3238" y="3396"/>
                    </a:lnTo>
                    <a:lnTo>
                      <a:pt x="3240" y="3392"/>
                    </a:lnTo>
                    <a:lnTo>
                      <a:pt x="3240" y="3392"/>
                    </a:lnTo>
                    <a:lnTo>
                      <a:pt x="3242" y="3398"/>
                    </a:lnTo>
                    <a:lnTo>
                      <a:pt x="3242" y="3398"/>
                    </a:lnTo>
                    <a:lnTo>
                      <a:pt x="3248" y="3406"/>
                    </a:lnTo>
                    <a:lnTo>
                      <a:pt x="3252" y="3410"/>
                    </a:lnTo>
                    <a:lnTo>
                      <a:pt x="3254" y="3412"/>
                    </a:lnTo>
                    <a:lnTo>
                      <a:pt x="3252" y="3416"/>
                    </a:lnTo>
                    <a:lnTo>
                      <a:pt x="3252" y="3416"/>
                    </a:lnTo>
                    <a:lnTo>
                      <a:pt x="3250" y="3418"/>
                    </a:lnTo>
                    <a:lnTo>
                      <a:pt x="3250" y="3418"/>
                    </a:lnTo>
                    <a:lnTo>
                      <a:pt x="3246" y="3416"/>
                    </a:lnTo>
                    <a:lnTo>
                      <a:pt x="3244" y="3412"/>
                    </a:lnTo>
                    <a:lnTo>
                      <a:pt x="3242" y="3412"/>
                    </a:lnTo>
                    <a:lnTo>
                      <a:pt x="3240" y="3414"/>
                    </a:lnTo>
                    <a:lnTo>
                      <a:pt x="3240" y="3414"/>
                    </a:lnTo>
                    <a:lnTo>
                      <a:pt x="3238" y="3418"/>
                    </a:lnTo>
                    <a:lnTo>
                      <a:pt x="3242" y="3422"/>
                    </a:lnTo>
                    <a:lnTo>
                      <a:pt x="3246" y="3426"/>
                    </a:lnTo>
                    <a:lnTo>
                      <a:pt x="3252" y="3434"/>
                    </a:lnTo>
                    <a:lnTo>
                      <a:pt x="3252" y="3434"/>
                    </a:lnTo>
                    <a:lnTo>
                      <a:pt x="3258" y="3442"/>
                    </a:lnTo>
                    <a:lnTo>
                      <a:pt x="3266" y="3448"/>
                    </a:lnTo>
                    <a:lnTo>
                      <a:pt x="3274" y="3454"/>
                    </a:lnTo>
                    <a:lnTo>
                      <a:pt x="3278" y="3460"/>
                    </a:lnTo>
                    <a:lnTo>
                      <a:pt x="3282" y="3466"/>
                    </a:lnTo>
                    <a:lnTo>
                      <a:pt x="3282" y="3466"/>
                    </a:lnTo>
                    <a:lnTo>
                      <a:pt x="3288" y="3478"/>
                    </a:lnTo>
                    <a:lnTo>
                      <a:pt x="3294" y="3486"/>
                    </a:lnTo>
                    <a:lnTo>
                      <a:pt x="3304" y="3494"/>
                    </a:lnTo>
                    <a:lnTo>
                      <a:pt x="3316" y="3506"/>
                    </a:lnTo>
                    <a:lnTo>
                      <a:pt x="3316" y="3506"/>
                    </a:lnTo>
                    <a:lnTo>
                      <a:pt x="3318" y="3510"/>
                    </a:lnTo>
                    <a:lnTo>
                      <a:pt x="3318" y="3512"/>
                    </a:lnTo>
                    <a:lnTo>
                      <a:pt x="3314" y="3514"/>
                    </a:lnTo>
                    <a:lnTo>
                      <a:pt x="3310" y="3518"/>
                    </a:lnTo>
                    <a:lnTo>
                      <a:pt x="3310" y="3518"/>
                    </a:lnTo>
                    <a:lnTo>
                      <a:pt x="3310" y="3520"/>
                    </a:lnTo>
                    <a:lnTo>
                      <a:pt x="3310" y="3520"/>
                    </a:lnTo>
                    <a:lnTo>
                      <a:pt x="3316" y="3522"/>
                    </a:lnTo>
                    <a:lnTo>
                      <a:pt x="3318" y="3522"/>
                    </a:lnTo>
                    <a:lnTo>
                      <a:pt x="3318" y="3522"/>
                    </a:lnTo>
                    <a:lnTo>
                      <a:pt x="3318" y="3528"/>
                    </a:lnTo>
                    <a:lnTo>
                      <a:pt x="3318" y="3528"/>
                    </a:lnTo>
                    <a:lnTo>
                      <a:pt x="3318" y="3534"/>
                    </a:lnTo>
                    <a:lnTo>
                      <a:pt x="3316" y="3534"/>
                    </a:lnTo>
                    <a:lnTo>
                      <a:pt x="3314" y="3536"/>
                    </a:lnTo>
                    <a:lnTo>
                      <a:pt x="3312" y="3540"/>
                    </a:lnTo>
                    <a:lnTo>
                      <a:pt x="3312" y="3540"/>
                    </a:lnTo>
                    <a:lnTo>
                      <a:pt x="3312" y="3550"/>
                    </a:lnTo>
                    <a:lnTo>
                      <a:pt x="3314" y="3558"/>
                    </a:lnTo>
                    <a:lnTo>
                      <a:pt x="3318" y="3564"/>
                    </a:lnTo>
                    <a:lnTo>
                      <a:pt x="3322" y="3566"/>
                    </a:lnTo>
                    <a:lnTo>
                      <a:pt x="3322" y="3566"/>
                    </a:lnTo>
                    <a:lnTo>
                      <a:pt x="3330" y="3570"/>
                    </a:lnTo>
                    <a:lnTo>
                      <a:pt x="3334" y="3574"/>
                    </a:lnTo>
                    <a:lnTo>
                      <a:pt x="3338" y="3578"/>
                    </a:lnTo>
                    <a:lnTo>
                      <a:pt x="3338" y="3578"/>
                    </a:lnTo>
                    <a:lnTo>
                      <a:pt x="3340" y="3582"/>
                    </a:lnTo>
                    <a:lnTo>
                      <a:pt x="3342" y="3580"/>
                    </a:lnTo>
                    <a:lnTo>
                      <a:pt x="3348" y="3574"/>
                    </a:lnTo>
                    <a:lnTo>
                      <a:pt x="3348" y="3574"/>
                    </a:lnTo>
                    <a:lnTo>
                      <a:pt x="3350" y="3572"/>
                    </a:lnTo>
                    <a:lnTo>
                      <a:pt x="3350" y="3570"/>
                    </a:lnTo>
                    <a:lnTo>
                      <a:pt x="3348" y="3566"/>
                    </a:lnTo>
                    <a:lnTo>
                      <a:pt x="3338" y="3558"/>
                    </a:lnTo>
                    <a:lnTo>
                      <a:pt x="3338" y="3558"/>
                    </a:lnTo>
                    <a:lnTo>
                      <a:pt x="3336" y="3554"/>
                    </a:lnTo>
                    <a:lnTo>
                      <a:pt x="3336" y="3552"/>
                    </a:lnTo>
                    <a:lnTo>
                      <a:pt x="3336" y="3550"/>
                    </a:lnTo>
                    <a:lnTo>
                      <a:pt x="3338" y="3552"/>
                    </a:lnTo>
                    <a:lnTo>
                      <a:pt x="3338" y="3552"/>
                    </a:lnTo>
                    <a:lnTo>
                      <a:pt x="3342" y="3554"/>
                    </a:lnTo>
                    <a:lnTo>
                      <a:pt x="3348" y="3558"/>
                    </a:lnTo>
                    <a:lnTo>
                      <a:pt x="3354" y="3562"/>
                    </a:lnTo>
                    <a:lnTo>
                      <a:pt x="3358" y="3566"/>
                    </a:lnTo>
                    <a:lnTo>
                      <a:pt x="3358" y="3566"/>
                    </a:lnTo>
                    <a:lnTo>
                      <a:pt x="3358" y="3576"/>
                    </a:lnTo>
                    <a:lnTo>
                      <a:pt x="3360" y="3578"/>
                    </a:lnTo>
                    <a:lnTo>
                      <a:pt x="3362" y="3582"/>
                    </a:lnTo>
                    <a:lnTo>
                      <a:pt x="3362" y="3582"/>
                    </a:lnTo>
                    <a:lnTo>
                      <a:pt x="3366" y="3584"/>
                    </a:lnTo>
                    <a:lnTo>
                      <a:pt x="3368" y="3586"/>
                    </a:lnTo>
                    <a:lnTo>
                      <a:pt x="3374" y="3586"/>
                    </a:lnTo>
                    <a:lnTo>
                      <a:pt x="3384" y="3592"/>
                    </a:lnTo>
                    <a:lnTo>
                      <a:pt x="3384" y="3592"/>
                    </a:lnTo>
                    <a:lnTo>
                      <a:pt x="3398" y="3604"/>
                    </a:lnTo>
                    <a:lnTo>
                      <a:pt x="3402" y="3608"/>
                    </a:lnTo>
                    <a:lnTo>
                      <a:pt x="3402" y="3612"/>
                    </a:lnTo>
                    <a:lnTo>
                      <a:pt x="3402" y="3612"/>
                    </a:lnTo>
                    <a:lnTo>
                      <a:pt x="3402" y="3620"/>
                    </a:lnTo>
                    <a:lnTo>
                      <a:pt x="3400" y="3624"/>
                    </a:lnTo>
                    <a:lnTo>
                      <a:pt x="3398" y="3626"/>
                    </a:lnTo>
                    <a:lnTo>
                      <a:pt x="3398" y="3626"/>
                    </a:lnTo>
                    <a:lnTo>
                      <a:pt x="3398" y="3628"/>
                    </a:lnTo>
                    <a:lnTo>
                      <a:pt x="3396" y="3630"/>
                    </a:lnTo>
                    <a:lnTo>
                      <a:pt x="3400" y="3634"/>
                    </a:lnTo>
                    <a:lnTo>
                      <a:pt x="3404" y="3636"/>
                    </a:lnTo>
                    <a:lnTo>
                      <a:pt x="3408" y="3638"/>
                    </a:lnTo>
                    <a:lnTo>
                      <a:pt x="3408" y="3638"/>
                    </a:lnTo>
                    <a:lnTo>
                      <a:pt x="3410" y="3640"/>
                    </a:lnTo>
                    <a:lnTo>
                      <a:pt x="3414" y="3640"/>
                    </a:lnTo>
                    <a:lnTo>
                      <a:pt x="3414" y="3642"/>
                    </a:lnTo>
                    <a:lnTo>
                      <a:pt x="3416" y="3640"/>
                    </a:lnTo>
                    <a:lnTo>
                      <a:pt x="3416" y="3640"/>
                    </a:lnTo>
                    <a:lnTo>
                      <a:pt x="3416" y="3636"/>
                    </a:lnTo>
                    <a:lnTo>
                      <a:pt x="3414" y="3634"/>
                    </a:lnTo>
                    <a:lnTo>
                      <a:pt x="3410" y="3630"/>
                    </a:lnTo>
                    <a:lnTo>
                      <a:pt x="3406" y="3626"/>
                    </a:lnTo>
                    <a:lnTo>
                      <a:pt x="3408" y="3626"/>
                    </a:lnTo>
                    <a:lnTo>
                      <a:pt x="3410" y="3624"/>
                    </a:lnTo>
                    <a:lnTo>
                      <a:pt x="3410" y="3624"/>
                    </a:lnTo>
                    <a:lnTo>
                      <a:pt x="3414" y="3622"/>
                    </a:lnTo>
                    <a:lnTo>
                      <a:pt x="3414" y="3624"/>
                    </a:lnTo>
                    <a:lnTo>
                      <a:pt x="3416" y="3628"/>
                    </a:lnTo>
                    <a:lnTo>
                      <a:pt x="3418" y="3630"/>
                    </a:lnTo>
                    <a:lnTo>
                      <a:pt x="3418" y="3630"/>
                    </a:lnTo>
                    <a:lnTo>
                      <a:pt x="3420" y="3630"/>
                    </a:lnTo>
                    <a:lnTo>
                      <a:pt x="3422" y="3632"/>
                    </a:lnTo>
                    <a:lnTo>
                      <a:pt x="3422" y="3636"/>
                    </a:lnTo>
                    <a:lnTo>
                      <a:pt x="3422" y="3642"/>
                    </a:lnTo>
                    <a:lnTo>
                      <a:pt x="3422" y="3646"/>
                    </a:lnTo>
                    <a:lnTo>
                      <a:pt x="3422" y="3646"/>
                    </a:lnTo>
                    <a:lnTo>
                      <a:pt x="3428" y="3654"/>
                    </a:lnTo>
                    <a:lnTo>
                      <a:pt x="3430" y="3656"/>
                    </a:lnTo>
                    <a:lnTo>
                      <a:pt x="3432" y="3656"/>
                    </a:lnTo>
                    <a:lnTo>
                      <a:pt x="3432" y="3656"/>
                    </a:lnTo>
                    <a:lnTo>
                      <a:pt x="3434" y="3648"/>
                    </a:lnTo>
                    <a:lnTo>
                      <a:pt x="3436" y="3646"/>
                    </a:lnTo>
                    <a:lnTo>
                      <a:pt x="3440" y="3644"/>
                    </a:lnTo>
                    <a:lnTo>
                      <a:pt x="3440" y="3644"/>
                    </a:lnTo>
                    <a:lnTo>
                      <a:pt x="3452" y="3646"/>
                    </a:lnTo>
                    <a:lnTo>
                      <a:pt x="3464" y="3650"/>
                    </a:lnTo>
                    <a:lnTo>
                      <a:pt x="3472" y="3652"/>
                    </a:lnTo>
                    <a:lnTo>
                      <a:pt x="3476" y="3654"/>
                    </a:lnTo>
                    <a:lnTo>
                      <a:pt x="3476" y="3654"/>
                    </a:lnTo>
                    <a:lnTo>
                      <a:pt x="3478" y="3652"/>
                    </a:lnTo>
                    <a:lnTo>
                      <a:pt x="3480" y="3654"/>
                    </a:lnTo>
                    <a:lnTo>
                      <a:pt x="3482" y="3662"/>
                    </a:lnTo>
                    <a:lnTo>
                      <a:pt x="3482" y="3662"/>
                    </a:lnTo>
                    <a:lnTo>
                      <a:pt x="3484" y="3666"/>
                    </a:lnTo>
                    <a:lnTo>
                      <a:pt x="3484" y="3670"/>
                    </a:lnTo>
                    <a:lnTo>
                      <a:pt x="3486" y="3672"/>
                    </a:lnTo>
                    <a:lnTo>
                      <a:pt x="3490" y="3676"/>
                    </a:lnTo>
                    <a:lnTo>
                      <a:pt x="3490" y="3676"/>
                    </a:lnTo>
                    <a:lnTo>
                      <a:pt x="3496" y="3678"/>
                    </a:lnTo>
                    <a:lnTo>
                      <a:pt x="3498" y="3678"/>
                    </a:lnTo>
                    <a:lnTo>
                      <a:pt x="3498" y="3674"/>
                    </a:lnTo>
                    <a:lnTo>
                      <a:pt x="3498" y="3674"/>
                    </a:lnTo>
                    <a:lnTo>
                      <a:pt x="3500" y="3668"/>
                    </a:lnTo>
                    <a:lnTo>
                      <a:pt x="3502" y="3666"/>
                    </a:lnTo>
                    <a:lnTo>
                      <a:pt x="3504" y="3666"/>
                    </a:lnTo>
                    <a:lnTo>
                      <a:pt x="3504" y="3668"/>
                    </a:lnTo>
                    <a:lnTo>
                      <a:pt x="3504" y="3668"/>
                    </a:lnTo>
                    <a:lnTo>
                      <a:pt x="3504" y="3672"/>
                    </a:lnTo>
                    <a:lnTo>
                      <a:pt x="3508" y="3680"/>
                    </a:lnTo>
                    <a:lnTo>
                      <a:pt x="3510" y="3686"/>
                    </a:lnTo>
                    <a:lnTo>
                      <a:pt x="3510" y="3694"/>
                    </a:lnTo>
                    <a:lnTo>
                      <a:pt x="3510" y="3694"/>
                    </a:lnTo>
                    <a:lnTo>
                      <a:pt x="3510" y="3696"/>
                    </a:lnTo>
                    <a:lnTo>
                      <a:pt x="3510" y="3698"/>
                    </a:lnTo>
                    <a:lnTo>
                      <a:pt x="3516" y="3698"/>
                    </a:lnTo>
                    <a:lnTo>
                      <a:pt x="3528" y="3696"/>
                    </a:lnTo>
                    <a:lnTo>
                      <a:pt x="3528" y="3696"/>
                    </a:lnTo>
                    <a:lnTo>
                      <a:pt x="3530" y="3696"/>
                    </a:lnTo>
                    <a:lnTo>
                      <a:pt x="3532" y="3696"/>
                    </a:lnTo>
                    <a:lnTo>
                      <a:pt x="3532" y="3692"/>
                    </a:lnTo>
                    <a:lnTo>
                      <a:pt x="3532" y="3690"/>
                    </a:lnTo>
                    <a:lnTo>
                      <a:pt x="3538" y="3688"/>
                    </a:lnTo>
                    <a:lnTo>
                      <a:pt x="3538" y="3688"/>
                    </a:lnTo>
                    <a:lnTo>
                      <a:pt x="3544" y="3688"/>
                    </a:lnTo>
                    <a:lnTo>
                      <a:pt x="3546" y="3686"/>
                    </a:lnTo>
                    <a:lnTo>
                      <a:pt x="3548" y="3684"/>
                    </a:lnTo>
                    <a:lnTo>
                      <a:pt x="3546" y="3680"/>
                    </a:lnTo>
                    <a:lnTo>
                      <a:pt x="3542" y="3672"/>
                    </a:lnTo>
                    <a:lnTo>
                      <a:pt x="3542" y="3672"/>
                    </a:lnTo>
                    <a:lnTo>
                      <a:pt x="3536" y="3664"/>
                    </a:lnTo>
                    <a:lnTo>
                      <a:pt x="3534" y="3660"/>
                    </a:lnTo>
                    <a:lnTo>
                      <a:pt x="3534" y="3658"/>
                    </a:lnTo>
                    <a:lnTo>
                      <a:pt x="3532" y="3658"/>
                    </a:lnTo>
                    <a:lnTo>
                      <a:pt x="3532" y="3658"/>
                    </a:lnTo>
                    <a:lnTo>
                      <a:pt x="3530" y="3658"/>
                    </a:lnTo>
                    <a:lnTo>
                      <a:pt x="3528" y="3656"/>
                    </a:lnTo>
                    <a:lnTo>
                      <a:pt x="3526" y="3652"/>
                    </a:lnTo>
                    <a:lnTo>
                      <a:pt x="3528" y="3648"/>
                    </a:lnTo>
                    <a:lnTo>
                      <a:pt x="3530" y="3646"/>
                    </a:lnTo>
                    <a:lnTo>
                      <a:pt x="3532" y="3646"/>
                    </a:lnTo>
                    <a:lnTo>
                      <a:pt x="3532" y="3646"/>
                    </a:lnTo>
                    <a:lnTo>
                      <a:pt x="3538" y="3644"/>
                    </a:lnTo>
                    <a:lnTo>
                      <a:pt x="3544" y="3642"/>
                    </a:lnTo>
                    <a:lnTo>
                      <a:pt x="3550" y="3636"/>
                    </a:lnTo>
                    <a:lnTo>
                      <a:pt x="3556" y="3628"/>
                    </a:lnTo>
                    <a:lnTo>
                      <a:pt x="3556" y="3628"/>
                    </a:lnTo>
                    <a:lnTo>
                      <a:pt x="3558" y="3624"/>
                    </a:lnTo>
                    <a:lnTo>
                      <a:pt x="3558" y="3622"/>
                    </a:lnTo>
                    <a:lnTo>
                      <a:pt x="3558" y="3618"/>
                    </a:lnTo>
                    <a:lnTo>
                      <a:pt x="3562" y="3616"/>
                    </a:lnTo>
                    <a:lnTo>
                      <a:pt x="3562" y="3616"/>
                    </a:lnTo>
                    <a:lnTo>
                      <a:pt x="3566" y="3614"/>
                    </a:lnTo>
                    <a:lnTo>
                      <a:pt x="3568" y="3612"/>
                    </a:lnTo>
                    <a:lnTo>
                      <a:pt x="3570" y="3610"/>
                    </a:lnTo>
                    <a:lnTo>
                      <a:pt x="3576" y="3610"/>
                    </a:lnTo>
                    <a:lnTo>
                      <a:pt x="3576" y="3610"/>
                    </a:lnTo>
                    <a:lnTo>
                      <a:pt x="3586" y="3612"/>
                    </a:lnTo>
                    <a:lnTo>
                      <a:pt x="3598" y="3620"/>
                    </a:lnTo>
                    <a:lnTo>
                      <a:pt x="3606" y="3626"/>
                    </a:lnTo>
                    <a:lnTo>
                      <a:pt x="3608" y="3630"/>
                    </a:lnTo>
                    <a:lnTo>
                      <a:pt x="3608" y="3632"/>
                    </a:lnTo>
                    <a:lnTo>
                      <a:pt x="3608" y="3632"/>
                    </a:lnTo>
                    <a:lnTo>
                      <a:pt x="3606" y="3636"/>
                    </a:lnTo>
                    <a:lnTo>
                      <a:pt x="3608" y="3638"/>
                    </a:lnTo>
                    <a:lnTo>
                      <a:pt x="3610" y="3640"/>
                    </a:lnTo>
                    <a:lnTo>
                      <a:pt x="3612" y="3640"/>
                    </a:lnTo>
                    <a:lnTo>
                      <a:pt x="3612" y="3640"/>
                    </a:lnTo>
                    <a:lnTo>
                      <a:pt x="3616" y="3638"/>
                    </a:lnTo>
                    <a:lnTo>
                      <a:pt x="3616" y="3638"/>
                    </a:lnTo>
                    <a:lnTo>
                      <a:pt x="3618" y="3638"/>
                    </a:lnTo>
                    <a:lnTo>
                      <a:pt x="3620" y="3638"/>
                    </a:lnTo>
                    <a:lnTo>
                      <a:pt x="3620" y="3638"/>
                    </a:lnTo>
                    <a:lnTo>
                      <a:pt x="3622" y="3638"/>
                    </a:lnTo>
                    <a:lnTo>
                      <a:pt x="3620" y="3640"/>
                    </a:lnTo>
                    <a:lnTo>
                      <a:pt x="3618" y="3648"/>
                    </a:lnTo>
                    <a:lnTo>
                      <a:pt x="3614" y="3658"/>
                    </a:lnTo>
                    <a:lnTo>
                      <a:pt x="3612" y="3662"/>
                    </a:lnTo>
                    <a:lnTo>
                      <a:pt x="3614" y="3666"/>
                    </a:lnTo>
                    <a:lnTo>
                      <a:pt x="3614" y="3666"/>
                    </a:lnTo>
                    <a:lnTo>
                      <a:pt x="3622" y="3682"/>
                    </a:lnTo>
                    <a:lnTo>
                      <a:pt x="3626" y="3690"/>
                    </a:lnTo>
                    <a:lnTo>
                      <a:pt x="3632" y="3696"/>
                    </a:lnTo>
                    <a:lnTo>
                      <a:pt x="3632" y="3696"/>
                    </a:lnTo>
                    <a:lnTo>
                      <a:pt x="3636" y="3700"/>
                    </a:lnTo>
                    <a:lnTo>
                      <a:pt x="3638" y="3702"/>
                    </a:lnTo>
                    <a:lnTo>
                      <a:pt x="3640" y="3704"/>
                    </a:lnTo>
                    <a:lnTo>
                      <a:pt x="3640" y="3708"/>
                    </a:lnTo>
                    <a:lnTo>
                      <a:pt x="3672" y="3654"/>
                    </a:lnTo>
                    <a:lnTo>
                      <a:pt x="3672" y="3654"/>
                    </a:lnTo>
                    <a:lnTo>
                      <a:pt x="3654" y="3626"/>
                    </a:lnTo>
                    <a:lnTo>
                      <a:pt x="3654" y="3626"/>
                    </a:lnTo>
                    <a:close/>
                    <a:moveTo>
                      <a:pt x="3590" y="1870"/>
                    </a:moveTo>
                    <a:lnTo>
                      <a:pt x="3590" y="1870"/>
                    </a:lnTo>
                    <a:lnTo>
                      <a:pt x="3570" y="1886"/>
                    </a:lnTo>
                    <a:lnTo>
                      <a:pt x="3558" y="1894"/>
                    </a:lnTo>
                    <a:lnTo>
                      <a:pt x="3546" y="1900"/>
                    </a:lnTo>
                    <a:lnTo>
                      <a:pt x="3546" y="1900"/>
                    </a:lnTo>
                    <a:lnTo>
                      <a:pt x="3536" y="1904"/>
                    </a:lnTo>
                    <a:lnTo>
                      <a:pt x="3524" y="1910"/>
                    </a:lnTo>
                    <a:lnTo>
                      <a:pt x="3508" y="1920"/>
                    </a:lnTo>
                    <a:lnTo>
                      <a:pt x="3488" y="1932"/>
                    </a:lnTo>
                    <a:lnTo>
                      <a:pt x="3488" y="1932"/>
                    </a:lnTo>
                    <a:lnTo>
                      <a:pt x="3466" y="1938"/>
                    </a:lnTo>
                    <a:lnTo>
                      <a:pt x="3448" y="1942"/>
                    </a:lnTo>
                    <a:lnTo>
                      <a:pt x="3434" y="1942"/>
                    </a:lnTo>
                    <a:lnTo>
                      <a:pt x="3426" y="1940"/>
                    </a:lnTo>
                    <a:lnTo>
                      <a:pt x="3426" y="1940"/>
                    </a:lnTo>
                    <a:lnTo>
                      <a:pt x="3424" y="1938"/>
                    </a:lnTo>
                    <a:lnTo>
                      <a:pt x="3424" y="1938"/>
                    </a:lnTo>
                    <a:lnTo>
                      <a:pt x="3430" y="1936"/>
                    </a:lnTo>
                    <a:lnTo>
                      <a:pt x="3434" y="1936"/>
                    </a:lnTo>
                    <a:lnTo>
                      <a:pt x="3434" y="1934"/>
                    </a:lnTo>
                    <a:lnTo>
                      <a:pt x="3434" y="1934"/>
                    </a:lnTo>
                    <a:lnTo>
                      <a:pt x="3434" y="1934"/>
                    </a:lnTo>
                    <a:lnTo>
                      <a:pt x="3426" y="1932"/>
                    </a:lnTo>
                    <a:lnTo>
                      <a:pt x="3418" y="1930"/>
                    </a:lnTo>
                    <a:lnTo>
                      <a:pt x="3410" y="1930"/>
                    </a:lnTo>
                    <a:lnTo>
                      <a:pt x="3408" y="1928"/>
                    </a:lnTo>
                    <a:lnTo>
                      <a:pt x="3406" y="1926"/>
                    </a:lnTo>
                    <a:lnTo>
                      <a:pt x="3406" y="1926"/>
                    </a:lnTo>
                    <a:lnTo>
                      <a:pt x="3408" y="1922"/>
                    </a:lnTo>
                    <a:lnTo>
                      <a:pt x="3410" y="1916"/>
                    </a:lnTo>
                    <a:lnTo>
                      <a:pt x="3414" y="1910"/>
                    </a:lnTo>
                    <a:lnTo>
                      <a:pt x="3416" y="1900"/>
                    </a:lnTo>
                    <a:lnTo>
                      <a:pt x="3416" y="1900"/>
                    </a:lnTo>
                    <a:lnTo>
                      <a:pt x="3420" y="1892"/>
                    </a:lnTo>
                    <a:lnTo>
                      <a:pt x="3422" y="1890"/>
                    </a:lnTo>
                    <a:lnTo>
                      <a:pt x="3426" y="1886"/>
                    </a:lnTo>
                    <a:lnTo>
                      <a:pt x="3430" y="1880"/>
                    </a:lnTo>
                    <a:lnTo>
                      <a:pt x="3430" y="1880"/>
                    </a:lnTo>
                    <a:lnTo>
                      <a:pt x="3434" y="1872"/>
                    </a:lnTo>
                    <a:lnTo>
                      <a:pt x="3436" y="1870"/>
                    </a:lnTo>
                    <a:lnTo>
                      <a:pt x="3438" y="1872"/>
                    </a:lnTo>
                    <a:lnTo>
                      <a:pt x="3440" y="1880"/>
                    </a:lnTo>
                    <a:lnTo>
                      <a:pt x="3440" y="1880"/>
                    </a:lnTo>
                    <a:lnTo>
                      <a:pt x="3446" y="1882"/>
                    </a:lnTo>
                    <a:lnTo>
                      <a:pt x="3448" y="1884"/>
                    </a:lnTo>
                    <a:lnTo>
                      <a:pt x="3450" y="1886"/>
                    </a:lnTo>
                    <a:lnTo>
                      <a:pt x="3448" y="1888"/>
                    </a:lnTo>
                    <a:lnTo>
                      <a:pt x="3442" y="1892"/>
                    </a:lnTo>
                    <a:lnTo>
                      <a:pt x="3432" y="1894"/>
                    </a:lnTo>
                    <a:lnTo>
                      <a:pt x="3432" y="1894"/>
                    </a:lnTo>
                    <a:lnTo>
                      <a:pt x="3426" y="1894"/>
                    </a:lnTo>
                    <a:lnTo>
                      <a:pt x="3424" y="1896"/>
                    </a:lnTo>
                    <a:lnTo>
                      <a:pt x="3422" y="1898"/>
                    </a:lnTo>
                    <a:lnTo>
                      <a:pt x="3422" y="1902"/>
                    </a:lnTo>
                    <a:lnTo>
                      <a:pt x="3422" y="1904"/>
                    </a:lnTo>
                    <a:lnTo>
                      <a:pt x="3424" y="1906"/>
                    </a:lnTo>
                    <a:lnTo>
                      <a:pt x="3428" y="1908"/>
                    </a:lnTo>
                    <a:lnTo>
                      <a:pt x="3432" y="1908"/>
                    </a:lnTo>
                    <a:lnTo>
                      <a:pt x="3432" y="1908"/>
                    </a:lnTo>
                    <a:lnTo>
                      <a:pt x="3438" y="1908"/>
                    </a:lnTo>
                    <a:lnTo>
                      <a:pt x="3442" y="1910"/>
                    </a:lnTo>
                    <a:lnTo>
                      <a:pt x="3444" y="1912"/>
                    </a:lnTo>
                    <a:lnTo>
                      <a:pt x="3446" y="1910"/>
                    </a:lnTo>
                    <a:lnTo>
                      <a:pt x="3446" y="1910"/>
                    </a:lnTo>
                    <a:lnTo>
                      <a:pt x="3450" y="1904"/>
                    </a:lnTo>
                    <a:lnTo>
                      <a:pt x="3456" y="1900"/>
                    </a:lnTo>
                    <a:lnTo>
                      <a:pt x="3466" y="1896"/>
                    </a:lnTo>
                    <a:lnTo>
                      <a:pt x="3466" y="1896"/>
                    </a:lnTo>
                    <a:lnTo>
                      <a:pt x="3470" y="1892"/>
                    </a:lnTo>
                    <a:lnTo>
                      <a:pt x="3474" y="1888"/>
                    </a:lnTo>
                    <a:lnTo>
                      <a:pt x="3482" y="1880"/>
                    </a:lnTo>
                    <a:lnTo>
                      <a:pt x="3488" y="1876"/>
                    </a:lnTo>
                    <a:lnTo>
                      <a:pt x="3496" y="1874"/>
                    </a:lnTo>
                    <a:lnTo>
                      <a:pt x="3504" y="1874"/>
                    </a:lnTo>
                    <a:lnTo>
                      <a:pt x="3518" y="1876"/>
                    </a:lnTo>
                    <a:lnTo>
                      <a:pt x="3518" y="1876"/>
                    </a:lnTo>
                    <a:lnTo>
                      <a:pt x="3534" y="1880"/>
                    </a:lnTo>
                    <a:lnTo>
                      <a:pt x="3538" y="1880"/>
                    </a:lnTo>
                    <a:lnTo>
                      <a:pt x="3536" y="1878"/>
                    </a:lnTo>
                    <a:lnTo>
                      <a:pt x="3532" y="1876"/>
                    </a:lnTo>
                    <a:lnTo>
                      <a:pt x="3532" y="1872"/>
                    </a:lnTo>
                    <a:lnTo>
                      <a:pt x="3532" y="1870"/>
                    </a:lnTo>
                    <a:lnTo>
                      <a:pt x="3532" y="1870"/>
                    </a:lnTo>
                    <a:lnTo>
                      <a:pt x="3536" y="1866"/>
                    </a:lnTo>
                    <a:lnTo>
                      <a:pt x="3540" y="1864"/>
                    </a:lnTo>
                    <a:lnTo>
                      <a:pt x="3560" y="1862"/>
                    </a:lnTo>
                    <a:lnTo>
                      <a:pt x="3560" y="1862"/>
                    </a:lnTo>
                    <a:lnTo>
                      <a:pt x="3580" y="1860"/>
                    </a:lnTo>
                    <a:lnTo>
                      <a:pt x="3584" y="1860"/>
                    </a:lnTo>
                    <a:lnTo>
                      <a:pt x="3586" y="1858"/>
                    </a:lnTo>
                    <a:lnTo>
                      <a:pt x="3586" y="1858"/>
                    </a:lnTo>
                    <a:lnTo>
                      <a:pt x="3586" y="1854"/>
                    </a:lnTo>
                    <a:lnTo>
                      <a:pt x="3586" y="1852"/>
                    </a:lnTo>
                    <a:lnTo>
                      <a:pt x="3588" y="1850"/>
                    </a:lnTo>
                    <a:lnTo>
                      <a:pt x="3588" y="1850"/>
                    </a:lnTo>
                    <a:lnTo>
                      <a:pt x="3590" y="1850"/>
                    </a:lnTo>
                    <a:lnTo>
                      <a:pt x="3592" y="1852"/>
                    </a:lnTo>
                    <a:lnTo>
                      <a:pt x="3594" y="1858"/>
                    </a:lnTo>
                    <a:lnTo>
                      <a:pt x="3592" y="1864"/>
                    </a:lnTo>
                    <a:lnTo>
                      <a:pt x="3590" y="1870"/>
                    </a:lnTo>
                    <a:lnTo>
                      <a:pt x="3590" y="1870"/>
                    </a:lnTo>
                    <a:close/>
                    <a:moveTo>
                      <a:pt x="3578" y="1812"/>
                    </a:moveTo>
                    <a:lnTo>
                      <a:pt x="3578" y="1812"/>
                    </a:lnTo>
                    <a:lnTo>
                      <a:pt x="3586" y="1806"/>
                    </a:lnTo>
                    <a:lnTo>
                      <a:pt x="3596" y="1804"/>
                    </a:lnTo>
                    <a:lnTo>
                      <a:pt x="3624" y="1798"/>
                    </a:lnTo>
                    <a:lnTo>
                      <a:pt x="3624" y="1798"/>
                    </a:lnTo>
                    <a:lnTo>
                      <a:pt x="3636" y="1796"/>
                    </a:lnTo>
                    <a:lnTo>
                      <a:pt x="3642" y="1794"/>
                    </a:lnTo>
                    <a:lnTo>
                      <a:pt x="3656" y="1802"/>
                    </a:lnTo>
                    <a:lnTo>
                      <a:pt x="3656" y="1802"/>
                    </a:lnTo>
                    <a:lnTo>
                      <a:pt x="3662" y="1804"/>
                    </a:lnTo>
                    <a:lnTo>
                      <a:pt x="3664" y="1804"/>
                    </a:lnTo>
                    <a:lnTo>
                      <a:pt x="3668" y="1804"/>
                    </a:lnTo>
                    <a:lnTo>
                      <a:pt x="3668" y="1802"/>
                    </a:lnTo>
                    <a:lnTo>
                      <a:pt x="3672" y="1794"/>
                    </a:lnTo>
                    <a:lnTo>
                      <a:pt x="3674" y="1790"/>
                    </a:lnTo>
                    <a:lnTo>
                      <a:pt x="3678" y="1788"/>
                    </a:lnTo>
                    <a:lnTo>
                      <a:pt x="3678" y="1788"/>
                    </a:lnTo>
                    <a:lnTo>
                      <a:pt x="3686" y="1782"/>
                    </a:lnTo>
                    <a:lnTo>
                      <a:pt x="3696" y="1778"/>
                    </a:lnTo>
                    <a:lnTo>
                      <a:pt x="3706" y="1776"/>
                    </a:lnTo>
                    <a:lnTo>
                      <a:pt x="3716" y="1770"/>
                    </a:lnTo>
                    <a:lnTo>
                      <a:pt x="3716" y="1770"/>
                    </a:lnTo>
                    <a:lnTo>
                      <a:pt x="3714" y="1774"/>
                    </a:lnTo>
                    <a:lnTo>
                      <a:pt x="3712" y="1778"/>
                    </a:lnTo>
                    <a:lnTo>
                      <a:pt x="3708" y="1782"/>
                    </a:lnTo>
                    <a:lnTo>
                      <a:pt x="3702" y="1784"/>
                    </a:lnTo>
                    <a:lnTo>
                      <a:pt x="3702" y="1784"/>
                    </a:lnTo>
                    <a:lnTo>
                      <a:pt x="3698" y="1786"/>
                    </a:lnTo>
                    <a:lnTo>
                      <a:pt x="3694" y="1790"/>
                    </a:lnTo>
                    <a:lnTo>
                      <a:pt x="3696" y="1794"/>
                    </a:lnTo>
                    <a:lnTo>
                      <a:pt x="3698" y="1798"/>
                    </a:lnTo>
                    <a:lnTo>
                      <a:pt x="3698" y="1798"/>
                    </a:lnTo>
                    <a:lnTo>
                      <a:pt x="3702" y="1800"/>
                    </a:lnTo>
                    <a:lnTo>
                      <a:pt x="3702" y="1802"/>
                    </a:lnTo>
                    <a:lnTo>
                      <a:pt x="3700" y="1806"/>
                    </a:lnTo>
                    <a:lnTo>
                      <a:pt x="3700" y="1814"/>
                    </a:lnTo>
                    <a:lnTo>
                      <a:pt x="3700" y="1814"/>
                    </a:lnTo>
                    <a:lnTo>
                      <a:pt x="3700" y="1820"/>
                    </a:lnTo>
                    <a:lnTo>
                      <a:pt x="3696" y="1822"/>
                    </a:lnTo>
                    <a:lnTo>
                      <a:pt x="3690" y="1826"/>
                    </a:lnTo>
                    <a:lnTo>
                      <a:pt x="3684" y="1830"/>
                    </a:lnTo>
                    <a:lnTo>
                      <a:pt x="3684" y="1830"/>
                    </a:lnTo>
                    <a:lnTo>
                      <a:pt x="3680" y="1834"/>
                    </a:lnTo>
                    <a:lnTo>
                      <a:pt x="3676" y="1836"/>
                    </a:lnTo>
                    <a:lnTo>
                      <a:pt x="3662" y="1838"/>
                    </a:lnTo>
                    <a:lnTo>
                      <a:pt x="3648" y="1838"/>
                    </a:lnTo>
                    <a:lnTo>
                      <a:pt x="3638" y="1834"/>
                    </a:lnTo>
                    <a:lnTo>
                      <a:pt x="3638" y="1834"/>
                    </a:lnTo>
                    <a:lnTo>
                      <a:pt x="3628" y="1832"/>
                    </a:lnTo>
                    <a:lnTo>
                      <a:pt x="3616" y="1830"/>
                    </a:lnTo>
                    <a:lnTo>
                      <a:pt x="3604" y="1832"/>
                    </a:lnTo>
                    <a:lnTo>
                      <a:pt x="3594" y="1834"/>
                    </a:lnTo>
                    <a:lnTo>
                      <a:pt x="3594" y="1834"/>
                    </a:lnTo>
                    <a:lnTo>
                      <a:pt x="3588" y="1838"/>
                    </a:lnTo>
                    <a:lnTo>
                      <a:pt x="3582" y="1840"/>
                    </a:lnTo>
                    <a:lnTo>
                      <a:pt x="3574" y="1842"/>
                    </a:lnTo>
                    <a:lnTo>
                      <a:pt x="3574" y="1842"/>
                    </a:lnTo>
                    <a:lnTo>
                      <a:pt x="3568" y="1842"/>
                    </a:lnTo>
                    <a:lnTo>
                      <a:pt x="3562" y="1842"/>
                    </a:lnTo>
                    <a:lnTo>
                      <a:pt x="3560" y="1840"/>
                    </a:lnTo>
                    <a:lnTo>
                      <a:pt x="3558" y="1838"/>
                    </a:lnTo>
                    <a:lnTo>
                      <a:pt x="3558" y="1834"/>
                    </a:lnTo>
                    <a:lnTo>
                      <a:pt x="3560" y="1828"/>
                    </a:lnTo>
                    <a:lnTo>
                      <a:pt x="3560" y="1828"/>
                    </a:lnTo>
                    <a:lnTo>
                      <a:pt x="3564" y="1820"/>
                    </a:lnTo>
                    <a:lnTo>
                      <a:pt x="3570" y="1818"/>
                    </a:lnTo>
                    <a:lnTo>
                      <a:pt x="3574" y="1816"/>
                    </a:lnTo>
                    <a:lnTo>
                      <a:pt x="3578" y="1812"/>
                    </a:lnTo>
                    <a:lnTo>
                      <a:pt x="3578" y="1812"/>
                    </a:lnTo>
                    <a:close/>
                    <a:moveTo>
                      <a:pt x="3092" y="1606"/>
                    </a:moveTo>
                    <a:lnTo>
                      <a:pt x="3092" y="1606"/>
                    </a:lnTo>
                    <a:lnTo>
                      <a:pt x="3104" y="1594"/>
                    </a:lnTo>
                    <a:lnTo>
                      <a:pt x="3118" y="1586"/>
                    </a:lnTo>
                    <a:lnTo>
                      <a:pt x="3158" y="1566"/>
                    </a:lnTo>
                    <a:lnTo>
                      <a:pt x="3158" y="1566"/>
                    </a:lnTo>
                    <a:lnTo>
                      <a:pt x="3164" y="1564"/>
                    </a:lnTo>
                    <a:lnTo>
                      <a:pt x="3164" y="1564"/>
                    </a:lnTo>
                    <a:lnTo>
                      <a:pt x="3168" y="1560"/>
                    </a:lnTo>
                    <a:lnTo>
                      <a:pt x="3172" y="1556"/>
                    </a:lnTo>
                    <a:lnTo>
                      <a:pt x="3176" y="1544"/>
                    </a:lnTo>
                    <a:lnTo>
                      <a:pt x="3176" y="1544"/>
                    </a:lnTo>
                    <a:lnTo>
                      <a:pt x="3180" y="1538"/>
                    </a:lnTo>
                    <a:lnTo>
                      <a:pt x="3184" y="1534"/>
                    </a:lnTo>
                    <a:lnTo>
                      <a:pt x="3188" y="1534"/>
                    </a:lnTo>
                    <a:lnTo>
                      <a:pt x="3190" y="1536"/>
                    </a:lnTo>
                    <a:lnTo>
                      <a:pt x="3190" y="1538"/>
                    </a:lnTo>
                    <a:lnTo>
                      <a:pt x="3190" y="1542"/>
                    </a:lnTo>
                    <a:lnTo>
                      <a:pt x="3190" y="1542"/>
                    </a:lnTo>
                    <a:lnTo>
                      <a:pt x="3188" y="1548"/>
                    </a:lnTo>
                    <a:lnTo>
                      <a:pt x="3192" y="1544"/>
                    </a:lnTo>
                    <a:lnTo>
                      <a:pt x="3196" y="1536"/>
                    </a:lnTo>
                    <a:lnTo>
                      <a:pt x="3200" y="1524"/>
                    </a:lnTo>
                    <a:lnTo>
                      <a:pt x="3200" y="1524"/>
                    </a:lnTo>
                    <a:lnTo>
                      <a:pt x="3204" y="1516"/>
                    </a:lnTo>
                    <a:lnTo>
                      <a:pt x="3206" y="1516"/>
                    </a:lnTo>
                    <a:lnTo>
                      <a:pt x="3208" y="1516"/>
                    </a:lnTo>
                    <a:lnTo>
                      <a:pt x="3208" y="1522"/>
                    </a:lnTo>
                    <a:lnTo>
                      <a:pt x="3206" y="1532"/>
                    </a:lnTo>
                    <a:lnTo>
                      <a:pt x="3206" y="1532"/>
                    </a:lnTo>
                    <a:lnTo>
                      <a:pt x="3204" y="1538"/>
                    </a:lnTo>
                    <a:lnTo>
                      <a:pt x="3204" y="1540"/>
                    </a:lnTo>
                    <a:lnTo>
                      <a:pt x="3204" y="1540"/>
                    </a:lnTo>
                    <a:lnTo>
                      <a:pt x="3216" y="1532"/>
                    </a:lnTo>
                    <a:lnTo>
                      <a:pt x="3216" y="1532"/>
                    </a:lnTo>
                    <a:lnTo>
                      <a:pt x="3218" y="1530"/>
                    </a:lnTo>
                    <a:lnTo>
                      <a:pt x="3220" y="1526"/>
                    </a:lnTo>
                    <a:lnTo>
                      <a:pt x="3218" y="1520"/>
                    </a:lnTo>
                    <a:lnTo>
                      <a:pt x="3216" y="1514"/>
                    </a:lnTo>
                    <a:lnTo>
                      <a:pt x="3216" y="1512"/>
                    </a:lnTo>
                    <a:lnTo>
                      <a:pt x="3216" y="1510"/>
                    </a:lnTo>
                    <a:lnTo>
                      <a:pt x="3216" y="1510"/>
                    </a:lnTo>
                    <a:lnTo>
                      <a:pt x="3220" y="1508"/>
                    </a:lnTo>
                    <a:lnTo>
                      <a:pt x="3224" y="1510"/>
                    </a:lnTo>
                    <a:lnTo>
                      <a:pt x="3236" y="1514"/>
                    </a:lnTo>
                    <a:lnTo>
                      <a:pt x="3248" y="1520"/>
                    </a:lnTo>
                    <a:lnTo>
                      <a:pt x="3254" y="1522"/>
                    </a:lnTo>
                    <a:lnTo>
                      <a:pt x="3260" y="1522"/>
                    </a:lnTo>
                    <a:lnTo>
                      <a:pt x="3260" y="1522"/>
                    </a:lnTo>
                    <a:lnTo>
                      <a:pt x="3268" y="1522"/>
                    </a:lnTo>
                    <a:lnTo>
                      <a:pt x="3272" y="1522"/>
                    </a:lnTo>
                    <a:lnTo>
                      <a:pt x="3276" y="1522"/>
                    </a:lnTo>
                    <a:lnTo>
                      <a:pt x="3284" y="1522"/>
                    </a:lnTo>
                    <a:lnTo>
                      <a:pt x="3284" y="1522"/>
                    </a:lnTo>
                    <a:lnTo>
                      <a:pt x="3288" y="1524"/>
                    </a:lnTo>
                    <a:lnTo>
                      <a:pt x="3292" y="1528"/>
                    </a:lnTo>
                    <a:lnTo>
                      <a:pt x="3296" y="1542"/>
                    </a:lnTo>
                    <a:lnTo>
                      <a:pt x="3298" y="1550"/>
                    </a:lnTo>
                    <a:lnTo>
                      <a:pt x="3302" y="1558"/>
                    </a:lnTo>
                    <a:lnTo>
                      <a:pt x="3308" y="1566"/>
                    </a:lnTo>
                    <a:lnTo>
                      <a:pt x="3314" y="1570"/>
                    </a:lnTo>
                    <a:lnTo>
                      <a:pt x="3314" y="1570"/>
                    </a:lnTo>
                    <a:lnTo>
                      <a:pt x="3320" y="1572"/>
                    </a:lnTo>
                    <a:lnTo>
                      <a:pt x="3328" y="1572"/>
                    </a:lnTo>
                    <a:lnTo>
                      <a:pt x="3340" y="1570"/>
                    </a:lnTo>
                    <a:lnTo>
                      <a:pt x="3344" y="1570"/>
                    </a:lnTo>
                    <a:lnTo>
                      <a:pt x="3348" y="1570"/>
                    </a:lnTo>
                    <a:lnTo>
                      <a:pt x="3348" y="1574"/>
                    </a:lnTo>
                    <a:lnTo>
                      <a:pt x="3346" y="1580"/>
                    </a:lnTo>
                    <a:lnTo>
                      <a:pt x="3346" y="1580"/>
                    </a:lnTo>
                    <a:lnTo>
                      <a:pt x="3344" y="1588"/>
                    </a:lnTo>
                    <a:lnTo>
                      <a:pt x="3346" y="1594"/>
                    </a:lnTo>
                    <a:lnTo>
                      <a:pt x="3358" y="1604"/>
                    </a:lnTo>
                    <a:lnTo>
                      <a:pt x="3358" y="1604"/>
                    </a:lnTo>
                    <a:lnTo>
                      <a:pt x="3360" y="1606"/>
                    </a:lnTo>
                    <a:lnTo>
                      <a:pt x="3360" y="1610"/>
                    </a:lnTo>
                    <a:lnTo>
                      <a:pt x="3358" y="1618"/>
                    </a:lnTo>
                    <a:lnTo>
                      <a:pt x="3354" y="1624"/>
                    </a:lnTo>
                    <a:lnTo>
                      <a:pt x="3354" y="1626"/>
                    </a:lnTo>
                    <a:lnTo>
                      <a:pt x="3356" y="1630"/>
                    </a:lnTo>
                    <a:lnTo>
                      <a:pt x="3356" y="1630"/>
                    </a:lnTo>
                    <a:lnTo>
                      <a:pt x="3362" y="1630"/>
                    </a:lnTo>
                    <a:lnTo>
                      <a:pt x="3364" y="1630"/>
                    </a:lnTo>
                    <a:lnTo>
                      <a:pt x="3366" y="1630"/>
                    </a:lnTo>
                    <a:lnTo>
                      <a:pt x="3368" y="1632"/>
                    </a:lnTo>
                    <a:lnTo>
                      <a:pt x="3368" y="1632"/>
                    </a:lnTo>
                    <a:lnTo>
                      <a:pt x="3370" y="1634"/>
                    </a:lnTo>
                    <a:lnTo>
                      <a:pt x="3368" y="1636"/>
                    </a:lnTo>
                    <a:lnTo>
                      <a:pt x="3364" y="1640"/>
                    </a:lnTo>
                    <a:lnTo>
                      <a:pt x="3362" y="1642"/>
                    </a:lnTo>
                    <a:lnTo>
                      <a:pt x="3362" y="1648"/>
                    </a:lnTo>
                    <a:lnTo>
                      <a:pt x="3362" y="1648"/>
                    </a:lnTo>
                    <a:lnTo>
                      <a:pt x="3362" y="1652"/>
                    </a:lnTo>
                    <a:lnTo>
                      <a:pt x="3364" y="1654"/>
                    </a:lnTo>
                    <a:lnTo>
                      <a:pt x="3372" y="1652"/>
                    </a:lnTo>
                    <a:lnTo>
                      <a:pt x="3380" y="1652"/>
                    </a:lnTo>
                    <a:lnTo>
                      <a:pt x="3382" y="1652"/>
                    </a:lnTo>
                    <a:lnTo>
                      <a:pt x="3382" y="1656"/>
                    </a:lnTo>
                    <a:lnTo>
                      <a:pt x="3382" y="1656"/>
                    </a:lnTo>
                    <a:lnTo>
                      <a:pt x="3382" y="1662"/>
                    </a:lnTo>
                    <a:lnTo>
                      <a:pt x="3386" y="1664"/>
                    </a:lnTo>
                    <a:lnTo>
                      <a:pt x="3392" y="1666"/>
                    </a:lnTo>
                    <a:lnTo>
                      <a:pt x="3402" y="1668"/>
                    </a:lnTo>
                    <a:lnTo>
                      <a:pt x="3402" y="1668"/>
                    </a:lnTo>
                    <a:lnTo>
                      <a:pt x="3416" y="1672"/>
                    </a:lnTo>
                    <a:lnTo>
                      <a:pt x="3430" y="1674"/>
                    </a:lnTo>
                    <a:lnTo>
                      <a:pt x="3446" y="1674"/>
                    </a:lnTo>
                    <a:lnTo>
                      <a:pt x="3460" y="1676"/>
                    </a:lnTo>
                    <a:lnTo>
                      <a:pt x="3460" y="1676"/>
                    </a:lnTo>
                    <a:lnTo>
                      <a:pt x="3470" y="1676"/>
                    </a:lnTo>
                    <a:lnTo>
                      <a:pt x="3478" y="1676"/>
                    </a:lnTo>
                    <a:lnTo>
                      <a:pt x="3484" y="1678"/>
                    </a:lnTo>
                    <a:lnTo>
                      <a:pt x="3484" y="1678"/>
                    </a:lnTo>
                    <a:lnTo>
                      <a:pt x="3484" y="1680"/>
                    </a:lnTo>
                    <a:lnTo>
                      <a:pt x="3484" y="1680"/>
                    </a:lnTo>
                    <a:lnTo>
                      <a:pt x="3484" y="1682"/>
                    </a:lnTo>
                    <a:lnTo>
                      <a:pt x="3484" y="1684"/>
                    </a:lnTo>
                    <a:lnTo>
                      <a:pt x="3490" y="1686"/>
                    </a:lnTo>
                    <a:lnTo>
                      <a:pt x="3508" y="1686"/>
                    </a:lnTo>
                    <a:lnTo>
                      <a:pt x="3508" y="1686"/>
                    </a:lnTo>
                    <a:lnTo>
                      <a:pt x="3514" y="1688"/>
                    </a:lnTo>
                    <a:lnTo>
                      <a:pt x="3518" y="1692"/>
                    </a:lnTo>
                    <a:lnTo>
                      <a:pt x="3526" y="1704"/>
                    </a:lnTo>
                    <a:lnTo>
                      <a:pt x="3532" y="1716"/>
                    </a:lnTo>
                    <a:lnTo>
                      <a:pt x="3534" y="1718"/>
                    </a:lnTo>
                    <a:lnTo>
                      <a:pt x="3536" y="1718"/>
                    </a:lnTo>
                    <a:lnTo>
                      <a:pt x="3536" y="1718"/>
                    </a:lnTo>
                    <a:lnTo>
                      <a:pt x="3540" y="1716"/>
                    </a:lnTo>
                    <a:lnTo>
                      <a:pt x="3542" y="1716"/>
                    </a:lnTo>
                    <a:lnTo>
                      <a:pt x="3544" y="1720"/>
                    </a:lnTo>
                    <a:lnTo>
                      <a:pt x="3544" y="1726"/>
                    </a:lnTo>
                    <a:lnTo>
                      <a:pt x="3544" y="1726"/>
                    </a:lnTo>
                    <a:lnTo>
                      <a:pt x="3544" y="1730"/>
                    </a:lnTo>
                    <a:lnTo>
                      <a:pt x="3546" y="1734"/>
                    </a:lnTo>
                    <a:lnTo>
                      <a:pt x="3552" y="1742"/>
                    </a:lnTo>
                    <a:lnTo>
                      <a:pt x="3556" y="1748"/>
                    </a:lnTo>
                    <a:lnTo>
                      <a:pt x="3560" y="1756"/>
                    </a:lnTo>
                    <a:lnTo>
                      <a:pt x="3560" y="1756"/>
                    </a:lnTo>
                    <a:lnTo>
                      <a:pt x="3558" y="1758"/>
                    </a:lnTo>
                    <a:lnTo>
                      <a:pt x="3558" y="1758"/>
                    </a:lnTo>
                    <a:lnTo>
                      <a:pt x="3554" y="1754"/>
                    </a:lnTo>
                    <a:lnTo>
                      <a:pt x="3548" y="1750"/>
                    </a:lnTo>
                    <a:lnTo>
                      <a:pt x="3546" y="1750"/>
                    </a:lnTo>
                    <a:lnTo>
                      <a:pt x="3544" y="1750"/>
                    </a:lnTo>
                    <a:lnTo>
                      <a:pt x="3544" y="1750"/>
                    </a:lnTo>
                    <a:lnTo>
                      <a:pt x="3542" y="1752"/>
                    </a:lnTo>
                    <a:lnTo>
                      <a:pt x="3542" y="1754"/>
                    </a:lnTo>
                    <a:lnTo>
                      <a:pt x="3546" y="1760"/>
                    </a:lnTo>
                    <a:lnTo>
                      <a:pt x="3548" y="1766"/>
                    </a:lnTo>
                    <a:lnTo>
                      <a:pt x="3546" y="1768"/>
                    </a:lnTo>
                    <a:lnTo>
                      <a:pt x="3544" y="1770"/>
                    </a:lnTo>
                    <a:lnTo>
                      <a:pt x="3544" y="1770"/>
                    </a:lnTo>
                    <a:lnTo>
                      <a:pt x="3542" y="1772"/>
                    </a:lnTo>
                    <a:lnTo>
                      <a:pt x="3538" y="1770"/>
                    </a:lnTo>
                    <a:lnTo>
                      <a:pt x="3530" y="1764"/>
                    </a:lnTo>
                    <a:lnTo>
                      <a:pt x="3520" y="1760"/>
                    </a:lnTo>
                    <a:lnTo>
                      <a:pt x="3516" y="1758"/>
                    </a:lnTo>
                    <a:lnTo>
                      <a:pt x="3512" y="1760"/>
                    </a:lnTo>
                    <a:lnTo>
                      <a:pt x="3512" y="1760"/>
                    </a:lnTo>
                    <a:lnTo>
                      <a:pt x="3508" y="1762"/>
                    </a:lnTo>
                    <a:lnTo>
                      <a:pt x="3508" y="1758"/>
                    </a:lnTo>
                    <a:lnTo>
                      <a:pt x="3508" y="1754"/>
                    </a:lnTo>
                    <a:lnTo>
                      <a:pt x="3508" y="1754"/>
                    </a:lnTo>
                    <a:lnTo>
                      <a:pt x="3504" y="1754"/>
                    </a:lnTo>
                    <a:lnTo>
                      <a:pt x="3504" y="1754"/>
                    </a:lnTo>
                    <a:lnTo>
                      <a:pt x="3502" y="1754"/>
                    </a:lnTo>
                    <a:lnTo>
                      <a:pt x="3502" y="1754"/>
                    </a:lnTo>
                    <a:lnTo>
                      <a:pt x="3504" y="1750"/>
                    </a:lnTo>
                    <a:lnTo>
                      <a:pt x="3506" y="1746"/>
                    </a:lnTo>
                    <a:lnTo>
                      <a:pt x="3504" y="1744"/>
                    </a:lnTo>
                    <a:lnTo>
                      <a:pt x="3502" y="1742"/>
                    </a:lnTo>
                    <a:lnTo>
                      <a:pt x="3502" y="1742"/>
                    </a:lnTo>
                    <a:lnTo>
                      <a:pt x="3498" y="1742"/>
                    </a:lnTo>
                    <a:lnTo>
                      <a:pt x="3496" y="1740"/>
                    </a:lnTo>
                    <a:lnTo>
                      <a:pt x="3494" y="1734"/>
                    </a:lnTo>
                    <a:lnTo>
                      <a:pt x="3494" y="1728"/>
                    </a:lnTo>
                    <a:lnTo>
                      <a:pt x="3492" y="1728"/>
                    </a:lnTo>
                    <a:lnTo>
                      <a:pt x="3490" y="1726"/>
                    </a:lnTo>
                    <a:lnTo>
                      <a:pt x="3490" y="1726"/>
                    </a:lnTo>
                    <a:lnTo>
                      <a:pt x="3486" y="1726"/>
                    </a:lnTo>
                    <a:lnTo>
                      <a:pt x="3482" y="1726"/>
                    </a:lnTo>
                    <a:lnTo>
                      <a:pt x="3480" y="1724"/>
                    </a:lnTo>
                    <a:lnTo>
                      <a:pt x="3478" y="1726"/>
                    </a:lnTo>
                    <a:lnTo>
                      <a:pt x="3478" y="1726"/>
                    </a:lnTo>
                    <a:lnTo>
                      <a:pt x="3480" y="1730"/>
                    </a:lnTo>
                    <a:lnTo>
                      <a:pt x="3484" y="1736"/>
                    </a:lnTo>
                    <a:lnTo>
                      <a:pt x="3490" y="1744"/>
                    </a:lnTo>
                    <a:lnTo>
                      <a:pt x="3496" y="1756"/>
                    </a:lnTo>
                    <a:lnTo>
                      <a:pt x="3496" y="1756"/>
                    </a:lnTo>
                    <a:lnTo>
                      <a:pt x="3496" y="1762"/>
                    </a:lnTo>
                    <a:lnTo>
                      <a:pt x="3494" y="1766"/>
                    </a:lnTo>
                    <a:lnTo>
                      <a:pt x="3486" y="1776"/>
                    </a:lnTo>
                    <a:lnTo>
                      <a:pt x="3482" y="1782"/>
                    </a:lnTo>
                    <a:lnTo>
                      <a:pt x="3480" y="1788"/>
                    </a:lnTo>
                    <a:lnTo>
                      <a:pt x="3476" y="1796"/>
                    </a:lnTo>
                    <a:lnTo>
                      <a:pt x="3476" y="1806"/>
                    </a:lnTo>
                    <a:lnTo>
                      <a:pt x="3476" y="1806"/>
                    </a:lnTo>
                    <a:lnTo>
                      <a:pt x="3476" y="1826"/>
                    </a:lnTo>
                    <a:lnTo>
                      <a:pt x="3476" y="1832"/>
                    </a:lnTo>
                    <a:lnTo>
                      <a:pt x="3472" y="1838"/>
                    </a:lnTo>
                    <a:lnTo>
                      <a:pt x="3468" y="1842"/>
                    </a:lnTo>
                    <a:lnTo>
                      <a:pt x="3464" y="1844"/>
                    </a:lnTo>
                    <a:lnTo>
                      <a:pt x="3448" y="1852"/>
                    </a:lnTo>
                    <a:lnTo>
                      <a:pt x="3448" y="1852"/>
                    </a:lnTo>
                    <a:lnTo>
                      <a:pt x="3446" y="1846"/>
                    </a:lnTo>
                    <a:lnTo>
                      <a:pt x="3444" y="1838"/>
                    </a:lnTo>
                    <a:lnTo>
                      <a:pt x="3440" y="1818"/>
                    </a:lnTo>
                    <a:lnTo>
                      <a:pt x="3438" y="1808"/>
                    </a:lnTo>
                    <a:lnTo>
                      <a:pt x="3434" y="1802"/>
                    </a:lnTo>
                    <a:lnTo>
                      <a:pt x="3428" y="1796"/>
                    </a:lnTo>
                    <a:lnTo>
                      <a:pt x="3424" y="1796"/>
                    </a:lnTo>
                    <a:lnTo>
                      <a:pt x="3424" y="1796"/>
                    </a:lnTo>
                    <a:lnTo>
                      <a:pt x="3418" y="1798"/>
                    </a:lnTo>
                    <a:lnTo>
                      <a:pt x="3414" y="1800"/>
                    </a:lnTo>
                    <a:lnTo>
                      <a:pt x="3408" y="1808"/>
                    </a:lnTo>
                    <a:lnTo>
                      <a:pt x="3404" y="1816"/>
                    </a:lnTo>
                    <a:lnTo>
                      <a:pt x="3400" y="1818"/>
                    </a:lnTo>
                    <a:lnTo>
                      <a:pt x="3398" y="1820"/>
                    </a:lnTo>
                    <a:lnTo>
                      <a:pt x="3398" y="1820"/>
                    </a:lnTo>
                    <a:lnTo>
                      <a:pt x="3394" y="1818"/>
                    </a:lnTo>
                    <a:lnTo>
                      <a:pt x="3392" y="1816"/>
                    </a:lnTo>
                    <a:lnTo>
                      <a:pt x="3388" y="1810"/>
                    </a:lnTo>
                    <a:lnTo>
                      <a:pt x="3390" y="1802"/>
                    </a:lnTo>
                    <a:lnTo>
                      <a:pt x="3392" y="1798"/>
                    </a:lnTo>
                    <a:lnTo>
                      <a:pt x="3394" y="1796"/>
                    </a:lnTo>
                    <a:lnTo>
                      <a:pt x="3394" y="1796"/>
                    </a:lnTo>
                    <a:lnTo>
                      <a:pt x="3400" y="1790"/>
                    </a:lnTo>
                    <a:lnTo>
                      <a:pt x="3406" y="1784"/>
                    </a:lnTo>
                    <a:lnTo>
                      <a:pt x="3410" y="1776"/>
                    </a:lnTo>
                    <a:lnTo>
                      <a:pt x="3412" y="1764"/>
                    </a:lnTo>
                    <a:lnTo>
                      <a:pt x="3412" y="1764"/>
                    </a:lnTo>
                    <a:lnTo>
                      <a:pt x="3412" y="1758"/>
                    </a:lnTo>
                    <a:lnTo>
                      <a:pt x="3412" y="1754"/>
                    </a:lnTo>
                    <a:lnTo>
                      <a:pt x="3410" y="1746"/>
                    </a:lnTo>
                    <a:lnTo>
                      <a:pt x="3408" y="1740"/>
                    </a:lnTo>
                    <a:lnTo>
                      <a:pt x="3408" y="1738"/>
                    </a:lnTo>
                    <a:lnTo>
                      <a:pt x="3410" y="1738"/>
                    </a:lnTo>
                    <a:lnTo>
                      <a:pt x="3410" y="1738"/>
                    </a:lnTo>
                    <a:lnTo>
                      <a:pt x="3414" y="1736"/>
                    </a:lnTo>
                    <a:lnTo>
                      <a:pt x="3414" y="1734"/>
                    </a:lnTo>
                    <a:lnTo>
                      <a:pt x="3410" y="1728"/>
                    </a:lnTo>
                    <a:lnTo>
                      <a:pt x="3402" y="1722"/>
                    </a:lnTo>
                    <a:lnTo>
                      <a:pt x="3392" y="1716"/>
                    </a:lnTo>
                    <a:lnTo>
                      <a:pt x="3392" y="1716"/>
                    </a:lnTo>
                    <a:lnTo>
                      <a:pt x="3382" y="1712"/>
                    </a:lnTo>
                    <a:lnTo>
                      <a:pt x="3380" y="1708"/>
                    </a:lnTo>
                    <a:lnTo>
                      <a:pt x="3378" y="1706"/>
                    </a:lnTo>
                    <a:lnTo>
                      <a:pt x="3372" y="1704"/>
                    </a:lnTo>
                    <a:lnTo>
                      <a:pt x="3372" y="1704"/>
                    </a:lnTo>
                    <a:lnTo>
                      <a:pt x="3366" y="1702"/>
                    </a:lnTo>
                    <a:lnTo>
                      <a:pt x="3362" y="1698"/>
                    </a:lnTo>
                    <a:lnTo>
                      <a:pt x="3358" y="1696"/>
                    </a:lnTo>
                    <a:lnTo>
                      <a:pt x="3356" y="1696"/>
                    </a:lnTo>
                    <a:lnTo>
                      <a:pt x="3352" y="1698"/>
                    </a:lnTo>
                    <a:lnTo>
                      <a:pt x="3346" y="1702"/>
                    </a:lnTo>
                    <a:lnTo>
                      <a:pt x="3346" y="1702"/>
                    </a:lnTo>
                    <a:lnTo>
                      <a:pt x="3342" y="1706"/>
                    </a:lnTo>
                    <a:lnTo>
                      <a:pt x="3340" y="1710"/>
                    </a:lnTo>
                    <a:lnTo>
                      <a:pt x="3342" y="1712"/>
                    </a:lnTo>
                    <a:lnTo>
                      <a:pt x="3344" y="1714"/>
                    </a:lnTo>
                    <a:lnTo>
                      <a:pt x="3346" y="1718"/>
                    </a:lnTo>
                    <a:lnTo>
                      <a:pt x="3340" y="1720"/>
                    </a:lnTo>
                    <a:lnTo>
                      <a:pt x="3340" y="1720"/>
                    </a:lnTo>
                    <a:lnTo>
                      <a:pt x="3334" y="1722"/>
                    </a:lnTo>
                    <a:lnTo>
                      <a:pt x="3330" y="1726"/>
                    </a:lnTo>
                    <a:lnTo>
                      <a:pt x="3328" y="1732"/>
                    </a:lnTo>
                    <a:lnTo>
                      <a:pt x="3328" y="1738"/>
                    </a:lnTo>
                    <a:lnTo>
                      <a:pt x="3326" y="1748"/>
                    </a:lnTo>
                    <a:lnTo>
                      <a:pt x="3324" y="1752"/>
                    </a:lnTo>
                    <a:lnTo>
                      <a:pt x="3322" y="1752"/>
                    </a:lnTo>
                    <a:lnTo>
                      <a:pt x="3322" y="1752"/>
                    </a:lnTo>
                    <a:lnTo>
                      <a:pt x="3320" y="1752"/>
                    </a:lnTo>
                    <a:lnTo>
                      <a:pt x="3318" y="1748"/>
                    </a:lnTo>
                    <a:lnTo>
                      <a:pt x="3318" y="1738"/>
                    </a:lnTo>
                    <a:lnTo>
                      <a:pt x="3318" y="1734"/>
                    </a:lnTo>
                    <a:lnTo>
                      <a:pt x="3316" y="1734"/>
                    </a:lnTo>
                    <a:lnTo>
                      <a:pt x="3314" y="1736"/>
                    </a:lnTo>
                    <a:lnTo>
                      <a:pt x="3308" y="1744"/>
                    </a:lnTo>
                    <a:lnTo>
                      <a:pt x="3308" y="1744"/>
                    </a:lnTo>
                    <a:lnTo>
                      <a:pt x="3300" y="1752"/>
                    </a:lnTo>
                    <a:lnTo>
                      <a:pt x="3296" y="1754"/>
                    </a:lnTo>
                    <a:lnTo>
                      <a:pt x="3294" y="1756"/>
                    </a:lnTo>
                    <a:lnTo>
                      <a:pt x="3294" y="1766"/>
                    </a:lnTo>
                    <a:lnTo>
                      <a:pt x="3294" y="1766"/>
                    </a:lnTo>
                    <a:lnTo>
                      <a:pt x="3296" y="1772"/>
                    </a:lnTo>
                    <a:lnTo>
                      <a:pt x="3294" y="1778"/>
                    </a:lnTo>
                    <a:lnTo>
                      <a:pt x="3290" y="1786"/>
                    </a:lnTo>
                    <a:lnTo>
                      <a:pt x="3286" y="1792"/>
                    </a:lnTo>
                    <a:lnTo>
                      <a:pt x="3286" y="1796"/>
                    </a:lnTo>
                    <a:lnTo>
                      <a:pt x="3286" y="1800"/>
                    </a:lnTo>
                    <a:lnTo>
                      <a:pt x="3286" y="1800"/>
                    </a:lnTo>
                    <a:lnTo>
                      <a:pt x="3288" y="1808"/>
                    </a:lnTo>
                    <a:lnTo>
                      <a:pt x="3286" y="1812"/>
                    </a:lnTo>
                    <a:lnTo>
                      <a:pt x="3284" y="1818"/>
                    </a:lnTo>
                    <a:lnTo>
                      <a:pt x="3286" y="1828"/>
                    </a:lnTo>
                    <a:lnTo>
                      <a:pt x="3286" y="1828"/>
                    </a:lnTo>
                    <a:lnTo>
                      <a:pt x="3292" y="1840"/>
                    </a:lnTo>
                    <a:lnTo>
                      <a:pt x="3294" y="1852"/>
                    </a:lnTo>
                    <a:lnTo>
                      <a:pt x="3296" y="1862"/>
                    </a:lnTo>
                    <a:lnTo>
                      <a:pt x="3294" y="1872"/>
                    </a:lnTo>
                    <a:lnTo>
                      <a:pt x="3294" y="1880"/>
                    </a:lnTo>
                    <a:lnTo>
                      <a:pt x="3290" y="1890"/>
                    </a:lnTo>
                    <a:lnTo>
                      <a:pt x="3282" y="1908"/>
                    </a:lnTo>
                    <a:lnTo>
                      <a:pt x="3282" y="1908"/>
                    </a:lnTo>
                    <a:lnTo>
                      <a:pt x="3276" y="1916"/>
                    </a:lnTo>
                    <a:lnTo>
                      <a:pt x="3270" y="1922"/>
                    </a:lnTo>
                    <a:lnTo>
                      <a:pt x="3264" y="1928"/>
                    </a:lnTo>
                    <a:lnTo>
                      <a:pt x="3258" y="1930"/>
                    </a:lnTo>
                    <a:lnTo>
                      <a:pt x="3252" y="1930"/>
                    </a:lnTo>
                    <a:lnTo>
                      <a:pt x="3246" y="1926"/>
                    </a:lnTo>
                    <a:lnTo>
                      <a:pt x="3242" y="1922"/>
                    </a:lnTo>
                    <a:lnTo>
                      <a:pt x="3236" y="1914"/>
                    </a:lnTo>
                    <a:lnTo>
                      <a:pt x="3236" y="1914"/>
                    </a:lnTo>
                    <a:lnTo>
                      <a:pt x="3232" y="1904"/>
                    </a:lnTo>
                    <a:lnTo>
                      <a:pt x="3230" y="1898"/>
                    </a:lnTo>
                    <a:lnTo>
                      <a:pt x="3230" y="1884"/>
                    </a:lnTo>
                    <a:lnTo>
                      <a:pt x="3230" y="1872"/>
                    </a:lnTo>
                    <a:lnTo>
                      <a:pt x="3230" y="1864"/>
                    </a:lnTo>
                    <a:lnTo>
                      <a:pt x="3230" y="1856"/>
                    </a:lnTo>
                    <a:lnTo>
                      <a:pt x="3230" y="1856"/>
                    </a:lnTo>
                    <a:lnTo>
                      <a:pt x="3228" y="1842"/>
                    </a:lnTo>
                    <a:lnTo>
                      <a:pt x="3228" y="1834"/>
                    </a:lnTo>
                    <a:lnTo>
                      <a:pt x="3232" y="1824"/>
                    </a:lnTo>
                    <a:lnTo>
                      <a:pt x="3234" y="1810"/>
                    </a:lnTo>
                    <a:lnTo>
                      <a:pt x="3234" y="1810"/>
                    </a:lnTo>
                    <a:lnTo>
                      <a:pt x="3234" y="1802"/>
                    </a:lnTo>
                    <a:lnTo>
                      <a:pt x="3236" y="1796"/>
                    </a:lnTo>
                    <a:lnTo>
                      <a:pt x="3238" y="1792"/>
                    </a:lnTo>
                    <a:lnTo>
                      <a:pt x="3240" y="1792"/>
                    </a:lnTo>
                    <a:lnTo>
                      <a:pt x="3242" y="1790"/>
                    </a:lnTo>
                    <a:lnTo>
                      <a:pt x="3242" y="1784"/>
                    </a:lnTo>
                    <a:lnTo>
                      <a:pt x="3242" y="1784"/>
                    </a:lnTo>
                    <a:lnTo>
                      <a:pt x="3240" y="1780"/>
                    </a:lnTo>
                    <a:lnTo>
                      <a:pt x="3242" y="1776"/>
                    </a:lnTo>
                    <a:lnTo>
                      <a:pt x="3246" y="1764"/>
                    </a:lnTo>
                    <a:lnTo>
                      <a:pt x="3248" y="1754"/>
                    </a:lnTo>
                    <a:lnTo>
                      <a:pt x="3248" y="1752"/>
                    </a:lnTo>
                    <a:lnTo>
                      <a:pt x="3246" y="1748"/>
                    </a:lnTo>
                    <a:lnTo>
                      <a:pt x="3246" y="1748"/>
                    </a:lnTo>
                    <a:lnTo>
                      <a:pt x="3240" y="1748"/>
                    </a:lnTo>
                    <a:lnTo>
                      <a:pt x="3238" y="1752"/>
                    </a:lnTo>
                    <a:lnTo>
                      <a:pt x="3234" y="1758"/>
                    </a:lnTo>
                    <a:lnTo>
                      <a:pt x="3228" y="1764"/>
                    </a:lnTo>
                    <a:lnTo>
                      <a:pt x="3228" y="1764"/>
                    </a:lnTo>
                    <a:lnTo>
                      <a:pt x="3226" y="1766"/>
                    </a:lnTo>
                    <a:lnTo>
                      <a:pt x="3224" y="1766"/>
                    </a:lnTo>
                    <a:lnTo>
                      <a:pt x="3224" y="1758"/>
                    </a:lnTo>
                    <a:lnTo>
                      <a:pt x="3226" y="1750"/>
                    </a:lnTo>
                    <a:lnTo>
                      <a:pt x="3230" y="1746"/>
                    </a:lnTo>
                    <a:lnTo>
                      <a:pt x="3232" y="1742"/>
                    </a:lnTo>
                    <a:lnTo>
                      <a:pt x="3232" y="1742"/>
                    </a:lnTo>
                    <a:lnTo>
                      <a:pt x="3236" y="1740"/>
                    </a:lnTo>
                    <a:lnTo>
                      <a:pt x="3238" y="1736"/>
                    </a:lnTo>
                    <a:lnTo>
                      <a:pt x="3240" y="1732"/>
                    </a:lnTo>
                    <a:lnTo>
                      <a:pt x="3244" y="1726"/>
                    </a:lnTo>
                    <a:lnTo>
                      <a:pt x="3244" y="1726"/>
                    </a:lnTo>
                    <a:lnTo>
                      <a:pt x="3252" y="1714"/>
                    </a:lnTo>
                    <a:lnTo>
                      <a:pt x="3258" y="1700"/>
                    </a:lnTo>
                    <a:lnTo>
                      <a:pt x="3264" y="1692"/>
                    </a:lnTo>
                    <a:lnTo>
                      <a:pt x="3266" y="1690"/>
                    </a:lnTo>
                    <a:lnTo>
                      <a:pt x="3266" y="1692"/>
                    </a:lnTo>
                    <a:lnTo>
                      <a:pt x="3266" y="1692"/>
                    </a:lnTo>
                    <a:lnTo>
                      <a:pt x="3268" y="1696"/>
                    </a:lnTo>
                    <a:lnTo>
                      <a:pt x="3270" y="1696"/>
                    </a:lnTo>
                    <a:lnTo>
                      <a:pt x="3274" y="1694"/>
                    </a:lnTo>
                    <a:lnTo>
                      <a:pt x="3278" y="1692"/>
                    </a:lnTo>
                    <a:lnTo>
                      <a:pt x="3280" y="1692"/>
                    </a:lnTo>
                    <a:lnTo>
                      <a:pt x="3278" y="1698"/>
                    </a:lnTo>
                    <a:lnTo>
                      <a:pt x="3278" y="1698"/>
                    </a:lnTo>
                    <a:lnTo>
                      <a:pt x="3278" y="1702"/>
                    </a:lnTo>
                    <a:lnTo>
                      <a:pt x="3278" y="1702"/>
                    </a:lnTo>
                    <a:lnTo>
                      <a:pt x="3284" y="1696"/>
                    </a:lnTo>
                    <a:lnTo>
                      <a:pt x="3292" y="1688"/>
                    </a:lnTo>
                    <a:lnTo>
                      <a:pt x="3296" y="1686"/>
                    </a:lnTo>
                    <a:lnTo>
                      <a:pt x="3300" y="1684"/>
                    </a:lnTo>
                    <a:lnTo>
                      <a:pt x="3300" y="1684"/>
                    </a:lnTo>
                    <a:lnTo>
                      <a:pt x="3310" y="1684"/>
                    </a:lnTo>
                    <a:lnTo>
                      <a:pt x="3314" y="1684"/>
                    </a:lnTo>
                    <a:lnTo>
                      <a:pt x="3320" y="1678"/>
                    </a:lnTo>
                    <a:lnTo>
                      <a:pt x="3324" y="1676"/>
                    </a:lnTo>
                    <a:lnTo>
                      <a:pt x="3328" y="1678"/>
                    </a:lnTo>
                    <a:lnTo>
                      <a:pt x="3336" y="1680"/>
                    </a:lnTo>
                    <a:lnTo>
                      <a:pt x="3346" y="1686"/>
                    </a:lnTo>
                    <a:lnTo>
                      <a:pt x="3346" y="1686"/>
                    </a:lnTo>
                    <a:lnTo>
                      <a:pt x="3352" y="1690"/>
                    </a:lnTo>
                    <a:lnTo>
                      <a:pt x="3354" y="1690"/>
                    </a:lnTo>
                    <a:lnTo>
                      <a:pt x="3356" y="1688"/>
                    </a:lnTo>
                    <a:lnTo>
                      <a:pt x="3358" y="1686"/>
                    </a:lnTo>
                    <a:lnTo>
                      <a:pt x="3358" y="1682"/>
                    </a:lnTo>
                    <a:lnTo>
                      <a:pt x="3360" y="1680"/>
                    </a:lnTo>
                    <a:lnTo>
                      <a:pt x="3362" y="1680"/>
                    </a:lnTo>
                    <a:lnTo>
                      <a:pt x="3362" y="1680"/>
                    </a:lnTo>
                    <a:lnTo>
                      <a:pt x="3370" y="1684"/>
                    </a:lnTo>
                    <a:lnTo>
                      <a:pt x="3380" y="1686"/>
                    </a:lnTo>
                    <a:lnTo>
                      <a:pt x="3386" y="1684"/>
                    </a:lnTo>
                    <a:lnTo>
                      <a:pt x="3388" y="1682"/>
                    </a:lnTo>
                    <a:lnTo>
                      <a:pt x="3388" y="1678"/>
                    </a:lnTo>
                    <a:lnTo>
                      <a:pt x="3388" y="1678"/>
                    </a:lnTo>
                    <a:lnTo>
                      <a:pt x="3384" y="1674"/>
                    </a:lnTo>
                    <a:lnTo>
                      <a:pt x="3380" y="1672"/>
                    </a:lnTo>
                    <a:lnTo>
                      <a:pt x="3376" y="1670"/>
                    </a:lnTo>
                    <a:lnTo>
                      <a:pt x="3374" y="1662"/>
                    </a:lnTo>
                    <a:lnTo>
                      <a:pt x="3374" y="1662"/>
                    </a:lnTo>
                    <a:lnTo>
                      <a:pt x="3374" y="1658"/>
                    </a:lnTo>
                    <a:lnTo>
                      <a:pt x="3372" y="1658"/>
                    </a:lnTo>
                    <a:lnTo>
                      <a:pt x="3368" y="1658"/>
                    </a:lnTo>
                    <a:lnTo>
                      <a:pt x="3360" y="1658"/>
                    </a:lnTo>
                    <a:lnTo>
                      <a:pt x="3348" y="1654"/>
                    </a:lnTo>
                    <a:lnTo>
                      <a:pt x="3348" y="1654"/>
                    </a:lnTo>
                    <a:lnTo>
                      <a:pt x="3346" y="1652"/>
                    </a:lnTo>
                    <a:lnTo>
                      <a:pt x="3344" y="1650"/>
                    </a:lnTo>
                    <a:lnTo>
                      <a:pt x="3344" y="1644"/>
                    </a:lnTo>
                    <a:lnTo>
                      <a:pt x="3346" y="1638"/>
                    </a:lnTo>
                    <a:lnTo>
                      <a:pt x="3344" y="1638"/>
                    </a:lnTo>
                    <a:lnTo>
                      <a:pt x="3340" y="1640"/>
                    </a:lnTo>
                    <a:lnTo>
                      <a:pt x="3340" y="1640"/>
                    </a:lnTo>
                    <a:lnTo>
                      <a:pt x="3330" y="1642"/>
                    </a:lnTo>
                    <a:lnTo>
                      <a:pt x="3314" y="1644"/>
                    </a:lnTo>
                    <a:lnTo>
                      <a:pt x="3300" y="1646"/>
                    </a:lnTo>
                    <a:lnTo>
                      <a:pt x="3294" y="1648"/>
                    </a:lnTo>
                    <a:lnTo>
                      <a:pt x="3288" y="1652"/>
                    </a:lnTo>
                    <a:lnTo>
                      <a:pt x="3288" y="1652"/>
                    </a:lnTo>
                    <a:lnTo>
                      <a:pt x="3280" y="1656"/>
                    </a:lnTo>
                    <a:lnTo>
                      <a:pt x="3274" y="1656"/>
                    </a:lnTo>
                    <a:lnTo>
                      <a:pt x="3268" y="1656"/>
                    </a:lnTo>
                    <a:lnTo>
                      <a:pt x="3258" y="1654"/>
                    </a:lnTo>
                    <a:lnTo>
                      <a:pt x="3258" y="1654"/>
                    </a:lnTo>
                    <a:lnTo>
                      <a:pt x="3252" y="1654"/>
                    </a:lnTo>
                    <a:lnTo>
                      <a:pt x="3250" y="1652"/>
                    </a:lnTo>
                    <a:lnTo>
                      <a:pt x="3244" y="1646"/>
                    </a:lnTo>
                    <a:lnTo>
                      <a:pt x="3238" y="1636"/>
                    </a:lnTo>
                    <a:lnTo>
                      <a:pt x="3234" y="1632"/>
                    </a:lnTo>
                    <a:lnTo>
                      <a:pt x="3228" y="1630"/>
                    </a:lnTo>
                    <a:lnTo>
                      <a:pt x="3228" y="1630"/>
                    </a:lnTo>
                    <a:lnTo>
                      <a:pt x="3222" y="1628"/>
                    </a:lnTo>
                    <a:lnTo>
                      <a:pt x="3218" y="1628"/>
                    </a:lnTo>
                    <a:lnTo>
                      <a:pt x="3210" y="1632"/>
                    </a:lnTo>
                    <a:lnTo>
                      <a:pt x="3208" y="1634"/>
                    </a:lnTo>
                    <a:lnTo>
                      <a:pt x="3206" y="1634"/>
                    </a:lnTo>
                    <a:lnTo>
                      <a:pt x="3206" y="1632"/>
                    </a:lnTo>
                    <a:lnTo>
                      <a:pt x="3204" y="1628"/>
                    </a:lnTo>
                    <a:lnTo>
                      <a:pt x="3204" y="1628"/>
                    </a:lnTo>
                    <a:lnTo>
                      <a:pt x="3202" y="1618"/>
                    </a:lnTo>
                    <a:lnTo>
                      <a:pt x="3200" y="1616"/>
                    </a:lnTo>
                    <a:lnTo>
                      <a:pt x="3198" y="1614"/>
                    </a:lnTo>
                    <a:lnTo>
                      <a:pt x="3190" y="1618"/>
                    </a:lnTo>
                    <a:lnTo>
                      <a:pt x="3180" y="1628"/>
                    </a:lnTo>
                    <a:lnTo>
                      <a:pt x="3180" y="1628"/>
                    </a:lnTo>
                    <a:lnTo>
                      <a:pt x="3176" y="1632"/>
                    </a:lnTo>
                    <a:lnTo>
                      <a:pt x="3170" y="1634"/>
                    </a:lnTo>
                    <a:lnTo>
                      <a:pt x="3164" y="1636"/>
                    </a:lnTo>
                    <a:lnTo>
                      <a:pt x="3156" y="1636"/>
                    </a:lnTo>
                    <a:lnTo>
                      <a:pt x="3150" y="1638"/>
                    </a:lnTo>
                    <a:lnTo>
                      <a:pt x="3144" y="1642"/>
                    </a:lnTo>
                    <a:lnTo>
                      <a:pt x="3144" y="1642"/>
                    </a:lnTo>
                    <a:lnTo>
                      <a:pt x="3134" y="1648"/>
                    </a:lnTo>
                    <a:lnTo>
                      <a:pt x="3126" y="1650"/>
                    </a:lnTo>
                    <a:lnTo>
                      <a:pt x="3118" y="1648"/>
                    </a:lnTo>
                    <a:lnTo>
                      <a:pt x="3110" y="1648"/>
                    </a:lnTo>
                    <a:lnTo>
                      <a:pt x="3110" y="1648"/>
                    </a:lnTo>
                    <a:lnTo>
                      <a:pt x="3106" y="1650"/>
                    </a:lnTo>
                    <a:lnTo>
                      <a:pt x="3104" y="1648"/>
                    </a:lnTo>
                    <a:lnTo>
                      <a:pt x="3108" y="1640"/>
                    </a:lnTo>
                    <a:lnTo>
                      <a:pt x="3112" y="1632"/>
                    </a:lnTo>
                    <a:lnTo>
                      <a:pt x="3110" y="1630"/>
                    </a:lnTo>
                    <a:lnTo>
                      <a:pt x="3108" y="1628"/>
                    </a:lnTo>
                    <a:lnTo>
                      <a:pt x="3108" y="1628"/>
                    </a:lnTo>
                    <a:lnTo>
                      <a:pt x="3104" y="1628"/>
                    </a:lnTo>
                    <a:lnTo>
                      <a:pt x="3098" y="1630"/>
                    </a:lnTo>
                    <a:lnTo>
                      <a:pt x="3086" y="1636"/>
                    </a:lnTo>
                    <a:lnTo>
                      <a:pt x="3074" y="1642"/>
                    </a:lnTo>
                    <a:lnTo>
                      <a:pt x="3068" y="1642"/>
                    </a:lnTo>
                    <a:lnTo>
                      <a:pt x="3062" y="1642"/>
                    </a:lnTo>
                    <a:lnTo>
                      <a:pt x="3062" y="1642"/>
                    </a:lnTo>
                    <a:lnTo>
                      <a:pt x="3058" y="1640"/>
                    </a:lnTo>
                    <a:lnTo>
                      <a:pt x="3058" y="1638"/>
                    </a:lnTo>
                    <a:lnTo>
                      <a:pt x="3060" y="1636"/>
                    </a:lnTo>
                    <a:lnTo>
                      <a:pt x="3064" y="1632"/>
                    </a:lnTo>
                    <a:lnTo>
                      <a:pt x="3076" y="1620"/>
                    </a:lnTo>
                    <a:lnTo>
                      <a:pt x="3092" y="1606"/>
                    </a:lnTo>
                    <a:lnTo>
                      <a:pt x="3092" y="1606"/>
                    </a:lnTo>
                    <a:close/>
                  </a:path>
                </a:pathLst>
              </a:custGeom>
              <a:grpFill/>
              <a:ln w="6350">
                <a:noFill/>
                <a:round/>
                <a:headEnd/>
                <a:tailEnd/>
              </a:ln>
            </p:spPr>
            <p:txBody>
              <a:bodyPr/>
              <a:lstStyle/>
              <a:p>
                <a:endParaRPr lang="en-US" b="1" dirty="0"/>
              </a:p>
            </p:txBody>
          </p:sp>
          <p:sp>
            <p:nvSpPr>
              <p:cNvPr id="35" name="Freeform 6087">
                <a:extLst>
                  <a:ext uri="{FF2B5EF4-FFF2-40B4-BE49-F238E27FC236}">
                    <a16:creationId xmlns:a16="http://schemas.microsoft.com/office/drawing/2014/main" id="{3DF0058C-4C8B-49C9-82DA-EFFA5F541E26}"/>
                  </a:ext>
                </a:extLst>
              </p:cNvPr>
              <p:cNvSpPr>
                <a:spLocks/>
              </p:cNvSpPr>
              <p:nvPr/>
            </p:nvSpPr>
            <p:spPr bwMode="auto">
              <a:xfrm>
                <a:off x="1927860" y="823913"/>
                <a:ext cx="304800" cy="171450"/>
              </a:xfrm>
              <a:custGeom>
                <a:avLst/>
                <a:gdLst/>
                <a:ahLst/>
                <a:cxnLst>
                  <a:cxn ang="0">
                    <a:pos x="78" y="174"/>
                  </a:cxn>
                  <a:cxn ang="0">
                    <a:pos x="110" y="166"/>
                  </a:cxn>
                  <a:cxn ang="0">
                    <a:pos x="110" y="174"/>
                  </a:cxn>
                  <a:cxn ang="0">
                    <a:pos x="176" y="164"/>
                  </a:cxn>
                  <a:cxn ang="0">
                    <a:pos x="174" y="172"/>
                  </a:cxn>
                  <a:cxn ang="0">
                    <a:pos x="118" y="192"/>
                  </a:cxn>
                  <a:cxn ang="0">
                    <a:pos x="108" y="204"/>
                  </a:cxn>
                  <a:cxn ang="0">
                    <a:pos x="148" y="238"/>
                  </a:cxn>
                  <a:cxn ang="0">
                    <a:pos x="224" y="268"/>
                  </a:cxn>
                  <a:cxn ang="0">
                    <a:pos x="260" y="262"/>
                  </a:cxn>
                  <a:cxn ang="0">
                    <a:pos x="268" y="252"/>
                  </a:cxn>
                  <a:cxn ang="0">
                    <a:pos x="288" y="260"/>
                  </a:cxn>
                  <a:cxn ang="0">
                    <a:pos x="282" y="242"/>
                  </a:cxn>
                  <a:cxn ang="0">
                    <a:pos x="296" y="246"/>
                  </a:cxn>
                  <a:cxn ang="0">
                    <a:pos x="322" y="266"/>
                  </a:cxn>
                  <a:cxn ang="0">
                    <a:pos x="328" y="246"/>
                  </a:cxn>
                  <a:cxn ang="0">
                    <a:pos x="340" y="234"/>
                  </a:cxn>
                  <a:cxn ang="0">
                    <a:pos x="364" y="230"/>
                  </a:cxn>
                  <a:cxn ang="0">
                    <a:pos x="426" y="192"/>
                  </a:cxn>
                  <a:cxn ang="0">
                    <a:pos x="480" y="174"/>
                  </a:cxn>
                  <a:cxn ang="0">
                    <a:pos x="472" y="166"/>
                  </a:cxn>
                  <a:cxn ang="0">
                    <a:pos x="438" y="146"/>
                  </a:cxn>
                  <a:cxn ang="0">
                    <a:pos x="400" y="146"/>
                  </a:cxn>
                  <a:cxn ang="0">
                    <a:pos x="390" y="142"/>
                  </a:cxn>
                  <a:cxn ang="0">
                    <a:pos x="400" y="122"/>
                  </a:cxn>
                  <a:cxn ang="0">
                    <a:pos x="382" y="108"/>
                  </a:cxn>
                  <a:cxn ang="0">
                    <a:pos x="376" y="86"/>
                  </a:cxn>
                  <a:cxn ang="0">
                    <a:pos x="352" y="78"/>
                  </a:cxn>
                  <a:cxn ang="0">
                    <a:pos x="328" y="90"/>
                  </a:cxn>
                  <a:cxn ang="0">
                    <a:pos x="326" y="102"/>
                  </a:cxn>
                  <a:cxn ang="0">
                    <a:pos x="306" y="92"/>
                  </a:cxn>
                  <a:cxn ang="0">
                    <a:pos x="306" y="74"/>
                  </a:cxn>
                  <a:cxn ang="0">
                    <a:pos x="274" y="68"/>
                  </a:cxn>
                  <a:cxn ang="0">
                    <a:pos x="192" y="20"/>
                  </a:cxn>
                  <a:cxn ang="0">
                    <a:pos x="134" y="0"/>
                  </a:cxn>
                  <a:cxn ang="0">
                    <a:pos x="100" y="4"/>
                  </a:cxn>
                  <a:cxn ang="0">
                    <a:pos x="112" y="20"/>
                  </a:cxn>
                  <a:cxn ang="0">
                    <a:pos x="98" y="28"/>
                  </a:cxn>
                  <a:cxn ang="0">
                    <a:pos x="66" y="32"/>
                  </a:cxn>
                  <a:cxn ang="0">
                    <a:pos x="54" y="54"/>
                  </a:cxn>
                  <a:cxn ang="0">
                    <a:pos x="26" y="76"/>
                  </a:cxn>
                  <a:cxn ang="0">
                    <a:pos x="18" y="92"/>
                  </a:cxn>
                  <a:cxn ang="0">
                    <a:pos x="50" y="100"/>
                  </a:cxn>
                  <a:cxn ang="0">
                    <a:pos x="90" y="104"/>
                  </a:cxn>
                  <a:cxn ang="0">
                    <a:pos x="72" y="112"/>
                  </a:cxn>
                  <a:cxn ang="0">
                    <a:pos x="4" y="106"/>
                  </a:cxn>
                  <a:cxn ang="0">
                    <a:pos x="2" y="116"/>
                  </a:cxn>
                  <a:cxn ang="0">
                    <a:pos x="32" y="148"/>
                  </a:cxn>
                </a:cxnLst>
                <a:rect l="0" t="0" r="r" b="b"/>
                <a:pathLst>
                  <a:path w="480" h="270">
                    <a:moveTo>
                      <a:pt x="54" y="164"/>
                    </a:moveTo>
                    <a:lnTo>
                      <a:pt x="54" y="164"/>
                    </a:lnTo>
                    <a:lnTo>
                      <a:pt x="66" y="172"/>
                    </a:lnTo>
                    <a:lnTo>
                      <a:pt x="78" y="174"/>
                    </a:lnTo>
                    <a:lnTo>
                      <a:pt x="88" y="172"/>
                    </a:lnTo>
                    <a:lnTo>
                      <a:pt x="98" y="170"/>
                    </a:lnTo>
                    <a:lnTo>
                      <a:pt x="108" y="164"/>
                    </a:lnTo>
                    <a:lnTo>
                      <a:pt x="110" y="166"/>
                    </a:lnTo>
                    <a:lnTo>
                      <a:pt x="108" y="170"/>
                    </a:lnTo>
                    <a:lnTo>
                      <a:pt x="108" y="170"/>
                    </a:lnTo>
                    <a:lnTo>
                      <a:pt x="108" y="172"/>
                    </a:lnTo>
                    <a:lnTo>
                      <a:pt x="110" y="174"/>
                    </a:lnTo>
                    <a:lnTo>
                      <a:pt x="116" y="176"/>
                    </a:lnTo>
                    <a:lnTo>
                      <a:pt x="142" y="168"/>
                    </a:lnTo>
                    <a:lnTo>
                      <a:pt x="168" y="162"/>
                    </a:lnTo>
                    <a:lnTo>
                      <a:pt x="176" y="164"/>
                    </a:lnTo>
                    <a:lnTo>
                      <a:pt x="176" y="164"/>
                    </a:lnTo>
                    <a:lnTo>
                      <a:pt x="176" y="168"/>
                    </a:lnTo>
                    <a:lnTo>
                      <a:pt x="176" y="168"/>
                    </a:lnTo>
                    <a:lnTo>
                      <a:pt x="174" y="172"/>
                    </a:lnTo>
                    <a:lnTo>
                      <a:pt x="170" y="174"/>
                    </a:lnTo>
                    <a:lnTo>
                      <a:pt x="158" y="180"/>
                    </a:lnTo>
                    <a:lnTo>
                      <a:pt x="130" y="188"/>
                    </a:lnTo>
                    <a:lnTo>
                      <a:pt x="118" y="192"/>
                    </a:lnTo>
                    <a:lnTo>
                      <a:pt x="108" y="196"/>
                    </a:lnTo>
                    <a:lnTo>
                      <a:pt x="104" y="200"/>
                    </a:lnTo>
                    <a:lnTo>
                      <a:pt x="106" y="202"/>
                    </a:lnTo>
                    <a:lnTo>
                      <a:pt x="108" y="204"/>
                    </a:lnTo>
                    <a:lnTo>
                      <a:pt x="108" y="204"/>
                    </a:lnTo>
                    <a:lnTo>
                      <a:pt x="122" y="214"/>
                    </a:lnTo>
                    <a:lnTo>
                      <a:pt x="134" y="226"/>
                    </a:lnTo>
                    <a:lnTo>
                      <a:pt x="148" y="238"/>
                    </a:lnTo>
                    <a:lnTo>
                      <a:pt x="166" y="250"/>
                    </a:lnTo>
                    <a:lnTo>
                      <a:pt x="166" y="250"/>
                    </a:lnTo>
                    <a:lnTo>
                      <a:pt x="194" y="260"/>
                    </a:lnTo>
                    <a:lnTo>
                      <a:pt x="224" y="268"/>
                    </a:lnTo>
                    <a:lnTo>
                      <a:pt x="238" y="270"/>
                    </a:lnTo>
                    <a:lnTo>
                      <a:pt x="250" y="270"/>
                    </a:lnTo>
                    <a:lnTo>
                      <a:pt x="258" y="266"/>
                    </a:lnTo>
                    <a:lnTo>
                      <a:pt x="260" y="262"/>
                    </a:lnTo>
                    <a:lnTo>
                      <a:pt x="262" y="260"/>
                    </a:lnTo>
                    <a:lnTo>
                      <a:pt x="262" y="260"/>
                    </a:lnTo>
                    <a:lnTo>
                      <a:pt x="262" y="254"/>
                    </a:lnTo>
                    <a:lnTo>
                      <a:pt x="268" y="252"/>
                    </a:lnTo>
                    <a:lnTo>
                      <a:pt x="274" y="254"/>
                    </a:lnTo>
                    <a:lnTo>
                      <a:pt x="280" y="256"/>
                    </a:lnTo>
                    <a:lnTo>
                      <a:pt x="284" y="258"/>
                    </a:lnTo>
                    <a:lnTo>
                      <a:pt x="288" y="260"/>
                    </a:lnTo>
                    <a:lnTo>
                      <a:pt x="290" y="258"/>
                    </a:lnTo>
                    <a:lnTo>
                      <a:pt x="286" y="250"/>
                    </a:lnTo>
                    <a:lnTo>
                      <a:pt x="286" y="250"/>
                    </a:lnTo>
                    <a:lnTo>
                      <a:pt x="282" y="242"/>
                    </a:lnTo>
                    <a:lnTo>
                      <a:pt x="280" y="236"/>
                    </a:lnTo>
                    <a:lnTo>
                      <a:pt x="282" y="236"/>
                    </a:lnTo>
                    <a:lnTo>
                      <a:pt x="284" y="236"/>
                    </a:lnTo>
                    <a:lnTo>
                      <a:pt x="296" y="246"/>
                    </a:lnTo>
                    <a:lnTo>
                      <a:pt x="314" y="260"/>
                    </a:lnTo>
                    <a:lnTo>
                      <a:pt x="314" y="260"/>
                    </a:lnTo>
                    <a:lnTo>
                      <a:pt x="320" y="266"/>
                    </a:lnTo>
                    <a:lnTo>
                      <a:pt x="322" y="266"/>
                    </a:lnTo>
                    <a:lnTo>
                      <a:pt x="324" y="266"/>
                    </a:lnTo>
                    <a:lnTo>
                      <a:pt x="326" y="262"/>
                    </a:lnTo>
                    <a:lnTo>
                      <a:pt x="328" y="254"/>
                    </a:lnTo>
                    <a:lnTo>
                      <a:pt x="328" y="246"/>
                    </a:lnTo>
                    <a:lnTo>
                      <a:pt x="330" y="240"/>
                    </a:lnTo>
                    <a:lnTo>
                      <a:pt x="334" y="236"/>
                    </a:lnTo>
                    <a:lnTo>
                      <a:pt x="336" y="234"/>
                    </a:lnTo>
                    <a:lnTo>
                      <a:pt x="340" y="234"/>
                    </a:lnTo>
                    <a:lnTo>
                      <a:pt x="340" y="234"/>
                    </a:lnTo>
                    <a:lnTo>
                      <a:pt x="348" y="236"/>
                    </a:lnTo>
                    <a:lnTo>
                      <a:pt x="356" y="234"/>
                    </a:lnTo>
                    <a:lnTo>
                      <a:pt x="364" y="230"/>
                    </a:lnTo>
                    <a:lnTo>
                      <a:pt x="374" y="226"/>
                    </a:lnTo>
                    <a:lnTo>
                      <a:pt x="414" y="198"/>
                    </a:lnTo>
                    <a:lnTo>
                      <a:pt x="414" y="198"/>
                    </a:lnTo>
                    <a:lnTo>
                      <a:pt x="426" y="192"/>
                    </a:lnTo>
                    <a:lnTo>
                      <a:pt x="440" y="186"/>
                    </a:lnTo>
                    <a:lnTo>
                      <a:pt x="466" y="180"/>
                    </a:lnTo>
                    <a:lnTo>
                      <a:pt x="474" y="176"/>
                    </a:lnTo>
                    <a:lnTo>
                      <a:pt x="480" y="174"/>
                    </a:lnTo>
                    <a:lnTo>
                      <a:pt x="480" y="172"/>
                    </a:lnTo>
                    <a:lnTo>
                      <a:pt x="480" y="170"/>
                    </a:lnTo>
                    <a:lnTo>
                      <a:pt x="472" y="166"/>
                    </a:lnTo>
                    <a:lnTo>
                      <a:pt x="472" y="166"/>
                    </a:lnTo>
                    <a:lnTo>
                      <a:pt x="464" y="162"/>
                    </a:lnTo>
                    <a:lnTo>
                      <a:pt x="456" y="156"/>
                    </a:lnTo>
                    <a:lnTo>
                      <a:pt x="444" y="148"/>
                    </a:lnTo>
                    <a:lnTo>
                      <a:pt x="438" y="146"/>
                    </a:lnTo>
                    <a:lnTo>
                      <a:pt x="430" y="144"/>
                    </a:lnTo>
                    <a:lnTo>
                      <a:pt x="418" y="144"/>
                    </a:lnTo>
                    <a:lnTo>
                      <a:pt x="400" y="146"/>
                    </a:lnTo>
                    <a:lnTo>
                      <a:pt x="400" y="146"/>
                    </a:lnTo>
                    <a:lnTo>
                      <a:pt x="388" y="148"/>
                    </a:lnTo>
                    <a:lnTo>
                      <a:pt x="384" y="148"/>
                    </a:lnTo>
                    <a:lnTo>
                      <a:pt x="386" y="146"/>
                    </a:lnTo>
                    <a:lnTo>
                      <a:pt x="390" y="142"/>
                    </a:lnTo>
                    <a:lnTo>
                      <a:pt x="396" y="136"/>
                    </a:lnTo>
                    <a:lnTo>
                      <a:pt x="400" y="130"/>
                    </a:lnTo>
                    <a:lnTo>
                      <a:pt x="400" y="126"/>
                    </a:lnTo>
                    <a:lnTo>
                      <a:pt x="400" y="122"/>
                    </a:lnTo>
                    <a:lnTo>
                      <a:pt x="396" y="118"/>
                    </a:lnTo>
                    <a:lnTo>
                      <a:pt x="392" y="114"/>
                    </a:lnTo>
                    <a:lnTo>
                      <a:pt x="392" y="114"/>
                    </a:lnTo>
                    <a:lnTo>
                      <a:pt x="382" y="108"/>
                    </a:lnTo>
                    <a:lnTo>
                      <a:pt x="376" y="100"/>
                    </a:lnTo>
                    <a:lnTo>
                      <a:pt x="376" y="96"/>
                    </a:lnTo>
                    <a:lnTo>
                      <a:pt x="376" y="90"/>
                    </a:lnTo>
                    <a:lnTo>
                      <a:pt x="376" y="86"/>
                    </a:lnTo>
                    <a:lnTo>
                      <a:pt x="372" y="82"/>
                    </a:lnTo>
                    <a:lnTo>
                      <a:pt x="366" y="80"/>
                    </a:lnTo>
                    <a:lnTo>
                      <a:pt x="352" y="78"/>
                    </a:lnTo>
                    <a:lnTo>
                      <a:pt x="352" y="78"/>
                    </a:lnTo>
                    <a:lnTo>
                      <a:pt x="338" y="76"/>
                    </a:lnTo>
                    <a:lnTo>
                      <a:pt x="330" y="80"/>
                    </a:lnTo>
                    <a:lnTo>
                      <a:pt x="328" y="84"/>
                    </a:lnTo>
                    <a:lnTo>
                      <a:pt x="328" y="90"/>
                    </a:lnTo>
                    <a:lnTo>
                      <a:pt x="330" y="96"/>
                    </a:lnTo>
                    <a:lnTo>
                      <a:pt x="328" y="100"/>
                    </a:lnTo>
                    <a:lnTo>
                      <a:pt x="328" y="102"/>
                    </a:lnTo>
                    <a:lnTo>
                      <a:pt x="326" y="102"/>
                    </a:lnTo>
                    <a:lnTo>
                      <a:pt x="318" y="100"/>
                    </a:lnTo>
                    <a:lnTo>
                      <a:pt x="318" y="100"/>
                    </a:lnTo>
                    <a:lnTo>
                      <a:pt x="310" y="96"/>
                    </a:lnTo>
                    <a:lnTo>
                      <a:pt x="306" y="92"/>
                    </a:lnTo>
                    <a:lnTo>
                      <a:pt x="306" y="86"/>
                    </a:lnTo>
                    <a:lnTo>
                      <a:pt x="308" y="82"/>
                    </a:lnTo>
                    <a:lnTo>
                      <a:pt x="308" y="78"/>
                    </a:lnTo>
                    <a:lnTo>
                      <a:pt x="306" y="74"/>
                    </a:lnTo>
                    <a:lnTo>
                      <a:pt x="298" y="70"/>
                    </a:lnTo>
                    <a:lnTo>
                      <a:pt x="284" y="70"/>
                    </a:lnTo>
                    <a:lnTo>
                      <a:pt x="284" y="70"/>
                    </a:lnTo>
                    <a:lnTo>
                      <a:pt x="274" y="68"/>
                    </a:lnTo>
                    <a:lnTo>
                      <a:pt x="266" y="66"/>
                    </a:lnTo>
                    <a:lnTo>
                      <a:pt x="248" y="56"/>
                    </a:lnTo>
                    <a:lnTo>
                      <a:pt x="212" y="32"/>
                    </a:lnTo>
                    <a:lnTo>
                      <a:pt x="192" y="20"/>
                    </a:lnTo>
                    <a:lnTo>
                      <a:pt x="170" y="10"/>
                    </a:lnTo>
                    <a:lnTo>
                      <a:pt x="158" y="6"/>
                    </a:lnTo>
                    <a:lnTo>
                      <a:pt x="146" y="2"/>
                    </a:lnTo>
                    <a:lnTo>
                      <a:pt x="134" y="0"/>
                    </a:lnTo>
                    <a:lnTo>
                      <a:pt x="118" y="0"/>
                    </a:lnTo>
                    <a:lnTo>
                      <a:pt x="118" y="0"/>
                    </a:lnTo>
                    <a:lnTo>
                      <a:pt x="104" y="2"/>
                    </a:lnTo>
                    <a:lnTo>
                      <a:pt x="100" y="4"/>
                    </a:lnTo>
                    <a:lnTo>
                      <a:pt x="100" y="6"/>
                    </a:lnTo>
                    <a:lnTo>
                      <a:pt x="102" y="10"/>
                    </a:lnTo>
                    <a:lnTo>
                      <a:pt x="108" y="14"/>
                    </a:lnTo>
                    <a:lnTo>
                      <a:pt x="112" y="20"/>
                    </a:lnTo>
                    <a:lnTo>
                      <a:pt x="114" y="24"/>
                    </a:lnTo>
                    <a:lnTo>
                      <a:pt x="114" y="24"/>
                    </a:lnTo>
                    <a:lnTo>
                      <a:pt x="110" y="26"/>
                    </a:lnTo>
                    <a:lnTo>
                      <a:pt x="98" y="28"/>
                    </a:lnTo>
                    <a:lnTo>
                      <a:pt x="98" y="28"/>
                    </a:lnTo>
                    <a:lnTo>
                      <a:pt x="82" y="28"/>
                    </a:lnTo>
                    <a:lnTo>
                      <a:pt x="70" y="30"/>
                    </a:lnTo>
                    <a:lnTo>
                      <a:pt x="66" y="32"/>
                    </a:lnTo>
                    <a:lnTo>
                      <a:pt x="64" y="36"/>
                    </a:lnTo>
                    <a:lnTo>
                      <a:pt x="58" y="48"/>
                    </a:lnTo>
                    <a:lnTo>
                      <a:pt x="58" y="48"/>
                    </a:lnTo>
                    <a:lnTo>
                      <a:pt x="54" y="54"/>
                    </a:lnTo>
                    <a:lnTo>
                      <a:pt x="52" y="58"/>
                    </a:lnTo>
                    <a:lnTo>
                      <a:pt x="42" y="64"/>
                    </a:lnTo>
                    <a:lnTo>
                      <a:pt x="32" y="72"/>
                    </a:lnTo>
                    <a:lnTo>
                      <a:pt x="26" y="76"/>
                    </a:lnTo>
                    <a:lnTo>
                      <a:pt x="20" y="84"/>
                    </a:lnTo>
                    <a:lnTo>
                      <a:pt x="20" y="84"/>
                    </a:lnTo>
                    <a:lnTo>
                      <a:pt x="18" y="88"/>
                    </a:lnTo>
                    <a:lnTo>
                      <a:pt x="18" y="92"/>
                    </a:lnTo>
                    <a:lnTo>
                      <a:pt x="20" y="94"/>
                    </a:lnTo>
                    <a:lnTo>
                      <a:pt x="24" y="96"/>
                    </a:lnTo>
                    <a:lnTo>
                      <a:pt x="34" y="98"/>
                    </a:lnTo>
                    <a:lnTo>
                      <a:pt x="50" y="100"/>
                    </a:lnTo>
                    <a:lnTo>
                      <a:pt x="78" y="102"/>
                    </a:lnTo>
                    <a:lnTo>
                      <a:pt x="86" y="102"/>
                    </a:lnTo>
                    <a:lnTo>
                      <a:pt x="88" y="102"/>
                    </a:lnTo>
                    <a:lnTo>
                      <a:pt x="90" y="104"/>
                    </a:lnTo>
                    <a:lnTo>
                      <a:pt x="90" y="104"/>
                    </a:lnTo>
                    <a:lnTo>
                      <a:pt x="86" y="108"/>
                    </a:lnTo>
                    <a:lnTo>
                      <a:pt x="82" y="110"/>
                    </a:lnTo>
                    <a:lnTo>
                      <a:pt x="72" y="112"/>
                    </a:lnTo>
                    <a:lnTo>
                      <a:pt x="58" y="112"/>
                    </a:lnTo>
                    <a:lnTo>
                      <a:pt x="42" y="110"/>
                    </a:lnTo>
                    <a:lnTo>
                      <a:pt x="14" y="106"/>
                    </a:lnTo>
                    <a:lnTo>
                      <a:pt x="4" y="106"/>
                    </a:lnTo>
                    <a:lnTo>
                      <a:pt x="2" y="108"/>
                    </a:lnTo>
                    <a:lnTo>
                      <a:pt x="0" y="110"/>
                    </a:lnTo>
                    <a:lnTo>
                      <a:pt x="0" y="110"/>
                    </a:lnTo>
                    <a:lnTo>
                      <a:pt x="2" y="116"/>
                    </a:lnTo>
                    <a:lnTo>
                      <a:pt x="4" y="122"/>
                    </a:lnTo>
                    <a:lnTo>
                      <a:pt x="8" y="128"/>
                    </a:lnTo>
                    <a:lnTo>
                      <a:pt x="14" y="134"/>
                    </a:lnTo>
                    <a:lnTo>
                      <a:pt x="32" y="148"/>
                    </a:lnTo>
                    <a:lnTo>
                      <a:pt x="54" y="164"/>
                    </a:lnTo>
                    <a:lnTo>
                      <a:pt x="54" y="164"/>
                    </a:lnTo>
                    <a:close/>
                  </a:path>
                </a:pathLst>
              </a:custGeom>
              <a:grpFill/>
              <a:ln w="6350">
                <a:noFill/>
                <a:round/>
                <a:headEnd/>
                <a:tailEnd/>
              </a:ln>
            </p:spPr>
            <p:txBody>
              <a:bodyPr/>
              <a:lstStyle/>
              <a:p>
                <a:endParaRPr lang="en-US" b="1" dirty="0"/>
              </a:p>
            </p:txBody>
          </p:sp>
          <p:sp>
            <p:nvSpPr>
              <p:cNvPr id="36" name="Freeform 6088">
                <a:extLst>
                  <a:ext uri="{FF2B5EF4-FFF2-40B4-BE49-F238E27FC236}">
                    <a16:creationId xmlns:a16="http://schemas.microsoft.com/office/drawing/2014/main" id="{2D911094-1054-468C-90FD-6E603757CDF2}"/>
                  </a:ext>
                </a:extLst>
              </p:cNvPr>
              <p:cNvSpPr>
                <a:spLocks/>
              </p:cNvSpPr>
              <p:nvPr/>
            </p:nvSpPr>
            <p:spPr bwMode="auto">
              <a:xfrm>
                <a:off x="2100580" y="1206183"/>
                <a:ext cx="734060" cy="539750"/>
              </a:xfrm>
              <a:custGeom>
                <a:avLst/>
                <a:gdLst/>
                <a:ahLst/>
                <a:cxnLst>
                  <a:cxn ang="0">
                    <a:pos x="1088" y="504"/>
                  </a:cxn>
                  <a:cxn ang="0">
                    <a:pos x="1060" y="480"/>
                  </a:cxn>
                  <a:cxn ang="0">
                    <a:pos x="960" y="426"/>
                  </a:cxn>
                  <a:cxn ang="0">
                    <a:pos x="890" y="396"/>
                  </a:cxn>
                  <a:cxn ang="0">
                    <a:pos x="890" y="348"/>
                  </a:cxn>
                  <a:cxn ang="0">
                    <a:pos x="926" y="328"/>
                  </a:cxn>
                  <a:cxn ang="0">
                    <a:pos x="926" y="298"/>
                  </a:cxn>
                  <a:cxn ang="0">
                    <a:pos x="846" y="276"/>
                  </a:cxn>
                  <a:cxn ang="0">
                    <a:pos x="844" y="232"/>
                  </a:cxn>
                  <a:cxn ang="0">
                    <a:pos x="782" y="204"/>
                  </a:cxn>
                  <a:cxn ang="0">
                    <a:pos x="706" y="174"/>
                  </a:cxn>
                  <a:cxn ang="0">
                    <a:pos x="642" y="134"/>
                  </a:cxn>
                  <a:cxn ang="0">
                    <a:pos x="560" y="98"/>
                  </a:cxn>
                  <a:cxn ang="0">
                    <a:pos x="462" y="112"/>
                  </a:cxn>
                  <a:cxn ang="0">
                    <a:pos x="404" y="110"/>
                  </a:cxn>
                  <a:cxn ang="0">
                    <a:pos x="388" y="90"/>
                  </a:cxn>
                  <a:cxn ang="0">
                    <a:pos x="352" y="18"/>
                  </a:cxn>
                  <a:cxn ang="0">
                    <a:pos x="200" y="50"/>
                  </a:cxn>
                  <a:cxn ang="0">
                    <a:pos x="174" y="84"/>
                  </a:cxn>
                  <a:cxn ang="0">
                    <a:pos x="168" y="138"/>
                  </a:cxn>
                  <a:cxn ang="0">
                    <a:pos x="222" y="180"/>
                  </a:cxn>
                  <a:cxn ang="0">
                    <a:pos x="150" y="122"/>
                  </a:cxn>
                  <a:cxn ang="0">
                    <a:pos x="188" y="26"/>
                  </a:cxn>
                  <a:cxn ang="0">
                    <a:pos x="116" y="8"/>
                  </a:cxn>
                  <a:cxn ang="0">
                    <a:pos x="18" y="90"/>
                  </a:cxn>
                  <a:cxn ang="0">
                    <a:pos x="58" y="196"/>
                  </a:cxn>
                  <a:cxn ang="0">
                    <a:pos x="40" y="216"/>
                  </a:cxn>
                  <a:cxn ang="0">
                    <a:pos x="118" y="270"/>
                  </a:cxn>
                  <a:cxn ang="0">
                    <a:pos x="234" y="288"/>
                  </a:cxn>
                  <a:cxn ang="0">
                    <a:pos x="336" y="290"/>
                  </a:cxn>
                  <a:cxn ang="0">
                    <a:pos x="358" y="284"/>
                  </a:cxn>
                  <a:cxn ang="0">
                    <a:pos x="462" y="284"/>
                  </a:cxn>
                  <a:cxn ang="0">
                    <a:pos x="498" y="274"/>
                  </a:cxn>
                  <a:cxn ang="0">
                    <a:pos x="580" y="338"/>
                  </a:cxn>
                  <a:cxn ang="0">
                    <a:pos x="538" y="376"/>
                  </a:cxn>
                  <a:cxn ang="0">
                    <a:pos x="654" y="402"/>
                  </a:cxn>
                  <a:cxn ang="0">
                    <a:pos x="712" y="474"/>
                  </a:cxn>
                  <a:cxn ang="0">
                    <a:pos x="640" y="558"/>
                  </a:cxn>
                  <a:cxn ang="0">
                    <a:pos x="628" y="608"/>
                  </a:cxn>
                  <a:cxn ang="0">
                    <a:pos x="510" y="624"/>
                  </a:cxn>
                  <a:cxn ang="0">
                    <a:pos x="514" y="688"/>
                  </a:cxn>
                  <a:cxn ang="0">
                    <a:pos x="616" y="688"/>
                  </a:cxn>
                  <a:cxn ang="0">
                    <a:pos x="656" y="674"/>
                  </a:cxn>
                  <a:cxn ang="0">
                    <a:pos x="736" y="724"/>
                  </a:cxn>
                  <a:cxn ang="0">
                    <a:pos x="732" y="752"/>
                  </a:cxn>
                  <a:cxn ang="0">
                    <a:pos x="854" y="818"/>
                  </a:cxn>
                  <a:cxn ang="0">
                    <a:pos x="966" y="822"/>
                  </a:cxn>
                  <a:cxn ang="0">
                    <a:pos x="854" y="724"/>
                  </a:cxn>
                  <a:cxn ang="0">
                    <a:pos x="908" y="744"/>
                  </a:cxn>
                  <a:cxn ang="0">
                    <a:pos x="1012" y="814"/>
                  </a:cxn>
                  <a:cxn ang="0">
                    <a:pos x="1018" y="766"/>
                  </a:cxn>
                  <a:cxn ang="0">
                    <a:pos x="1022" y="724"/>
                  </a:cxn>
                  <a:cxn ang="0">
                    <a:pos x="1000" y="694"/>
                  </a:cxn>
                  <a:cxn ang="0">
                    <a:pos x="942" y="632"/>
                  </a:cxn>
                  <a:cxn ang="0">
                    <a:pos x="890" y="586"/>
                  </a:cxn>
                  <a:cxn ang="0">
                    <a:pos x="902" y="544"/>
                  </a:cxn>
                  <a:cxn ang="0">
                    <a:pos x="942" y="544"/>
                  </a:cxn>
                  <a:cxn ang="0">
                    <a:pos x="990" y="580"/>
                  </a:cxn>
                  <a:cxn ang="0">
                    <a:pos x="1070" y="648"/>
                  </a:cxn>
                  <a:cxn ang="0">
                    <a:pos x="1102" y="596"/>
                  </a:cxn>
                  <a:cxn ang="0">
                    <a:pos x="1128" y="568"/>
                  </a:cxn>
                  <a:cxn ang="0">
                    <a:pos x="1148" y="514"/>
                  </a:cxn>
                </a:cxnLst>
                <a:rect l="0" t="0" r="r" b="b"/>
                <a:pathLst>
                  <a:path w="1156" h="850">
                    <a:moveTo>
                      <a:pt x="1148" y="514"/>
                    </a:moveTo>
                    <a:lnTo>
                      <a:pt x="1148" y="514"/>
                    </a:lnTo>
                    <a:lnTo>
                      <a:pt x="1144" y="506"/>
                    </a:lnTo>
                    <a:lnTo>
                      <a:pt x="1138" y="502"/>
                    </a:lnTo>
                    <a:lnTo>
                      <a:pt x="1134" y="500"/>
                    </a:lnTo>
                    <a:lnTo>
                      <a:pt x="1128" y="498"/>
                    </a:lnTo>
                    <a:lnTo>
                      <a:pt x="1116" y="498"/>
                    </a:lnTo>
                    <a:lnTo>
                      <a:pt x="1106" y="502"/>
                    </a:lnTo>
                    <a:lnTo>
                      <a:pt x="1096" y="506"/>
                    </a:lnTo>
                    <a:lnTo>
                      <a:pt x="1090" y="508"/>
                    </a:lnTo>
                    <a:lnTo>
                      <a:pt x="1088" y="506"/>
                    </a:lnTo>
                    <a:lnTo>
                      <a:pt x="1088" y="504"/>
                    </a:lnTo>
                    <a:lnTo>
                      <a:pt x="1090" y="496"/>
                    </a:lnTo>
                    <a:lnTo>
                      <a:pt x="1090" y="496"/>
                    </a:lnTo>
                    <a:lnTo>
                      <a:pt x="1092" y="486"/>
                    </a:lnTo>
                    <a:lnTo>
                      <a:pt x="1090" y="482"/>
                    </a:lnTo>
                    <a:lnTo>
                      <a:pt x="1088" y="480"/>
                    </a:lnTo>
                    <a:lnTo>
                      <a:pt x="1084" y="480"/>
                    </a:lnTo>
                    <a:lnTo>
                      <a:pt x="1076" y="482"/>
                    </a:lnTo>
                    <a:lnTo>
                      <a:pt x="1062" y="486"/>
                    </a:lnTo>
                    <a:lnTo>
                      <a:pt x="1060" y="486"/>
                    </a:lnTo>
                    <a:lnTo>
                      <a:pt x="1058" y="486"/>
                    </a:lnTo>
                    <a:lnTo>
                      <a:pt x="1060" y="480"/>
                    </a:lnTo>
                    <a:lnTo>
                      <a:pt x="1060" y="480"/>
                    </a:lnTo>
                    <a:lnTo>
                      <a:pt x="1062" y="472"/>
                    </a:lnTo>
                    <a:lnTo>
                      <a:pt x="1062" y="466"/>
                    </a:lnTo>
                    <a:lnTo>
                      <a:pt x="1060" y="462"/>
                    </a:lnTo>
                    <a:lnTo>
                      <a:pt x="1056" y="458"/>
                    </a:lnTo>
                    <a:lnTo>
                      <a:pt x="1042" y="450"/>
                    </a:lnTo>
                    <a:lnTo>
                      <a:pt x="1022" y="436"/>
                    </a:lnTo>
                    <a:lnTo>
                      <a:pt x="1022" y="436"/>
                    </a:lnTo>
                    <a:lnTo>
                      <a:pt x="1010" y="430"/>
                    </a:lnTo>
                    <a:lnTo>
                      <a:pt x="996" y="428"/>
                    </a:lnTo>
                    <a:lnTo>
                      <a:pt x="984" y="426"/>
                    </a:lnTo>
                    <a:lnTo>
                      <a:pt x="970" y="426"/>
                    </a:lnTo>
                    <a:lnTo>
                      <a:pt x="960" y="426"/>
                    </a:lnTo>
                    <a:lnTo>
                      <a:pt x="950" y="424"/>
                    </a:lnTo>
                    <a:lnTo>
                      <a:pt x="944" y="420"/>
                    </a:lnTo>
                    <a:lnTo>
                      <a:pt x="942" y="416"/>
                    </a:lnTo>
                    <a:lnTo>
                      <a:pt x="940" y="410"/>
                    </a:lnTo>
                    <a:lnTo>
                      <a:pt x="940" y="410"/>
                    </a:lnTo>
                    <a:lnTo>
                      <a:pt x="938" y="406"/>
                    </a:lnTo>
                    <a:lnTo>
                      <a:pt x="936" y="402"/>
                    </a:lnTo>
                    <a:lnTo>
                      <a:pt x="930" y="400"/>
                    </a:lnTo>
                    <a:lnTo>
                      <a:pt x="926" y="398"/>
                    </a:lnTo>
                    <a:lnTo>
                      <a:pt x="914" y="396"/>
                    </a:lnTo>
                    <a:lnTo>
                      <a:pt x="900" y="396"/>
                    </a:lnTo>
                    <a:lnTo>
                      <a:pt x="890" y="396"/>
                    </a:lnTo>
                    <a:lnTo>
                      <a:pt x="882" y="394"/>
                    </a:lnTo>
                    <a:lnTo>
                      <a:pt x="882" y="394"/>
                    </a:lnTo>
                    <a:lnTo>
                      <a:pt x="882" y="392"/>
                    </a:lnTo>
                    <a:lnTo>
                      <a:pt x="890" y="384"/>
                    </a:lnTo>
                    <a:lnTo>
                      <a:pt x="890" y="384"/>
                    </a:lnTo>
                    <a:lnTo>
                      <a:pt x="896" y="380"/>
                    </a:lnTo>
                    <a:lnTo>
                      <a:pt x="900" y="376"/>
                    </a:lnTo>
                    <a:lnTo>
                      <a:pt x="902" y="372"/>
                    </a:lnTo>
                    <a:lnTo>
                      <a:pt x="902" y="366"/>
                    </a:lnTo>
                    <a:lnTo>
                      <a:pt x="900" y="360"/>
                    </a:lnTo>
                    <a:lnTo>
                      <a:pt x="894" y="352"/>
                    </a:lnTo>
                    <a:lnTo>
                      <a:pt x="890" y="348"/>
                    </a:lnTo>
                    <a:lnTo>
                      <a:pt x="888" y="344"/>
                    </a:lnTo>
                    <a:lnTo>
                      <a:pt x="890" y="344"/>
                    </a:lnTo>
                    <a:lnTo>
                      <a:pt x="902" y="346"/>
                    </a:lnTo>
                    <a:lnTo>
                      <a:pt x="902" y="346"/>
                    </a:lnTo>
                    <a:lnTo>
                      <a:pt x="916" y="348"/>
                    </a:lnTo>
                    <a:lnTo>
                      <a:pt x="928" y="348"/>
                    </a:lnTo>
                    <a:lnTo>
                      <a:pt x="938" y="346"/>
                    </a:lnTo>
                    <a:lnTo>
                      <a:pt x="942" y="342"/>
                    </a:lnTo>
                    <a:lnTo>
                      <a:pt x="944" y="340"/>
                    </a:lnTo>
                    <a:lnTo>
                      <a:pt x="944" y="338"/>
                    </a:lnTo>
                    <a:lnTo>
                      <a:pt x="938" y="334"/>
                    </a:lnTo>
                    <a:lnTo>
                      <a:pt x="926" y="328"/>
                    </a:lnTo>
                    <a:lnTo>
                      <a:pt x="906" y="324"/>
                    </a:lnTo>
                    <a:lnTo>
                      <a:pt x="906" y="324"/>
                    </a:lnTo>
                    <a:lnTo>
                      <a:pt x="876" y="318"/>
                    </a:lnTo>
                    <a:lnTo>
                      <a:pt x="876" y="318"/>
                    </a:lnTo>
                    <a:lnTo>
                      <a:pt x="876" y="318"/>
                    </a:lnTo>
                    <a:lnTo>
                      <a:pt x="880" y="316"/>
                    </a:lnTo>
                    <a:lnTo>
                      <a:pt x="900" y="312"/>
                    </a:lnTo>
                    <a:lnTo>
                      <a:pt x="910" y="308"/>
                    </a:lnTo>
                    <a:lnTo>
                      <a:pt x="920" y="304"/>
                    </a:lnTo>
                    <a:lnTo>
                      <a:pt x="920" y="304"/>
                    </a:lnTo>
                    <a:lnTo>
                      <a:pt x="924" y="300"/>
                    </a:lnTo>
                    <a:lnTo>
                      <a:pt x="926" y="298"/>
                    </a:lnTo>
                    <a:lnTo>
                      <a:pt x="926" y="294"/>
                    </a:lnTo>
                    <a:lnTo>
                      <a:pt x="926" y="290"/>
                    </a:lnTo>
                    <a:lnTo>
                      <a:pt x="922" y="284"/>
                    </a:lnTo>
                    <a:lnTo>
                      <a:pt x="914" y="278"/>
                    </a:lnTo>
                    <a:lnTo>
                      <a:pt x="904" y="272"/>
                    </a:lnTo>
                    <a:lnTo>
                      <a:pt x="894" y="268"/>
                    </a:lnTo>
                    <a:lnTo>
                      <a:pt x="886" y="268"/>
                    </a:lnTo>
                    <a:lnTo>
                      <a:pt x="880" y="270"/>
                    </a:lnTo>
                    <a:lnTo>
                      <a:pt x="880" y="270"/>
                    </a:lnTo>
                    <a:lnTo>
                      <a:pt x="872" y="274"/>
                    </a:lnTo>
                    <a:lnTo>
                      <a:pt x="864" y="276"/>
                    </a:lnTo>
                    <a:lnTo>
                      <a:pt x="846" y="276"/>
                    </a:lnTo>
                    <a:lnTo>
                      <a:pt x="842" y="276"/>
                    </a:lnTo>
                    <a:lnTo>
                      <a:pt x="840" y="274"/>
                    </a:lnTo>
                    <a:lnTo>
                      <a:pt x="842" y="270"/>
                    </a:lnTo>
                    <a:lnTo>
                      <a:pt x="852" y="266"/>
                    </a:lnTo>
                    <a:lnTo>
                      <a:pt x="852" y="266"/>
                    </a:lnTo>
                    <a:lnTo>
                      <a:pt x="874" y="258"/>
                    </a:lnTo>
                    <a:lnTo>
                      <a:pt x="880" y="254"/>
                    </a:lnTo>
                    <a:lnTo>
                      <a:pt x="882" y="252"/>
                    </a:lnTo>
                    <a:lnTo>
                      <a:pt x="878" y="248"/>
                    </a:lnTo>
                    <a:lnTo>
                      <a:pt x="872" y="244"/>
                    </a:lnTo>
                    <a:lnTo>
                      <a:pt x="844" y="232"/>
                    </a:lnTo>
                    <a:lnTo>
                      <a:pt x="844" y="232"/>
                    </a:lnTo>
                    <a:lnTo>
                      <a:pt x="826" y="226"/>
                    </a:lnTo>
                    <a:lnTo>
                      <a:pt x="812" y="226"/>
                    </a:lnTo>
                    <a:lnTo>
                      <a:pt x="802" y="228"/>
                    </a:lnTo>
                    <a:lnTo>
                      <a:pt x="794" y="230"/>
                    </a:lnTo>
                    <a:lnTo>
                      <a:pt x="790" y="232"/>
                    </a:lnTo>
                    <a:lnTo>
                      <a:pt x="786" y="232"/>
                    </a:lnTo>
                    <a:lnTo>
                      <a:pt x="786" y="230"/>
                    </a:lnTo>
                    <a:lnTo>
                      <a:pt x="786" y="220"/>
                    </a:lnTo>
                    <a:lnTo>
                      <a:pt x="786" y="220"/>
                    </a:lnTo>
                    <a:lnTo>
                      <a:pt x="788" y="210"/>
                    </a:lnTo>
                    <a:lnTo>
                      <a:pt x="784" y="206"/>
                    </a:lnTo>
                    <a:lnTo>
                      <a:pt x="782" y="204"/>
                    </a:lnTo>
                    <a:lnTo>
                      <a:pt x="776" y="204"/>
                    </a:lnTo>
                    <a:lnTo>
                      <a:pt x="768" y="206"/>
                    </a:lnTo>
                    <a:lnTo>
                      <a:pt x="764" y="204"/>
                    </a:lnTo>
                    <a:lnTo>
                      <a:pt x="762" y="198"/>
                    </a:lnTo>
                    <a:lnTo>
                      <a:pt x="762" y="198"/>
                    </a:lnTo>
                    <a:lnTo>
                      <a:pt x="762" y="190"/>
                    </a:lnTo>
                    <a:lnTo>
                      <a:pt x="756" y="184"/>
                    </a:lnTo>
                    <a:lnTo>
                      <a:pt x="748" y="178"/>
                    </a:lnTo>
                    <a:lnTo>
                      <a:pt x="738" y="174"/>
                    </a:lnTo>
                    <a:lnTo>
                      <a:pt x="728" y="170"/>
                    </a:lnTo>
                    <a:lnTo>
                      <a:pt x="716" y="170"/>
                    </a:lnTo>
                    <a:lnTo>
                      <a:pt x="706" y="174"/>
                    </a:lnTo>
                    <a:lnTo>
                      <a:pt x="696" y="182"/>
                    </a:lnTo>
                    <a:lnTo>
                      <a:pt x="696" y="182"/>
                    </a:lnTo>
                    <a:lnTo>
                      <a:pt x="686" y="190"/>
                    </a:lnTo>
                    <a:lnTo>
                      <a:pt x="680" y="192"/>
                    </a:lnTo>
                    <a:lnTo>
                      <a:pt x="674" y="190"/>
                    </a:lnTo>
                    <a:lnTo>
                      <a:pt x="670" y="186"/>
                    </a:lnTo>
                    <a:lnTo>
                      <a:pt x="666" y="178"/>
                    </a:lnTo>
                    <a:lnTo>
                      <a:pt x="662" y="168"/>
                    </a:lnTo>
                    <a:lnTo>
                      <a:pt x="652" y="148"/>
                    </a:lnTo>
                    <a:lnTo>
                      <a:pt x="652" y="148"/>
                    </a:lnTo>
                    <a:lnTo>
                      <a:pt x="648" y="138"/>
                    </a:lnTo>
                    <a:lnTo>
                      <a:pt x="642" y="134"/>
                    </a:lnTo>
                    <a:lnTo>
                      <a:pt x="638" y="134"/>
                    </a:lnTo>
                    <a:lnTo>
                      <a:pt x="632" y="134"/>
                    </a:lnTo>
                    <a:lnTo>
                      <a:pt x="628" y="134"/>
                    </a:lnTo>
                    <a:lnTo>
                      <a:pt x="622" y="134"/>
                    </a:lnTo>
                    <a:lnTo>
                      <a:pt x="616" y="128"/>
                    </a:lnTo>
                    <a:lnTo>
                      <a:pt x="610" y="120"/>
                    </a:lnTo>
                    <a:lnTo>
                      <a:pt x="610" y="120"/>
                    </a:lnTo>
                    <a:lnTo>
                      <a:pt x="602" y="110"/>
                    </a:lnTo>
                    <a:lnTo>
                      <a:pt x="594" y="104"/>
                    </a:lnTo>
                    <a:lnTo>
                      <a:pt x="586" y="100"/>
                    </a:lnTo>
                    <a:lnTo>
                      <a:pt x="578" y="100"/>
                    </a:lnTo>
                    <a:lnTo>
                      <a:pt x="560" y="98"/>
                    </a:lnTo>
                    <a:lnTo>
                      <a:pt x="552" y="98"/>
                    </a:lnTo>
                    <a:lnTo>
                      <a:pt x="546" y="94"/>
                    </a:lnTo>
                    <a:lnTo>
                      <a:pt x="546" y="94"/>
                    </a:lnTo>
                    <a:lnTo>
                      <a:pt x="528" y="88"/>
                    </a:lnTo>
                    <a:lnTo>
                      <a:pt x="518" y="84"/>
                    </a:lnTo>
                    <a:lnTo>
                      <a:pt x="506" y="82"/>
                    </a:lnTo>
                    <a:lnTo>
                      <a:pt x="494" y="84"/>
                    </a:lnTo>
                    <a:lnTo>
                      <a:pt x="484" y="88"/>
                    </a:lnTo>
                    <a:lnTo>
                      <a:pt x="474" y="94"/>
                    </a:lnTo>
                    <a:lnTo>
                      <a:pt x="466" y="106"/>
                    </a:lnTo>
                    <a:lnTo>
                      <a:pt x="466" y="106"/>
                    </a:lnTo>
                    <a:lnTo>
                      <a:pt x="462" y="112"/>
                    </a:lnTo>
                    <a:lnTo>
                      <a:pt x="460" y="116"/>
                    </a:lnTo>
                    <a:lnTo>
                      <a:pt x="456" y="118"/>
                    </a:lnTo>
                    <a:lnTo>
                      <a:pt x="452" y="118"/>
                    </a:lnTo>
                    <a:lnTo>
                      <a:pt x="444" y="116"/>
                    </a:lnTo>
                    <a:lnTo>
                      <a:pt x="436" y="112"/>
                    </a:lnTo>
                    <a:lnTo>
                      <a:pt x="428" y="106"/>
                    </a:lnTo>
                    <a:lnTo>
                      <a:pt x="420" y="104"/>
                    </a:lnTo>
                    <a:lnTo>
                      <a:pt x="416" y="102"/>
                    </a:lnTo>
                    <a:lnTo>
                      <a:pt x="412" y="104"/>
                    </a:lnTo>
                    <a:lnTo>
                      <a:pt x="408" y="106"/>
                    </a:lnTo>
                    <a:lnTo>
                      <a:pt x="404" y="110"/>
                    </a:lnTo>
                    <a:lnTo>
                      <a:pt x="404" y="110"/>
                    </a:lnTo>
                    <a:lnTo>
                      <a:pt x="396" y="118"/>
                    </a:lnTo>
                    <a:lnTo>
                      <a:pt x="388" y="124"/>
                    </a:lnTo>
                    <a:lnTo>
                      <a:pt x="380" y="130"/>
                    </a:lnTo>
                    <a:lnTo>
                      <a:pt x="376" y="132"/>
                    </a:lnTo>
                    <a:lnTo>
                      <a:pt x="372" y="132"/>
                    </a:lnTo>
                    <a:lnTo>
                      <a:pt x="370" y="130"/>
                    </a:lnTo>
                    <a:lnTo>
                      <a:pt x="372" y="126"/>
                    </a:lnTo>
                    <a:lnTo>
                      <a:pt x="376" y="118"/>
                    </a:lnTo>
                    <a:lnTo>
                      <a:pt x="376" y="118"/>
                    </a:lnTo>
                    <a:lnTo>
                      <a:pt x="382" y="110"/>
                    </a:lnTo>
                    <a:lnTo>
                      <a:pt x="386" y="100"/>
                    </a:lnTo>
                    <a:lnTo>
                      <a:pt x="388" y="90"/>
                    </a:lnTo>
                    <a:lnTo>
                      <a:pt x="388" y="82"/>
                    </a:lnTo>
                    <a:lnTo>
                      <a:pt x="386" y="72"/>
                    </a:lnTo>
                    <a:lnTo>
                      <a:pt x="382" y="64"/>
                    </a:lnTo>
                    <a:lnTo>
                      <a:pt x="376" y="58"/>
                    </a:lnTo>
                    <a:lnTo>
                      <a:pt x="368" y="54"/>
                    </a:lnTo>
                    <a:lnTo>
                      <a:pt x="368" y="54"/>
                    </a:lnTo>
                    <a:lnTo>
                      <a:pt x="360" y="50"/>
                    </a:lnTo>
                    <a:lnTo>
                      <a:pt x="356" y="44"/>
                    </a:lnTo>
                    <a:lnTo>
                      <a:pt x="356" y="38"/>
                    </a:lnTo>
                    <a:lnTo>
                      <a:pt x="354" y="32"/>
                    </a:lnTo>
                    <a:lnTo>
                      <a:pt x="354" y="24"/>
                    </a:lnTo>
                    <a:lnTo>
                      <a:pt x="352" y="18"/>
                    </a:lnTo>
                    <a:lnTo>
                      <a:pt x="346" y="14"/>
                    </a:lnTo>
                    <a:lnTo>
                      <a:pt x="338" y="12"/>
                    </a:lnTo>
                    <a:lnTo>
                      <a:pt x="338" y="12"/>
                    </a:lnTo>
                    <a:lnTo>
                      <a:pt x="326" y="10"/>
                    </a:lnTo>
                    <a:lnTo>
                      <a:pt x="306" y="12"/>
                    </a:lnTo>
                    <a:lnTo>
                      <a:pt x="282" y="14"/>
                    </a:lnTo>
                    <a:lnTo>
                      <a:pt x="260" y="18"/>
                    </a:lnTo>
                    <a:lnTo>
                      <a:pt x="236" y="24"/>
                    </a:lnTo>
                    <a:lnTo>
                      <a:pt x="218" y="32"/>
                    </a:lnTo>
                    <a:lnTo>
                      <a:pt x="210" y="38"/>
                    </a:lnTo>
                    <a:lnTo>
                      <a:pt x="204" y="44"/>
                    </a:lnTo>
                    <a:lnTo>
                      <a:pt x="200" y="50"/>
                    </a:lnTo>
                    <a:lnTo>
                      <a:pt x="198" y="56"/>
                    </a:lnTo>
                    <a:lnTo>
                      <a:pt x="198" y="56"/>
                    </a:lnTo>
                    <a:lnTo>
                      <a:pt x="198" y="62"/>
                    </a:lnTo>
                    <a:lnTo>
                      <a:pt x="196" y="66"/>
                    </a:lnTo>
                    <a:lnTo>
                      <a:pt x="194" y="68"/>
                    </a:lnTo>
                    <a:lnTo>
                      <a:pt x="192" y="70"/>
                    </a:lnTo>
                    <a:lnTo>
                      <a:pt x="186" y="72"/>
                    </a:lnTo>
                    <a:lnTo>
                      <a:pt x="178" y="70"/>
                    </a:lnTo>
                    <a:lnTo>
                      <a:pt x="174" y="72"/>
                    </a:lnTo>
                    <a:lnTo>
                      <a:pt x="172" y="72"/>
                    </a:lnTo>
                    <a:lnTo>
                      <a:pt x="172" y="74"/>
                    </a:lnTo>
                    <a:lnTo>
                      <a:pt x="174" y="84"/>
                    </a:lnTo>
                    <a:lnTo>
                      <a:pt x="182" y="100"/>
                    </a:lnTo>
                    <a:lnTo>
                      <a:pt x="182" y="100"/>
                    </a:lnTo>
                    <a:lnTo>
                      <a:pt x="188" y="116"/>
                    </a:lnTo>
                    <a:lnTo>
                      <a:pt x="188" y="122"/>
                    </a:lnTo>
                    <a:lnTo>
                      <a:pt x="188" y="126"/>
                    </a:lnTo>
                    <a:lnTo>
                      <a:pt x="188" y="130"/>
                    </a:lnTo>
                    <a:lnTo>
                      <a:pt x="184" y="130"/>
                    </a:lnTo>
                    <a:lnTo>
                      <a:pt x="180" y="132"/>
                    </a:lnTo>
                    <a:lnTo>
                      <a:pt x="174" y="132"/>
                    </a:lnTo>
                    <a:lnTo>
                      <a:pt x="168" y="134"/>
                    </a:lnTo>
                    <a:lnTo>
                      <a:pt x="168" y="136"/>
                    </a:lnTo>
                    <a:lnTo>
                      <a:pt x="168" y="138"/>
                    </a:lnTo>
                    <a:lnTo>
                      <a:pt x="174" y="148"/>
                    </a:lnTo>
                    <a:lnTo>
                      <a:pt x="174" y="148"/>
                    </a:lnTo>
                    <a:lnTo>
                      <a:pt x="184" y="158"/>
                    </a:lnTo>
                    <a:lnTo>
                      <a:pt x="192" y="164"/>
                    </a:lnTo>
                    <a:lnTo>
                      <a:pt x="200" y="166"/>
                    </a:lnTo>
                    <a:lnTo>
                      <a:pt x="208" y="166"/>
                    </a:lnTo>
                    <a:lnTo>
                      <a:pt x="212" y="164"/>
                    </a:lnTo>
                    <a:lnTo>
                      <a:pt x="218" y="166"/>
                    </a:lnTo>
                    <a:lnTo>
                      <a:pt x="220" y="168"/>
                    </a:lnTo>
                    <a:lnTo>
                      <a:pt x="222" y="176"/>
                    </a:lnTo>
                    <a:lnTo>
                      <a:pt x="222" y="176"/>
                    </a:lnTo>
                    <a:lnTo>
                      <a:pt x="222" y="180"/>
                    </a:lnTo>
                    <a:lnTo>
                      <a:pt x="220" y="182"/>
                    </a:lnTo>
                    <a:lnTo>
                      <a:pt x="216" y="184"/>
                    </a:lnTo>
                    <a:lnTo>
                      <a:pt x="210" y="184"/>
                    </a:lnTo>
                    <a:lnTo>
                      <a:pt x="196" y="180"/>
                    </a:lnTo>
                    <a:lnTo>
                      <a:pt x="180" y="174"/>
                    </a:lnTo>
                    <a:lnTo>
                      <a:pt x="164" y="164"/>
                    </a:lnTo>
                    <a:lnTo>
                      <a:pt x="152" y="150"/>
                    </a:lnTo>
                    <a:lnTo>
                      <a:pt x="148" y="144"/>
                    </a:lnTo>
                    <a:lnTo>
                      <a:pt x="146" y="136"/>
                    </a:lnTo>
                    <a:lnTo>
                      <a:pt x="146" y="130"/>
                    </a:lnTo>
                    <a:lnTo>
                      <a:pt x="150" y="122"/>
                    </a:lnTo>
                    <a:lnTo>
                      <a:pt x="150" y="122"/>
                    </a:lnTo>
                    <a:lnTo>
                      <a:pt x="154" y="110"/>
                    </a:lnTo>
                    <a:lnTo>
                      <a:pt x="152" y="102"/>
                    </a:lnTo>
                    <a:lnTo>
                      <a:pt x="150" y="98"/>
                    </a:lnTo>
                    <a:lnTo>
                      <a:pt x="144" y="94"/>
                    </a:lnTo>
                    <a:lnTo>
                      <a:pt x="142" y="90"/>
                    </a:lnTo>
                    <a:lnTo>
                      <a:pt x="140" y="84"/>
                    </a:lnTo>
                    <a:lnTo>
                      <a:pt x="144" y="74"/>
                    </a:lnTo>
                    <a:lnTo>
                      <a:pt x="154" y="60"/>
                    </a:lnTo>
                    <a:lnTo>
                      <a:pt x="154" y="60"/>
                    </a:lnTo>
                    <a:lnTo>
                      <a:pt x="168" y="44"/>
                    </a:lnTo>
                    <a:lnTo>
                      <a:pt x="180" y="34"/>
                    </a:lnTo>
                    <a:lnTo>
                      <a:pt x="188" y="26"/>
                    </a:lnTo>
                    <a:lnTo>
                      <a:pt x="198" y="22"/>
                    </a:lnTo>
                    <a:lnTo>
                      <a:pt x="208" y="16"/>
                    </a:lnTo>
                    <a:lnTo>
                      <a:pt x="212" y="14"/>
                    </a:lnTo>
                    <a:lnTo>
                      <a:pt x="212" y="10"/>
                    </a:lnTo>
                    <a:lnTo>
                      <a:pt x="212" y="10"/>
                    </a:lnTo>
                    <a:lnTo>
                      <a:pt x="212" y="8"/>
                    </a:lnTo>
                    <a:lnTo>
                      <a:pt x="210" y="6"/>
                    </a:lnTo>
                    <a:lnTo>
                      <a:pt x="200" y="2"/>
                    </a:lnTo>
                    <a:lnTo>
                      <a:pt x="184" y="0"/>
                    </a:lnTo>
                    <a:lnTo>
                      <a:pt x="164" y="0"/>
                    </a:lnTo>
                    <a:lnTo>
                      <a:pt x="140" y="2"/>
                    </a:lnTo>
                    <a:lnTo>
                      <a:pt x="116" y="8"/>
                    </a:lnTo>
                    <a:lnTo>
                      <a:pt x="92" y="16"/>
                    </a:lnTo>
                    <a:lnTo>
                      <a:pt x="70" y="26"/>
                    </a:lnTo>
                    <a:lnTo>
                      <a:pt x="70" y="26"/>
                    </a:lnTo>
                    <a:lnTo>
                      <a:pt x="52" y="38"/>
                    </a:lnTo>
                    <a:lnTo>
                      <a:pt x="40" y="48"/>
                    </a:lnTo>
                    <a:lnTo>
                      <a:pt x="34" y="56"/>
                    </a:lnTo>
                    <a:lnTo>
                      <a:pt x="32" y="62"/>
                    </a:lnTo>
                    <a:lnTo>
                      <a:pt x="30" y="72"/>
                    </a:lnTo>
                    <a:lnTo>
                      <a:pt x="28" y="76"/>
                    </a:lnTo>
                    <a:lnTo>
                      <a:pt x="24" y="82"/>
                    </a:lnTo>
                    <a:lnTo>
                      <a:pt x="24" y="82"/>
                    </a:lnTo>
                    <a:lnTo>
                      <a:pt x="18" y="90"/>
                    </a:lnTo>
                    <a:lnTo>
                      <a:pt x="14" y="96"/>
                    </a:lnTo>
                    <a:lnTo>
                      <a:pt x="8" y="112"/>
                    </a:lnTo>
                    <a:lnTo>
                      <a:pt x="4" y="132"/>
                    </a:lnTo>
                    <a:lnTo>
                      <a:pt x="2" y="156"/>
                    </a:lnTo>
                    <a:lnTo>
                      <a:pt x="2" y="156"/>
                    </a:lnTo>
                    <a:lnTo>
                      <a:pt x="0" y="168"/>
                    </a:lnTo>
                    <a:lnTo>
                      <a:pt x="0" y="178"/>
                    </a:lnTo>
                    <a:lnTo>
                      <a:pt x="2" y="184"/>
                    </a:lnTo>
                    <a:lnTo>
                      <a:pt x="8" y="188"/>
                    </a:lnTo>
                    <a:lnTo>
                      <a:pt x="14" y="192"/>
                    </a:lnTo>
                    <a:lnTo>
                      <a:pt x="26" y="194"/>
                    </a:lnTo>
                    <a:lnTo>
                      <a:pt x="58" y="196"/>
                    </a:lnTo>
                    <a:lnTo>
                      <a:pt x="58" y="196"/>
                    </a:lnTo>
                    <a:lnTo>
                      <a:pt x="76" y="200"/>
                    </a:lnTo>
                    <a:lnTo>
                      <a:pt x="90" y="202"/>
                    </a:lnTo>
                    <a:lnTo>
                      <a:pt x="100" y="208"/>
                    </a:lnTo>
                    <a:lnTo>
                      <a:pt x="106" y="212"/>
                    </a:lnTo>
                    <a:lnTo>
                      <a:pt x="106" y="216"/>
                    </a:lnTo>
                    <a:lnTo>
                      <a:pt x="102" y="218"/>
                    </a:lnTo>
                    <a:lnTo>
                      <a:pt x="94" y="220"/>
                    </a:lnTo>
                    <a:lnTo>
                      <a:pt x="78" y="218"/>
                    </a:lnTo>
                    <a:lnTo>
                      <a:pt x="78" y="218"/>
                    </a:lnTo>
                    <a:lnTo>
                      <a:pt x="50" y="216"/>
                    </a:lnTo>
                    <a:lnTo>
                      <a:pt x="40" y="216"/>
                    </a:lnTo>
                    <a:lnTo>
                      <a:pt x="32" y="218"/>
                    </a:lnTo>
                    <a:lnTo>
                      <a:pt x="32" y="220"/>
                    </a:lnTo>
                    <a:lnTo>
                      <a:pt x="30" y="222"/>
                    </a:lnTo>
                    <a:lnTo>
                      <a:pt x="32" y="228"/>
                    </a:lnTo>
                    <a:lnTo>
                      <a:pt x="40" y="238"/>
                    </a:lnTo>
                    <a:lnTo>
                      <a:pt x="52" y="250"/>
                    </a:lnTo>
                    <a:lnTo>
                      <a:pt x="52" y="250"/>
                    </a:lnTo>
                    <a:lnTo>
                      <a:pt x="68" y="262"/>
                    </a:lnTo>
                    <a:lnTo>
                      <a:pt x="82" y="268"/>
                    </a:lnTo>
                    <a:lnTo>
                      <a:pt x="94" y="270"/>
                    </a:lnTo>
                    <a:lnTo>
                      <a:pt x="106" y="270"/>
                    </a:lnTo>
                    <a:lnTo>
                      <a:pt x="118" y="270"/>
                    </a:lnTo>
                    <a:lnTo>
                      <a:pt x="130" y="270"/>
                    </a:lnTo>
                    <a:lnTo>
                      <a:pt x="142" y="272"/>
                    </a:lnTo>
                    <a:lnTo>
                      <a:pt x="152" y="278"/>
                    </a:lnTo>
                    <a:lnTo>
                      <a:pt x="152" y="278"/>
                    </a:lnTo>
                    <a:lnTo>
                      <a:pt x="162" y="284"/>
                    </a:lnTo>
                    <a:lnTo>
                      <a:pt x="174" y="288"/>
                    </a:lnTo>
                    <a:lnTo>
                      <a:pt x="184" y="290"/>
                    </a:lnTo>
                    <a:lnTo>
                      <a:pt x="194" y="288"/>
                    </a:lnTo>
                    <a:lnTo>
                      <a:pt x="208" y="286"/>
                    </a:lnTo>
                    <a:lnTo>
                      <a:pt x="218" y="286"/>
                    </a:lnTo>
                    <a:lnTo>
                      <a:pt x="218" y="286"/>
                    </a:lnTo>
                    <a:lnTo>
                      <a:pt x="234" y="288"/>
                    </a:lnTo>
                    <a:lnTo>
                      <a:pt x="244" y="290"/>
                    </a:lnTo>
                    <a:lnTo>
                      <a:pt x="260" y="290"/>
                    </a:lnTo>
                    <a:lnTo>
                      <a:pt x="268" y="290"/>
                    </a:lnTo>
                    <a:lnTo>
                      <a:pt x="276" y="290"/>
                    </a:lnTo>
                    <a:lnTo>
                      <a:pt x="288" y="292"/>
                    </a:lnTo>
                    <a:lnTo>
                      <a:pt x="304" y="296"/>
                    </a:lnTo>
                    <a:lnTo>
                      <a:pt x="304" y="296"/>
                    </a:lnTo>
                    <a:lnTo>
                      <a:pt x="316" y="300"/>
                    </a:lnTo>
                    <a:lnTo>
                      <a:pt x="324" y="298"/>
                    </a:lnTo>
                    <a:lnTo>
                      <a:pt x="328" y="296"/>
                    </a:lnTo>
                    <a:lnTo>
                      <a:pt x="332" y="292"/>
                    </a:lnTo>
                    <a:lnTo>
                      <a:pt x="336" y="290"/>
                    </a:lnTo>
                    <a:lnTo>
                      <a:pt x="340" y="290"/>
                    </a:lnTo>
                    <a:lnTo>
                      <a:pt x="346" y="292"/>
                    </a:lnTo>
                    <a:lnTo>
                      <a:pt x="356" y="298"/>
                    </a:lnTo>
                    <a:lnTo>
                      <a:pt x="356" y="298"/>
                    </a:lnTo>
                    <a:lnTo>
                      <a:pt x="374" y="312"/>
                    </a:lnTo>
                    <a:lnTo>
                      <a:pt x="378" y="314"/>
                    </a:lnTo>
                    <a:lnTo>
                      <a:pt x="380" y="312"/>
                    </a:lnTo>
                    <a:lnTo>
                      <a:pt x="378" y="310"/>
                    </a:lnTo>
                    <a:lnTo>
                      <a:pt x="376" y="306"/>
                    </a:lnTo>
                    <a:lnTo>
                      <a:pt x="362" y="292"/>
                    </a:lnTo>
                    <a:lnTo>
                      <a:pt x="362" y="292"/>
                    </a:lnTo>
                    <a:lnTo>
                      <a:pt x="358" y="284"/>
                    </a:lnTo>
                    <a:lnTo>
                      <a:pt x="358" y="282"/>
                    </a:lnTo>
                    <a:lnTo>
                      <a:pt x="360" y="282"/>
                    </a:lnTo>
                    <a:lnTo>
                      <a:pt x="368" y="282"/>
                    </a:lnTo>
                    <a:lnTo>
                      <a:pt x="380" y="284"/>
                    </a:lnTo>
                    <a:lnTo>
                      <a:pt x="410" y="290"/>
                    </a:lnTo>
                    <a:lnTo>
                      <a:pt x="444" y="296"/>
                    </a:lnTo>
                    <a:lnTo>
                      <a:pt x="444" y="296"/>
                    </a:lnTo>
                    <a:lnTo>
                      <a:pt x="450" y="296"/>
                    </a:lnTo>
                    <a:lnTo>
                      <a:pt x="454" y="296"/>
                    </a:lnTo>
                    <a:lnTo>
                      <a:pt x="458" y="294"/>
                    </a:lnTo>
                    <a:lnTo>
                      <a:pt x="460" y="290"/>
                    </a:lnTo>
                    <a:lnTo>
                      <a:pt x="462" y="284"/>
                    </a:lnTo>
                    <a:lnTo>
                      <a:pt x="460" y="274"/>
                    </a:lnTo>
                    <a:lnTo>
                      <a:pt x="456" y="260"/>
                    </a:lnTo>
                    <a:lnTo>
                      <a:pt x="456" y="260"/>
                    </a:lnTo>
                    <a:lnTo>
                      <a:pt x="458" y="260"/>
                    </a:lnTo>
                    <a:lnTo>
                      <a:pt x="464" y="264"/>
                    </a:lnTo>
                    <a:lnTo>
                      <a:pt x="464" y="264"/>
                    </a:lnTo>
                    <a:lnTo>
                      <a:pt x="472" y="270"/>
                    </a:lnTo>
                    <a:lnTo>
                      <a:pt x="478" y="272"/>
                    </a:lnTo>
                    <a:lnTo>
                      <a:pt x="484" y="272"/>
                    </a:lnTo>
                    <a:lnTo>
                      <a:pt x="490" y="272"/>
                    </a:lnTo>
                    <a:lnTo>
                      <a:pt x="494" y="272"/>
                    </a:lnTo>
                    <a:lnTo>
                      <a:pt x="498" y="274"/>
                    </a:lnTo>
                    <a:lnTo>
                      <a:pt x="500" y="278"/>
                    </a:lnTo>
                    <a:lnTo>
                      <a:pt x="502" y="286"/>
                    </a:lnTo>
                    <a:lnTo>
                      <a:pt x="502" y="286"/>
                    </a:lnTo>
                    <a:lnTo>
                      <a:pt x="502" y="294"/>
                    </a:lnTo>
                    <a:lnTo>
                      <a:pt x="504" y="302"/>
                    </a:lnTo>
                    <a:lnTo>
                      <a:pt x="508" y="306"/>
                    </a:lnTo>
                    <a:lnTo>
                      <a:pt x="512" y="310"/>
                    </a:lnTo>
                    <a:lnTo>
                      <a:pt x="528" y="318"/>
                    </a:lnTo>
                    <a:lnTo>
                      <a:pt x="556" y="326"/>
                    </a:lnTo>
                    <a:lnTo>
                      <a:pt x="556" y="326"/>
                    </a:lnTo>
                    <a:lnTo>
                      <a:pt x="570" y="332"/>
                    </a:lnTo>
                    <a:lnTo>
                      <a:pt x="580" y="338"/>
                    </a:lnTo>
                    <a:lnTo>
                      <a:pt x="584" y="344"/>
                    </a:lnTo>
                    <a:lnTo>
                      <a:pt x="584" y="348"/>
                    </a:lnTo>
                    <a:lnTo>
                      <a:pt x="580" y="352"/>
                    </a:lnTo>
                    <a:lnTo>
                      <a:pt x="574" y="356"/>
                    </a:lnTo>
                    <a:lnTo>
                      <a:pt x="568" y="356"/>
                    </a:lnTo>
                    <a:lnTo>
                      <a:pt x="558" y="356"/>
                    </a:lnTo>
                    <a:lnTo>
                      <a:pt x="558" y="356"/>
                    </a:lnTo>
                    <a:lnTo>
                      <a:pt x="550" y="358"/>
                    </a:lnTo>
                    <a:lnTo>
                      <a:pt x="542" y="360"/>
                    </a:lnTo>
                    <a:lnTo>
                      <a:pt x="538" y="366"/>
                    </a:lnTo>
                    <a:lnTo>
                      <a:pt x="538" y="370"/>
                    </a:lnTo>
                    <a:lnTo>
                      <a:pt x="538" y="376"/>
                    </a:lnTo>
                    <a:lnTo>
                      <a:pt x="544" y="378"/>
                    </a:lnTo>
                    <a:lnTo>
                      <a:pt x="550" y="380"/>
                    </a:lnTo>
                    <a:lnTo>
                      <a:pt x="562" y="378"/>
                    </a:lnTo>
                    <a:lnTo>
                      <a:pt x="562" y="378"/>
                    </a:lnTo>
                    <a:lnTo>
                      <a:pt x="576" y="374"/>
                    </a:lnTo>
                    <a:lnTo>
                      <a:pt x="590" y="374"/>
                    </a:lnTo>
                    <a:lnTo>
                      <a:pt x="606" y="376"/>
                    </a:lnTo>
                    <a:lnTo>
                      <a:pt x="618" y="380"/>
                    </a:lnTo>
                    <a:lnTo>
                      <a:pt x="630" y="384"/>
                    </a:lnTo>
                    <a:lnTo>
                      <a:pt x="640" y="390"/>
                    </a:lnTo>
                    <a:lnTo>
                      <a:pt x="648" y="396"/>
                    </a:lnTo>
                    <a:lnTo>
                      <a:pt x="654" y="402"/>
                    </a:lnTo>
                    <a:lnTo>
                      <a:pt x="654" y="402"/>
                    </a:lnTo>
                    <a:lnTo>
                      <a:pt x="656" y="406"/>
                    </a:lnTo>
                    <a:lnTo>
                      <a:pt x="662" y="408"/>
                    </a:lnTo>
                    <a:lnTo>
                      <a:pt x="674" y="414"/>
                    </a:lnTo>
                    <a:lnTo>
                      <a:pt x="682" y="416"/>
                    </a:lnTo>
                    <a:lnTo>
                      <a:pt x="688" y="420"/>
                    </a:lnTo>
                    <a:lnTo>
                      <a:pt x="692" y="428"/>
                    </a:lnTo>
                    <a:lnTo>
                      <a:pt x="696" y="438"/>
                    </a:lnTo>
                    <a:lnTo>
                      <a:pt x="696" y="438"/>
                    </a:lnTo>
                    <a:lnTo>
                      <a:pt x="698" y="450"/>
                    </a:lnTo>
                    <a:lnTo>
                      <a:pt x="704" y="460"/>
                    </a:lnTo>
                    <a:lnTo>
                      <a:pt x="712" y="474"/>
                    </a:lnTo>
                    <a:lnTo>
                      <a:pt x="716" y="480"/>
                    </a:lnTo>
                    <a:lnTo>
                      <a:pt x="718" y="486"/>
                    </a:lnTo>
                    <a:lnTo>
                      <a:pt x="716" y="490"/>
                    </a:lnTo>
                    <a:lnTo>
                      <a:pt x="710" y="494"/>
                    </a:lnTo>
                    <a:lnTo>
                      <a:pt x="710" y="494"/>
                    </a:lnTo>
                    <a:lnTo>
                      <a:pt x="696" y="504"/>
                    </a:lnTo>
                    <a:lnTo>
                      <a:pt x="682" y="518"/>
                    </a:lnTo>
                    <a:lnTo>
                      <a:pt x="668" y="532"/>
                    </a:lnTo>
                    <a:lnTo>
                      <a:pt x="648" y="548"/>
                    </a:lnTo>
                    <a:lnTo>
                      <a:pt x="648" y="548"/>
                    </a:lnTo>
                    <a:lnTo>
                      <a:pt x="644" y="554"/>
                    </a:lnTo>
                    <a:lnTo>
                      <a:pt x="640" y="558"/>
                    </a:lnTo>
                    <a:lnTo>
                      <a:pt x="640" y="564"/>
                    </a:lnTo>
                    <a:lnTo>
                      <a:pt x="642" y="570"/>
                    </a:lnTo>
                    <a:lnTo>
                      <a:pt x="646" y="580"/>
                    </a:lnTo>
                    <a:lnTo>
                      <a:pt x="654" y="590"/>
                    </a:lnTo>
                    <a:lnTo>
                      <a:pt x="666" y="604"/>
                    </a:lnTo>
                    <a:lnTo>
                      <a:pt x="666" y="606"/>
                    </a:lnTo>
                    <a:lnTo>
                      <a:pt x="666" y="608"/>
                    </a:lnTo>
                    <a:lnTo>
                      <a:pt x="656" y="606"/>
                    </a:lnTo>
                    <a:lnTo>
                      <a:pt x="656" y="606"/>
                    </a:lnTo>
                    <a:lnTo>
                      <a:pt x="646" y="602"/>
                    </a:lnTo>
                    <a:lnTo>
                      <a:pt x="636" y="604"/>
                    </a:lnTo>
                    <a:lnTo>
                      <a:pt x="628" y="608"/>
                    </a:lnTo>
                    <a:lnTo>
                      <a:pt x="620" y="612"/>
                    </a:lnTo>
                    <a:lnTo>
                      <a:pt x="608" y="616"/>
                    </a:lnTo>
                    <a:lnTo>
                      <a:pt x="594" y="620"/>
                    </a:lnTo>
                    <a:lnTo>
                      <a:pt x="576" y="620"/>
                    </a:lnTo>
                    <a:lnTo>
                      <a:pt x="552" y="614"/>
                    </a:lnTo>
                    <a:lnTo>
                      <a:pt x="552" y="614"/>
                    </a:lnTo>
                    <a:lnTo>
                      <a:pt x="528" y="610"/>
                    </a:lnTo>
                    <a:lnTo>
                      <a:pt x="516" y="608"/>
                    </a:lnTo>
                    <a:lnTo>
                      <a:pt x="510" y="608"/>
                    </a:lnTo>
                    <a:lnTo>
                      <a:pt x="510" y="612"/>
                    </a:lnTo>
                    <a:lnTo>
                      <a:pt x="510" y="616"/>
                    </a:lnTo>
                    <a:lnTo>
                      <a:pt x="510" y="624"/>
                    </a:lnTo>
                    <a:lnTo>
                      <a:pt x="504" y="630"/>
                    </a:lnTo>
                    <a:lnTo>
                      <a:pt x="494" y="638"/>
                    </a:lnTo>
                    <a:lnTo>
                      <a:pt x="494" y="638"/>
                    </a:lnTo>
                    <a:lnTo>
                      <a:pt x="488" y="642"/>
                    </a:lnTo>
                    <a:lnTo>
                      <a:pt x="484" y="648"/>
                    </a:lnTo>
                    <a:lnTo>
                      <a:pt x="482" y="652"/>
                    </a:lnTo>
                    <a:lnTo>
                      <a:pt x="480" y="658"/>
                    </a:lnTo>
                    <a:lnTo>
                      <a:pt x="482" y="664"/>
                    </a:lnTo>
                    <a:lnTo>
                      <a:pt x="484" y="668"/>
                    </a:lnTo>
                    <a:lnTo>
                      <a:pt x="494" y="678"/>
                    </a:lnTo>
                    <a:lnTo>
                      <a:pt x="506" y="686"/>
                    </a:lnTo>
                    <a:lnTo>
                      <a:pt x="514" y="688"/>
                    </a:lnTo>
                    <a:lnTo>
                      <a:pt x="522" y="690"/>
                    </a:lnTo>
                    <a:lnTo>
                      <a:pt x="532" y="690"/>
                    </a:lnTo>
                    <a:lnTo>
                      <a:pt x="542" y="690"/>
                    </a:lnTo>
                    <a:lnTo>
                      <a:pt x="552" y="686"/>
                    </a:lnTo>
                    <a:lnTo>
                      <a:pt x="562" y="682"/>
                    </a:lnTo>
                    <a:lnTo>
                      <a:pt x="562" y="682"/>
                    </a:lnTo>
                    <a:lnTo>
                      <a:pt x="580" y="676"/>
                    </a:lnTo>
                    <a:lnTo>
                      <a:pt x="592" y="674"/>
                    </a:lnTo>
                    <a:lnTo>
                      <a:pt x="602" y="676"/>
                    </a:lnTo>
                    <a:lnTo>
                      <a:pt x="608" y="680"/>
                    </a:lnTo>
                    <a:lnTo>
                      <a:pt x="612" y="684"/>
                    </a:lnTo>
                    <a:lnTo>
                      <a:pt x="616" y="688"/>
                    </a:lnTo>
                    <a:lnTo>
                      <a:pt x="622" y="686"/>
                    </a:lnTo>
                    <a:lnTo>
                      <a:pt x="628" y="680"/>
                    </a:lnTo>
                    <a:lnTo>
                      <a:pt x="628" y="680"/>
                    </a:lnTo>
                    <a:lnTo>
                      <a:pt x="634" y="674"/>
                    </a:lnTo>
                    <a:lnTo>
                      <a:pt x="640" y="674"/>
                    </a:lnTo>
                    <a:lnTo>
                      <a:pt x="642" y="676"/>
                    </a:lnTo>
                    <a:lnTo>
                      <a:pt x="644" y="680"/>
                    </a:lnTo>
                    <a:lnTo>
                      <a:pt x="646" y="688"/>
                    </a:lnTo>
                    <a:lnTo>
                      <a:pt x="648" y="690"/>
                    </a:lnTo>
                    <a:lnTo>
                      <a:pt x="650" y="686"/>
                    </a:lnTo>
                    <a:lnTo>
                      <a:pt x="650" y="686"/>
                    </a:lnTo>
                    <a:lnTo>
                      <a:pt x="656" y="674"/>
                    </a:lnTo>
                    <a:lnTo>
                      <a:pt x="658" y="672"/>
                    </a:lnTo>
                    <a:lnTo>
                      <a:pt x="662" y="672"/>
                    </a:lnTo>
                    <a:lnTo>
                      <a:pt x="666" y="674"/>
                    </a:lnTo>
                    <a:lnTo>
                      <a:pt x="672" y="680"/>
                    </a:lnTo>
                    <a:lnTo>
                      <a:pt x="696" y="706"/>
                    </a:lnTo>
                    <a:lnTo>
                      <a:pt x="696" y="706"/>
                    </a:lnTo>
                    <a:lnTo>
                      <a:pt x="708" y="720"/>
                    </a:lnTo>
                    <a:lnTo>
                      <a:pt x="718" y="726"/>
                    </a:lnTo>
                    <a:lnTo>
                      <a:pt x="724" y="728"/>
                    </a:lnTo>
                    <a:lnTo>
                      <a:pt x="728" y="728"/>
                    </a:lnTo>
                    <a:lnTo>
                      <a:pt x="732" y="726"/>
                    </a:lnTo>
                    <a:lnTo>
                      <a:pt x="736" y="724"/>
                    </a:lnTo>
                    <a:lnTo>
                      <a:pt x="742" y="726"/>
                    </a:lnTo>
                    <a:lnTo>
                      <a:pt x="750" y="732"/>
                    </a:lnTo>
                    <a:lnTo>
                      <a:pt x="750" y="732"/>
                    </a:lnTo>
                    <a:lnTo>
                      <a:pt x="756" y="738"/>
                    </a:lnTo>
                    <a:lnTo>
                      <a:pt x="756" y="740"/>
                    </a:lnTo>
                    <a:lnTo>
                      <a:pt x="754" y="742"/>
                    </a:lnTo>
                    <a:lnTo>
                      <a:pt x="750" y="744"/>
                    </a:lnTo>
                    <a:lnTo>
                      <a:pt x="742" y="744"/>
                    </a:lnTo>
                    <a:lnTo>
                      <a:pt x="734" y="746"/>
                    </a:lnTo>
                    <a:lnTo>
                      <a:pt x="732" y="748"/>
                    </a:lnTo>
                    <a:lnTo>
                      <a:pt x="732" y="750"/>
                    </a:lnTo>
                    <a:lnTo>
                      <a:pt x="732" y="752"/>
                    </a:lnTo>
                    <a:lnTo>
                      <a:pt x="734" y="756"/>
                    </a:lnTo>
                    <a:lnTo>
                      <a:pt x="744" y="768"/>
                    </a:lnTo>
                    <a:lnTo>
                      <a:pt x="744" y="768"/>
                    </a:lnTo>
                    <a:lnTo>
                      <a:pt x="754" y="776"/>
                    </a:lnTo>
                    <a:lnTo>
                      <a:pt x="766" y="780"/>
                    </a:lnTo>
                    <a:lnTo>
                      <a:pt x="792" y="788"/>
                    </a:lnTo>
                    <a:lnTo>
                      <a:pt x="816" y="794"/>
                    </a:lnTo>
                    <a:lnTo>
                      <a:pt x="826" y="798"/>
                    </a:lnTo>
                    <a:lnTo>
                      <a:pt x="834" y="804"/>
                    </a:lnTo>
                    <a:lnTo>
                      <a:pt x="834" y="804"/>
                    </a:lnTo>
                    <a:lnTo>
                      <a:pt x="842" y="812"/>
                    </a:lnTo>
                    <a:lnTo>
                      <a:pt x="854" y="818"/>
                    </a:lnTo>
                    <a:lnTo>
                      <a:pt x="868" y="824"/>
                    </a:lnTo>
                    <a:lnTo>
                      <a:pt x="882" y="828"/>
                    </a:lnTo>
                    <a:lnTo>
                      <a:pt x="916" y="836"/>
                    </a:lnTo>
                    <a:lnTo>
                      <a:pt x="948" y="846"/>
                    </a:lnTo>
                    <a:lnTo>
                      <a:pt x="948" y="846"/>
                    </a:lnTo>
                    <a:lnTo>
                      <a:pt x="962" y="850"/>
                    </a:lnTo>
                    <a:lnTo>
                      <a:pt x="970" y="850"/>
                    </a:lnTo>
                    <a:lnTo>
                      <a:pt x="972" y="848"/>
                    </a:lnTo>
                    <a:lnTo>
                      <a:pt x="974" y="846"/>
                    </a:lnTo>
                    <a:lnTo>
                      <a:pt x="974" y="840"/>
                    </a:lnTo>
                    <a:lnTo>
                      <a:pt x="972" y="832"/>
                    </a:lnTo>
                    <a:lnTo>
                      <a:pt x="966" y="822"/>
                    </a:lnTo>
                    <a:lnTo>
                      <a:pt x="958" y="812"/>
                    </a:lnTo>
                    <a:lnTo>
                      <a:pt x="948" y="802"/>
                    </a:lnTo>
                    <a:lnTo>
                      <a:pt x="948" y="802"/>
                    </a:lnTo>
                    <a:lnTo>
                      <a:pt x="936" y="792"/>
                    </a:lnTo>
                    <a:lnTo>
                      <a:pt x="920" y="780"/>
                    </a:lnTo>
                    <a:lnTo>
                      <a:pt x="888" y="758"/>
                    </a:lnTo>
                    <a:lnTo>
                      <a:pt x="872" y="748"/>
                    </a:lnTo>
                    <a:lnTo>
                      <a:pt x="862" y="738"/>
                    </a:lnTo>
                    <a:lnTo>
                      <a:pt x="854" y="732"/>
                    </a:lnTo>
                    <a:lnTo>
                      <a:pt x="854" y="728"/>
                    </a:lnTo>
                    <a:lnTo>
                      <a:pt x="854" y="724"/>
                    </a:lnTo>
                    <a:lnTo>
                      <a:pt x="854" y="724"/>
                    </a:lnTo>
                    <a:lnTo>
                      <a:pt x="854" y="724"/>
                    </a:lnTo>
                    <a:lnTo>
                      <a:pt x="858" y="722"/>
                    </a:lnTo>
                    <a:lnTo>
                      <a:pt x="864" y="724"/>
                    </a:lnTo>
                    <a:lnTo>
                      <a:pt x="880" y="736"/>
                    </a:lnTo>
                    <a:lnTo>
                      <a:pt x="894" y="748"/>
                    </a:lnTo>
                    <a:lnTo>
                      <a:pt x="900" y="748"/>
                    </a:lnTo>
                    <a:lnTo>
                      <a:pt x="902" y="748"/>
                    </a:lnTo>
                    <a:lnTo>
                      <a:pt x="902" y="746"/>
                    </a:lnTo>
                    <a:lnTo>
                      <a:pt x="902" y="746"/>
                    </a:lnTo>
                    <a:lnTo>
                      <a:pt x="902" y="742"/>
                    </a:lnTo>
                    <a:lnTo>
                      <a:pt x="904" y="742"/>
                    </a:lnTo>
                    <a:lnTo>
                      <a:pt x="908" y="744"/>
                    </a:lnTo>
                    <a:lnTo>
                      <a:pt x="924" y="754"/>
                    </a:lnTo>
                    <a:lnTo>
                      <a:pt x="932" y="762"/>
                    </a:lnTo>
                    <a:lnTo>
                      <a:pt x="944" y="770"/>
                    </a:lnTo>
                    <a:lnTo>
                      <a:pt x="956" y="776"/>
                    </a:lnTo>
                    <a:lnTo>
                      <a:pt x="968" y="778"/>
                    </a:lnTo>
                    <a:lnTo>
                      <a:pt x="968" y="778"/>
                    </a:lnTo>
                    <a:lnTo>
                      <a:pt x="980" y="782"/>
                    </a:lnTo>
                    <a:lnTo>
                      <a:pt x="990" y="788"/>
                    </a:lnTo>
                    <a:lnTo>
                      <a:pt x="998" y="798"/>
                    </a:lnTo>
                    <a:lnTo>
                      <a:pt x="1004" y="806"/>
                    </a:lnTo>
                    <a:lnTo>
                      <a:pt x="1010" y="812"/>
                    </a:lnTo>
                    <a:lnTo>
                      <a:pt x="1012" y="814"/>
                    </a:lnTo>
                    <a:lnTo>
                      <a:pt x="1014" y="812"/>
                    </a:lnTo>
                    <a:lnTo>
                      <a:pt x="1012" y="802"/>
                    </a:lnTo>
                    <a:lnTo>
                      <a:pt x="1012" y="802"/>
                    </a:lnTo>
                    <a:lnTo>
                      <a:pt x="1012" y="792"/>
                    </a:lnTo>
                    <a:lnTo>
                      <a:pt x="1012" y="788"/>
                    </a:lnTo>
                    <a:lnTo>
                      <a:pt x="1014" y="788"/>
                    </a:lnTo>
                    <a:lnTo>
                      <a:pt x="1016" y="788"/>
                    </a:lnTo>
                    <a:lnTo>
                      <a:pt x="1018" y="788"/>
                    </a:lnTo>
                    <a:lnTo>
                      <a:pt x="1020" y="786"/>
                    </a:lnTo>
                    <a:lnTo>
                      <a:pt x="1020" y="780"/>
                    </a:lnTo>
                    <a:lnTo>
                      <a:pt x="1018" y="766"/>
                    </a:lnTo>
                    <a:lnTo>
                      <a:pt x="1018" y="766"/>
                    </a:lnTo>
                    <a:lnTo>
                      <a:pt x="1016" y="750"/>
                    </a:lnTo>
                    <a:lnTo>
                      <a:pt x="1018" y="752"/>
                    </a:lnTo>
                    <a:lnTo>
                      <a:pt x="1020" y="754"/>
                    </a:lnTo>
                    <a:lnTo>
                      <a:pt x="1022" y="758"/>
                    </a:lnTo>
                    <a:lnTo>
                      <a:pt x="1026" y="760"/>
                    </a:lnTo>
                    <a:lnTo>
                      <a:pt x="1028" y="756"/>
                    </a:lnTo>
                    <a:lnTo>
                      <a:pt x="1032" y="746"/>
                    </a:lnTo>
                    <a:lnTo>
                      <a:pt x="1032" y="746"/>
                    </a:lnTo>
                    <a:lnTo>
                      <a:pt x="1032" y="734"/>
                    </a:lnTo>
                    <a:lnTo>
                      <a:pt x="1030" y="728"/>
                    </a:lnTo>
                    <a:lnTo>
                      <a:pt x="1026" y="724"/>
                    </a:lnTo>
                    <a:lnTo>
                      <a:pt x="1022" y="724"/>
                    </a:lnTo>
                    <a:lnTo>
                      <a:pt x="1018" y="722"/>
                    </a:lnTo>
                    <a:lnTo>
                      <a:pt x="1014" y="722"/>
                    </a:lnTo>
                    <a:lnTo>
                      <a:pt x="1014" y="720"/>
                    </a:lnTo>
                    <a:lnTo>
                      <a:pt x="1018" y="714"/>
                    </a:lnTo>
                    <a:lnTo>
                      <a:pt x="1018" y="714"/>
                    </a:lnTo>
                    <a:lnTo>
                      <a:pt x="1022" y="708"/>
                    </a:lnTo>
                    <a:lnTo>
                      <a:pt x="1020" y="704"/>
                    </a:lnTo>
                    <a:lnTo>
                      <a:pt x="1016" y="702"/>
                    </a:lnTo>
                    <a:lnTo>
                      <a:pt x="1012" y="700"/>
                    </a:lnTo>
                    <a:lnTo>
                      <a:pt x="1006" y="700"/>
                    </a:lnTo>
                    <a:lnTo>
                      <a:pt x="1000" y="698"/>
                    </a:lnTo>
                    <a:lnTo>
                      <a:pt x="1000" y="694"/>
                    </a:lnTo>
                    <a:lnTo>
                      <a:pt x="1002" y="688"/>
                    </a:lnTo>
                    <a:lnTo>
                      <a:pt x="1002" y="688"/>
                    </a:lnTo>
                    <a:lnTo>
                      <a:pt x="1006" y="682"/>
                    </a:lnTo>
                    <a:lnTo>
                      <a:pt x="1010" y="676"/>
                    </a:lnTo>
                    <a:lnTo>
                      <a:pt x="1008" y="672"/>
                    </a:lnTo>
                    <a:lnTo>
                      <a:pt x="1006" y="668"/>
                    </a:lnTo>
                    <a:lnTo>
                      <a:pt x="1000" y="664"/>
                    </a:lnTo>
                    <a:lnTo>
                      <a:pt x="992" y="660"/>
                    </a:lnTo>
                    <a:lnTo>
                      <a:pt x="966" y="648"/>
                    </a:lnTo>
                    <a:lnTo>
                      <a:pt x="966" y="648"/>
                    </a:lnTo>
                    <a:lnTo>
                      <a:pt x="952" y="642"/>
                    </a:lnTo>
                    <a:lnTo>
                      <a:pt x="942" y="632"/>
                    </a:lnTo>
                    <a:lnTo>
                      <a:pt x="936" y="622"/>
                    </a:lnTo>
                    <a:lnTo>
                      <a:pt x="930" y="612"/>
                    </a:lnTo>
                    <a:lnTo>
                      <a:pt x="928" y="602"/>
                    </a:lnTo>
                    <a:lnTo>
                      <a:pt x="924" y="596"/>
                    </a:lnTo>
                    <a:lnTo>
                      <a:pt x="918" y="592"/>
                    </a:lnTo>
                    <a:lnTo>
                      <a:pt x="912" y="592"/>
                    </a:lnTo>
                    <a:lnTo>
                      <a:pt x="912" y="592"/>
                    </a:lnTo>
                    <a:lnTo>
                      <a:pt x="904" y="594"/>
                    </a:lnTo>
                    <a:lnTo>
                      <a:pt x="896" y="594"/>
                    </a:lnTo>
                    <a:lnTo>
                      <a:pt x="892" y="592"/>
                    </a:lnTo>
                    <a:lnTo>
                      <a:pt x="890" y="590"/>
                    </a:lnTo>
                    <a:lnTo>
                      <a:pt x="890" y="586"/>
                    </a:lnTo>
                    <a:lnTo>
                      <a:pt x="894" y="584"/>
                    </a:lnTo>
                    <a:lnTo>
                      <a:pt x="900" y="580"/>
                    </a:lnTo>
                    <a:lnTo>
                      <a:pt x="908" y="578"/>
                    </a:lnTo>
                    <a:lnTo>
                      <a:pt x="908" y="578"/>
                    </a:lnTo>
                    <a:lnTo>
                      <a:pt x="912" y="576"/>
                    </a:lnTo>
                    <a:lnTo>
                      <a:pt x="916" y="576"/>
                    </a:lnTo>
                    <a:lnTo>
                      <a:pt x="916" y="572"/>
                    </a:lnTo>
                    <a:lnTo>
                      <a:pt x="916" y="570"/>
                    </a:lnTo>
                    <a:lnTo>
                      <a:pt x="914" y="564"/>
                    </a:lnTo>
                    <a:lnTo>
                      <a:pt x="910" y="556"/>
                    </a:lnTo>
                    <a:lnTo>
                      <a:pt x="902" y="546"/>
                    </a:lnTo>
                    <a:lnTo>
                      <a:pt x="902" y="544"/>
                    </a:lnTo>
                    <a:lnTo>
                      <a:pt x="904" y="544"/>
                    </a:lnTo>
                    <a:lnTo>
                      <a:pt x="910" y="546"/>
                    </a:lnTo>
                    <a:lnTo>
                      <a:pt x="910" y="546"/>
                    </a:lnTo>
                    <a:lnTo>
                      <a:pt x="918" y="548"/>
                    </a:lnTo>
                    <a:lnTo>
                      <a:pt x="924" y="546"/>
                    </a:lnTo>
                    <a:lnTo>
                      <a:pt x="928" y="542"/>
                    </a:lnTo>
                    <a:lnTo>
                      <a:pt x="930" y="538"/>
                    </a:lnTo>
                    <a:lnTo>
                      <a:pt x="932" y="536"/>
                    </a:lnTo>
                    <a:lnTo>
                      <a:pt x="934" y="534"/>
                    </a:lnTo>
                    <a:lnTo>
                      <a:pt x="938" y="536"/>
                    </a:lnTo>
                    <a:lnTo>
                      <a:pt x="942" y="544"/>
                    </a:lnTo>
                    <a:lnTo>
                      <a:pt x="942" y="544"/>
                    </a:lnTo>
                    <a:lnTo>
                      <a:pt x="950" y="552"/>
                    </a:lnTo>
                    <a:lnTo>
                      <a:pt x="954" y="556"/>
                    </a:lnTo>
                    <a:lnTo>
                      <a:pt x="958" y="558"/>
                    </a:lnTo>
                    <a:lnTo>
                      <a:pt x="962" y="558"/>
                    </a:lnTo>
                    <a:lnTo>
                      <a:pt x="968" y="560"/>
                    </a:lnTo>
                    <a:lnTo>
                      <a:pt x="972" y="562"/>
                    </a:lnTo>
                    <a:lnTo>
                      <a:pt x="974" y="568"/>
                    </a:lnTo>
                    <a:lnTo>
                      <a:pt x="974" y="568"/>
                    </a:lnTo>
                    <a:lnTo>
                      <a:pt x="976" y="574"/>
                    </a:lnTo>
                    <a:lnTo>
                      <a:pt x="980" y="576"/>
                    </a:lnTo>
                    <a:lnTo>
                      <a:pt x="986" y="580"/>
                    </a:lnTo>
                    <a:lnTo>
                      <a:pt x="990" y="580"/>
                    </a:lnTo>
                    <a:lnTo>
                      <a:pt x="992" y="582"/>
                    </a:lnTo>
                    <a:lnTo>
                      <a:pt x="994" y="586"/>
                    </a:lnTo>
                    <a:lnTo>
                      <a:pt x="994" y="592"/>
                    </a:lnTo>
                    <a:lnTo>
                      <a:pt x="994" y="592"/>
                    </a:lnTo>
                    <a:lnTo>
                      <a:pt x="994" y="596"/>
                    </a:lnTo>
                    <a:lnTo>
                      <a:pt x="996" y="600"/>
                    </a:lnTo>
                    <a:lnTo>
                      <a:pt x="1008" y="614"/>
                    </a:lnTo>
                    <a:lnTo>
                      <a:pt x="1022" y="626"/>
                    </a:lnTo>
                    <a:lnTo>
                      <a:pt x="1040" y="638"/>
                    </a:lnTo>
                    <a:lnTo>
                      <a:pt x="1056" y="646"/>
                    </a:lnTo>
                    <a:lnTo>
                      <a:pt x="1064" y="648"/>
                    </a:lnTo>
                    <a:lnTo>
                      <a:pt x="1070" y="648"/>
                    </a:lnTo>
                    <a:lnTo>
                      <a:pt x="1074" y="646"/>
                    </a:lnTo>
                    <a:lnTo>
                      <a:pt x="1078" y="642"/>
                    </a:lnTo>
                    <a:lnTo>
                      <a:pt x="1080" y="636"/>
                    </a:lnTo>
                    <a:lnTo>
                      <a:pt x="1078" y="628"/>
                    </a:lnTo>
                    <a:lnTo>
                      <a:pt x="1078" y="628"/>
                    </a:lnTo>
                    <a:lnTo>
                      <a:pt x="1078" y="618"/>
                    </a:lnTo>
                    <a:lnTo>
                      <a:pt x="1078" y="612"/>
                    </a:lnTo>
                    <a:lnTo>
                      <a:pt x="1080" y="606"/>
                    </a:lnTo>
                    <a:lnTo>
                      <a:pt x="1082" y="602"/>
                    </a:lnTo>
                    <a:lnTo>
                      <a:pt x="1086" y="600"/>
                    </a:lnTo>
                    <a:lnTo>
                      <a:pt x="1092" y="598"/>
                    </a:lnTo>
                    <a:lnTo>
                      <a:pt x="1102" y="596"/>
                    </a:lnTo>
                    <a:lnTo>
                      <a:pt x="1118" y="598"/>
                    </a:lnTo>
                    <a:lnTo>
                      <a:pt x="1122" y="596"/>
                    </a:lnTo>
                    <a:lnTo>
                      <a:pt x="1122" y="596"/>
                    </a:lnTo>
                    <a:lnTo>
                      <a:pt x="1122" y="592"/>
                    </a:lnTo>
                    <a:lnTo>
                      <a:pt x="1122" y="588"/>
                    </a:lnTo>
                    <a:lnTo>
                      <a:pt x="1122" y="588"/>
                    </a:lnTo>
                    <a:lnTo>
                      <a:pt x="1118" y="582"/>
                    </a:lnTo>
                    <a:lnTo>
                      <a:pt x="1118" y="576"/>
                    </a:lnTo>
                    <a:lnTo>
                      <a:pt x="1120" y="574"/>
                    </a:lnTo>
                    <a:lnTo>
                      <a:pt x="1122" y="574"/>
                    </a:lnTo>
                    <a:lnTo>
                      <a:pt x="1128" y="570"/>
                    </a:lnTo>
                    <a:lnTo>
                      <a:pt x="1128" y="568"/>
                    </a:lnTo>
                    <a:lnTo>
                      <a:pt x="1126" y="564"/>
                    </a:lnTo>
                    <a:lnTo>
                      <a:pt x="1126" y="564"/>
                    </a:lnTo>
                    <a:lnTo>
                      <a:pt x="1126" y="560"/>
                    </a:lnTo>
                    <a:lnTo>
                      <a:pt x="1126" y="558"/>
                    </a:lnTo>
                    <a:lnTo>
                      <a:pt x="1130" y="554"/>
                    </a:lnTo>
                    <a:lnTo>
                      <a:pt x="1144" y="548"/>
                    </a:lnTo>
                    <a:lnTo>
                      <a:pt x="1150" y="544"/>
                    </a:lnTo>
                    <a:lnTo>
                      <a:pt x="1154" y="536"/>
                    </a:lnTo>
                    <a:lnTo>
                      <a:pt x="1156" y="532"/>
                    </a:lnTo>
                    <a:lnTo>
                      <a:pt x="1154" y="528"/>
                    </a:lnTo>
                    <a:lnTo>
                      <a:pt x="1148" y="514"/>
                    </a:lnTo>
                    <a:lnTo>
                      <a:pt x="1148" y="514"/>
                    </a:lnTo>
                    <a:close/>
                  </a:path>
                </a:pathLst>
              </a:custGeom>
              <a:grpFill/>
              <a:ln w="6350">
                <a:noFill/>
                <a:round/>
                <a:headEnd/>
                <a:tailEnd/>
              </a:ln>
            </p:spPr>
            <p:txBody>
              <a:bodyPr/>
              <a:lstStyle/>
              <a:p>
                <a:endParaRPr lang="en-US" b="1" dirty="0"/>
              </a:p>
            </p:txBody>
          </p:sp>
          <p:sp>
            <p:nvSpPr>
              <p:cNvPr id="37" name="Freeform 6089">
                <a:extLst>
                  <a:ext uri="{FF2B5EF4-FFF2-40B4-BE49-F238E27FC236}">
                    <a16:creationId xmlns:a16="http://schemas.microsoft.com/office/drawing/2014/main" id="{A818A3C7-C6EC-4985-A983-B98348284BE0}"/>
                  </a:ext>
                </a:extLst>
              </p:cNvPr>
              <p:cNvSpPr>
                <a:spLocks/>
              </p:cNvSpPr>
              <p:nvPr/>
            </p:nvSpPr>
            <p:spPr bwMode="auto">
              <a:xfrm>
                <a:off x="2731770" y="1751013"/>
                <a:ext cx="20320" cy="15240"/>
              </a:xfrm>
              <a:custGeom>
                <a:avLst/>
                <a:gdLst/>
                <a:ahLst/>
                <a:cxnLst>
                  <a:cxn ang="0">
                    <a:pos x="6" y="0"/>
                  </a:cxn>
                  <a:cxn ang="0">
                    <a:pos x="6" y="0"/>
                  </a:cxn>
                  <a:cxn ang="0">
                    <a:pos x="2" y="4"/>
                  </a:cxn>
                  <a:cxn ang="0">
                    <a:pos x="0" y="8"/>
                  </a:cxn>
                  <a:cxn ang="0">
                    <a:pos x="2" y="12"/>
                  </a:cxn>
                  <a:cxn ang="0">
                    <a:pos x="8" y="18"/>
                  </a:cxn>
                  <a:cxn ang="0">
                    <a:pos x="14" y="22"/>
                  </a:cxn>
                  <a:cxn ang="0">
                    <a:pos x="20" y="24"/>
                  </a:cxn>
                  <a:cxn ang="0">
                    <a:pos x="26" y="24"/>
                  </a:cxn>
                  <a:cxn ang="0">
                    <a:pos x="30" y="22"/>
                  </a:cxn>
                  <a:cxn ang="0">
                    <a:pos x="30" y="22"/>
                  </a:cxn>
                  <a:cxn ang="0">
                    <a:pos x="32" y="16"/>
                  </a:cxn>
                  <a:cxn ang="0">
                    <a:pos x="32" y="12"/>
                  </a:cxn>
                  <a:cxn ang="0">
                    <a:pos x="32" y="8"/>
                  </a:cxn>
                  <a:cxn ang="0">
                    <a:pos x="28" y="4"/>
                  </a:cxn>
                  <a:cxn ang="0">
                    <a:pos x="24" y="2"/>
                  </a:cxn>
                  <a:cxn ang="0">
                    <a:pos x="20" y="0"/>
                  </a:cxn>
                  <a:cxn ang="0">
                    <a:pos x="14" y="0"/>
                  </a:cxn>
                  <a:cxn ang="0">
                    <a:pos x="6" y="0"/>
                  </a:cxn>
                  <a:cxn ang="0">
                    <a:pos x="6" y="0"/>
                  </a:cxn>
                </a:cxnLst>
                <a:rect l="0" t="0" r="r" b="b"/>
                <a:pathLst>
                  <a:path w="32" h="24">
                    <a:moveTo>
                      <a:pt x="6" y="0"/>
                    </a:moveTo>
                    <a:lnTo>
                      <a:pt x="6" y="0"/>
                    </a:lnTo>
                    <a:lnTo>
                      <a:pt x="2" y="4"/>
                    </a:lnTo>
                    <a:lnTo>
                      <a:pt x="0" y="8"/>
                    </a:lnTo>
                    <a:lnTo>
                      <a:pt x="2" y="12"/>
                    </a:lnTo>
                    <a:lnTo>
                      <a:pt x="8" y="18"/>
                    </a:lnTo>
                    <a:lnTo>
                      <a:pt x="14" y="22"/>
                    </a:lnTo>
                    <a:lnTo>
                      <a:pt x="20" y="24"/>
                    </a:lnTo>
                    <a:lnTo>
                      <a:pt x="26" y="24"/>
                    </a:lnTo>
                    <a:lnTo>
                      <a:pt x="30" y="22"/>
                    </a:lnTo>
                    <a:lnTo>
                      <a:pt x="30" y="22"/>
                    </a:lnTo>
                    <a:lnTo>
                      <a:pt x="32" y="16"/>
                    </a:lnTo>
                    <a:lnTo>
                      <a:pt x="32" y="12"/>
                    </a:lnTo>
                    <a:lnTo>
                      <a:pt x="32" y="8"/>
                    </a:lnTo>
                    <a:lnTo>
                      <a:pt x="28" y="4"/>
                    </a:lnTo>
                    <a:lnTo>
                      <a:pt x="24" y="2"/>
                    </a:lnTo>
                    <a:lnTo>
                      <a:pt x="20" y="0"/>
                    </a:lnTo>
                    <a:lnTo>
                      <a:pt x="14" y="0"/>
                    </a:lnTo>
                    <a:lnTo>
                      <a:pt x="6" y="0"/>
                    </a:lnTo>
                    <a:lnTo>
                      <a:pt x="6" y="0"/>
                    </a:lnTo>
                    <a:close/>
                  </a:path>
                </a:pathLst>
              </a:custGeom>
              <a:grpFill/>
              <a:ln w="6350">
                <a:noFill/>
                <a:round/>
                <a:headEnd/>
                <a:tailEnd/>
              </a:ln>
            </p:spPr>
            <p:txBody>
              <a:bodyPr/>
              <a:lstStyle/>
              <a:p>
                <a:endParaRPr lang="en-US" b="1" dirty="0"/>
              </a:p>
            </p:txBody>
          </p:sp>
          <p:sp>
            <p:nvSpPr>
              <p:cNvPr id="38" name="Freeform 6091">
                <a:extLst>
                  <a:ext uri="{FF2B5EF4-FFF2-40B4-BE49-F238E27FC236}">
                    <a16:creationId xmlns:a16="http://schemas.microsoft.com/office/drawing/2014/main" id="{788659C0-330B-4B88-BF4C-A31F02A44E56}"/>
                  </a:ext>
                </a:extLst>
              </p:cNvPr>
              <p:cNvSpPr>
                <a:spLocks/>
              </p:cNvSpPr>
              <p:nvPr/>
            </p:nvSpPr>
            <p:spPr bwMode="auto">
              <a:xfrm>
                <a:off x="2656840" y="1799273"/>
                <a:ext cx="13970" cy="15240"/>
              </a:xfrm>
              <a:custGeom>
                <a:avLst/>
                <a:gdLst/>
                <a:ahLst/>
                <a:cxnLst>
                  <a:cxn ang="0">
                    <a:pos x="4" y="24"/>
                  </a:cxn>
                  <a:cxn ang="0">
                    <a:pos x="4" y="24"/>
                  </a:cxn>
                  <a:cxn ang="0">
                    <a:pos x="12" y="22"/>
                  </a:cxn>
                  <a:cxn ang="0">
                    <a:pos x="20" y="16"/>
                  </a:cxn>
                  <a:cxn ang="0">
                    <a:pos x="22" y="12"/>
                  </a:cxn>
                  <a:cxn ang="0">
                    <a:pos x="22" y="10"/>
                  </a:cxn>
                  <a:cxn ang="0">
                    <a:pos x="22" y="6"/>
                  </a:cxn>
                  <a:cxn ang="0">
                    <a:pos x="18" y="2"/>
                  </a:cxn>
                  <a:cxn ang="0">
                    <a:pos x="18" y="2"/>
                  </a:cxn>
                  <a:cxn ang="0">
                    <a:pos x="14" y="0"/>
                  </a:cxn>
                  <a:cxn ang="0">
                    <a:pos x="10" y="2"/>
                  </a:cxn>
                  <a:cxn ang="0">
                    <a:pos x="6" y="4"/>
                  </a:cxn>
                  <a:cxn ang="0">
                    <a:pos x="2" y="10"/>
                  </a:cxn>
                  <a:cxn ang="0">
                    <a:pos x="0" y="14"/>
                  </a:cxn>
                  <a:cxn ang="0">
                    <a:pos x="0" y="18"/>
                  </a:cxn>
                  <a:cxn ang="0">
                    <a:pos x="2" y="22"/>
                  </a:cxn>
                  <a:cxn ang="0">
                    <a:pos x="4" y="24"/>
                  </a:cxn>
                  <a:cxn ang="0">
                    <a:pos x="4" y="24"/>
                  </a:cxn>
                </a:cxnLst>
                <a:rect l="0" t="0" r="r" b="b"/>
                <a:pathLst>
                  <a:path w="22" h="24">
                    <a:moveTo>
                      <a:pt x="4" y="24"/>
                    </a:moveTo>
                    <a:lnTo>
                      <a:pt x="4" y="24"/>
                    </a:lnTo>
                    <a:lnTo>
                      <a:pt x="12" y="22"/>
                    </a:lnTo>
                    <a:lnTo>
                      <a:pt x="20" y="16"/>
                    </a:lnTo>
                    <a:lnTo>
                      <a:pt x="22" y="12"/>
                    </a:lnTo>
                    <a:lnTo>
                      <a:pt x="22" y="10"/>
                    </a:lnTo>
                    <a:lnTo>
                      <a:pt x="22" y="6"/>
                    </a:lnTo>
                    <a:lnTo>
                      <a:pt x="18" y="2"/>
                    </a:lnTo>
                    <a:lnTo>
                      <a:pt x="18" y="2"/>
                    </a:lnTo>
                    <a:lnTo>
                      <a:pt x="14" y="0"/>
                    </a:lnTo>
                    <a:lnTo>
                      <a:pt x="10" y="2"/>
                    </a:lnTo>
                    <a:lnTo>
                      <a:pt x="6" y="4"/>
                    </a:lnTo>
                    <a:lnTo>
                      <a:pt x="2" y="10"/>
                    </a:lnTo>
                    <a:lnTo>
                      <a:pt x="0" y="14"/>
                    </a:lnTo>
                    <a:lnTo>
                      <a:pt x="0" y="18"/>
                    </a:lnTo>
                    <a:lnTo>
                      <a:pt x="2" y="22"/>
                    </a:lnTo>
                    <a:lnTo>
                      <a:pt x="4" y="24"/>
                    </a:lnTo>
                    <a:lnTo>
                      <a:pt x="4" y="24"/>
                    </a:lnTo>
                    <a:close/>
                  </a:path>
                </a:pathLst>
              </a:custGeom>
              <a:grpFill/>
              <a:ln w="6350">
                <a:noFill/>
                <a:round/>
                <a:headEnd/>
                <a:tailEnd/>
              </a:ln>
            </p:spPr>
            <p:txBody>
              <a:bodyPr/>
              <a:lstStyle/>
              <a:p>
                <a:endParaRPr lang="en-US" b="1" dirty="0"/>
              </a:p>
            </p:txBody>
          </p:sp>
          <p:sp>
            <p:nvSpPr>
              <p:cNvPr id="39" name="Freeform 6092">
                <a:extLst>
                  <a:ext uri="{FF2B5EF4-FFF2-40B4-BE49-F238E27FC236}">
                    <a16:creationId xmlns:a16="http://schemas.microsoft.com/office/drawing/2014/main" id="{29B88454-5971-473F-85B9-B3C901349951}"/>
                  </a:ext>
                </a:extLst>
              </p:cNvPr>
              <p:cNvSpPr>
                <a:spLocks/>
              </p:cNvSpPr>
              <p:nvPr/>
            </p:nvSpPr>
            <p:spPr bwMode="auto">
              <a:xfrm>
                <a:off x="2352040" y="1724343"/>
                <a:ext cx="22860" cy="34290"/>
              </a:xfrm>
              <a:custGeom>
                <a:avLst/>
                <a:gdLst/>
                <a:ahLst/>
                <a:cxnLst>
                  <a:cxn ang="0">
                    <a:pos x="20" y="54"/>
                  </a:cxn>
                  <a:cxn ang="0">
                    <a:pos x="20" y="54"/>
                  </a:cxn>
                  <a:cxn ang="0">
                    <a:pos x="26" y="50"/>
                  </a:cxn>
                  <a:cxn ang="0">
                    <a:pos x="30" y="42"/>
                  </a:cxn>
                  <a:cxn ang="0">
                    <a:pos x="34" y="32"/>
                  </a:cxn>
                  <a:cxn ang="0">
                    <a:pos x="36" y="22"/>
                  </a:cxn>
                  <a:cxn ang="0">
                    <a:pos x="36" y="12"/>
                  </a:cxn>
                  <a:cxn ang="0">
                    <a:pos x="34" y="4"/>
                  </a:cxn>
                  <a:cxn ang="0">
                    <a:pos x="32" y="2"/>
                  </a:cxn>
                  <a:cxn ang="0">
                    <a:pos x="28" y="0"/>
                  </a:cxn>
                  <a:cxn ang="0">
                    <a:pos x="24" y="0"/>
                  </a:cxn>
                  <a:cxn ang="0">
                    <a:pos x="18" y="0"/>
                  </a:cxn>
                  <a:cxn ang="0">
                    <a:pos x="18" y="0"/>
                  </a:cxn>
                  <a:cxn ang="0">
                    <a:pos x="14" y="2"/>
                  </a:cxn>
                  <a:cxn ang="0">
                    <a:pos x="8" y="6"/>
                  </a:cxn>
                  <a:cxn ang="0">
                    <a:pos x="4" y="12"/>
                  </a:cxn>
                  <a:cxn ang="0">
                    <a:pos x="0" y="22"/>
                  </a:cxn>
                  <a:cxn ang="0">
                    <a:pos x="2" y="32"/>
                  </a:cxn>
                  <a:cxn ang="0">
                    <a:pos x="4" y="40"/>
                  </a:cxn>
                  <a:cxn ang="0">
                    <a:pos x="8" y="48"/>
                  </a:cxn>
                  <a:cxn ang="0">
                    <a:pos x="14" y="52"/>
                  </a:cxn>
                  <a:cxn ang="0">
                    <a:pos x="20" y="54"/>
                  </a:cxn>
                  <a:cxn ang="0">
                    <a:pos x="20" y="54"/>
                  </a:cxn>
                </a:cxnLst>
                <a:rect l="0" t="0" r="r" b="b"/>
                <a:pathLst>
                  <a:path w="36" h="54">
                    <a:moveTo>
                      <a:pt x="20" y="54"/>
                    </a:moveTo>
                    <a:lnTo>
                      <a:pt x="20" y="54"/>
                    </a:lnTo>
                    <a:lnTo>
                      <a:pt x="26" y="50"/>
                    </a:lnTo>
                    <a:lnTo>
                      <a:pt x="30" y="42"/>
                    </a:lnTo>
                    <a:lnTo>
                      <a:pt x="34" y="32"/>
                    </a:lnTo>
                    <a:lnTo>
                      <a:pt x="36" y="22"/>
                    </a:lnTo>
                    <a:lnTo>
                      <a:pt x="36" y="12"/>
                    </a:lnTo>
                    <a:lnTo>
                      <a:pt x="34" y="4"/>
                    </a:lnTo>
                    <a:lnTo>
                      <a:pt x="32" y="2"/>
                    </a:lnTo>
                    <a:lnTo>
                      <a:pt x="28" y="0"/>
                    </a:lnTo>
                    <a:lnTo>
                      <a:pt x="24" y="0"/>
                    </a:lnTo>
                    <a:lnTo>
                      <a:pt x="18" y="0"/>
                    </a:lnTo>
                    <a:lnTo>
                      <a:pt x="18" y="0"/>
                    </a:lnTo>
                    <a:lnTo>
                      <a:pt x="14" y="2"/>
                    </a:lnTo>
                    <a:lnTo>
                      <a:pt x="8" y="6"/>
                    </a:lnTo>
                    <a:lnTo>
                      <a:pt x="4" y="12"/>
                    </a:lnTo>
                    <a:lnTo>
                      <a:pt x="0" y="22"/>
                    </a:lnTo>
                    <a:lnTo>
                      <a:pt x="2" y="32"/>
                    </a:lnTo>
                    <a:lnTo>
                      <a:pt x="4" y="40"/>
                    </a:lnTo>
                    <a:lnTo>
                      <a:pt x="8" y="48"/>
                    </a:lnTo>
                    <a:lnTo>
                      <a:pt x="14" y="52"/>
                    </a:lnTo>
                    <a:lnTo>
                      <a:pt x="20" y="54"/>
                    </a:lnTo>
                    <a:lnTo>
                      <a:pt x="20" y="54"/>
                    </a:lnTo>
                    <a:close/>
                  </a:path>
                </a:pathLst>
              </a:custGeom>
              <a:grpFill/>
              <a:ln w="6350">
                <a:noFill/>
                <a:round/>
                <a:headEnd/>
                <a:tailEnd/>
              </a:ln>
            </p:spPr>
            <p:txBody>
              <a:bodyPr/>
              <a:lstStyle/>
              <a:p>
                <a:endParaRPr lang="en-US" b="1" dirty="0"/>
              </a:p>
            </p:txBody>
          </p:sp>
          <p:sp>
            <p:nvSpPr>
              <p:cNvPr id="40" name="Freeform 6094">
                <a:extLst>
                  <a:ext uri="{FF2B5EF4-FFF2-40B4-BE49-F238E27FC236}">
                    <a16:creationId xmlns:a16="http://schemas.microsoft.com/office/drawing/2014/main" id="{B90433DD-171F-4259-9EBD-140D8944F7F0}"/>
                  </a:ext>
                </a:extLst>
              </p:cNvPr>
              <p:cNvSpPr>
                <a:spLocks/>
              </p:cNvSpPr>
              <p:nvPr/>
            </p:nvSpPr>
            <p:spPr bwMode="auto">
              <a:xfrm>
                <a:off x="2428240" y="1463993"/>
                <a:ext cx="59690" cy="48260"/>
              </a:xfrm>
              <a:custGeom>
                <a:avLst/>
                <a:gdLst/>
                <a:ahLst/>
                <a:cxnLst>
                  <a:cxn ang="0">
                    <a:pos x="8" y="26"/>
                  </a:cxn>
                  <a:cxn ang="0">
                    <a:pos x="8" y="26"/>
                  </a:cxn>
                  <a:cxn ang="0">
                    <a:pos x="4" y="36"/>
                  </a:cxn>
                  <a:cxn ang="0">
                    <a:pos x="0" y="46"/>
                  </a:cxn>
                  <a:cxn ang="0">
                    <a:pos x="0" y="56"/>
                  </a:cxn>
                  <a:cxn ang="0">
                    <a:pos x="2" y="64"/>
                  </a:cxn>
                  <a:cxn ang="0">
                    <a:pos x="8" y="70"/>
                  </a:cxn>
                  <a:cxn ang="0">
                    <a:pos x="18" y="74"/>
                  </a:cxn>
                  <a:cxn ang="0">
                    <a:pos x="34" y="76"/>
                  </a:cxn>
                  <a:cxn ang="0">
                    <a:pos x="54" y="76"/>
                  </a:cxn>
                  <a:cxn ang="0">
                    <a:pos x="54" y="76"/>
                  </a:cxn>
                  <a:cxn ang="0">
                    <a:pos x="72" y="74"/>
                  </a:cxn>
                  <a:cxn ang="0">
                    <a:pos x="84" y="70"/>
                  </a:cxn>
                  <a:cxn ang="0">
                    <a:pos x="90" y="64"/>
                  </a:cxn>
                  <a:cxn ang="0">
                    <a:pos x="94" y="58"/>
                  </a:cxn>
                  <a:cxn ang="0">
                    <a:pos x="92" y="50"/>
                  </a:cxn>
                  <a:cxn ang="0">
                    <a:pos x="92" y="40"/>
                  </a:cxn>
                  <a:cxn ang="0">
                    <a:pos x="90" y="32"/>
                  </a:cxn>
                  <a:cxn ang="0">
                    <a:pos x="92" y="22"/>
                  </a:cxn>
                  <a:cxn ang="0">
                    <a:pos x="92" y="22"/>
                  </a:cxn>
                  <a:cxn ang="0">
                    <a:pos x="92" y="18"/>
                  </a:cxn>
                  <a:cxn ang="0">
                    <a:pos x="90" y="14"/>
                  </a:cxn>
                  <a:cxn ang="0">
                    <a:pos x="88" y="10"/>
                  </a:cxn>
                  <a:cxn ang="0">
                    <a:pos x="84" y="6"/>
                  </a:cxn>
                  <a:cxn ang="0">
                    <a:pos x="74" y="2"/>
                  </a:cxn>
                  <a:cxn ang="0">
                    <a:pos x="60" y="0"/>
                  </a:cxn>
                  <a:cxn ang="0">
                    <a:pos x="46" y="2"/>
                  </a:cxn>
                  <a:cxn ang="0">
                    <a:pos x="32" y="6"/>
                  </a:cxn>
                  <a:cxn ang="0">
                    <a:pos x="18" y="14"/>
                  </a:cxn>
                  <a:cxn ang="0">
                    <a:pos x="14" y="20"/>
                  </a:cxn>
                  <a:cxn ang="0">
                    <a:pos x="8" y="26"/>
                  </a:cxn>
                  <a:cxn ang="0">
                    <a:pos x="8" y="26"/>
                  </a:cxn>
                </a:cxnLst>
                <a:rect l="0" t="0" r="r" b="b"/>
                <a:pathLst>
                  <a:path w="94" h="76">
                    <a:moveTo>
                      <a:pt x="8" y="26"/>
                    </a:moveTo>
                    <a:lnTo>
                      <a:pt x="8" y="26"/>
                    </a:lnTo>
                    <a:lnTo>
                      <a:pt x="4" y="36"/>
                    </a:lnTo>
                    <a:lnTo>
                      <a:pt x="0" y="46"/>
                    </a:lnTo>
                    <a:lnTo>
                      <a:pt x="0" y="56"/>
                    </a:lnTo>
                    <a:lnTo>
                      <a:pt x="2" y="64"/>
                    </a:lnTo>
                    <a:lnTo>
                      <a:pt x="8" y="70"/>
                    </a:lnTo>
                    <a:lnTo>
                      <a:pt x="18" y="74"/>
                    </a:lnTo>
                    <a:lnTo>
                      <a:pt x="34" y="76"/>
                    </a:lnTo>
                    <a:lnTo>
                      <a:pt x="54" y="76"/>
                    </a:lnTo>
                    <a:lnTo>
                      <a:pt x="54" y="76"/>
                    </a:lnTo>
                    <a:lnTo>
                      <a:pt x="72" y="74"/>
                    </a:lnTo>
                    <a:lnTo>
                      <a:pt x="84" y="70"/>
                    </a:lnTo>
                    <a:lnTo>
                      <a:pt x="90" y="64"/>
                    </a:lnTo>
                    <a:lnTo>
                      <a:pt x="94" y="58"/>
                    </a:lnTo>
                    <a:lnTo>
                      <a:pt x="92" y="50"/>
                    </a:lnTo>
                    <a:lnTo>
                      <a:pt x="92" y="40"/>
                    </a:lnTo>
                    <a:lnTo>
                      <a:pt x="90" y="32"/>
                    </a:lnTo>
                    <a:lnTo>
                      <a:pt x="92" y="22"/>
                    </a:lnTo>
                    <a:lnTo>
                      <a:pt x="92" y="22"/>
                    </a:lnTo>
                    <a:lnTo>
                      <a:pt x="92" y="18"/>
                    </a:lnTo>
                    <a:lnTo>
                      <a:pt x="90" y="14"/>
                    </a:lnTo>
                    <a:lnTo>
                      <a:pt x="88" y="10"/>
                    </a:lnTo>
                    <a:lnTo>
                      <a:pt x="84" y="6"/>
                    </a:lnTo>
                    <a:lnTo>
                      <a:pt x="74" y="2"/>
                    </a:lnTo>
                    <a:lnTo>
                      <a:pt x="60" y="0"/>
                    </a:lnTo>
                    <a:lnTo>
                      <a:pt x="46" y="2"/>
                    </a:lnTo>
                    <a:lnTo>
                      <a:pt x="32" y="6"/>
                    </a:lnTo>
                    <a:lnTo>
                      <a:pt x="18" y="14"/>
                    </a:lnTo>
                    <a:lnTo>
                      <a:pt x="14" y="20"/>
                    </a:lnTo>
                    <a:lnTo>
                      <a:pt x="8" y="26"/>
                    </a:lnTo>
                    <a:lnTo>
                      <a:pt x="8" y="26"/>
                    </a:lnTo>
                    <a:close/>
                  </a:path>
                </a:pathLst>
              </a:custGeom>
              <a:grpFill/>
              <a:ln w="6350">
                <a:noFill/>
                <a:round/>
                <a:headEnd/>
                <a:tailEnd/>
              </a:ln>
            </p:spPr>
            <p:txBody>
              <a:bodyPr/>
              <a:lstStyle/>
              <a:p>
                <a:endParaRPr lang="en-US" b="1" dirty="0"/>
              </a:p>
            </p:txBody>
          </p:sp>
          <p:sp>
            <p:nvSpPr>
              <p:cNvPr id="41" name="Freeform 6098">
                <a:extLst>
                  <a:ext uri="{FF2B5EF4-FFF2-40B4-BE49-F238E27FC236}">
                    <a16:creationId xmlns:a16="http://schemas.microsoft.com/office/drawing/2014/main" id="{2C5F24B1-D8CC-41F0-B460-A6AD7DA5BD40}"/>
                  </a:ext>
                </a:extLst>
              </p:cNvPr>
              <p:cNvSpPr>
                <a:spLocks/>
              </p:cNvSpPr>
              <p:nvPr/>
            </p:nvSpPr>
            <p:spPr bwMode="auto">
              <a:xfrm>
                <a:off x="1668780" y="1211263"/>
                <a:ext cx="63500" cy="43180"/>
              </a:xfrm>
              <a:custGeom>
                <a:avLst/>
                <a:gdLst/>
                <a:ahLst/>
                <a:cxnLst>
                  <a:cxn ang="0">
                    <a:pos x="46" y="2"/>
                  </a:cxn>
                  <a:cxn ang="0">
                    <a:pos x="46" y="2"/>
                  </a:cxn>
                  <a:cxn ang="0">
                    <a:pos x="32" y="4"/>
                  </a:cxn>
                  <a:cxn ang="0">
                    <a:pos x="20" y="6"/>
                  </a:cxn>
                  <a:cxn ang="0">
                    <a:pos x="10" y="10"/>
                  </a:cxn>
                  <a:cxn ang="0">
                    <a:pos x="4" y="12"/>
                  </a:cxn>
                  <a:cxn ang="0">
                    <a:pos x="0" y="16"/>
                  </a:cxn>
                  <a:cxn ang="0">
                    <a:pos x="0" y="20"/>
                  </a:cxn>
                  <a:cxn ang="0">
                    <a:pos x="2" y="22"/>
                  </a:cxn>
                  <a:cxn ang="0">
                    <a:pos x="8" y="24"/>
                  </a:cxn>
                  <a:cxn ang="0">
                    <a:pos x="8" y="24"/>
                  </a:cxn>
                  <a:cxn ang="0">
                    <a:pos x="20" y="28"/>
                  </a:cxn>
                  <a:cxn ang="0">
                    <a:pos x="28" y="32"/>
                  </a:cxn>
                  <a:cxn ang="0">
                    <a:pos x="32" y="36"/>
                  </a:cxn>
                  <a:cxn ang="0">
                    <a:pos x="34" y="40"/>
                  </a:cxn>
                  <a:cxn ang="0">
                    <a:pos x="34" y="40"/>
                  </a:cxn>
                  <a:cxn ang="0">
                    <a:pos x="38" y="46"/>
                  </a:cxn>
                  <a:cxn ang="0">
                    <a:pos x="44" y="50"/>
                  </a:cxn>
                  <a:cxn ang="0">
                    <a:pos x="54" y="56"/>
                  </a:cxn>
                  <a:cxn ang="0">
                    <a:pos x="64" y="66"/>
                  </a:cxn>
                  <a:cxn ang="0">
                    <a:pos x="64" y="66"/>
                  </a:cxn>
                  <a:cxn ang="0">
                    <a:pos x="68" y="68"/>
                  </a:cxn>
                  <a:cxn ang="0">
                    <a:pos x="70" y="68"/>
                  </a:cxn>
                  <a:cxn ang="0">
                    <a:pos x="70" y="66"/>
                  </a:cxn>
                  <a:cxn ang="0">
                    <a:pos x="70" y="66"/>
                  </a:cxn>
                  <a:cxn ang="0">
                    <a:pos x="70" y="62"/>
                  </a:cxn>
                  <a:cxn ang="0">
                    <a:pos x="74" y="60"/>
                  </a:cxn>
                  <a:cxn ang="0">
                    <a:pos x="80" y="56"/>
                  </a:cxn>
                  <a:cxn ang="0">
                    <a:pos x="86" y="48"/>
                  </a:cxn>
                  <a:cxn ang="0">
                    <a:pos x="86" y="48"/>
                  </a:cxn>
                  <a:cxn ang="0">
                    <a:pos x="100" y="26"/>
                  </a:cxn>
                  <a:cxn ang="0">
                    <a:pos x="100" y="20"/>
                  </a:cxn>
                  <a:cxn ang="0">
                    <a:pos x="100" y="16"/>
                  </a:cxn>
                  <a:cxn ang="0">
                    <a:pos x="98" y="14"/>
                  </a:cxn>
                  <a:cxn ang="0">
                    <a:pos x="94" y="10"/>
                  </a:cxn>
                  <a:cxn ang="0">
                    <a:pos x="94" y="10"/>
                  </a:cxn>
                  <a:cxn ang="0">
                    <a:pos x="86" y="6"/>
                  </a:cxn>
                  <a:cxn ang="0">
                    <a:pos x="80" y="2"/>
                  </a:cxn>
                  <a:cxn ang="0">
                    <a:pos x="70" y="0"/>
                  </a:cxn>
                  <a:cxn ang="0">
                    <a:pos x="46" y="2"/>
                  </a:cxn>
                  <a:cxn ang="0">
                    <a:pos x="46" y="2"/>
                  </a:cxn>
                </a:cxnLst>
                <a:rect l="0" t="0" r="r" b="b"/>
                <a:pathLst>
                  <a:path w="100" h="68">
                    <a:moveTo>
                      <a:pt x="46" y="2"/>
                    </a:moveTo>
                    <a:lnTo>
                      <a:pt x="46" y="2"/>
                    </a:lnTo>
                    <a:lnTo>
                      <a:pt x="32" y="4"/>
                    </a:lnTo>
                    <a:lnTo>
                      <a:pt x="20" y="6"/>
                    </a:lnTo>
                    <a:lnTo>
                      <a:pt x="10" y="10"/>
                    </a:lnTo>
                    <a:lnTo>
                      <a:pt x="4" y="12"/>
                    </a:lnTo>
                    <a:lnTo>
                      <a:pt x="0" y="16"/>
                    </a:lnTo>
                    <a:lnTo>
                      <a:pt x="0" y="20"/>
                    </a:lnTo>
                    <a:lnTo>
                      <a:pt x="2" y="22"/>
                    </a:lnTo>
                    <a:lnTo>
                      <a:pt x="8" y="24"/>
                    </a:lnTo>
                    <a:lnTo>
                      <a:pt x="8" y="24"/>
                    </a:lnTo>
                    <a:lnTo>
                      <a:pt x="20" y="28"/>
                    </a:lnTo>
                    <a:lnTo>
                      <a:pt x="28" y="32"/>
                    </a:lnTo>
                    <a:lnTo>
                      <a:pt x="32" y="36"/>
                    </a:lnTo>
                    <a:lnTo>
                      <a:pt x="34" y="40"/>
                    </a:lnTo>
                    <a:lnTo>
                      <a:pt x="34" y="40"/>
                    </a:lnTo>
                    <a:lnTo>
                      <a:pt x="38" y="46"/>
                    </a:lnTo>
                    <a:lnTo>
                      <a:pt x="44" y="50"/>
                    </a:lnTo>
                    <a:lnTo>
                      <a:pt x="54" y="56"/>
                    </a:lnTo>
                    <a:lnTo>
                      <a:pt x="64" y="66"/>
                    </a:lnTo>
                    <a:lnTo>
                      <a:pt x="64" y="66"/>
                    </a:lnTo>
                    <a:lnTo>
                      <a:pt x="68" y="68"/>
                    </a:lnTo>
                    <a:lnTo>
                      <a:pt x="70" y="68"/>
                    </a:lnTo>
                    <a:lnTo>
                      <a:pt x="70" y="66"/>
                    </a:lnTo>
                    <a:lnTo>
                      <a:pt x="70" y="66"/>
                    </a:lnTo>
                    <a:lnTo>
                      <a:pt x="70" y="62"/>
                    </a:lnTo>
                    <a:lnTo>
                      <a:pt x="74" y="60"/>
                    </a:lnTo>
                    <a:lnTo>
                      <a:pt x="80" y="56"/>
                    </a:lnTo>
                    <a:lnTo>
                      <a:pt x="86" y="48"/>
                    </a:lnTo>
                    <a:lnTo>
                      <a:pt x="86" y="48"/>
                    </a:lnTo>
                    <a:lnTo>
                      <a:pt x="100" y="26"/>
                    </a:lnTo>
                    <a:lnTo>
                      <a:pt x="100" y="20"/>
                    </a:lnTo>
                    <a:lnTo>
                      <a:pt x="100" y="16"/>
                    </a:lnTo>
                    <a:lnTo>
                      <a:pt x="98" y="14"/>
                    </a:lnTo>
                    <a:lnTo>
                      <a:pt x="94" y="10"/>
                    </a:lnTo>
                    <a:lnTo>
                      <a:pt x="94" y="10"/>
                    </a:lnTo>
                    <a:lnTo>
                      <a:pt x="86" y="6"/>
                    </a:lnTo>
                    <a:lnTo>
                      <a:pt x="80" y="2"/>
                    </a:lnTo>
                    <a:lnTo>
                      <a:pt x="70" y="0"/>
                    </a:lnTo>
                    <a:lnTo>
                      <a:pt x="46" y="2"/>
                    </a:lnTo>
                    <a:lnTo>
                      <a:pt x="46" y="2"/>
                    </a:lnTo>
                    <a:close/>
                  </a:path>
                </a:pathLst>
              </a:custGeom>
              <a:grpFill/>
              <a:ln w="6350">
                <a:noFill/>
                <a:round/>
                <a:headEnd/>
                <a:tailEnd/>
              </a:ln>
            </p:spPr>
            <p:txBody>
              <a:bodyPr/>
              <a:lstStyle/>
              <a:p>
                <a:endParaRPr lang="en-US" b="1" dirty="0"/>
              </a:p>
            </p:txBody>
          </p:sp>
          <p:sp>
            <p:nvSpPr>
              <p:cNvPr id="42" name="Freeform 6099">
                <a:extLst>
                  <a:ext uri="{FF2B5EF4-FFF2-40B4-BE49-F238E27FC236}">
                    <a16:creationId xmlns:a16="http://schemas.microsoft.com/office/drawing/2014/main" id="{25E2B5B1-C34B-473E-BC0A-8E4E739478A8}"/>
                  </a:ext>
                </a:extLst>
              </p:cNvPr>
              <p:cNvSpPr>
                <a:spLocks/>
              </p:cNvSpPr>
              <p:nvPr/>
            </p:nvSpPr>
            <p:spPr bwMode="auto">
              <a:xfrm>
                <a:off x="1733550" y="1088073"/>
                <a:ext cx="48260" cy="10160"/>
              </a:xfrm>
              <a:custGeom>
                <a:avLst/>
                <a:gdLst/>
                <a:ahLst/>
                <a:cxnLst>
                  <a:cxn ang="0">
                    <a:pos x="76" y="2"/>
                  </a:cxn>
                  <a:cxn ang="0">
                    <a:pos x="76" y="2"/>
                  </a:cxn>
                  <a:cxn ang="0">
                    <a:pos x="68" y="0"/>
                  </a:cxn>
                  <a:cxn ang="0">
                    <a:pos x="56" y="0"/>
                  </a:cxn>
                  <a:cxn ang="0">
                    <a:pos x="30" y="2"/>
                  </a:cxn>
                  <a:cxn ang="0">
                    <a:pos x="16" y="6"/>
                  </a:cxn>
                  <a:cxn ang="0">
                    <a:pos x="6" y="8"/>
                  </a:cxn>
                  <a:cxn ang="0">
                    <a:pos x="0" y="12"/>
                  </a:cxn>
                  <a:cxn ang="0">
                    <a:pos x="0" y="14"/>
                  </a:cxn>
                  <a:cxn ang="0">
                    <a:pos x="2" y="16"/>
                  </a:cxn>
                  <a:cxn ang="0">
                    <a:pos x="2" y="16"/>
                  </a:cxn>
                  <a:cxn ang="0">
                    <a:pos x="8" y="16"/>
                  </a:cxn>
                  <a:cxn ang="0">
                    <a:pos x="20" y="16"/>
                  </a:cxn>
                  <a:cxn ang="0">
                    <a:pos x="48" y="14"/>
                  </a:cxn>
                  <a:cxn ang="0">
                    <a:pos x="70" y="8"/>
                  </a:cxn>
                  <a:cxn ang="0">
                    <a:pos x="76" y="4"/>
                  </a:cxn>
                  <a:cxn ang="0">
                    <a:pos x="76" y="2"/>
                  </a:cxn>
                  <a:cxn ang="0">
                    <a:pos x="76" y="2"/>
                  </a:cxn>
                  <a:cxn ang="0">
                    <a:pos x="76" y="2"/>
                  </a:cxn>
                </a:cxnLst>
                <a:rect l="0" t="0" r="r" b="b"/>
                <a:pathLst>
                  <a:path w="76" h="16">
                    <a:moveTo>
                      <a:pt x="76" y="2"/>
                    </a:moveTo>
                    <a:lnTo>
                      <a:pt x="76" y="2"/>
                    </a:lnTo>
                    <a:lnTo>
                      <a:pt x="68" y="0"/>
                    </a:lnTo>
                    <a:lnTo>
                      <a:pt x="56" y="0"/>
                    </a:lnTo>
                    <a:lnTo>
                      <a:pt x="30" y="2"/>
                    </a:lnTo>
                    <a:lnTo>
                      <a:pt x="16" y="6"/>
                    </a:lnTo>
                    <a:lnTo>
                      <a:pt x="6" y="8"/>
                    </a:lnTo>
                    <a:lnTo>
                      <a:pt x="0" y="12"/>
                    </a:lnTo>
                    <a:lnTo>
                      <a:pt x="0" y="14"/>
                    </a:lnTo>
                    <a:lnTo>
                      <a:pt x="2" y="16"/>
                    </a:lnTo>
                    <a:lnTo>
                      <a:pt x="2" y="16"/>
                    </a:lnTo>
                    <a:lnTo>
                      <a:pt x="8" y="16"/>
                    </a:lnTo>
                    <a:lnTo>
                      <a:pt x="20" y="16"/>
                    </a:lnTo>
                    <a:lnTo>
                      <a:pt x="48" y="14"/>
                    </a:lnTo>
                    <a:lnTo>
                      <a:pt x="70" y="8"/>
                    </a:lnTo>
                    <a:lnTo>
                      <a:pt x="76" y="4"/>
                    </a:lnTo>
                    <a:lnTo>
                      <a:pt x="76" y="2"/>
                    </a:lnTo>
                    <a:lnTo>
                      <a:pt x="76" y="2"/>
                    </a:lnTo>
                    <a:lnTo>
                      <a:pt x="76" y="2"/>
                    </a:lnTo>
                    <a:close/>
                  </a:path>
                </a:pathLst>
              </a:custGeom>
              <a:grpFill/>
              <a:ln w="6350">
                <a:noFill/>
                <a:round/>
                <a:headEnd/>
                <a:tailEnd/>
              </a:ln>
            </p:spPr>
            <p:txBody>
              <a:bodyPr/>
              <a:lstStyle/>
              <a:p>
                <a:endParaRPr lang="en-US" b="1" dirty="0"/>
              </a:p>
            </p:txBody>
          </p:sp>
          <p:sp>
            <p:nvSpPr>
              <p:cNvPr id="43" name="Freeform 6100">
                <a:extLst>
                  <a:ext uri="{FF2B5EF4-FFF2-40B4-BE49-F238E27FC236}">
                    <a16:creationId xmlns:a16="http://schemas.microsoft.com/office/drawing/2014/main" id="{FACFA2B1-5612-4E74-8F7D-873AB5731D87}"/>
                  </a:ext>
                </a:extLst>
              </p:cNvPr>
              <p:cNvSpPr>
                <a:spLocks/>
              </p:cNvSpPr>
              <p:nvPr/>
            </p:nvSpPr>
            <p:spPr bwMode="auto">
              <a:xfrm>
                <a:off x="1723390" y="1129983"/>
                <a:ext cx="30480" cy="20320"/>
              </a:xfrm>
              <a:custGeom>
                <a:avLst/>
                <a:gdLst/>
                <a:ahLst/>
                <a:cxnLst>
                  <a:cxn ang="0">
                    <a:pos x="0" y="20"/>
                  </a:cxn>
                  <a:cxn ang="0">
                    <a:pos x="0" y="20"/>
                  </a:cxn>
                  <a:cxn ang="0">
                    <a:pos x="0" y="22"/>
                  </a:cxn>
                  <a:cxn ang="0">
                    <a:pos x="2" y="26"/>
                  </a:cxn>
                  <a:cxn ang="0">
                    <a:pos x="8" y="30"/>
                  </a:cxn>
                  <a:cxn ang="0">
                    <a:pos x="16" y="32"/>
                  </a:cxn>
                  <a:cxn ang="0">
                    <a:pos x="26" y="32"/>
                  </a:cxn>
                  <a:cxn ang="0">
                    <a:pos x="34" y="30"/>
                  </a:cxn>
                  <a:cxn ang="0">
                    <a:pos x="42" y="28"/>
                  </a:cxn>
                  <a:cxn ang="0">
                    <a:pos x="46" y="22"/>
                  </a:cxn>
                  <a:cxn ang="0">
                    <a:pos x="48" y="20"/>
                  </a:cxn>
                  <a:cxn ang="0">
                    <a:pos x="48" y="18"/>
                  </a:cxn>
                  <a:cxn ang="0">
                    <a:pos x="48" y="18"/>
                  </a:cxn>
                  <a:cxn ang="0">
                    <a:pos x="44" y="12"/>
                  </a:cxn>
                  <a:cxn ang="0">
                    <a:pos x="38" y="6"/>
                  </a:cxn>
                  <a:cxn ang="0">
                    <a:pos x="30" y="2"/>
                  </a:cxn>
                  <a:cxn ang="0">
                    <a:pos x="22" y="0"/>
                  </a:cxn>
                  <a:cxn ang="0">
                    <a:pos x="14" y="0"/>
                  </a:cxn>
                  <a:cxn ang="0">
                    <a:pos x="6" y="2"/>
                  </a:cxn>
                  <a:cxn ang="0">
                    <a:pos x="2" y="8"/>
                  </a:cxn>
                  <a:cxn ang="0">
                    <a:pos x="0" y="20"/>
                  </a:cxn>
                  <a:cxn ang="0">
                    <a:pos x="0" y="20"/>
                  </a:cxn>
                </a:cxnLst>
                <a:rect l="0" t="0" r="r" b="b"/>
                <a:pathLst>
                  <a:path w="48" h="32">
                    <a:moveTo>
                      <a:pt x="0" y="20"/>
                    </a:moveTo>
                    <a:lnTo>
                      <a:pt x="0" y="20"/>
                    </a:lnTo>
                    <a:lnTo>
                      <a:pt x="0" y="22"/>
                    </a:lnTo>
                    <a:lnTo>
                      <a:pt x="2" y="26"/>
                    </a:lnTo>
                    <a:lnTo>
                      <a:pt x="8" y="30"/>
                    </a:lnTo>
                    <a:lnTo>
                      <a:pt x="16" y="32"/>
                    </a:lnTo>
                    <a:lnTo>
                      <a:pt x="26" y="32"/>
                    </a:lnTo>
                    <a:lnTo>
                      <a:pt x="34" y="30"/>
                    </a:lnTo>
                    <a:lnTo>
                      <a:pt x="42" y="28"/>
                    </a:lnTo>
                    <a:lnTo>
                      <a:pt x="46" y="22"/>
                    </a:lnTo>
                    <a:lnTo>
                      <a:pt x="48" y="20"/>
                    </a:lnTo>
                    <a:lnTo>
                      <a:pt x="48" y="18"/>
                    </a:lnTo>
                    <a:lnTo>
                      <a:pt x="48" y="18"/>
                    </a:lnTo>
                    <a:lnTo>
                      <a:pt x="44" y="12"/>
                    </a:lnTo>
                    <a:lnTo>
                      <a:pt x="38" y="6"/>
                    </a:lnTo>
                    <a:lnTo>
                      <a:pt x="30" y="2"/>
                    </a:lnTo>
                    <a:lnTo>
                      <a:pt x="22" y="0"/>
                    </a:lnTo>
                    <a:lnTo>
                      <a:pt x="14" y="0"/>
                    </a:lnTo>
                    <a:lnTo>
                      <a:pt x="6" y="2"/>
                    </a:lnTo>
                    <a:lnTo>
                      <a:pt x="2" y="8"/>
                    </a:lnTo>
                    <a:lnTo>
                      <a:pt x="0" y="20"/>
                    </a:lnTo>
                    <a:lnTo>
                      <a:pt x="0" y="20"/>
                    </a:lnTo>
                    <a:close/>
                  </a:path>
                </a:pathLst>
              </a:custGeom>
              <a:grpFill/>
              <a:ln w="6350">
                <a:noFill/>
                <a:round/>
                <a:headEnd/>
                <a:tailEnd/>
              </a:ln>
            </p:spPr>
            <p:txBody>
              <a:bodyPr/>
              <a:lstStyle/>
              <a:p>
                <a:endParaRPr lang="en-US" b="1" dirty="0"/>
              </a:p>
            </p:txBody>
          </p:sp>
          <p:sp>
            <p:nvSpPr>
              <p:cNvPr id="44" name="Freeform 6101">
                <a:extLst>
                  <a:ext uri="{FF2B5EF4-FFF2-40B4-BE49-F238E27FC236}">
                    <a16:creationId xmlns:a16="http://schemas.microsoft.com/office/drawing/2014/main" id="{C7749EA7-CEE9-42C7-ABE2-1E210A03B28C}"/>
                  </a:ext>
                </a:extLst>
              </p:cNvPr>
              <p:cNvSpPr>
                <a:spLocks/>
              </p:cNvSpPr>
              <p:nvPr/>
            </p:nvSpPr>
            <p:spPr bwMode="auto">
              <a:xfrm>
                <a:off x="1728470" y="1065213"/>
                <a:ext cx="44450" cy="21590"/>
              </a:xfrm>
              <a:custGeom>
                <a:avLst/>
                <a:gdLst/>
                <a:ahLst/>
                <a:cxnLst>
                  <a:cxn ang="0">
                    <a:pos x="62" y="18"/>
                  </a:cxn>
                  <a:cxn ang="0">
                    <a:pos x="62" y="18"/>
                  </a:cxn>
                  <a:cxn ang="0">
                    <a:pos x="52" y="16"/>
                  </a:cxn>
                  <a:cxn ang="0">
                    <a:pos x="44" y="14"/>
                  </a:cxn>
                  <a:cxn ang="0">
                    <a:pos x="34" y="6"/>
                  </a:cxn>
                  <a:cxn ang="0">
                    <a:pos x="30" y="2"/>
                  </a:cxn>
                  <a:cxn ang="0">
                    <a:pos x="24" y="0"/>
                  </a:cxn>
                  <a:cxn ang="0">
                    <a:pos x="18" y="2"/>
                  </a:cxn>
                  <a:cxn ang="0">
                    <a:pos x="8" y="6"/>
                  </a:cxn>
                  <a:cxn ang="0">
                    <a:pos x="8" y="6"/>
                  </a:cxn>
                  <a:cxn ang="0">
                    <a:pos x="2" y="8"/>
                  </a:cxn>
                  <a:cxn ang="0">
                    <a:pos x="0" y="12"/>
                  </a:cxn>
                  <a:cxn ang="0">
                    <a:pos x="2" y="18"/>
                  </a:cxn>
                  <a:cxn ang="0">
                    <a:pos x="8" y="28"/>
                  </a:cxn>
                  <a:cxn ang="0">
                    <a:pos x="8" y="28"/>
                  </a:cxn>
                  <a:cxn ang="0">
                    <a:pos x="12" y="30"/>
                  </a:cxn>
                  <a:cxn ang="0">
                    <a:pos x="16" y="32"/>
                  </a:cxn>
                  <a:cxn ang="0">
                    <a:pos x="26" y="34"/>
                  </a:cxn>
                  <a:cxn ang="0">
                    <a:pos x="40" y="32"/>
                  </a:cxn>
                  <a:cxn ang="0">
                    <a:pos x="52" y="30"/>
                  </a:cxn>
                  <a:cxn ang="0">
                    <a:pos x="62" y="28"/>
                  </a:cxn>
                  <a:cxn ang="0">
                    <a:pos x="68" y="24"/>
                  </a:cxn>
                  <a:cxn ang="0">
                    <a:pos x="70" y="22"/>
                  </a:cxn>
                  <a:cxn ang="0">
                    <a:pos x="70" y="20"/>
                  </a:cxn>
                  <a:cxn ang="0">
                    <a:pos x="62" y="18"/>
                  </a:cxn>
                  <a:cxn ang="0">
                    <a:pos x="62" y="18"/>
                  </a:cxn>
                </a:cxnLst>
                <a:rect l="0" t="0" r="r" b="b"/>
                <a:pathLst>
                  <a:path w="70" h="34">
                    <a:moveTo>
                      <a:pt x="62" y="18"/>
                    </a:moveTo>
                    <a:lnTo>
                      <a:pt x="62" y="18"/>
                    </a:lnTo>
                    <a:lnTo>
                      <a:pt x="52" y="16"/>
                    </a:lnTo>
                    <a:lnTo>
                      <a:pt x="44" y="14"/>
                    </a:lnTo>
                    <a:lnTo>
                      <a:pt x="34" y="6"/>
                    </a:lnTo>
                    <a:lnTo>
                      <a:pt x="30" y="2"/>
                    </a:lnTo>
                    <a:lnTo>
                      <a:pt x="24" y="0"/>
                    </a:lnTo>
                    <a:lnTo>
                      <a:pt x="18" y="2"/>
                    </a:lnTo>
                    <a:lnTo>
                      <a:pt x="8" y="6"/>
                    </a:lnTo>
                    <a:lnTo>
                      <a:pt x="8" y="6"/>
                    </a:lnTo>
                    <a:lnTo>
                      <a:pt x="2" y="8"/>
                    </a:lnTo>
                    <a:lnTo>
                      <a:pt x="0" y="12"/>
                    </a:lnTo>
                    <a:lnTo>
                      <a:pt x="2" y="18"/>
                    </a:lnTo>
                    <a:lnTo>
                      <a:pt x="8" y="28"/>
                    </a:lnTo>
                    <a:lnTo>
                      <a:pt x="8" y="28"/>
                    </a:lnTo>
                    <a:lnTo>
                      <a:pt x="12" y="30"/>
                    </a:lnTo>
                    <a:lnTo>
                      <a:pt x="16" y="32"/>
                    </a:lnTo>
                    <a:lnTo>
                      <a:pt x="26" y="34"/>
                    </a:lnTo>
                    <a:lnTo>
                      <a:pt x="40" y="32"/>
                    </a:lnTo>
                    <a:lnTo>
                      <a:pt x="52" y="30"/>
                    </a:lnTo>
                    <a:lnTo>
                      <a:pt x="62" y="28"/>
                    </a:lnTo>
                    <a:lnTo>
                      <a:pt x="68" y="24"/>
                    </a:lnTo>
                    <a:lnTo>
                      <a:pt x="70" y="22"/>
                    </a:lnTo>
                    <a:lnTo>
                      <a:pt x="70" y="20"/>
                    </a:lnTo>
                    <a:lnTo>
                      <a:pt x="62" y="18"/>
                    </a:lnTo>
                    <a:lnTo>
                      <a:pt x="62" y="18"/>
                    </a:lnTo>
                    <a:close/>
                  </a:path>
                </a:pathLst>
              </a:custGeom>
              <a:grpFill/>
              <a:ln w="6350">
                <a:noFill/>
                <a:round/>
                <a:headEnd/>
                <a:tailEnd/>
              </a:ln>
            </p:spPr>
            <p:txBody>
              <a:bodyPr/>
              <a:lstStyle/>
              <a:p>
                <a:endParaRPr lang="en-US" b="1" dirty="0"/>
              </a:p>
            </p:txBody>
          </p:sp>
          <p:sp>
            <p:nvSpPr>
              <p:cNvPr id="45" name="Freeform 6102">
                <a:extLst>
                  <a:ext uri="{FF2B5EF4-FFF2-40B4-BE49-F238E27FC236}">
                    <a16:creationId xmlns:a16="http://schemas.microsoft.com/office/drawing/2014/main" id="{42A64EEF-617C-4F3F-AE1B-16F9CF601C8B}"/>
                  </a:ext>
                </a:extLst>
              </p:cNvPr>
              <p:cNvSpPr>
                <a:spLocks/>
              </p:cNvSpPr>
              <p:nvPr/>
            </p:nvSpPr>
            <p:spPr bwMode="auto">
              <a:xfrm>
                <a:off x="1922780" y="1048703"/>
                <a:ext cx="449580" cy="129540"/>
              </a:xfrm>
              <a:custGeom>
                <a:avLst/>
                <a:gdLst/>
                <a:ahLst/>
                <a:cxnLst>
                  <a:cxn ang="0">
                    <a:pos x="342" y="198"/>
                  </a:cxn>
                  <a:cxn ang="0">
                    <a:pos x="406" y="202"/>
                  </a:cxn>
                  <a:cxn ang="0">
                    <a:pos x="530" y="198"/>
                  </a:cxn>
                  <a:cxn ang="0">
                    <a:pos x="560" y="176"/>
                  </a:cxn>
                  <a:cxn ang="0">
                    <a:pos x="566" y="188"/>
                  </a:cxn>
                  <a:cxn ang="0">
                    <a:pos x="624" y="200"/>
                  </a:cxn>
                  <a:cxn ang="0">
                    <a:pos x="680" y="190"/>
                  </a:cxn>
                  <a:cxn ang="0">
                    <a:pos x="688" y="174"/>
                  </a:cxn>
                  <a:cxn ang="0">
                    <a:pos x="708" y="168"/>
                  </a:cxn>
                  <a:cxn ang="0">
                    <a:pos x="694" y="158"/>
                  </a:cxn>
                  <a:cxn ang="0">
                    <a:pos x="700" y="144"/>
                  </a:cxn>
                  <a:cxn ang="0">
                    <a:pos x="700" y="126"/>
                  </a:cxn>
                  <a:cxn ang="0">
                    <a:pos x="672" y="110"/>
                  </a:cxn>
                  <a:cxn ang="0">
                    <a:pos x="642" y="104"/>
                  </a:cxn>
                  <a:cxn ang="0">
                    <a:pos x="600" y="96"/>
                  </a:cxn>
                  <a:cxn ang="0">
                    <a:pos x="480" y="110"/>
                  </a:cxn>
                  <a:cxn ang="0">
                    <a:pos x="442" y="126"/>
                  </a:cxn>
                  <a:cxn ang="0">
                    <a:pos x="416" y="122"/>
                  </a:cxn>
                  <a:cxn ang="0">
                    <a:pos x="374" y="120"/>
                  </a:cxn>
                  <a:cxn ang="0">
                    <a:pos x="346" y="114"/>
                  </a:cxn>
                  <a:cxn ang="0">
                    <a:pos x="330" y="110"/>
                  </a:cxn>
                  <a:cxn ang="0">
                    <a:pos x="324" y="124"/>
                  </a:cxn>
                  <a:cxn ang="0">
                    <a:pos x="310" y="116"/>
                  </a:cxn>
                  <a:cxn ang="0">
                    <a:pos x="310" y="102"/>
                  </a:cxn>
                  <a:cxn ang="0">
                    <a:pos x="294" y="84"/>
                  </a:cxn>
                  <a:cxn ang="0">
                    <a:pos x="268" y="84"/>
                  </a:cxn>
                  <a:cxn ang="0">
                    <a:pos x="262" y="76"/>
                  </a:cxn>
                  <a:cxn ang="0">
                    <a:pos x="308" y="74"/>
                  </a:cxn>
                  <a:cxn ang="0">
                    <a:pos x="316" y="66"/>
                  </a:cxn>
                  <a:cxn ang="0">
                    <a:pos x="278" y="52"/>
                  </a:cxn>
                  <a:cxn ang="0">
                    <a:pos x="240" y="34"/>
                  </a:cxn>
                  <a:cxn ang="0">
                    <a:pos x="182" y="36"/>
                  </a:cxn>
                  <a:cxn ang="0">
                    <a:pos x="154" y="30"/>
                  </a:cxn>
                  <a:cxn ang="0">
                    <a:pos x="124" y="10"/>
                  </a:cxn>
                  <a:cxn ang="0">
                    <a:pos x="78" y="6"/>
                  </a:cxn>
                  <a:cxn ang="0">
                    <a:pos x="10" y="0"/>
                  </a:cxn>
                  <a:cxn ang="0">
                    <a:pos x="2" y="12"/>
                  </a:cxn>
                  <a:cxn ang="0">
                    <a:pos x="18" y="32"/>
                  </a:cxn>
                  <a:cxn ang="0">
                    <a:pos x="58" y="52"/>
                  </a:cxn>
                  <a:cxn ang="0">
                    <a:pos x="66" y="66"/>
                  </a:cxn>
                  <a:cxn ang="0">
                    <a:pos x="112" y="66"/>
                  </a:cxn>
                  <a:cxn ang="0">
                    <a:pos x="160" y="60"/>
                  </a:cxn>
                  <a:cxn ang="0">
                    <a:pos x="186" y="84"/>
                  </a:cxn>
                  <a:cxn ang="0">
                    <a:pos x="202" y="98"/>
                  </a:cxn>
                  <a:cxn ang="0">
                    <a:pos x="194" y="120"/>
                  </a:cxn>
                  <a:cxn ang="0">
                    <a:pos x="186" y="142"/>
                  </a:cxn>
                  <a:cxn ang="0">
                    <a:pos x="198" y="154"/>
                  </a:cxn>
                  <a:cxn ang="0">
                    <a:pos x="206" y="182"/>
                  </a:cxn>
                  <a:cxn ang="0">
                    <a:pos x="232" y="190"/>
                  </a:cxn>
                  <a:cxn ang="0">
                    <a:pos x="250" y="186"/>
                  </a:cxn>
                  <a:cxn ang="0">
                    <a:pos x="282" y="198"/>
                  </a:cxn>
                  <a:cxn ang="0">
                    <a:pos x="326" y="188"/>
                  </a:cxn>
                  <a:cxn ang="0">
                    <a:pos x="342" y="188"/>
                  </a:cxn>
                </a:cxnLst>
                <a:rect l="0" t="0" r="r" b="b"/>
                <a:pathLst>
                  <a:path w="708" h="204">
                    <a:moveTo>
                      <a:pt x="342" y="188"/>
                    </a:moveTo>
                    <a:lnTo>
                      <a:pt x="342" y="188"/>
                    </a:lnTo>
                    <a:lnTo>
                      <a:pt x="342" y="196"/>
                    </a:lnTo>
                    <a:lnTo>
                      <a:pt x="342" y="198"/>
                    </a:lnTo>
                    <a:lnTo>
                      <a:pt x="344" y="200"/>
                    </a:lnTo>
                    <a:lnTo>
                      <a:pt x="352" y="202"/>
                    </a:lnTo>
                    <a:lnTo>
                      <a:pt x="364" y="204"/>
                    </a:lnTo>
                    <a:lnTo>
                      <a:pt x="406" y="202"/>
                    </a:lnTo>
                    <a:lnTo>
                      <a:pt x="472" y="202"/>
                    </a:lnTo>
                    <a:lnTo>
                      <a:pt x="472" y="202"/>
                    </a:lnTo>
                    <a:lnTo>
                      <a:pt x="506" y="202"/>
                    </a:lnTo>
                    <a:lnTo>
                      <a:pt x="530" y="198"/>
                    </a:lnTo>
                    <a:lnTo>
                      <a:pt x="546" y="192"/>
                    </a:lnTo>
                    <a:lnTo>
                      <a:pt x="554" y="186"/>
                    </a:lnTo>
                    <a:lnTo>
                      <a:pt x="558" y="180"/>
                    </a:lnTo>
                    <a:lnTo>
                      <a:pt x="560" y="176"/>
                    </a:lnTo>
                    <a:lnTo>
                      <a:pt x="562" y="178"/>
                    </a:lnTo>
                    <a:lnTo>
                      <a:pt x="562" y="184"/>
                    </a:lnTo>
                    <a:lnTo>
                      <a:pt x="562" y="184"/>
                    </a:lnTo>
                    <a:lnTo>
                      <a:pt x="566" y="188"/>
                    </a:lnTo>
                    <a:lnTo>
                      <a:pt x="570" y="190"/>
                    </a:lnTo>
                    <a:lnTo>
                      <a:pt x="584" y="196"/>
                    </a:lnTo>
                    <a:lnTo>
                      <a:pt x="604" y="200"/>
                    </a:lnTo>
                    <a:lnTo>
                      <a:pt x="624" y="200"/>
                    </a:lnTo>
                    <a:lnTo>
                      <a:pt x="646" y="200"/>
                    </a:lnTo>
                    <a:lnTo>
                      <a:pt x="664" y="198"/>
                    </a:lnTo>
                    <a:lnTo>
                      <a:pt x="676" y="192"/>
                    </a:lnTo>
                    <a:lnTo>
                      <a:pt x="680" y="190"/>
                    </a:lnTo>
                    <a:lnTo>
                      <a:pt x="682" y="186"/>
                    </a:lnTo>
                    <a:lnTo>
                      <a:pt x="682" y="186"/>
                    </a:lnTo>
                    <a:lnTo>
                      <a:pt x="684" y="178"/>
                    </a:lnTo>
                    <a:lnTo>
                      <a:pt x="688" y="174"/>
                    </a:lnTo>
                    <a:lnTo>
                      <a:pt x="694" y="172"/>
                    </a:lnTo>
                    <a:lnTo>
                      <a:pt x="700" y="170"/>
                    </a:lnTo>
                    <a:lnTo>
                      <a:pt x="706" y="168"/>
                    </a:lnTo>
                    <a:lnTo>
                      <a:pt x="708" y="168"/>
                    </a:lnTo>
                    <a:lnTo>
                      <a:pt x="708" y="166"/>
                    </a:lnTo>
                    <a:lnTo>
                      <a:pt x="700" y="162"/>
                    </a:lnTo>
                    <a:lnTo>
                      <a:pt x="700" y="162"/>
                    </a:lnTo>
                    <a:lnTo>
                      <a:pt x="694" y="158"/>
                    </a:lnTo>
                    <a:lnTo>
                      <a:pt x="690" y="154"/>
                    </a:lnTo>
                    <a:lnTo>
                      <a:pt x="692" y="152"/>
                    </a:lnTo>
                    <a:lnTo>
                      <a:pt x="696" y="148"/>
                    </a:lnTo>
                    <a:lnTo>
                      <a:pt x="700" y="144"/>
                    </a:lnTo>
                    <a:lnTo>
                      <a:pt x="702" y="140"/>
                    </a:lnTo>
                    <a:lnTo>
                      <a:pt x="704" y="134"/>
                    </a:lnTo>
                    <a:lnTo>
                      <a:pt x="700" y="126"/>
                    </a:lnTo>
                    <a:lnTo>
                      <a:pt x="700" y="126"/>
                    </a:lnTo>
                    <a:lnTo>
                      <a:pt x="694" y="118"/>
                    </a:lnTo>
                    <a:lnTo>
                      <a:pt x="688" y="114"/>
                    </a:lnTo>
                    <a:lnTo>
                      <a:pt x="680" y="112"/>
                    </a:lnTo>
                    <a:lnTo>
                      <a:pt x="672" y="110"/>
                    </a:lnTo>
                    <a:lnTo>
                      <a:pt x="654" y="110"/>
                    </a:lnTo>
                    <a:lnTo>
                      <a:pt x="648" y="108"/>
                    </a:lnTo>
                    <a:lnTo>
                      <a:pt x="642" y="104"/>
                    </a:lnTo>
                    <a:lnTo>
                      <a:pt x="642" y="104"/>
                    </a:lnTo>
                    <a:lnTo>
                      <a:pt x="636" y="98"/>
                    </a:lnTo>
                    <a:lnTo>
                      <a:pt x="626" y="96"/>
                    </a:lnTo>
                    <a:lnTo>
                      <a:pt x="614" y="94"/>
                    </a:lnTo>
                    <a:lnTo>
                      <a:pt x="600" y="96"/>
                    </a:lnTo>
                    <a:lnTo>
                      <a:pt x="560" y="98"/>
                    </a:lnTo>
                    <a:lnTo>
                      <a:pt x="506" y="106"/>
                    </a:lnTo>
                    <a:lnTo>
                      <a:pt x="506" y="106"/>
                    </a:lnTo>
                    <a:lnTo>
                      <a:pt x="480" y="110"/>
                    </a:lnTo>
                    <a:lnTo>
                      <a:pt x="464" y="114"/>
                    </a:lnTo>
                    <a:lnTo>
                      <a:pt x="454" y="120"/>
                    </a:lnTo>
                    <a:lnTo>
                      <a:pt x="446" y="124"/>
                    </a:lnTo>
                    <a:lnTo>
                      <a:pt x="442" y="126"/>
                    </a:lnTo>
                    <a:lnTo>
                      <a:pt x="438" y="128"/>
                    </a:lnTo>
                    <a:lnTo>
                      <a:pt x="430" y="126"/>
                    </a:lnTo>
                    <a:lnTo>
                      <a:pt x="416" y="122"/>
                    </a:lnTo>
                    <a:lnTo>
                      <a:pt x="416" y="122"/>
                    </a:lnTo>
                    <a:lnTo>
                      <a:pt x="402" y="118"/>
                    </a:lnTo>
                    <a:lnTo>
                      <a:pt x="390" y="118"/>
                    </a:lnTo>
                    <a:lnTo>
                      <a:pt x="382" y="118"/>
                    </a:lnTo>
                    <a:lnTo>
                      <a:pt x="374" y="120"/>
                    </a:lnTo>
                    <a:lnTo>
                      <a:pt x="368" y="122"/>
                    </a:lnTo>
                    <a:lnTo>
                      <a:pt x="362" y="122"/>
                    </a:lnTo>
                    <a:lnTo>
                      <a:pt x="354" y="120"/>
                    </a:lnTo>
                    <a:lnTo>
                      <a:pt x="346" y="114"/>
                    </a:lnTo>
                    <a:lnTo>
                      <a:pt x="346" y="114"/>
                    </a:lnTo>
                    <a:lnTo>
                      <a:pt x="338" y="110"/>
                    </a:lnTo>
                    <a:lnTo>
                      <a:pt x="332" y="108"/>
                    </a:lnTo>
                    <a:lnTo>
                      <a:pt x="330" y="110"/>
                    </a:lnTo>
                    <a:lnTo>
                      <a:pt x="328" y="114"/>
                    </a:lnTo>
                    <a:lnTo>
                      <a:pt x="328" y="118"/>
                    </a:lnTo>
                    <a:lnTo>
                      <a:pt x="326" y="122"/>
                    </a:lnTo>
                    <a:lnTo>
                      <a:pt x="324" y="124"/>
                    </a:lnTo>
                    <a:lnTo>
                      <a:pt x="318" y="122"/>
                    </a:lnTo>
                    <a:lnTo>
                      <a:pt x="318" y="122"/>
                    </a:lnTo>
                    <a:lnTo>
                      <a:pt x="312" y="118"/>
                    </a:lnTo>
                    <a:lnTo>
                      <a:pt x="310" y="116"/>
                    </a:lnTo>
                    <a:lnTo>
                      <a:pt x="310" y="112"/>
                    </a:lnTo>
                    <a:lnTo>
                      <a:pt x="310" y="110"/>
                    </a:lnTo>
                    <a:lnTo>
                      <a:pt x="312" y="106"/>
                    </a:lnTo>
                    <a:lnTo>
                      <a:pt x="310" y="102"/>
                    </a:lnTo>
                    <a:lnTo>
                      <a:pt x="308" y="96"/>
                    </a:lnTo>
                    <a:lnTo>
                      <a:pt x="300" y="90"/>
                    </a:lnTo>
                    <a:lnTo>
                      <a:pt x="300" y="90"/>
                    </a:lnTo>
                    <a:lnTo>
                      <a:pt x="294" y="84"/>
                    </a:lnTo>
                    <a:lnTo>
                      <a:pt x="286" y="82"/>
                    </a:lnTo>
                    <a:lnTo>
                      <a:pt x="280" y="82"/>
                    </a:lnTo>
                    <a:lnTo>
                      <a:pt x="276" y="82"/>
                    </a:lnTo>
                    <a:lnTo>
                      <a:pt x="268" y="84"/>
                    </a:lnTo>
                    <a:lnTo>
                      <a:pt x="266" y="82"/>
                    </a:lnTo>
                    <a:lnTo>
                      <a:pt x="264" y="78"/>
                    </a:lnTo>
                    <a:lnTo>
                      <a:pt x="264" y="78"/>
                    </a:lnTo>
                    <a:lnTo>
                      <a:pt x="262" y="76"/>
                    </a:lnTo>
                    <a:lnTo>
                      <a:pt x="264" y="74"/>
                    </a:lnTo>
                    <a:lnTo>
                      <a:pt x="270" y="72"/>
                    </a:lnTo>
                    <a:lnTo>
                      <a:pt x="290" y="72"/>
                    </a:lnTo>
                    <a:lnTo>
                      <a:pt x="308" y="74"/>
                    </a:lnTo>
                    <a:lnTo>
                      <a:pt x="314" y="72"/>
                    </a:lnTo>
                    <a:lnTo>
                      <a:pt x="316" y="70"/>
                    </a:lnTo>
                    <a:lnTo>
                      <a:pt x="316" y="66"/>
                    </a:lnTo>
                    <a:lnTo>
                      <a:pt x="316" y="66"/>
                    </a:lnTo>
                    <a:lnTo>
                      <a:pt x="314" y="62"/>
                    </a:lnTo>
                    <a:lnTo>
                      <a:pt x="308" y="58"/>
                    </a:lnTo>
                    <a:lnTo>
                      <a:pt x="296" y="56"/>
                    </a:lnTo>
                    <a:lnTo>
                      <a:pt x="278" y="52"/>
                    </a:lnTo>
                    <a:lnTo>
                      <a:pt x="268" y="48"/>
                    </a:lnTo>
                    <a:lnTo>
                      <a:pt x="258" y="44"/>
                    </a:lnTo>
                    <a:lnTo>
                      <a:pt x="258" y="44"/>
                    </a:lnTo>
                    <a:lnTo>
                      <a:pt x="240" y="34"/>
                    </a:lnTo>
                    <a:lnTo>
                      <a:pt x="232" y="32"/>
                    </a:lnTo>
                    <a:lnTo>
                      <a:pt x="224" y="30"/>
                    </a:lnTo>
                    <a:lnTo>
                      <a:pt x="204" y="32"/>
                    </a:lnTo>
                    <a:lnTo>
                      <a:pt x="182" y="36"/>
                    </a:lnTo>
                    <a:lnTo>
                      <a:pt x="182" y="36"/>
                    </a:lnTo>
                    <a:lnTo>
                      <a:pt x="170" y="36"/>
                    </a:lnTo>
                    <a:lnTo>
                      <a:pt x="162" y="34"/>
                    </a:lnTo>
                    <a:lnTo>
                      <a:pt x="154" y="30"/>
                    </a:lnTo>
                    <a:lnTo>
                      <a:pt x="148" y="24"/>
                    </a:lnTo>
                    <a:lnTo>
                      <a:pt x="136" y="14"/>
                    </a:lnTo>
                    <a:lnTo>
                      <a:pt x="130" y="10"/>
                    </a:lnTo>
                    <a:lnTo>
                      <a:pt x="124" y="10"/>
                    </a:lnTo>
                    <a:lnTo>
                      <a:pt x="124" y="10"/>
                    </a:lnTo>
                    <a:lnTo>
                      <a:pt x="114" y="10"/>
                    </a:lnTo>
                    <a:lnTo>
                      <a:pt x="104" y="10"/>
                    </a:lnTo>
                    <a:lnTo>
                      <a:pt x="78" y="6"/>
                    </a:lnTo>
                    <a:lnTo>
                      <a:pt x="48" y="2"/>
                    </a:lnTo>
                    <a:lnTo>
                      <a:pt x="14" y="0"/>
                    </a:lnTo>
                    <a:lnTo>
                      <a:pt x="14" y="0"/>
                    </a:lnTo>
                    <a:lnTo>
                      <a:pt x="10" y="0"/>
                    </a:lnTo>
                    <a:lnTo>
                      <a:pt x="4" y="2"/>
                    </a:lnTo>
                    <a:lnTo>
                      <a:pt x="2" y="4"/>
                    </a:lnTo>
                    <a:lnTo>
                      <a:pt x="0" y="8"/>
                    </a:lnTo>
                    <a:lnTo>
                      <a:pt x="2" y="12"/>
                    </a:lnTo>
                    <a:lnTo>
                      <a:pt x="4" y="18"/>
                    </a:lnTo>
                    <a:lnTo>
                      <a:pt x="10" y="24"/>
                    </a:lnTo>
                    <a:lnTo>
                      <a:pt x="18" y="32"/>
                    </a:lnTo>
                    <a:lnTo>
                      <a:pt x="18" y="32"/>
                    </a:lnTo>
                    <a:lnTo>
                      <a:pt x="26" y="38"/>
                    </a:lnTo>
                    <a:lnTo>
                      <a:pt x="36" y="42"/>
                    </a:lnTo>
                    <a:lnTo>
                      <a:pt x="50" y="48"/>
                    </a:lnTo>
                    <a:lnTo>
                      <a:pt x="58" y="52"/>
                    </a:lnTo>
                    <a:lnTo>
                      <a:pt x="62" y="56"/>
                    </a:lnTo>
                    <a:lnTo>
                      <a:pt x="62" y="60"/>
                    </a:lnTo>
                    <a:lnTo>
                      <a:pt x="62" y="60"/>
                    </a:lnTo>
                    <a:lnTo>
                      <a:pt x="66" y="66"/>
                    </a:lnTo>
                    <a:lnTo>
                      <a:pt x="70" y="68"/>
                    </a:lnTo>
                    <a:lnTo>
                      <a:pt x="78" y="70"/>
                    </a:lnTo>
                    <a:lnTo>
                      <a:pt x="88" y="70"/>
                    </a:lnTo>
                    <a:lnTo>
                      <a:pt x="112" y="66"/>
                    </a:lnTo>
                    <a:lnTo>
                      <a:pt x="138" y="60"/>
                    </a:lnTo>
                    <a:lnTo>
                      <a:pt x="138" y="60"/>
                    </a:lnTo>
                    <a:lnTo>
                      <a:pt x="150" y="60"/>
                    </a:lnTo>
                    <a:lnTo>
                      <a:pt x="160" y="60"/>
                    </a:lnTo>
                    <a:lnTo>
                      <a:pt x="166" y="62"/>
                    </a:lnTo>
                    <a:lnTo>
                      <a:pt x="170" y="66"/>
                    </a:lnTo>
                    <a:lnTo>
                      <a:pt x="180" y="78"/>
                    </a:lnTo>
                    <a:lnTo>
                      <a:pt x="186" y="84"/>
                    </a:lnTo>
                    <a:lnTo>
                      <a:pt x="194" y="90"/>
                    </a:lnTo>
                    <a:lnTo>
                      <a:pt x="194" y="90"/>
                    </a:lnTo>
                    <a:lnTo>
                      <a:pt x="198" y="94"/>
                    </a:lnTo>
                    <a:lnTo>
                      <a:pt x="202" y="98"/>
                    </a:lnTo>
                    <a:lnTo>
                      <a:pt x="202" y="102"/>
                    </a:lnTo>
                    <a:lnTo>
                      <a:pt x="202" y="106"/>
                    </a:lnTo>
                    <a:lnTo>
                      <a:pt x="200" y="114"/>
                    </a:lnTo>
                    <a:lnTo>
                      <a:pt x="194" y="120"/>
                    </a:lnTo>
                    <a:lnTo>
                      <a:pt x="190" y="128"/>
                    </a:lnTo>
                    <a:lnTo>
                      <a:pt x="186" y="134"/>
                    </a:lnTo>
                    <a:lnTo>
                      <a:pt x="184" y="140"/>
                    </a:lnTo>
                    <a:lnTo>
                      <a:pt x="186" y="142"/>
                    </a:lnTo>
                    <a:lnTo>
                      <a:pt x="190" y="144"/>
                    </a:lnTo>
                    <a:lnTo>
                      <a:pt x="190" y="144"/>
                    </a:lnTo>
                    <a:lnTo>
                      <a:pt x="196" y="150"/>
                    </a:lnTo>
                    <a:lnTo>
                      <a:pt x="198" y="154"/>
                    </a:lnTo>
                    <a:lnTo>
                      <a:pt x="200" y="164"/>
                    </a:lnTo>
                    <a:lnTo>
                      <a:pt x="200" y="170"/>
                    </a:lnTo>
                    <a:lnTo>
                      <a:pt x="202" y="176"/>
                    </a:lnTo>
                    <a:lnTo>
                      <a:pt x="206" y="182"/>
                    </a:lnTo>
                    <a:lnTo>
                      <a:pt x="216" y="186"/>
                    </a:lnTo>
                    <a:lnTo>
                      <a:pt x="216" y="186"/>
                    </a:lnTo>
                    <a:lnTo>
                      <a:pt x="224" y="190"/>
                    </a:lnTo>
                    <a:lnTo>
                      <a:pt x="232" y="190"/>
                    </a:lnTo>
                    <a:lnTo>
                      <a:pt x="236" y="190"/>
                    </a:lnTo>
                    <a:lnTo>
                      <a:pt x="240" y="188"/>
                    </a:lnTo>
                    <a:lnTo>
                      <a:pt x="244" y="186"/>
                    </a:lnTo>
                    <a:lnTo>
                      <a:pt x="250" y="186"/>
                    </a:lnTo>
                    <a:lnTo>
                      <a:pt x="260" y="188"/>
                    </a:lnTo>
                    <a:lnTo>
                      <a:pt x="274" y="194"/>
                    </a:lnTo>
                    <a:lnTo>
                      <a:pt x="274" y="194"/>
                    </a:lnTo>
                    <a:lnTo>
                      <a:pt x="282" y="198"/>
                    </a:lnTo>
                    <a:lnTo>
                      <a:pt x="290" y="198"/>
                    </a:lnTo>
                    <a:lnTo>
                      <a:pt x="304" y="198"/>
                    </a:lnTo>
                    <a:lnTo>
                      <a:pt x="316" y="194"/>
                    </a:lnTo>
                    <a:lnTo>
                      <a:pt x="326" y="188"/>
                    </a:lnTo>
                    <a:lnTo>
                      <a:pt x="340" y="180"/>
                    </a:lnTo>
                    <a:lnTo>
                      <a:pt x="342" y="180"/>
                    </a:lnTo>
                    <a:lnTo>
                      <a:pt x="342" y="180"/>
                    </a:lnTo>
                    <a:lnTo>
                      <a:pt x="342" y="188"/>
                    </a:lnTo>
                    <a:lnTo>
                      <a:pt x="342" y="188"/>
                    </a:lnTo>
                    <a:close/>
                  </a:path>
                </a:pathLst>
              </a:custGeom>
              <a:grpFill/>
              <a:ln w="6350">
                <a:noFill/>
                <a:round/>
                <a:headEnd/>
                <a:tailEnd/>
              </a:ln>
            </p:spPr>
            <p:txBody>
              <a:bodyPr/>
              <a:lstStyle/>
              <a:p>
                <a:endParaRPr lang="en-US" b="1" dirty="0"/>
              </a:p>
            </p:txBody>
          </p:sp>
          <p:sp>
            <p:nvSpPr>
              <p:cNvPr id="46" name="Freeform 6103">
                <a:extLst>
                  <a:ext uri="{FF2B5EF4-FFF2-40B4-BE49-F238E27FC236}">
                    <a16:creationId xmlns:a16="http://schemas.microsoft.com/office/drawing/2014/main" id="{BE844484-EA33-40FF-94EC-7C2299F298E0}"/>
                  </a:ext>
                </a:extLst>
              </p:cNvPr>
              <p:cNvSpPr>
                <a:spLocks/>
              </p:cNvSpPr>
              <p:nvPr/>
            </p:nvSpPr>
            <p:spPr bwMode="auto">
              <a:xfrm>
                <a:off x="1936750" y="1119823"/>
                <a:ext cx="81280" cy="49530"/>
              </a:xfrm>
              <a:custGeom>
                <a:avLst/>
                <a:gdLst/>
                <a:ahLst/>
                <a:cxnLst>
                  <a:cxn ang="0">
                    <a:pos x="94" y="78"/>
                  </a:cxn>
                  <a:cxn ang="0">
                    <a:pos x="94" y="78"/>
                  </a:cxn>
                  <a:cxn ang="0">
                    <a:pos x="110" y="76"/>
                  </a:cxn>
                  <a:cxn ang="0">
                    <a:pos x="120" y="72"/>
                  </a:cxn>
                  <a:cxn ang="0">
                    <a:pos x="126" y="66"/>
                  </a:cxn>
                  <a:cxn ang="0">
                    <a:pos x="128" y="58"/>
                  </a:cxn>
                  <a:cxn ang="0">
                    <a:pos x="126" y="48"/>
                  </a:cxn>
                  <a:cxn ang="0">
                    <a:pos x="120" y="38"/>
                  </a:cxn>
                  <a:cxn ang="0">
                    <a:pos x="114" y="28"/>
                  </a:cxn>
                  <a:cxn ang="0">
                    <a:pos x="104" y="16"/>
                  </a:cxn>
                  <a:cxn ang="0">
                    <a:pos x="104" y="16"/>
                  </a:cxn>
                  <a:cxn ang="0">
                    <a:pos x="92" y="8"/>
                  </a:cxn>
                  <a:cxn ang="0">
                    <a:pos x="80" y="2"/>
                  </a:cxn>
                  <a:cxn ang="0">
                    <a:pos x="68" y="0"/>
                  </a:cxn>
                  <a:cxn ang="0">
                    <a:pos x="58" y="0"/>
                  </a:cxn>
                  <a:cxn ang="0">
                    <a:pos x="46" y="2"/>
                  </a:cxn>
                  <a:cxn ang="0">
                    <a:pos x="34" y="8"/>
                  </a:cxn>
                  <a:cxn ang="0">
                    <a:pos x="24" y="14"/>
                  </a:cxn>
                  <a:cxn ang="0">
                    <a:pos x="16" y="24"/>
                  </a:cxn>
                  <a:cxn ang="0">
                    <a:pos x="16" y="24"/>
                  </a:cxn>
                  <a:cxn ang="0">
                    <a:pos x="6" y="36"/>
                  </a:cxn>
                  <a:cxn ang="0">
                    <a:pos x="2" y="42"/>
                  </a:cxn>
                  <a:cxn ang="0">
                    <a:pos x="0" y="48"/>
                  </a:cxn>
                  <a:cxn ang="0">
                    <a:pos x="0" y="52"/>
                  </a:cxn>
                  <a:cxn ang="0">
                    <a:pos x="4" y="56"/>
                  </a:cxn>
                  <a:cxn ang="0">
                    <a:pos x="10" y="58"/>
                  </a:cxn>
                  <a:cxn ang="0">
                    <a:pos x="22" y="60"/>
                  </a:cxn>
                  <a:cxn ang="0">
                    <a:pos x="22" y="60"/>
                  </a:cxn>
                  <a:cxn ang="0">
                    <a:pos x="32" y="62"/>
                  </a:cxn>
                  <a:cxn ang="0">
                    <a:pos x="40" y="64"/>
                  </a:cxn>
                  <a:cxn ang="0">
                    <a:pos x="54" y="70"/>
                  </a:cxn>
                  <a:cxn ang="0">
                    <a:pos x="68" y="76"/>
                  </a:cxn>
                  <a:cxn ang="0">
                    <a:pos x="80" y="76"/>
                  </a:cxn>
                  <a:cxn ang="0">
                    <a:pos x="94" y="78"/>
                  </a:cxn>
                  <a:cxn ang="0">
                    <a:pos x="94" y="78"/>
                  </a:cxn>
                </a:cxnLst>
                <a:rect l="0" t="0" r="r" b="b"/>
                <a:pathLst>
                  <a:path w="128" h="78">
                    <a:moveTo>
                      <a:pt x="94" y="78"/>
                    </a:moveTo>
                    <a:lnTo>
                      <a:pt x="94" y="78"/>
                    </a:lnTo>
                    <a:lnTo>
                      <a:pt x="110" y="76"/>
                    </a:lnTo>
                    <a:lnTo>
                      <a:pt x="120" y="72"/>
                    </a:lnTo>
                    <a:lnTo>
                      <a:pt x="126" y="66"/>
                    </a:lnTo>
                    <a:lnTo>
                      <a:pt x="128" y="58"/>
                    </a:lnTo>
                    <a:lnTo>
                      <a:pt x="126" y="48"/>
                    </a:lnTo>
                    <a:lnTo>
                      <a:pt x="120" y="38"/>
                    </a:lnTo>
                    <a:lnTo>
                      <a:pt x="114" y="28"/>
                    </a:lnTo>
                    <a:lnTo>
                      <a:pt x="104" y="16"/>
                    </a:lnTo>
                    <a:lnTo>
                      <a:pt x="104" y="16"/>
                    </a:lnTo>
                    <a:lnTo>
                      <a:pt x="92" y="8"/>
                    </a:lnTo>
                    <a:lnTo>
                      <a:pt x="80" y="2"/>
                    </a:lnTo>
                    <a:lnTo>
                      <a:pt x="68" y="0"/>
                    </a:lnTo>
                    <a:lnTo>
                      <a:pt x="58" y="0"/>
                    </a:lnTo>
                    <a:lnTo>
                      <a:pt x="46" y="2"/>
                    </a:lnTo>
                    <a:lnTo>
                      <a:pt x="34" y="8"/>
                    </a:lnTo>
                    <a:lnTo>
                      <a:pt x="24" y="14"/>
                    </a:lnTo>
                    <a:lnTo>
                      <a:pt x="16" y="24"/>
                    </a:lnTo>
                    <a:lnTo>
                      <a:pt x="16" y="24"/>
                    </a:lnTo>
                    <a:lnTo>
                      <a:pt x="6" y="36"/>
                    </a:lnTo>
                    <a:lnTo>
                      <a:pt x="2" y="42"/>
                    </a:lnTo>
                    <a:lnTo>
                      <a:pt x="0" y="48"/>
                    </a:lnTo>
                    <a:lnTo>
                      <a:pt x="0" y="52"/>
                    </a:lnTo>
                    <a:lnTo>
                      <a:pt x="4" y="56"/>
                    </a:lnTo>
                    <a:lnTo>
                      <a:pt x="10" y="58"/>
                    </a:lnTo>
                    <a:lnTo>
                      <a:pt x="22" y="60"/>
                    </a:lnTo>
                    <a:lnTo>
                      <a:pt x="22" y="60"/>
                    </a:lnTo>
                    <a:lnTo>
                      <a:pt x="32" y="62"/>
                    </a:lnTo>
                    <a:lnTo>
                      <a:pt x="40" y="64"/>
                    </a:lnTo>
                    <a:lnTo>
                      <a:pt x="54" y="70"/>
                    </a:lnTo>
                    <a:lnTo>
                      <a:pt x="68" y="76"/>
                    </a:lnTo>
                    <a:lnTo>
                      <a:pt x="80" y="76"/>
                    </a:lnTo>
                    <a:lnTo>
                      <a:pt x="94" y="78"/>
                    </a:lnTo>
                    <a:lnTo>
                      <a:pt x="94" y="78"/>
                    </a:lnTo>
                    <a:close/>
                  </a:path>
                </a:pathLst>
              </a:custGeom>
              <a:grpFill/>
              <a:ln w="6350">
                <a:noFill/>
                <a:round/>
                <a:headEnd/>
                <a:tailEnd/>
              </a:ln>
            </p:spPr>
            <p:txBody>
              <a:bodyPr/>
              <a:lstStyle/>
              <a:p>
                <a:endParaRPr lang="en-US" b="1" dirty="0"/>
              </a:p>
            </p:txBody>
          </p:sp>
          <p:sp>
            <p:nvSpPr>
              <p:cNvPr id="47" name="Freeform 6104">
                <a:extLst>
                  <a:ext uri="{FF2B5EF4-FFF2-40B4-BE49-F238E27FC236}">
                    <a16:creationId xmlns:a16="http://schemas.microsoft.com/office/drawing/2014/main" id="{C78B509A-781D-4081-B2D8-60F20A8E563F}"/>
                  </a:ext>
                </a:extLst>
              </p:cNvPr>
              <p:cNvSpPr>
                <a:spLocks/>
              </p:cNvSpPr>
              <p:nvPr/>
            </p:nvSpPr>
            <p:spPr bwMode="auto">
              <a:xfrm>
                <a:off x="1940560" y="1010603"/>
                <a:ext cx="80010" cy="19050"/>
              </a:xfrm>
              <a:custGeom>
                <a:avLst/>
                <a:gdLst/>
                <a:ahLst/>
                <a:cxnLst>
                  <a:cxn ang="0">
                    <a:pos x="92" y="28"/>
                  </a:cxn>
                  <a:cxn ang="0">
                    <a:pos x="92" y="28"/>
                  </a:cxn>
                  <a:cxn ang="0">
                    <a:pos x="108" y="28"/>
                  </a:cxn>
                  <a:cxn ang="0">
                    <a:pos x="120" y="26"/>
                  </a:cxn>
                  <a:cxn ang="0">
                    <a:pos x="124" y="22"/>
                  </a:cxn>
                  <a:cxn ang="0">
                    <a:pos x="126" y="20"/>
                  </a:cxn>
                  <a:cxn ang="0">
                    <a:pos x="126" y="16"/>
                  </a:cxn>
                  <a:cxn ang="0">
                    <a:pos x="122" y="12"/>
                  </a:cxn>
                  <a:cxn ang="0">
                    <a:pos x="112" y="8"/>
                  </a:cxn>
                  <a:cxn ang="0">
                    <a:pos x="100" y="4"/>
                  </a:cxn>
                  <a:cxn ang="0">
                    <a:pos x="82" y="2"/>
                  </a:cxn>
                  <a:cxn ang="0">
                    <a:pos x="82" y="2"/>
                  </a:cxn>
                  <a:cxn ang="0">
                    <a:pos x="48" y="0"/>
                  </a:cxn>
                  <a:cxn ang="0">
                    <a:pos x="22" y="4"/>
                  </a:cxn>
                  <a:cxn ang="0">
                    <a:pos x="14" y="6"/>
                  </a:cxn>
                  <a:cxn ang="0">
                    <a:pos x="6" y="8"/>
                  </a:cxn>
                  <a:cxn ang="0">
                    <a:pos x="2" y="12"/>
                  </a:cxn>
                  <a:cxn ang="0">
                    <a:pos x="0" y="18"/>
                  </a:cxn>
                  <a:cxn ang="0">
                    <a:pos x="0" y="18"/>
                  </a:cxn>
                  <a:cxn ang="0">
                    <a:pos x="2" y="24"/>
                  </a:cxn>
                  <a:cxn ang="0">
                    <a:pos x="6" y="26"/>
                  </a:cxn>
                  <a:cxn ang="0">
                    <a:pos x="16" y="28"/>
                  </a:cxn>
                  <a:cxn ang="0">
                    <a:pos x="26" y="30"/>
                  </a:cxn>
                  <a:cxn ang="0">
                    <a:pos x="56" y="28"/>
                  </a:cxn>
                  <a:cxn ang="0">
                    <a:pos x="92" y="28"/>
                  </a:cxn>
                  <a:cxn ang="0">
                    <a:pos x="92" y="28"/>
                  </a:cxn>
                </a:cxnLst>
                <a:rect l="0" t="0" r="r" b="b"/>
                <a:pathLst>
                  <a:path w="126" h="30">
                    <a:moveTo>
                      <a:pt x="92" y="28"/>
                    </a:moveTo>
                    <a:lnTo>
                      <a:pt x="92" y="28"/>
                    </a:lnTo>
                    <a:lnTo>
                      <a:pt x="108" y="28"/>
                    </a:lnTo>
                    <a:lnTo>
                      <a:pt x="120" y="26"/>
                    </a:lnTo>
                    <a:lnTo>
                      <a:pt x="124" y="22"/>
                    </a:lnTo>
                    <a:lnTo>
                      <a:pt x="126" y="20"/>
                    </a:lnTo>
                    <a:lnTo>
                      <a:pt x="126" y="16"/>
                    </a:lnTo>
                    <a:lnTo>
                      <a:pt x="122" y="12"/>
                    </a:lnTo>
                    <a:lnTo>
                      <a:pt x="112" y="8"/>
                    </a:lnTo>
                    <a:lnTo>
                      <a:pt x="100" y="4"/>
                    </a:lnTo>
                    <a:lnTo>
                      <a:pt x="82" y="2"/>
                    </a:lnTo>
                    <a:lnTo>
                      <a:pt x="82" y="2"/>
                    </a:lnTo>
                    <a:lnTo>
                      <a:pt x="48" y="0"/>
                    </a:lnTo>
                    <a:lnTo>
                      <a:pt x="22" y="4"/>
                    </a:lnTo>
                    <a:lnTo>
                      <a:pt x="14" y="6"/>
                    </a:lnTo>
                    <a:lnTo>
                      <a:pt x="6" y="8"/>
                    </a:lnTo>
                    <a:lnTo>
                      <a:pt x="2" y="12"/>
                    </a:lnTo>
                    <a:lnTo>
                      <a:pt x="0" y="18"/>
                    </a:lnTo>
                    <a:lnTo>
                      <a:pt x="0" y="18"/>
                    </a:lnTo>
                    <a:lnTo>
                      <a:pt x="2" y="24"/>
                    </a:lnTo>
                    <a:lnTo>
                      <a:pt x="6" y="26"/>
                    </a:lnTo>
                    <a:lnTo>
                      <a:pt x="16" y="28"/>
                    </a:lnTo>
                    <a:lnTo>
                      <a:pt x="26" y="30"/>
                    </a:lnTo>
                    <a:lnTo>
                      <a:pt x="56" y="28"/>
                    </a:lnTo>
                    <a:lnTo>
                      <a:pt x="92" y="28"/>
                    </a:lnTo>
                    <a:lnTo>
                      <a:pt x="92" y="28"/>
                    </a:lnTo>
                    <a:close/>
                  </a:path>
                </a:pathLst>
              </a:custGeom>
              <a:grpFill/>
              <a:ln w="6350">
                <a:noFill/>
                <a:round/>
                <a:headEnd/>
                <a:tailEnd/>
              </a:ln>
            </p:spPr>
            <p:txBody>
              <a:bodyPr/>
              <a:lstStyle/>
              <a:p>
                <a:endParaRPr lang="en-US" b="1" dirty="0"/>
              </a:p>
            </p:txBody>
          </p:sp>
          <p:sp>
            <p:nvSpPr>
              <p:cNvPr id="48" name="Freeform 6105">
                <a:extLst>
                  <a:ext uri="{FF2B5EF4-FFF2-40B4-BE49-F238E27FC236}">
                    <a16:creationId xmlns:a16="http://schemas.microsoft.com/office/drawing/2014/main" id="{DA75811F-0584-441B-BC7F-C2B4A9C84BB4}"/>
                  </a:ext>
                </a:extLst>
              </p:cNvPr>
              <p:cNvSpPr>
                <a:spLocks/>
              </p:cNvSpPr>
              <p:nvPr/>
            </p:nvSpPr>
            <p:spPr bwMode="auto">
              <a:xfrm>
                <a:off x="2194560" y="944563"/>
                <a:ext cx="34290" cy="12700"/>
              </a:xfrm>
              <a:custGeom>
                <a:avLst/>
                <a:gdLst/>
                <a:ahLst/>
                <a:cxnLst>
                  <a:cxn ang="0">
                    <a:pos x="54" y="4"/>
                  </a:cxn>
                  <a:cxn ang="0">
                    <a:pos x="54" y="4"/>
                  </a:cxn>
                  <a:cxn ang="0">
                    <a:pos x="54" y="2"/>
                  </a:cxn>
                  <a:cxn ang="0">
                    <a:pos x="50" y="0"/>
                  </a:cxn>
                  <a:cxn ang="0">
                    <a:pos x="36" y="0"/>
                  </a:cxn>
                  <a:cxn ang="0">
                    <a:pos x="18" y="6"/>
                  </a:cxn>
                  <a:cxn ang="0">
                    <a:pos x="8" y="10"/>
                  </a:cxn>
                  <a:cxn ang="0">
                    <a:pos x="2" y="14"/>
                  </a:cxn>
                  <a:cxn ang="0">
                    <a:pos x="2" y="14"/>
                  </a:cxn>
                  <a:cxn ang="0">
                    <a:pos x="0" y="18"/>
                  </a:cxn>
                  <a:cxn ang="0">
                    <a:pos x="4" y="20"/>
                  </a:cxn>
                  <a:cxn ang="0">
                    <a:pos x="20" y="18"/>
                  </a:cxn>
                  <a:cxn ang="0">
                    <a:pos x="42" y="12"/>
                  </a:cxn>
                  <a:cxn ang="0">
                    <a:pos x="50" y="8"/>
                  </a:cxn>
                  <a:cxn ang="0">
                    <a:pos x="54" y="4"/>
                  </a:cxn>
                  <a:cxn ang="0">
                    <a:pos x="54" y="4"/>
                  </a:cxn>
                </a:cxnLst>
                <a:rect l="0" t="0" r="r" b="b"/>
                <a:pathLst>
                  <a:path w="54" h="20">
                    <a:moveTo>
                      <a:pt x="54" y="4"/>
                    </a:moveTo>
                    <a:lnTo>
                      <a:pt x="54" y="4"/>
                    </a:lnTo>
                    <a:lnTo>
                      <a:pt x="54" y="2"/>
                    </a:lnTo>
                    <a:lnTo>
                      <a:pt x="50" y="0"/>
                    </a:lnTo>
                    <a:lnTo>
                      <a:pt x="36" y="0"/>
                    </a:lnTo>
                    <a:lnTo>
                      <a:pt x="18" y="6"/>
                    </a:lnTo>
                    <a:lnTo>
                      <a:pt x="8" y="10"/>
                    </a:lnTo>
                    <a:lnTo>
                      <a:pt x="2" y="14"/>
                    </a:lnTo>
                    <a:lnTo>
                      <a:pt x="2" y="14"/>
                    </a:lnTo>
                    <a:lnTo>
                      <a:pt x="0" y="18"/>
                    </a:lnTo>
                    <a:lnTo>
                      <a:pt x="4" y="20"/>
                    </a:lnTo>
                    <a:lnTo>
                      <a:pt x="20" y="18"/>
                    </a:lnTo>
                    <a:lnTo>
                      <a:pt x="42" y="12"/>
                    </a:lnTo>
                    <a:lnTo>
                      <a:pt x="50" y="8"/>
                    </a:lnTo>
                    <a:lnTo>
                      <a:pt x="54" y="4"/>
                    </a:lnTo>
                    <a:lnTo>
                      <a:pt x="54" y="4"/>
                    </a:lnTo>
                    <a:close/>
                  </a:path>
                </a:pathLst>
              </a:custGeom>
              <a:grpFill/>
              <a:ln w="6350">
                <a:noFill/>
                <a:round/>
                <a:headEnd/>
                <a:tailEnd/>
              </a:ln>
            </p:spPr>
            <p:txBody>
              <a:bodyPr/>
              <a:lstStyle/>
              <a:p>
                <a:endParaRPr lang="en-US" b="1" dirty="0"/>
              </a:p>
            </p:txBody>
          </p:sp>
          <p:sp>
            <p:nvSpPr>
              <p:cNvPr id="49" name="Freeform 6106">
                <a:extLst>
                  <a:ext uri="{FF2B5EF4-FFF2-40B4-BE49-F238E27FC236}">
                    <a16:creationId xmlns:a16="http://schemas.microsoft.com/office/drawing/2014/main" id="{84C1FFDC-0DF7-4986-B1EF-F797F82D1060}"/>
                  </a:ext>
                </a:extLst>
              </p:cNvPr>
              <p:cNvSpPr>
                <a:spLocks/>
              </p:cNvSpPr>
              <p:nvPr/>
            </p:nvSpPr>
            <p:spPr bwMode="auto">
              <a:xfrm>
                <a:off x="2057400" y="727393"/>
                <a:ext cx="784860" cy="367030"/>
              </a:xfrm>
              <a:custGeom>
                <a:avLst/>
                <a:gdLst/>
                <a:ahLst/>
                <a:cxnLst>
                  <a:cxn ang="0">
                    <a:pos x="68" y="162"/>
                  </a:cxn>
                  <a:cxn ang="0">
                    <a:pos x="122" y="204"/>
                  </a:cxn>
                  <a:cxn ang="0">
                    <a:pos x="246" y="182"/>
                  </a:cxn>
                  <a:cxn ang="0">
                    <a:pos x="202" y="210"/>
                  </a:cxn>
                  <a:cxn ang="0">
                    <a:pos x="334" y="210"/>
                  </a:cxn>
                  <a:cxn ang="0">
                    <a:pos x="494" y="186"/>
                  </a:cxn>
                  <a:cxn ang="0">
                    <a:pos x="540" y="190"/>
                  </a:cxn>
                  <a:cxn ang="0">
                    <a:pos x="450" y="222"/>
                  </a:cxn>
                  <a:cxn ang="0">
                    <a:pos x="402" y="274"/>
                  </a:cxn>
                  <a:cxn ang="0">
                    <a:pos x="402" y="298"/>
                  </a:cxn>
                  <a:cxn ang="0">
                    <a:pos x="246" y="240"/>
                  </a:cxn>
                  <a:cxn ang="0">
                    <a:pos x="226" y="284"/>
                  </a:cxn>
                  <a:cxn ang="0">
                    <a:pos x="296" y="336"/>
                  </a:cxn>
                  <a:cxn ang="0">
                    <a:pos x="336" y="356"/>
                  </a:cxn>
                  <a:cxn ang="0">
                    <a:pos x="298" y="364"/>
                  </a:cxn>
                  <a:cxn ang="0">
                    <a:pos x="168" y="410"/>
                  </a:cxn>
                  <a:cxn ang="0">
                    <a:pos x="226" y="422"/>
                  </a:cxn>
                  <a:cxn ang="0">
                    <a:pos x="256" y="440"/>
                  </a:cxn>
                  <a:cxn ang="0">
                    <a:pos x="330" y="460"/>
                  </a:cxn>
                  <a:cxn ang="0">
                    <a:pos x="342" y="464"/>
                  </a:cxn>
                  <a:cxn ang="0">
                    <a:pos x="238" y="460"/>
                  </a:cxn>
                  <a:cxn ang="0">
                    <a:pos x="140" y="450"/>
                  </a:cxn>
                  <a:cxn ang="0">
                    <a:pos x="160" y="502"/>
                  </a:cxn>
                  <a:cxn ang="0">
                    <a:pos x="92" y="546"/>
                  </a:cxn>
                  <a:cxn ang="0">
                    <a:pos x="146" y="562"/>
                  </a:cxn>
                  <a:cxn ang="0">
                    <a:pos x="244" y="562"/>
                  </a:cxn>
                  <a:cxn ang="0">
                    <a:pos x="322" y="552"/>
                  </a:cxn>
                  <a:cxn ang="0">
                    <a:pos x="438" y="548"/>
                  </a:cxn>
                  <a:cxn ang="0">
                    <a:pos x="462" y="578"/>
                  </a:cxn>
                  <a:cxn ang="0">
                    <a:pos x="560" y="538"/>
                  </a:cxn>
                  <a:cxn ang="0">
                    <a:pos x="518" y="514"/>
                  </a:cxn>
                  <a:cxn ang="0">
                    <a:pos x="550" y="472"/>
                  </a:cxn>
                  <a:cxn ang="0">
                    <a:pos x="550" y="432"/>
                  </a:cxn>
                  <a:cxn ang="0">
                    <a:pos x="668" y="402"/>
                  </a:cxn>
                  <a:cxn ang="0">
                    <a:pos x="684" y="372"/>
                  </a:cxn>
                  <a:cxn ang="0">
                    <a:pos x="686" y="348"/>
                  </a:cxn>
                  <a:cxn ang="0">
                    <a:pos x="658" y="326"/>
                  </a:cxn>
                  <a:cxn ang="0">
                    <a:pos x="588" y="318"/>
                  </a:cxn>
                  <a:cxn ang="0">
                    <a:pos x="752" y="284"/>
                  </a:cxn>
                  <a:cxn ang="0">
                    <a:pos x="832" y="278"/>
                  </a:cxn>
                  <a:cxn ang="0">
                    <a:pos x="1076" y="154"/>
                  </a:cxn>
                  <a:cxn ang="0">
                    <a:pos x="1000" y="142"/>
                  </a:cxn>
                  <a:cxn ang="0">
                    <a:pos x="1232" y="76"/>
                  </a:cxn>
                  <a:cxn ang="0">
                    <a:pos x="1168" y="54"/>
                  </a:cxn>
                  <a:cxn ang="0">
                    <a:pos x="1094" y="20"/>
                  </a:cxn>
                  <a:cxn ang="0">
                    <a:pos x="962" y="40"/>
                  </a:cxn>
                  <a:cxn ang="0">
                    <a:pos x="1006" y="20"/>
                  </a:cxn>
                  <a:cxn ang="0">
                    <a:pos x="858" y="2"/>
                  </a:cxn>
                  <a:cxn ang="0">
                    <a:pos x="690" y="10"/>
                  </a:cxn>
                  <a:cxn ang="0">
                    <a:pos x="500" y="14"/>
                  </a:cxn>
                  <a:cxn ang="0">
                    <a:pos x="412" y="24"/>
                  </a:cxn>
                  <a:cxn ang="0">
                    <a:pos x="392" y="42"/>
                  </a:cxn>
                  <a:cxn ang="0">
                    <a:pos x="340" y="70"/>
                  </a:cxn>
                  <a:cxn ang="0">
                    <a:pos x="264" y="52"/>
                  </a:cxn>
                  <a:cxn ang="0">
                    <a:pos x="224" y="76"/>
                  </a:cxn>
                  <a:cxn ang="0">
                    <a:pos x="248" y="98"/>
                  </a:cxn>
                  <a:cxn ang="0">
                    <a:pos x="130" y="92"/>
                  </a:cxn>
                  <a:cxn ang="0">
                    <a:pos x="50" y="104"/>
                  </a:cxn>
                  <a:cxn ang="0">
                    <a:pos x="12" y="144"/>
                  </a:cxn>
                </a:cxnLst>
                <a:rect l="0" t="0" r="r" b="b"/>
                <a:pathLst>
                  <a:path w="1236" h="578">
                    <a:moveTo>
                      <a:pt x="44" y="148"/>
                    </a:moveTo>
                    <a:lnTo>
                      <a:pt x="44" y="148"/>
                    </a:lnTo>
                    <a:lnTo>
                      <a:pt x="50" y="150"/>
                    </a:lnTo>
                    <a:lnTo>
                      <a:pt x="58" y="152"/>
                    </a:lnTo>
                    <a:lnTo>
                      <a:pt x="74" y="150"/>
                    </a:lnTo>
                    <a:lnTo>
                      <a:pt x="80" y="150"/>
                    </a:lnTo>
                    <a:lnTo>
                      <a:pt x="80" y="152"/>
                    </a:lnTo>
                    <a:lnTo>
                      <a:pt x="74" y="156"/>
                    </a:lnTo>
                    <a:lnTo>
                      <a:pt x="74" y="156"/>
                    </a:lnTo>
                    <a:lnTo>
                      <a:pt x="68" y="162"/>
                    </a:lnTo>
                    <a:lnTo>
                      <a:pt x="62" y="168"/>
                    </a:lnTo>
                    <a:lnTo>
                      <a:pt x="62" y="172"/>
                    </a:lnTo>
                    <a:lnTo>
                      <a:pt x="62" y="178"/>
                    </a:lnTo>
                    <a:lnTo>
                      <a:pt x="66" y="182"/>
                    </a:lnTo>
                    <a:lnTo>
                      <a:pt x="72" y="186"/>
                    </a:lnTo>
                    <a:lnTo>
                      <a:pt x="82" y="190"/>
                    </a:lnTo>
                    <a:lnTo>
                      <a:pt x="94" y="194"/>
                    </a:lnTo>
                    <a:lnTo>
                      <a:pt x="94" y="194"/>
                    </a:lnTo>
                    <a:lnTo>
                      <a:pt x="108" y="200"/>
                    </a:lnTo>
                    <a:lnTo>
                      <a:pt x="122" y="204"/>
                    </a:lnTo>
                    <a:lnTo>
                      <a:pt x="144" y="212"/>
                    </a:lnTo>
                    <a:lnTo>
                      <a:pt x="156" y="216"/>
                    </a:lnTo>
                    <a:lnTo>
                      <a:pt x="166" y="214"/>
                    </a:lnTo>
                    <a:lnTo>
                      <a:pt x="178" y="212"/>
                    </a:lnTo>
                    <a:lnTo>
                      <a:pt x="192" y="204"/>
                    </a:lnTo>
                    <a:lnTo>
                      <a:pt x="192" y="204"/>
                    </a:lnTo>
                    <a:lnTo>
                      <a:pt x="206" y="194"/>
                    </a:lnTo>
                    <a:lnTo>
                      <a:pt x="222" y="188"/>
                    </a:lnTo>
                    <a:lnTo>
                      <a:pt x="234" y="184"/>
                    </a:lnTo>
                    <a:lnTo>
                      <a:pt x="246" y="182"/>
                    </a:lnTo>
                    <a:lnTo>
                      <a:pt x="254" y="182"/>
                    </a:lnTo>
                    <a:lnTo>
                      <a:pt x="258" y="182"/>
                    </a:lnTo>
                    <a:lnTo>
                      <a:pt x="256" y="184"/>
                    </a:lnTo>
                    <a:lnTo>
                      <a:pt x="250" y="186"/>
                    </a:lnTo>
                    <a:lnTo>
                      <a:pt x="250" y="186"/>
                    </a:lnTo>
                    <a:lnTo>
                      <a:pt x="224" y="194"/>
                    </a:lnTo>
                    <a:lnTo>
                      <a:pt x="212" y="200"/>
                    </a:lnTo>
                    <a:lnTo>
                      <a:pt x="204" y="206"/>
                    </a:lnTo>
                    <a:lnTo>
                      <a:pt x="202" y="208"/>
                    </a:lnTo>
                    <a:lnTo>
                      <a:pt x="202" y="210"/>
                    </a:lnTo>
                    <a:lnTo>
                      <a:pt x="204" y="214"/>
                    </a:lnTo>
                    <a:lnTo>
                      <a:pt x="208" y="216"/>
                    </a:lnTo>
                    <a:lnTo>
                      <a:pt x="224" y="220"/>
                    </a:lnTo>
                    <a:lnTo>
                      <a:pt x="254" y="224"/>
                    </a:lnTo>
                    <a:lnTo>
                      <a:pt x="254" y="224"/>
                    </a:lnTo>
                    <a:lnTo>
                      <a:pt x="284" y="224"/>
                    </a:lnTo>
                    <a:lnTo>
                      <a:pt x="304" y="224"/>
                    </a:lnTo>
                    <a:lnTo>
                      <a:pt x="318" y="220"/>
                    </a:lnTo>
                    <a:lnTo>
                      <a:pt x="326" y="216"/>
                    </a:lnTo>
                    <a:lnTo>
                      <a:pt x="334" y="210"/>
                    </a:lnTo>
                    <a:lnTo>
                      <a:pt x="338" y="210"/>
                    </a:lnTo>
                    <a:lnTo>
                      <a:pt x="346" y="214"/>
                    </a:lnTo>
                    <a:lnTo>
                      <a:pt x="346" y="214"/>
                    </a:lnTo>
                    <a:lnTo>
                      <a:pt x="358" y="218"/>
                    </a:lnTo>
                    <a:lnTo>
                      <a:pt x="374" y="218"/>
                    </a:lnTo>
                    <a:lnTo>
                      <a:pt x="394" y="216"/>
                    </a:lnTo>
                    <a:lnTo>
                      <a:pt x="418" y="212"/>
                    </a:lnTo>
                    <a:lnTo>
                      <a:pt x="442" y="206"/>
                    </a:lnTo>
                    <a:lnTo>
                      <a:pt x="468" y="196"/>
                    </a:lnTo>
                    <a:lnTo>
                      <a:pt x="494" y="186"/>
                    </a:lnTo>
                    <a:lnTo>
                      <a:pt x="520" y="174"/>
                    </a:lnTo>
                    <a:lnTo>
                      <a:pt x="520" y="174"/>
                    </a:lnTo>
                    <a:lnTo>
                      <a:pt x="546" y="160"/>
                    </a:lnTo>
                    <a:lnTo>
                      <a:pt x="544" y="162"/>
                    </a:lnTo>
                    <a:lnTo>
                      <a:pt x="540" y="168"/>
                    </a:lnTo>
                    <a:lnTo>
                      <a:pt x="536" y="176"/>
                    </a:lnTo>
                    <a:lnTo>
                      <a:pt x="534" y="180"/>
                    </a:lnTo>
                    <a:lnTo>
                      <a:pt x="534" y="184"/>
                    </a:lnTo>
                    <a:lnTo>
                      <a:pt x="536" y="186"/>
                    </a:lnTo>
                    <a:lnTo>
                      <a:pt x="540" y="190"/>
                    </a:lnTo>
                    <a:lnTo>
                      <a:pt x="548" y="192"/>
                    </a:lnTo>
                    <a:lnTo>
                      <a:pt x="558" y="192"/>
                    </a:lnTo>
                    <a:lnTo>
                      <a:pt x="558" y="192"/>
                    </a:lnTo>
                    <a:lnTo>
                      <a:pt x="576" y="194"/>
                    </a:lnTo>
                    <a:lnTo>
                      <a:pt x="584" y="196"/>
                    </a:lnTo>
                    <a:lnTo>
                      <a:pt x="584" y="196"/>
                    </a:lnTo>
                    <a:lnTo>
                      <a:pt x="580" y="198"/>
                    </a:lnTo>
                    <a:lnTo>
                      <a:pt x="570" y="200"/>
                    </a:lnTo>
                    <a:lnTo>
                      <a:pt x="524" y="208"/>
                    </a:lnTo>
                    <a:lnTo>
                      <a:pt x="450" y="222"/>
                    </a:lnTo>
                    <a:lnTo>
                      <a:pt x="450" y="222"/>
                    </a:lnTo>
                    <a:lnTo>
                      <a:pt x="388" y="236"/>
                    </a:lnTo>
                    <a:lnTo>
                      <a:pt x="370" y="238"/>
                    </a:lnTo>
                    <a:lnTo>
                      <a:pt x="360" y="242"/>
                    </a:lnTo>
                    <a:lnTo>
                      <a:pt x="358" y="242"/>
                    </a:lnTo>
                    <a:lnTo>
                      <a:pt x="358" y="244"/>
                    </a:lnTo>
                    <a:lnTo>
                      <a:pt x="362" y="248"/>
                    </a:lnTo>
                    <a:lnTo>
                      <a:pt x="386" y="264"/>
                    </a:lnTo>
                    <a:lnTo>
                      <a:pt x="386" y="264"/>
                    </a:lnTo>
                    <a:lnTo>
                      <a:pt x="402" y="274"/>
                    </a:lnTo>
                    <a:lnTo>
                      <a:pt x="418" y="282"/>
                    </a:lnTo>
                    <a:lnTo>
                      <a:pt x="442" y="292"/>
                    </a:lnTo>
                    <a:lnTo>
                      <a:pt x="450" y="296"/>
                    </a:lnTo>
                    <a:lnTo>
                      <a:pt x="452" y="298"/>
                    </a:lnTo>
                    <a:lnTo>
                      <a:pt x="448" y="302"/>
                    </a:lnTo>
                    <a:lnTo>
                      <a:pt x="436" y="304"/>
                    </a:lnTo>
                    <a:lnTo>
                      <a:pt x="436" y="304"/>
                    </a:lnTo>
                    <a:lnTo>
                      <a:pt x="422" y="304"/>
                    </a:lnTo>
                    <a:lnTo>
                      <a:pt x="410" y="302"/>
                    </a:lnTo>
                    <a:lnTo>
                      <a:pt x="402" y="298"/>
                    </a:lnTo>
                    <a:lnTo>
                      <a:pt x="394" y="292"/>
                    </a:lnTo>
                    <a:lnTo>
                      <a:pt x="378" y="276"/>
                    </a:lnTo>
                    <a:lnTo>
                      <a:pt x="368" y="268"/>
                    </a:lnTo>
                    <a:lnTo>
                      <a:pt x="356" y="260"/>
                    </a:lnTo>
                    <a:lnTo>
                      <a:pt x="356" y="260"/>
                    </a:lnTo>
                    <a:lnTo>
                      <a:pt x="338" y="254"/>
                    </a:lnTo>
                    <a:lnTo>
                      <a:pt x="316" y="248"/>
                    </a:lnTo>
                    <a:lnTo>
                      <a:pt x="292" y="244"/>
                    </a:lnTo>
                    <a:lnTo>
                      <a:pt x="268" y="242"/>
                    </a:lnTo>
                    <a:lnTo>
                      <a:pt x="246" y="240"/>
                    </a:lnTo>
                    <a:lnTo>
                      <a:pt x="228" y="242"/>
                    </a:lnTo>
                    <a:lnTo>
                      <a:pt x="220" y="244"/>
                    </a:lnTo>
                    <a:lnTo>
                      <a:pt x="216" y="246"/>
                    </a:lnTo>
                    <a:lnTo>
                      <a:pt x="212" y="250"/>
                    </a:lnTo>
                    <a:lnTo>
                      <a:pt x="210" y="254"/>
                    </a:lnTo>
                    <a:lnTo>
                      <a:pt x="210" y="254"/>
                    </a:lnTo>
                    <a:lnTo>
                      <a:pt x="210" y="270"/>
                    </a:lnTo>
                    <a:lnTo>
                      <a:pt x="212" y="274"/>
                    </a:lnTo>
                    <a:lnTo>
                      <a:pt x="214" y="278"/>
                    </a:lnTo>
                    <a:lnTo>
                      <a:pt x="226" y="284"/>
                    </a:lnTo>
                    <a:lnTo>
                      <a:pt x="250" y="292"/>
                    </a:lnTo>
                    <a:lnTo>
                      <a:pt x="250" y="292"/>
                    </a:lnTo>
                    <a:lnTo>
                      <a:pt x="262" y="298"/>
                    </a:lnTo>
                    <a:lnTo>
                      <a:pt x="276" y="304"/>
                    </a:lnTo>
                    <a:lnTo>
                      <a:pt x="294" y="318"/>
                    </a:lnTo>
                    <a:lnTo>
                      <a:pt x="300" y="326"/>
                    </a:lnTo>
                    <a:lnTo>
                      <a:pt x="302" y="330"/>
                    </a:lnTo>
                    <a:lnTo>
                      <a:pt x="302" y="334"/>
                    </a:lnTo>
                    <a:lnTo>
                      <a:pt x="296" y="336"/>
                    </a:lnTo>
                    <a:lnTo>
                      <a:pt x="296" y="336"/>
                    </a:lnTo>
                    <a:lnTo>
                      <a:pt x="290" y="338"/>
                    </a:lnTo>
                    <a:lnTo>
                      <a:pt x="286" y="340"/>
                    </a:lnTo>
                    <a:lnTo>
                      <a:pt x="284" y="344"/>
                    </a:lnTo>
                    <a:lnTo>
                      <a:pt x="286" y="346"/>
                    </a:lnTo>
                    <a:lnTo>
                      <a:pt x="290" y="348"/>
                    </a:lnTo>
                    <a:lnTo>
                      <a:pt x="296" y="352"/>
                    </a:lnTo>
                    <a:lnTo>
                      <a:pt x="308" y="354"/>
                    </a:lnTo>
                    <a:lnTo>
                      <a:pt x="320" y="356"/>
                    </a:lnTo>
                    <a:lnTo>
                      <a:pt x="320" y="356"/>
                    </a:lnTo>
                    <a:lnTo>
                      <a:pt x="336" y="356"/>
                    </a:lnTo>
                    <a:lnTo>
                      <a:pt x="348" y="360"/>
                    </a:lnTo>
                    <a:lnTo>
                      <a:pt x="356" y="362"/>
                    </a:lnTo>
                    <a:lnTo>
                      <a:pt x="362" y="366"/>
                    </a:lnTo>
                    <a:lnTo>
                      <a:pt x="364" y="368"/>
                    </a:lnTo>
                    <a:lnTo>
                      <a:pt x="360" y="368"/>
                    </a:lnTo>
                    <a:lnTo>
                      <a:pt x="352" y="368"/>
                    </a:lnTo>
                    <a:lnTo>
                      <a:pt x="340" y="368"/>
                    </a:lnTo>
                    <a:lnTo>
                      <a:pt x="340" y="368"/>
                    </a:lnTo>
                    <a:lnTo>
                      <a:pt x="320" y="366"/>
                    </a:lnTo>
                    <a:lnTo>
                      <a:pt x="298" y="364"/>
                    </a:lnTo>
                    <a:lnTo>
                      <a:pt x="250" y="366"/>
                    </a:lnTo>
                    <a:lnTo>
                      <a:pt x="228" y="368"/>
                    </a:lnTo>
                    <a:lnTo>
                      <a:pt x="208" y="372"/>
                    </a:lnTo>
                    <a:lnTo>
                      <a:pt x="192" y="376"/>
                    </a:lnTo>
                    <a:lnTo>
                      <a:pt x="182" y="382"/>
                    </a:lnTo>
                    <a:lnTo>
                      <a:pt x="182" y="382"/>
                    </a:lnTo>
                    <a:lnTo>
                      <a:pt x="176" y="388"/>
                    </a:lnTo>
                    <a:lnTo>
                      <a:pt x="172" y="394"/>
                    </a:lnTo>
                    <a:lnTo>
                      <a:pt x="170" y="402"/>
                    </a:lnTo>
                    <a:lnTo>
                      <a:pt x="168" y="410"/>
                    </a:lnTo>
                    <a:lnTo>
                      <a:pt x="170" y="416"/>
                    </a:lnTo>
                    <a:lnTo>
                      <a:pt x="176" y="420"/>
                    </a:lnTo>
                    <a:lnTo>
                      <a:pt x="184" y="422"/>
                    </a:lnTo>
                    <a:lnTo>
                      <a:pt x="196" y="420"/>
                    </a:lnTo>
                    <a:lnTo>
                      <a:pt x="196" y="420"/>
                    </a:lnTo>
                    <a:lnTo>
                      <a:pt x="208" y="418"/>
                    </a:lnTo>
                    <a:lnTo>
                      <a:pt x="216" y="418"/>
                    </a:lnTo>
                    <a:lnTo>
                      <a:pt x="220" y="418"/>
                    </a:lnTo>
                    <a:lnTo>
                      <a:pt x="224" y="420"/>
                    </a:lnTo>
                    <a:lnTo>
                      <a:pt x="226" y="422"/>
                    </a:lnTo>
                    <a:lnTo>
                      <a:pt x="230" y="424"/>
                    </a:lnTo>
                    <a:lnTo>
                      <a:pt x="236" y="424"/>
                    </a:lnTo>
                    <a:lnTo>
                      <a:pt x="246" y="424"/>
                    </a:lnTo>
                    <a:lnTo>
                      <a:pt x="246" y="424"/>
                    </a:lnTo>
                    <a:lnTo>
                      <a:pt x="256" y="422"/>
                    </a:lnTo>
                    <a:lnTo>
                      <a:pt x="260" y="422"/>
                    </a:lnTo>
                    <a:lnTo>
                      <a:pt x="260" y="424"/>
                    </a:lnTo>
                    <a:lnTo>
                      <a:pt x="260" y="428"/>
                    </a:lnTo>
                    <a:lnTo>
                      <a:pt x="258" y="434"/>
                    </a:lnTo>
                    <a:lnTo>
                      <a:pt x="256" y="440"/>
                    </a:lnTo>
                    <a:lnTo>
                      <a:pt x="258" y="450"/>
                    </a:lnTo>
                    <a:lnTo>
                      <a:pt x="266" y="460"/>
                    </a:lnTo>
                    <a:lnTo>
                      <a:pt x="266" y="460"/>
                    </a:lnTo>
                    <a:lnTo>
                      <a:pt x="270" y="464"/>
                    </a:lnTo>
                    <a:lnTo>
                      <a:pt x="276" y="468"/>
                    </a:lnTo>
                    <a:lnTo>
                      <a:pt x="282" y="470"/>
                    </a:lnTo>
                    <a:lnTo>
                      <a:pt x="288" y="472"/>
                    </a:lnTo>
                    <a:lnTo>
                      <a:pt x="302" y="470"/>
                    </a:lnTo>
                    <a:lnTo>
                      <a:pt x="316" y="466"/>
                    </a:lnTo>
                    <a:lnTo>
                      <a:pt x="330" y="460"/>
                    </a:lnTo>
                    <a:lnTo>
                      <a:pt x="342" y="450"/>
                    </a:lnTo>
                    <a:lnTo>
                      <a:pt x="354" y="442"/>
                    </a:lnTo>
                    <a:lnTo>
                      <a:pt x="366" y="432"/>
                    </a:lnTo>
                    <a:lnTo>
                      <a:pt x="366" y="432"/>
                    </a:lnTo>
                    <a:lnTo>
                      <a:pt x="372" y="426"/>
                    </a:lnTo>
                    <a:lnTo>
                      <a:pt x="372" y="428"/>
                    </a:lnTo>
                    <a:lnTo>
                      <a:pt x="372" y="430"/>
                    </a:lnTo>
                    <a:lnTo>
                      <a:pt x="366" y="440"/>
                    </a:lnTo>
                    <a:lnTo>
                      <a:pt x="356" y="452"/>
                    </a:lnTo>
                    <a:lnTo>
                      <a:pt x="342" y="464"/>
                    </a:lnTo>
                    <a:lnTo>
                      <a:pt x="326" y="476"/>
                    </a:lnTo>
                    <a:lnTo>
                      <a:pt x="316" y="482"/>
                    </a:lnTo>
                    <a:lnTo>
                      <a:pt x="306" y="484"/>
                    </a:lnTo>
                    <a:lnTo>
                      <a:pt x="296" y="486"/>
                    </a:lnTo>
                    <a:lnTo>
                      <a:pt x="286" y="486"/>
                    </a:lnTo>
                    <a:lnTo>
                      <a:pt x="286" y="486"/>
                    </a:lnTo>
                    <a:lnTo>
                      <a:pt x="270" y="482"/>
                    </a:lnTo>
                    <a:lnTo>
                      <a:pt x="256" y="476"/>
                    </a:lnTo>
                    <a:lnTo>
                      <a:pt x="246" y="468"/>
                    </a:lnTo>
                    <a:lnTo>
                      <a:pt x="238" y="460"/>
                    </a:lnTo>
                    <a:lnTo>
                      <a:pt x="228" y="452"/>
                    </a:lnTo>
                    <a:lnTo>
                      <a:pt x="218" y="446"/>
                    </a:lnTo>
                    <a:lnTo>
                      <a:pt x="206" y="440"/>
                    </a:lnTo>
                    <a:lnTo>
                      <a:pt x="190" y="438"/>
                    </a:lnTo>
                    <a:lnTo>
                      <a:pt x="190" y="438"/>
                    </a:lnTo>
                    <a:lnTo>
                      <a:pt x="160" y="440"/>
                    </a:lnTo>
                    <a:lnTo>
                      <a:pt x="150" y="440"/>
                    </a:lnTo>
                    <a:lnTo>
                      <a:pt x="144" y="444"/>
                    </a:lnTo>
                    <a:lnTo>
                      <a:pt x="140" y="446"/>
                    </a:lnTo>
                    <a:lnTo>
                      <a:pt x="140" y="450"/>
                    </a:lnTo>
                    <a:lnTo>
                      <a:pt x="144" y="456"/>
                    </a:lnTo>
                    <a:lnTo>
                      <a:pt x="150" y="462"/>
                    </a:lnTo>
                    <a:lnTo>
                      <a:pt x="150" y="462"/>
                    </a:lnTo>
                    <a:lnTo>
                      <a:pt x="166" y="476"/>
                    </a:lnTo>
                    <a:lnTo>
                      <a:pt x="182" y="490"/>
                    </a:lnTo>
                    <a:lnTo>
                      <a:pt x="184" y="494"/>
                    </a:lnTo>
                    <a:lnTo>
                      <a:pt x="184" y="496"/>
                    </a:lnTo>
                    <a:lnTo>
                      <a:pt x="182" y="498"/>
                    </a:lnTo>
                    <a:lnTo>
                      <a:pt x="174" y="500"/>
                    </a:lnTo>
                    <a:lnTo>
                      <a:pt x="160" y="502"/>
                    </a:lnTo>
                    <a:lnTo>
                      <a:pt x="160" y="502"/>
                    </a:lnTo>
                    <a:lnTo>
                      <a:pt x="142" y="502"/>
                    </a:lnTo>
                    <a:lnTo>
                      <a:pt x="124" y="506"/>
                    </a:lnTo>
                    <a:lnTo>
                      <a:pt x="110" y="512"/>
                    </a:lnTo>
                    <a:lnTo>
                      <a:pt x="98" y="518"/>
                    </a:lnTo>
                    <a:lnTo>
                      <a:pt x="90" y="526"/>
                    </a:lnTo>
                    <a:lnTo>
                      <a:pt x="88" y="534"/>
                    </a:lnTo>
                    <a:lnTo>
                      <a:pt x="88" y="538"/>
                    </a:lnTo>
                    <a:lnTo>
                      <a:pt x="88" y="542"/>
                    </a:lnTo>
                    <a:lnTo>
                      <a:pt x="92" y="546"/>
                    </a:lnTo>
                    <a:lnTo>
                      <a:pt x="96" y="550"/>
                    </a:lnTo>
                    <a:lnTo>
                      <a:pt x="96" y="550"/>
                    </a:lnTo>
                    <a:lnTo>
                      <a:pt x="100" y="552"/>
                    </a:lnTo>
                    <a:lnTo>
                      <a:pt x="104" y="552"/>
                    </a:lnTo>
                    <a:lnTo>
                      <a:pt x="114" y="552"/>
                    </a:lnTo>
                    <a:lnTo>
                      <a:pt x="124" y="552"/>
                    </a:lnTo>
                    <a:lnTo>
                      <a:pt x="130" y="554"/>
                    </a:lnTo>
                    <a:lnTo>
                      <a:pt x="138" y="558"/>
                    </a:lnTo>
                    <a:lnTo>
                      <a:pt x="138" y="558"/>
                    </a:lnTo>
                    <a:lnTo>
                      <a:pt x="146" y="562"/>
                    </a:lnTo>
                    <a:lnTo>
                      <a:pt x="154" y="566"/>
                    </a:lnTo>
                    <a:lnTo>
                      <a:pt x="162" y="566"/>
                    </a:lnTo>
                    <a:lnTo>
                      <a:pt x="170" y="564"/>
                    </a:lnTo>
                    <a:lnTo>
                      <a:pt x="186" y="560"/>
                    </a:lnTo>
                    <a:lnTo>
                      <a:pt x="200" y="552"/>
                    </a:lnTo>
                    <a:lnTo>
                      <a:pt x="200" y="552"/>
                    </a:lnTo>
                    <a:lnTo>
                      <a:pt x="206" y="552"/>
                    </a:lnTo>
                    <a:lnTo>
                      <a:pt x="212" y="552"/>
                    </a:lnTo>
                    <a:lnTo>
                      <a:pt x="226" y="556"/>
                    </a:lnTo>
                    <a:lnTo>
                      <a:pt x="244" y="562"/>
                    </a:lnTo>
                    <a:lnTo>
                      <a:pt x="256" y="566"/>
                    </a:lnTo>
                    <a:lnTo>
                      <a:pt x="272" y="566"/>
                    </a:lnTo>
                    <a:lnTo>
                      <a:pt x="272" y="566"/>
                    </a:lnTo>
                    <a:lnTo>
                      <a:pt x="286" y="566"/>
                    </a:lnTo>
                    <a:lnTo>
                      <a:pt x="294" y="564"/>
                    </a:lnTo>
                    <a:lnTo>
                      <a:pt x="298" y="560"/>
                    </a:lnTo>
                    <a:lnTo>
                      <a:pt x="302" y="556"/>
                    </a:lnTo>
                    <a:lnTo>
                      <a:pt x="306" y="554"/>
                    </a:lnTo>
                    <a:lnTo>
                      <a:pt x="312" y="552"/>
                    </a:lnTo>
                    <a:lnTo>
                      <a:pt x="322" y="552"/>
                    </a:lnTo>
                    <a:lnTo>
                      <a:pt x="336" y="558"/>
                    </a:lnTo>
                    <a:lnTo>
                      <a:pt x="336" y="558"/>
                    </a:lnTo>
                    <a:lnTo>
                      <a:pt x="346" y="560"/>
                    </a:lnTo>
                    <a:lnTo>
                      <a:pt x="356" y="560"/>
                    </a:lnTo>
                    <a:lnTo>
                      <a:pt x="376" y="560"/>
                    </a:lnTo>
                    <a:lnTo>
                      <a:pt x="394" y="556"/>
                    </a:lnTo>
                    <a:lnTo>
                      <a:pt x="412" y="552"/>
                    </a:lnTo>
                    <a:lnTo>
                      <a:pt x="426" y="548"/>
                    </a:lnTo>
                    <a:lnTo>
                      <a:pt x="436" y="548"/>
                    </a:lnTo>
                    <a:lnTo>
                      <a:pt x="438" y="548"/>
                    </a:lnTo>
                    <a:lnTo>
                      <a:pt x="440" y="550"/>
                    </a:lnTo>
                    <a:lnTo>
                      <a:pt x="442" y="554"/>
                    </a:lnTo>
                    <a:lnTo>
                      <a:pt x="440" y="560"/>
                    </a:lnTo>
                    <a:lnTo>
                      <a:pt x="440" y="560"/>
                    </a:lnTo>
                    <a:lnTo>
                      <a:pt x="438" y="564"/>
                    </a:lnTo>
                    <a:lnTo>
                      <a:pt x="438" y="570"/>
                    </a:lnTo>
                    <a:lnTo>
                      <a:pt x="440" y="572"/>
                    </a:lnTo>
                    <a:lnTo>
                      <a:pt x="442" y="576"/>
                    </a:lnTo>
                    <a:lnTo>
                      <a:pt x="450" y="578"/>
                    </a:lnTo>
                    <a:lnTo>
                      <a:pt x="462" y="578"/>
                    </a:lnTo>
                    <a:lnTo>
                      <a:pt x="474" y="574"/>
                    </a:lnTo>
                    <a:lnTo>
                      <a:pt x="486" y="570"/>
                    </a:lnTo>
                    <a:lnTo>
                      <a:pt x="510" y="558"/>
                    </a:lnTo>
                    <a:lnTo>
                      <a:pt x="510" y="558"/>
                    </a:lnTo>
                    <a:lnTo>
                      <a:pt x="518" y="552"/>
                    </a:lnTo>
                    <a:lnTo>
                      <a:pt x="528" y="552"/>
                    </a:lnTo>
                    <a:lnTo>
                      <a:pt x="544" y="550"/>
                    </a:lnTo>
                    <a:lnTo>
                      <a:pt x="550" y="550"/>
                    </a:lnTo>
                    <a:lnTo>
                      <a:pt x="556" y="546"/>
                    </a:lnTo>
                    <a:lnTo>
                      <a:pt x="560" y="538"/>
                    </a:lnTo>
                    <a:lnTo>
                      <a:pt x="562" y="526"/>
                    </a:lnTo>
                    <a:lnTo>
                      <a:pt x="562" y="526"/>
                    </a:lnTo>
                    <a:lnTo>
                      <a:pt x="562" y="520"/>
                    </a:lnTo>
                    <a:lnTo>
                      <a:pt x="560" y="518"/>
                    </a:lnTo>
                    <a:lnTo>
                      <a:pt x="558" y="514"/>
                    </a:lnTo>
                    <a:lnTo>
                      <a:pt x="556" y="514"/>
                    </a:lnTo>
                    <a:lnTo>
                      <a:pt x="546" y="512"/>
                    </a:lnTo>
                    <a:lnTo>
                      <a:pt x="536" y="512"/>
                    </a:lnTo>
                    <a:lnTo>
                      <a:pt x="526" y="514"/>
                    </a:lnTo>
                    <a:lnTo>
                      <a:pt x="518" y="514"/>
                    </a:lnTo>
                    <a:lnTo>
                      <a:pt x="512" y="512"/>
                    </a:lnTo>
                    <a:lnTo>
                      <a:pt x="510" y="510"/>
                    </a:lnTo>
                    <a:lnTo>
                      <a:pt x="508" y="506"/>
                    </a:lnTo>
                    <a:lnTo>
                      <a:pt x="508" y="506"/>
                    </a:lnTo>
                    <a:lnTo>
                      <a:pt x="510" y="500"/>
                    </a:lnTo>
                    <a:lnTo>
                      <a:pt x="512" y="494"/>
                    </a:lnTo>
                    <a:lnTo>
                      <a:pt x="514" y="490"/>
                    </a:lnTo>
                    <a:lnTo>
                      <a:pt x="520" y="488"/>
                    </a:lnTo>
                    <a:lnTo>
                      <a:pt x="532" y="482"/>
                    </a:lnTo>
                    <a:lnTo>
                      <a:pt x="550" y="472"/>
                    </a:lnTo>
                    <a:lnTo>
                      <a:pt x="550" y="472"/>
                    </a:lnTo>
                    <a:lnTo>
                      <a:pt x="554" y="468"/>
                    </a:lnTo>
                    <a:lnTo>
                      <a:pt x="556" y="464"/>
                    </a:lnTo>
                    <a:lnTo>
                      <a:pt x="556" y="460"/>
                    </a:lnTo>
                    <a:lnTo>
                      <a:pt x="556" y="456"/>
                    </a:lnTo>
                    <a:lnTo>
                      <a:pt x="552" y="448"/>
                    </a:lnTo>
                    <a:lnTo>
                      <a:pt x="548" y="442"/>
                    </a:lnTo>
                    <a:lnTo>
                      <a:pt x="546" y="436"/>
                    </a:lnTo>
                    <a:lnTo>
                      <a:pt x="548" y="434"/>
                    </a:lnTo>
                    <a:lnTo>
                      <a:pt x="550" y="432"/>
                    </a:lnTo>
                    <a:lnTo>
                      <a:pt x="560" y="430"/>
                    </a:lnTo>
                    <a:lnTo>
                      <a:pt x="582" y="434"/>
                    </a:lnTo>
                    <a:lnTo>
                      <a:pt x="582" y="434"/>
                    </a:lnTo>
                    <a:lnTo>
                      <a:pt x="602" y="436"/>
                    </a:lnTo>
                    <a:lnTo>
                      <a:pt x="620" y="434"/>
                    </a:lnTo>
                    <a:lnTo>
                      <a:pt x="636" y="430"/>
                    </a:lnTo>
                    <a:lnTo>
                      <a:pt x="650" y="424"/>
                    </a:lnTo>
                    <a:lnTo>
                      <a:pt x="660" y="418"/>
                    </a:lnTo>
                    <a:lnTo>
                      <a:pt x="666" y="410"/>
                    </a:lnTo>
                    <a:lnTo>
                      <a:pt x="668" y="402"/>
                    </a:lnTo>
                    <a:lnTo>
                      <a:pt x="668" y="400"/>
                    </a:lnTo>
                    <a:lnTo>
                      <a:pt x="666" y="396"/>
                    </a:lnTo>
                    <a:lnTo>
                      <a:pt x="666" y="396"/>
                    </a:lnTo>
                    <a:lnTo>
                      <a:pt x="664" y="394"/>
                    </a:lnTo>
                    <a:lnTo>
                      <a:pt x="664" y="392"/>
                    </a:lnTo>
                    <a:lnTo>
                      <a:pt x="666" y="388"/>
                    </a:lnTo>
                    <a:lnTo>
                      <a:pt x="680" y="382"/>
                    </a:lnTo>
                    <a:lnTo>
                      <a:pt x="684" y="378"/>
                    </a:lnTo>
                    <a:lnTo>
                      <a:pt x="684" y="376"/>
                    </a:lnTo>
                    <a:lnTo>
                      <a:pt x="684" y="372"/>
                    </a:lnTo>
                    <a:lnTo>
                      <a:pt x="678" y="366"/>
                    </a:lnTo>
                    <a:lnTo>
                      <a:pt x="662" y="356"/>
                    </a:lnTo>
                    <a:lnTo>
                      <a:pt x="662" y="356"/>
                    </a:lnTo>
                    <a:lnTo>
                      <a:pt x="648" y="350"/>
                    </a:lnTo>
                    <a:lnTo>
                      <a:pt x="644" y="348"/>
                    </a:lnTo>
                    <a:lnTo>
                      <a:pt x="644" y="346"/>
                    </a:lnTo>
                    <a:lnTo>
                      <a:pt x="650" y="346"/>
                    </a:lnTo>
                    <a:lnTo>
                      <a:pt x="662" y="348"/>
                    </a:lnTo>
                    <a:lnTo>
                      <a:pt x="674" y="348"/>
                    </a:lnTo>
                    <a:lnTo>
                      <a:pt x="686" y="348"/>
                    </a:lnTo>
                    <a:lnTo>
                      <a:pt x="690" y="348"/>
                    </a:lnTo>
                    <a:lnTo>
                      <a:pt x="694" y="346"/>
                    </a:lnTo>
                    <a:lnTo>
                      <a:pt x="696" y="344"/>
                    </a:lnTo>
                    <a:lnTo>
                      <a:pt x="694" y="340"/>
                    </a:lnTo>
                    <a:lnTo>
                      <a:pt x="694" y="340"/>
                    </a:lnTo>
                    <a:lnTo>
                      <a:pt x="690" y="332"/>
                    </a:lnTo>
                    <a:lnTo>
                      <a:pt x="684" y="328"/>
                    </a:lnTo>
                    <a:lnTo>
                      <a:pt x="680" y="324"/>
                    </a:lnTo>
                    <a:lnTo>
                      <a:pt x="674" y="324"/>
                    </a:lnTo>
                    <a:lnTo>
                      <a:pt x="658" y="326"/>
                    </a:lnTo>
                    <a:lnTo>
                      <a:pt x="638" y="328"/>
                    </a:lnTo>
                    <a:lnTo>
                      <a:pt x="638" y="328"/>
                    </a:lnTo>
                    <a:lnTo>
                      <a:pt x="614" y="328"/>
                    </a:lnTo>
                    <a:lnTo>
                      <a:pt x="592" y="328"/>
                    </a:lnTo>
                    <a:lnTo>
                      <a:pt x="584" y="328"/>
                    </a:lnTo>
                    <a:lnTo>
                      <a:pt x="578" y="326"/>
                    </a:lnTo>
                    <a:lnTo>
                      <a:pt x="576" y="324"/>
                    </a:lnTo>
                    <a:lnTo>
                      <a:pt x="580" y="320"/>
                    </a:lnTo>
                    <a:lnTo>
                      <a:pt x="580" y="320"/>
                    </a:lnTo>
                    <a:lnTo>
                      <a:pt x="588" y="318"/>
                    </a:lnTo>
                    <a:lnTo>
                      <a:pt x="602" y="314"/>
                    </a:lnTo>
                    <a:lnTo>
                      <a:pt x="644" y="312"/>
                    </a:lnTo>
                    <a:lnTo>
                      <a:pt x="692" y="310"/>
                    </a:lnTo>
                    <a:lnTo>
                      <a:pt x="730" y="306"/>
                    </a:lnTo>
                    <a:lnTo>
                      <a:pt x="730" y="306"/>
                    </a:lnTo>
                    <a:lnTo>
                      <a:pt x="742" y="304"/>
                    </a:lnTo>
                    <a:lnTo>
                      <a:pt x="750" y="300"/>
                    </a:lnTo>
                    <a:lnTo>
                      <a:pt x="752" y="296"/>
                    </a:lnTo>
                    <a:lnTo>
                      <a:pt x="752" y="290"/>
                    </a:lnTo>
                    <a:lnTo>
                      <a:pt x="752" y="284"/>
                    </a:lnTo>
                    <a:lnTo>
                      <a:pt x="754" y="284"/>
                    </a:lnTo>
                    <a:lnTo>
                      <a:pt x="762" y="286"/>
                    </a:lnTo>
                    <a:lnTo>
                      <a:pt x="762" y="286"/>
                    </a:lnTo>
                    <a:lnTo>
                      <a:pt x="770" y="290"/>
                    </a:lnTo>
                    <a:lnTo>
                      <a:pt x="780" y="292"/>
                    </a:lnTo>
                    <a:lnTo>
                      <a:pt x="790" y="294"/>
                    </a:lnTo>
                    <a:lnTo>
                      <a:pt x="800" y="292"/>
                    </a:lnTo>
                    <a:lnTo>
                      <a:pt x="812" y="290"/>
                    </a:lnTo>
                    <a:lnTo>
                      <a:pt x="822" y="286"/>
                    </a:lnTo>
                    <a:lnTo>
                      <a:pt x="832" y="278"/>
                    </a:lnTo>
                    <a:lnTo>
                      <a:pt x="842" y="270"/>
                    </a:lnTo>
                    <a:lnTo>
                      <a:pt x="842" y="270"/>
                    </a:lnTo>
                    <a:lnTo>
                      <a:pt x="852" y="260"/>
                    </a:lnTo>
                    <a:lnTo>
                      <a:pt x="866" y="248"/>
                    </a:lnTo>
                    <a:lnTo>
                      <a:pt x="882" y="238"/>
                    </a:lnTo>
                    <a:lnTo>
                      <a:pt x="902" y="228"/>
                    </a:lnTo>
                    <a:lnTo>
                      <a:pt x="954" y="204"/>
                    </a:lnTo>
                    <a:lnTo>
                      <a:pt x="1020" y="178"/>
                    </a:lnTo>
                    <a:lnTo>
                      <a:pt x="1020" y="178"/>
                    </a:lnTo>
                    <a:lnTo>
                      <a:pt x="1076" y="154"/>
                    </a:lnTo>
                    <a:lnTo>
                      <a:pt x="1092" y="146"/>
                    </a:lnTo>
                    <a:lnTo>
                      <a:pt x="1098" y="142"/>
                    </a:lnTo>
                    <a:lnTo>
                      <a:pt x="1098" y="140"/>
                    </a:lnTo>
                    <a:lnTo>
                      <a:pt x="1094" y="140"/>
                    </a:lnTo>
                    <a:lnTo>
                      <a:pt x="1084" y="140"/>
                    </a:lnTo>
                    <a:lnTo>
                      <a:pt x="1038" y="142"/>
                    </a:lnTo>
                    <a:lnTo>
                      <a:pt x="1038" y="142"/>
                    </a:lnTo>
                    <a:lnTo>
                      <a:pt x="1014" y="144"/>
                    </a:lnTo>
                    <a:lnTo>
                      <a:pt x="1002" y="144"/>
                    </a:lnTo>
                    <a:lnTo>
                      <a:pt x="1000" y="142"/>
                    </a:lnTo>
                    <a:lnTo>
                      <a:pt x="1000" y="142"/>
                    </a:lnTo>
                    <a:lnTo>
                      <a:pt x="1006" y="138"/>
                    </a:lnTo>
                    <a:lnTo>
                      <a:pt x="1034" y="130"/>
                    </a:lnTo>
                    <a:lnTo>
                      <a:pt x="1072" y="122"/>
                    </a:lnTo>
                    <a:lnTo>
                      <a:pt x="1072" y="122"/>
                    </a:lnTo>
                    <a:lnTo>
                      <a:pt x="1118" y="112"/>
                    </a:lnTo>
                    <a:lnTo>
                      <a:pt x="1172" y="100"/>
                    </a:lnTo>
                    <a:lnTo>
                      <a:pt x="1198" y="92"/>
                    </a:lnTo>
                    <a:lnTo>
                      <a:pt x="1218" y="84"/>
                    </a:lnTo>
                    <a:lnTo>
                      <a:pt x="1232" y="76"/>
                    </a:lnTo>
                    <a:lnTo>
                      <a:pt x="1236" y="72"/>
                    </a:lnTo>
                    <a:lnTo>
                      <a:pt x="1236" y="68"/>
                    </a:lnTo>
                    <a:lnTo>
                      <a:pt x="1236" y="68"/>
                    </a:lnTo>
                    <a:lnTo>
                      <a:pt x="1236" y="64"/>
                    </a:lnTo>
                    <a:lnTo>
                      <a:pt x="1234" y="62"/>
                    </a:lnTo>
                    <a:lnTo>
                      <a:pt x="1224" y="58"/>
                    </a:lnTo>
                    <a:lnTo>
                      <a:pt x="1210" y="58"/>
                    </a:lnTo>
                    <a:lnTo>
                      <a:pt x="1196" y="56"/>
                    </a:lnTo>
                    <a:lnTo>
                      <a:pt x="1182" y="56"/>
                    </a:lnTo>
                    <a:lnTo>
                      <a:pt x="1168" y="54"/>
                    </a:lnTo>
                    <a:lnTo>
                      <a:pt x="1160" y="50"/>
                    </a:lnTo>
                    <a:lnTo>
                      <a:pt x="1158" y="48"/>
                    </a:lnTo>
                    <a:lnTo>
                      <a:pt x="1156" y="44"/>
                    </a:lnTo>
                    <a:lnTo>
                      <a:pt x="1156" y="44"/>
                    </a:lnTo>
                    <a:lnTo>
                      <a:pt x="1156" y="40"/>
                    </a:lnTo>
                    <a:lnTo>
                      <a:pt x="1154" y="36"/>
                    </a:lnTo>
                    <a:lnTo>
                      <a:pt x="1146" y="30"/>
                    </a:lnTo>
                    <a:lnTo>
                      <a:pt x="1136" y="26"/>
                    </a:lnTo>
                    <a:lnTo>
                      <a:pt x="1122" y="24"/>
                    </a:lnTo>
                    <a:lnTo>
                      <a:pt x="1094" y="20"/>
                    </a:lnTo>
                    <a:lnTo>
                      <a:pt x="1078" y="20"/>
                    </a:lnTo>
                    <a:lnTo>
                      <a:pt x="1078" y="20"/>
                    </a:lnTo>
                    <a:lnTo>
                      <a:pt x="1062" y="22"/>
                    </a:lnTo>
                    <a:lnTo>
                      <a:pt x="1050" y="22"/>
                    </a:lnTo>
                    <a:lnTo>
                      <a:pt x="1038" y="22"/>
                    </a:lnTo>
                    <a:lnTo>
                      <a:pt x="1018" y="30"/>
                    </a:lnTo>
                    <a:lnTo>
                      <a:pt x="1018" y="30"/>
                    </a:lnTo>
                    <a:lnTo>
                      <a:pt x="1004" y="34"/>
                    </a:lnTo>
                    <a:lnTo>
                      <a:pt x="990" y="38"/>
                    </a:lnTo>
                    <a:lnTo>
                      <a:pt x="962" y="40"/>
                    </a:lnTo>
                    <a:lnTo>
                      <a:pt x="948" y="40"/>
                    </a:lnTo>
                    <a:lnTo>
                      <a:pt x="948" y="40"/>
                    </a:lnTo>
                    <a:lnTo>
                      <a:pt x="948" y="38"/>
                    </a:lnTo>
                    <a:lnTo>
                      <a:pt x="958" y="36"/>
                    </a:lnTo>
                    <a:lnTo>
                      <a:pt x="958" y="36"/>
                    </a:lnTo>
                    <a:lnTo>
                      <a:pt x="986" y="30"/>
                    </a:lnTo>
                    <a:lnTo>
                      <a:pt x="1004" y="24"/>
                    </a:lnTo>
                    <a:lnTo>
                      <a:pt x="1008" y="22"/>
                    </a:lnTo>
                    <a:lnTo>
                      <a:pt x="1008" y="20"/>
                    </a:lnTo>
                    <a:lnTo>
                      <a:pt x="1006" y="20"/>
                    </a:lnTo>
                    <a:lnTo>
                      <a:pt x="998" y="18"/>
                    </a:lnTo>
                    <a:lnTo>
                      <a:pt x="980" y="16"/>
                    </a:lnTo>
                    <a:lnTo>
                      <a:pt x="980" y="16"/>
                    </a:lnTo>
                    <a:lnTo>
                      <a:pt x="958" y="16"/>
                    </a:lnTo>
                    <a:lnTo>
                      <a:pt x="942" y="14"/>
                    </a:lnTo>
                    <a:lnTo>
                      <a:pt x="912" y="6"/>
                    </a:lnTo>
                    <a:lnTo>
                      <a:pt x="900" y="2"/>
                    </a:lnTo>
                    <a:lnTo>
                      <a:pt x="888" y="0"/>
                    </a:lnTo>
                    <a:lnTo>
                      <a:pt x="874" y="0"/>
                    </a:lnTo>
                    <a:lnTo>
                      <a:pt x="858" y="2"/>
                    </a:lnTo>
                    <a:lnTo>
                      <a:pt x="858" y="2"/>
                    </a:lnTo>
                    <a:lnTo>
                      <a:pt x="830" y="4"/>
                    </a:lnTo>
                    <a:lnTo>
                      <a:pt x="808" y="4"/>
                    </a:lnTo>
                    <a:lnTo>
                      <a:pt x="788" y="4"/>
                    </a:lnTo>
                    <a:lnTo>
                      <a:pt x="776" y="6"/>
                    </a:lnTo>
                    <a:lnTo>
                      <a:pt x="762" y="10"/>
                    </a:lnTo>
                    <a:lnTo>
                      <a:pt x="762" y="10"/>
                    </a:lnTo>
                    <a:lnTo>
                      <a:pt x="746" y="14"/>
                    </a:lnTo>
                    <a:lnTo>
                      <a:pt x="728" y="14"/>
                    </a:lnTo>
                    <a:lnTo>
                      <a:pt x="690" y="10"/>
                    </a:lnTo>
                    <a:lnTo>
                      <a:pt x="666" y="10"/>
                    </a:lnTo>
                    <a:lnTo>
                      <a:pt x="640" y="10"/>
                    </a:lnTo>
                    <a:lnTo>
                      <a:pt x="608" y="12"/>
                    </a:lnTo>
                    <a:lnTo>
                      <a:pt x="574" y="20"/>
                    </a:lnTo>
                    <a:lnTo>
                      <a:pt x="574" y="20"/>
                    </a:lnTo>
                    <a:lnTo>
                      <a:pt x="556" y="22"/>
                    </a:lnTo>
                    <a:lnTo>
                      <a:pt x="540" y="22"/>
                    </a:lnTo>
                    <a:lnTo>
                      <a:pt x="526" y="20"/>
                    </a:lnTo>
                    <a:lnTo>
                      <a:pt x="514" y="16"/>
                    </a:lnTo>
                    <a:lnTo>
                      <a:pt x="500" y="14"/>
                    </a:lnTo>
                    <a:lnTo>
                      <a:pt x="490" y="12"/>
                    </a:lnTo>
                    <a:lnTo>
                      <a:pt x="478" y="14"/>
                    </a:lnTo>
                    <a:lnTo>
                      <a:pt x="466" y="18"/>
                    </a:lnTo>
                    <a:lnTo>
                      <a:pt x="466" y="18"/>
                    </a:lnTo>
                    <a:lnTo>
                      <a:pt x="454" y="22"/>
                    </a:lnTo>
                    <a:lnTo>
                      <a:pt x="442" y="24"/>
                    </a:lnTo>
                    <a:lnTo>
                      <a:pt x="432" y="24"/>
                    </a:lnTo>
                    <a:lnTo>
                      <a:pt x="422" y="24"/>
                    </a:lnTo>
                    <a:lnTo>
                      <a:pt x="416" y="22"/>
                    </a:lnTo>
                    <a:lnTo>
                      <a:pt x="412" y="24"/>
                    </a:lnTo>
                    <a:lnTo>
                      <a:pt x="416" y="28"/>
                    </a:lnTo>
                    <a:lnTo>
                      <a:pt x="424" y="36"/>
                    </a:lnTo>
                    <a:lnTo>
                      <a:pt x="424" y="36"/>
                    </a:lnTo>
                    <a:lnTo>
                      <a:pt x="430" y="44"/>
                    </a:lnTo>
                    <a:lnTo>
                      <a:pt x="430" y="46"/>
                    </a:lnTo>
                    <a:lnTo>
                      <a:pt x="430" y="48"/>
                    </a:lnTo>
                    <a:lnTo>
                      <a:pt x="424" y="48"/>
                    </a:lnTo>
                    <a:lnTo>
                      <a:pt x="414" y="46"/>
                    </a:lnTo>
                    <a:lnTo>
                      <a:pt x="404" y="44"/>
                    </a:lnTo>
                    <a:lnTo>
                      <a:pt x="392" y="42"/>
                    </a:lnTo>
                    <a:lnTo>
                      <a:pt x="384" y="44"/>
                    </a:lnTo>
                    <a:lnTo>
                      <a:pt x="380" y="46"/>
                    </a:lnTo>
                    <a:lnTo>
                      <a:pt x="378" y="50"/>
                    </a:lnTo>
                    <a:lnTo>
                      <a:pt x="378" y="50"/>
                    </a:lnTo>
                    <a:lnTo>
                      <a:pt x="376" y="58"/>
                    </a:lnTo>
                    <a:lnTo>
                      <a:pt x="372" y="62"/>
                    </a:lnTo>
                    <a:lnTo>
                      <a:pt x="366" y="66"/>
                    </a:lnTo>
                    <a:lnTo>
                      <a:pt x="360" y="68"/>
                    </a:lnTo>
                    <a:lnTo>
                      <a:pt x="352" y="70"/>
                    </a:lnTo>
                    <a:lnTo>
                      <a:pt x="340" y="70"/>
                    </a:lnTo>
                    <a:lnTo>
                      <a:pt x="312" y="68"/>
                    </a:lnTo>
                    <a:lnTo>
                      <a:pt x="312" y="68"/>
                    </a:lnTo>
                    <a:lnTo>
                      <a:pt x="300" y="66"/>
                    </a:lnTo>
                    <a:lnTo>
                      <a:pt x="292" y="64"/>
                    </a:lnTo>
                    <a:lnTo>
                      <a:pt x="290" y="60"/>
                    </a:lnTo>
                    <a:lnTo>
                      <a:pt x="290" y="58"/>
                    </a:lnTo>
                    <a:lnTo>
                      <a:pt x="290" y="56"/>
                    </a:lnTo>
                    <a:lnTo>
                      <a:pt x="288" y="54"/>
                    </a:lnTo>
                    <a:lnTo>
                      <a:pt x="280" y="52"/>
                    </a:lnTo>
                    <a:lnTo>
                      <a:pt x="264" y="52"/>
                    </a:lnTo>
                    <a:lnTo>
                      <a:pt x="264" y="52"/>
                    </a:lnTo>
                    <a:lnTo>
                      <a:pt x="250" y="52"/>
                    </a:lnTo>
                    <a:lnTo>
                      <a:pt x="244" y="52"/>
                    </a:lnTo>
                    <a:lnTo>
                      <a:pt x="244" y="56"/>
                    </a:lnTo>
                    <a:lnTo>
                      <a:pt x="246" y="60"/>
                    </a:lnTo>
                    <a:lnTo>
                      <a:pt x="248" y="64"/>
                    </a:lnTo>
                    <a:lnTo>
                      <a:pt x="248" y="66"/>
                    </a:lnTo>
                    <a:lnTo>
                      <a:pt x="248" y="68"/>
                    </a:lnTo>
                    <a:lnTo>
                      <a:pt x="240" y="72"/>
                    </a:lnTo>
                    <a:lnTo>
                      <a:pt x="224" y="76"/>
                    </a:lnTo>
                    <a:lnTo>
                      <a:pt x="224" y="76"/>
                    </a:lnTo>
                    <a:lnTo>
                      <a:pt x="208" y="78"/>
                    </a:lnTo>
                    <a:lnTo>
                      <a:pt x="206" y="78"/>
                    </a:lnTo>
                    <a:lnTo>
                      <a:pt x="206" y="80"/>
                    </a:lnTo>
                    <a:lnTo>
                      <a:pt x="212" y="82"/>
                    </a:lnTo>
                    <a:lnTo>
                      <a:pt x="224" y="86"/>
                    </a:lnTo>
                    <a:lnTo>
                      <a:pt x="248" y="92"/>
                    </a:lnTo>
                    <a:lnTo>
                      <a:pt x="254" y="94"/>
                    </a:lnTo>
                    <a:lnTo>
                      <a:pt x="252" y="96"/>
                    </a:lnTo>
                    <a:lnTo>
                      <a:pt x="248" y="98"/>
                    </a:lnTo>
                    <a:lnTo>
                      <a:pt x="248" y="98"/>
                    </a:lnTo>
                    <a:lnTo>
                      <a:pt x="238" y="98"/>
                    </a:lnTo>
                    <a:lnTo>
                      <a:pt x="228" y="98"/>
                    </a:lnTo>
                    <a:lnTo>
                      <a:pt x="206" y="92"/>
                    </a:lnTo>
                    <a:lnTo>
                      <a:pt x="194" y="90"/>
                    </a:lnTo>
                    <a:lnTo>
                      <a:pt x="180" y="88"/>
                    </a:lnTo>
                    <a:lnTo>
                      <a:pt x="166" y="86"/>
                    </a:lnTo>
                    <a:lnTo>
                      <a:pt x="146" y="88"/>
                    </a:lnTo>
                    <a:lnTo>
                      <a:pt x="146" y="88"/>
                    </a:lnTo>
                    <a:lnTo>
                      <a:pt x="130" y="92"/>
                    </a:lnTo>
                    <a:lnTo>
                      <a:pt x="120" y="94"/>
                    </a:lnTo>
                    <a:lnTo>
                      <a:pt x="112" y="98"/>
                    </a:lnTo>
                    <a:lnTo>
                      <a:pt x="108" y="102"/>
                    </a:lnTo>
                    <a:lnTo>
                      <a:pt x="104" y="106"/>
                    </a:lnTo>
                    <a:lnTo>
                      <a:pt x="100" y="106"/>
                    </a:lnTo>
                    <a:lnTo>
                      <a:pt x="92" y="108"/>
                    </a:lnTo>
                    <a:lnTo>
                      <a:pt x="80" y="106"/>
                    </a:lnTo>
                    <a:lnTo>
                      <a:pt x="80" y="106"/>
                    </a:lnTo>
                    <a:lnTo>
                      <a:pt x="66" y="104"/>
                    </a:lnTo>
                    <a:lnTo>
                      <a:pt x="50" y="104"/>
                    </a:lnTo>
                    <a:lnTo>
                      <a:pt x="36" y="108"/>
                    </a:lnTo>
                    <a:lnTo>
                      <a:pt x="22" y="112"/>
                    </a:lnTo>
                    <a:lnTo>
                      <a:pt x="12" y="118"/>
                    </a:lnTo>
                    <a:lnTo>
                      <a:pt x="4" y="124"/>
                    </a:lnTo>
                    <a:lnTo>
                      <a:pt x="0" y="130"/>
                    </a:lnTo>
                    <a:lnTo>
                      <a:pt x="2" y="134"/>
                    </a:lnTo>
                    <a:lnTo>
                      <a:pt x="4" y="138"/>
                    </a:lnTo>
                    <a:lnTo>
                      <a:pt x="4" y="138"/>
                    </a:lnTo>
                    <a:lnTo>
                      <a:pt x="8" y="142"/>
                    </a:lnTo>
                    <a:lnTo>
                      <a:pt x="12" y="144"/>
                    </a:lnTo>
                    <a:lnTo>
                      <a:pt x="16" y="144"/>
                    </a:lnTo>
                    <a:lnTo>
                      <a:pt x="22" y="144"/>
                    </a:lnTo>
                    <a:lnTo>
                      <a:pt x="32" y="144"/>
                    </a:lnTo>
                    <a:lnTo>
                      <a:pt x="36" y="144"/>
                    </a:lnTo>
                    <a:lnTo>
                      <a:pt x="44" y="148"/>
                    </a:lnTo>
                    <a:lnTo>
                      <a:pt x="44" y="148"/>
                    </a:lnTo>
                    <a:close/>
                  </a:path>
                </a:pathLst>
              </a:custGeom>
              <a:grpFill/>
              <a:ln w="6350">
                <a:noFill/>
                <a:round/>
                <a:headEnd/>
                <a:tailEnd/>
              </a:ln>
            </p:spPr>
            <p:txBody>
              <a:bodyPr/>
              <a:lstStyle/>
              <a:p>
                <a:endParaRPr lang="en-US" b="1" dirty="0"/>
              </a:p>
            </p:txBody>
          </p:sp>
          <p:sp>
            <p:nvSpPr>
              <p:cNvPr id="50" name="Freeform 6107">
                <a:extLst>
                  <a:ext uri="{FF2B5EF4-FFF2-40B4-BE49-F238E27FC236}">
                    <a16:creationId xmlns:a16="http://schemas.microsoft.com/office/drawing/2014/main" id="{9C1D5E21-D5BA-44EA-AEFA-9B8B8D88799E}"/>
                  </a:ext>
                </a:extLst>
              </p:cNvPr>
              <p:cNvSpPr>
                <a:spLocks/>
              </p:cNvSpPr>
              <p:nvPr/>
            </p:nvSpPr>
            <p:spPr bwMode="auto">
              <a:xfrm>
                <a:off x="2335530" y="1211263"/>
                <a:ext cx="121920" cy="48260"/>
              </a:xfrm>
              <a:custGeom>
                <a:avLst/>
                <a:gdLst/>
                <a:ahLst/>
                <a:cxnLst>
                  <a:cxn ang="0">
                    <a:pos x="2" y="16"/>
                  </a:cxn>
                  <a:cxn ang="0">
                    <a:pos x="2" y="16"/>
                  </a:cxn>
                  <a:cxn ang="0">
                    <a:pos x="0" y="24"/>
                  </a:cxn>
                  <a:cxn ang="0">
                    <a:pos x="2" y="30"/>
                  </a:cxn>
                  <a:cxn ang="0">
                    <a:pos x="6" y="34"/>
                  </a:cxn>
                  <a:cxn ang="0">
                    <a:pos x="18" y="38"/>
                  </a:cxn>
                  <a:cxn ang="0">
                    <a:pos x="18" y="38"/>
                  </a:cxn>
                  <a:cxn ang="0">
                    <a:pos x="22" y="42"/>
                  </a:cxn>
                  <a:cxn ang="0">
                    <a:pos x="26" y="46"/>
                  </a:cxn>
                  <a:cxn ang="0">
                    <a:pos x="26" y="52"/>
                  </a:cxn>
                  <a:cxn ang="0">
                    <a:pos x="28" y="56"/>
                  </a:cxn>
                  <a:cxn ang="0">
                    <a:pos x="30" y="62"/>
                  </a:cxn>
                  <a:cxn ang="0">
                    <a:pos x="36" y="66"/>
                  </a:cxn>
                  <a:cxn ang="0">
                    <a:pos x="46" y="72"/>
                  </a:cxn>
                  <a:cxn ang="0">
                    <a:pos x="46" y="72"/>
                  </a:cxn>
                  <a:cxn ang="0">
                    <a:pos x="56" y="76"/>
                  </a:cxn>
                  <a:cxn ang="0">
                    <a:pos x="66" y="76"/>
                  </a:cxn>
                  <a:cxn ang="0">
                    <a:pos x="72" y="76"/>
                  </a:cxn>
                  <a:cxn ang="0">
                    <a:pos x="80" y="74"/>
                  </a:cxn>
                  <a:cxn ang="0">
                    <a:pos x="94" y="68"/>
                  </a:cxn>
                  <a:cxn ang="0">
                    <a:pos x="104" y="66"/>
                  </a:cxn>
                  <a:cxn ang="0">
                    <a:pos x="118" y="68"/>
                  </a:cxn>
                  <a:cxn ang="0">
                    <a:pos x="118" y="68"/>
                  </a:cxn>
                  <a:cxn ang="0">
                    <a:pos x="148" y="70"/>
                  </a:cxn>
                  <a:cxn ang="0">
                    <a:pos x="176" y="72"/>
                  </a:cxn>
                  <a:cxn ang="0">
                    <a:pos x="184" y="70"/>
                  </a:cxn>
                  <a:cxn ang="0">
                    <a:pos x="192" y="68"/>
                  </a:cxn>
                  <a:cxn ang="0">
                    <a:pos x="192" y="66"/>
                  </a:cxn>
                  <a:cxn ang="0">
                    <a:pos x="192" y="62"/>
                  </a:cxn>
                  <a:cxn ang="0">
                    <a:pos x="188" y="58"/>
                  </a:cxn>
                  <a:cxn ang="0">
                    <a:pos x="188" y="58"/>
                  </a:cxn>
                  <a:cxn ang="0">
                    <a:pos x="174" y="42"/>
                  </a:cxn>
                  <a:cxn ang="0">
                    <a:pos x="166" y="34"/>
                  </a:cxn>
                  <a:cxn ang="0">
                    <a:pos x="156" y="26"/>
                  </a:cxn>
                  <a:cxn ang="0">
                    <a:pos x="144" y="18"/>
                  </a:cxn>
                  <a:cxn ang="0">
                    <a:pos x="130" y="12"/>
                  </a:cxn>
                  <a:cxn ang="0">
                    <a:pos x="114" y="10"/>
                  </a:cxn>
                  <a:cxn ang="0">
                    <a:pos x="96" y="10"/>
                  </a:cxn>
                  <a:cxn ang="0">
                    <a:pos x="96" y="10"/>
                  </a:cxn>
                  <a:cxn ang="0">
                    <a:pos x="76" y="8"/>
                  </a:cxn>
                  <a:cxn ang="0">
                    <a:pos x="58" y="6"/>
                  </a:cxn>
                  <a:cxn ang="0">
                    <a:pos x="30" y="2"/>
                  </a:cxn>
                  <a:cxn ang="0">
                    <a:pos x="18" y="0"/>
                  </a:cxn>
                  <a:cxn ang="0">
                    <a:pos x="10" y="2"/>
                  </a:cxn>
                  <a:cxn ang="0">
                    <a:pos x="8" y="4"/>
                  </a:cxn>
                  <a:cxn ang="0">
                    <a:pos x="4" y="6"/>
                  </a:cxn>
                  <a:cxn ang="0">
                    <a:pos x="2" y="16"/>
                  </a:cxn>
                  <a:cxn ang="0">
                    <a:pos x="2" y="16"/>
                  </a:cxn>
                </a:cxnLst>
                <a:rect l="0" t="0" r="r" b="b"/>
                <a:pathLst>
                  <a:path w="192" h="76">
                    <a:moveTo>
                      <a:pt x="2" y="16"/>
                    </a:moveTo>
                    <a:lnTo>
                      <a:pt x="2" y="16"/>
                    </a:lnTo>
                    <a:lnTo>
                      <a:pt x="0" y="24"/>
                    </a:lnTo>
                    <a:lnTo>
                      <a:pt x="2" y="30"/>
                    </a:lnTo>
                    <a:lnTo>
                      <a:pt x="6" y="34"/>
                    </a:lnTo>
                    <a:lnTo>
                      <a:pt x="18" y="38"/>
                    </a:lnTo>
                    <a:lnTo>
                      <a:pt x="18" y="38"/>
                    </a:lnTo>
                    <a:lnTo>
                      <a:pt x="22" y="42"/>
                    </a:lnTo>
                    <a:lnTo>
                      <a:pt x="26" y="46"/>
                    </a:lnTo>
                    <a:lnTo>
                      <a:pt x="26" y="52"/>
                    </a:lnTo>
                    <a:lnTo>
                      <a:pt x="28" y="56"/>
                    </a:lnTo>
                    <a:lnTo>
                      <a:pt x="30" y="62"/>
                    </a:lnTo>
                    <a:lnTo>
                      <a:pt x="36" y="66"/>
                    </a:lnTo>
                    <a:lnTo>
                      <a:pt x="46" y="72"/>
                    </a:lnTo>
                    <a:lnTo>
                      <a:pt x="46" y="72"/>
                    </a:lnTo>
                    <a:lnTo>
                      <a:pt x="56" y="76"/>
                    </a:lnTo>
                    <a:lnTo>
                      <a:pt x="66" y="76"/>
                    </a:lnTo>
                    <a:lnTo>
                      <a:pt x="72" y="76"/>
                    </a:lnTo>
                    <a:lnTo>
                      <a:pt x="80" y="74"/>
                    </a:lnTo>
                    <a:lnTo>
                      <a:pt x="94" y="68"/>
                    </a:lnTo>
                    <a:lnTo>
                      <a:pt x="104" y="66"/>
                    </a:lnTo>
                    <a:lnTo>
                      <a:pt x="118" y="68"/>
                    </a:lnTo>
                    <a:lnTo>
                      <a:pt x="118" y="68"/>
                    </a:lnTo>
                    <a:lnTo>
                      <a:pt x="148" y="70"/>
                    </a:lnTo>
                    <a:lnTo>
                      <a:pt x="176" y="72"/>
                    </a:lnTo>
                    <a:lnTo>
                      <a:pt x="184" y="70"/>
                    </a:lnTo>
                    <a:lnTo>
                      <a:pt x="192" y="68"/>
                    </a:lnTo>
                    <a:lnTo>
                      <a:pt x="192" y="66"/>
                    </a:lnTo>
                    <a:lnTo>
                      <a:pt x="192" y="62"/>
                    </a:lnTo>
                    <a:lnTo>
                      <a:pt x="188" y="58"/>
                    </a:lnTo>
                    <a:lnTo>
                      <a:pt x="188" y="58"/>
                    </a:lnTo>
                    <a:lnTo>
                      <a:pt x="174" y="42"/>
                    </a:lnTo>
                    <a:lnTo>
                      <a:pt x="166" y="34"/>
                    </a:lnTo>
                    <a:lnTo>
                      <a:pt x="156" y="26"/>
                    </a:lnTo>
                    <a:lnTo>
                      <a:pt x="144" y="18"/>
                    </a:lnTo>
                    <a:lnTo>
                      <a:pt x="130" y="12"/>
                    </a:lnTo>
                    <a:lnTo>
                      <a:pt x="114" y="10"/>
                    </a:lnTo>
                    <a:lnTo>
                      <a:pt x="96" y="10"/>
                    </a:lnTo>
                    <a:lnTo>
                      <a:pt x="96" y="10"/>
                    </a:lnTo>
                    <a:lnTo>
                      <a:pt x="76" y="8"/>
                    </a:lnTo>
                    <a:lnTo>
                      <a:pt x="58" y="6"/>
                    </a:lnTo>
                    <a:lnTo>
                      <a:pt x="30" y="2"/>
                    </a:lnTo>
                    <a:lnTo>
                      <a:pt x="18" y="0"/>
                    </a:lnTo>
                    <a:lnTo>
                      <a:pt x="10" y="2"/>
                    </a:lnTo>
                    <a:lnTo>
                      <a:pt x="8" y="4"/>
                    </a:lnTo>
                    <a:lnTo>
                      <a:pt x="4" y="6"/>
                    </a:lnTo>
                    <a:lnTo>
                      <a:pt x="2" y="16"/>
                    </a:lnTo>
                    <a:lnTo>
                      <a:pt x="2" y="16"/>
                    </a:lnTo>
                    <a:close/>
                  </a:path>
                </a:pathLst>
              </a:custGeom>
              <a:grpFill/>
              <a:ln w="6350">
                <a:noFill/>
                <a:round/>
                <a:headEnd/>
                <a:tailEnd/>
              </a:ln>
            </p:spPr>
            <p:txBody>
              <a:bodyPr/>
              <a:lstStyle/>
              <a:p>
                <a:endParaRPr lang="en-US" b="1" dirty="0"/>
              </a:p>
            </p:txBody>
          </p:sp>
          <p:sp>
            <p:nvSpPr>
              <p:cNvPr id="51" name="Freeform 6108">
                <a:extLst>
                  <a:ext uri="{FF2B5EF4-FFF2-40B4-BE49-F238E27FC236}">
                    <a16:creationId xmlns:a16="http://schemas.microsoft.com/office/drawing/2014/main" id="{7D5876BB-1416-4CE5-8E4A-00FF40740154}"/>
                  </a:ext>
                </a:extLst>
              </p:cNvPr>
              <p:cNvSpPr>
                <a:spLocks/>
              </p:cNvSpPr>
              <p:nvPr/>
            </p:nvSpPr>
            <p:spPr bwMode="auto">
              <a:xfrm>
                <a:off x="1762760" y="1103313"/>
                <a:ext cx="29210" cy="11430"/>
              </a:xfrm>
              <a:custGeom>
                <a:avLst/>
                <a:gdLst/>
                <a:ahLst/>
                <a:cxnLst>
                  <a:cxn ang="0">
                    <a:pos x="2" y="18"/>
                  </a:cxn>
                  <a:cxn ang="0">
                    <a:pos x="2" y="18"/>
                  </a:cxn>
                  <a:cxn ang="0">
                    <a:pos x="8" y="18"/>
                  </a:cxn>
                  <a:cxn ang="0">
                    <a:pos x="14" y="18"/>
                  </a:cxn>
                  <a:cxn ang="0">
                    <a:pos x="30" y="12"/>
                  </a:cxn>
                  <a:cxn ang="0">
                    <a:pos x="42" y="4"/>
                  </a:cxn>
                  <a:cxn ang="0">
                    <a:pos x="46" y="2"/>
                  </a:cxn>
                  <a:cxn ang="0">
                    <a:pos x="44" y="0"/>
                  </a:cxn>
                  <a:cxn ang="0">
                    <a:pos x="44" y="0"/>
                  </a:cxn>
                  <a:cxn ang="0">
                    <a:pos x="32" y="2"/>
                  </a:cxn>
                  <a:cxn ang="0">
                    <a:pos x="16" y="6"/>
                  </a:cxn>
                  <a:cxn ang="0">
                    <a:pos x="2" y="14"/>
                  </a:cxn>
                  <a:cxn ang="0">
                    <a:pos x="0" y="16"/>
                  </a:cxn>
                  <a:cxn ang="0">
                    <a:pos x="2" y="18"/>
                  </a:cxn>
                  <a:cxn ang="0">
                    <a:pos x="2" y="18"/>
                  </a:cxn>
                </a:cxnLst>
                <a:rect l="0" t="0" r="r" b="b"/>
                <a:pathLst>
                  <a:path w="46" h="18">
                    <a:moveTo>
                      <a:pt x="2" y="18"/>
                    </a:moveTo>
                    <a:lnTo>
                      <a:pt x="2" y="18"/>
                    </a:lnTo>
                    <a:lnTo>
                      <a:pt x="8" y="18"/>
                    </a:lnTo>
                    <a:lnTo>
                      <a:pt x="14" y="18"/>
                    </a:lnTo>
                    <a:lnTo>
                      <a:pt x="30" y="12"/>
                    </a:lnTo>
                    <a:lnTo>
                      <a:pt x="42" y="4"/>
                    </a:lnTo>
                    <a:lnTo>
                      <a:pt x="46" y="2"/>
                    </a:lnTo>
                    <a:lnTo>
                      <a:pt x="44" y="0"/>
                    </a:lnTo>
                    <a:lnTo>
                      <a:pt x="44" y="0"/>
                    </a:lnTo>
                    <a:lnTo>
                      <a:pt x="32" y="2"/>
                    </a:lnTo>
                    <a:lnTo>
                      <a:pt x="16" y="6"/>
                    </a:lnTo>
                    <a:lnTo>
                      <a:pt x="2" y="14"/>
                    </a:lnTo>
                    <a:lnTo>
                      <a:pt x="0" y="16"/>
                    </a:lnTo>
                    <a:lnTo>
                      <a:pt x="2" y="18"/>
                    </a:lnTo>
                    <a:lnTo>
                      <a:pt x="2" y="18"/>
                    </a:lnTo>
                    <a:close/>
                  </a:path>
                </a:pathLst>
              </a:custGeom>
              <a:grpFill/>
              <a:ln w="6350">
                <a:noFill/>
                <a:round/>
                <a:headEnd/>
                <a:tailEnd/>
              </a:ln>
            </p:spPr>
            <p:txBody>
              <a:bodyPr/>
              <a:lstStyle/>
              <a:p>
                <a:endParaRPr lang="en-US" b="1" dirty="0"/>
              </a:p>
            </p:txBody>
          </p:sp>
          <p:sp>
            <p:nvSpPr>
              <p:cNvPr id="52" name="Freeform 6109">
                <a:extLst>
                  <a:ext uri="{FF2B5EF4-FFF2-40B4-BE49-F238E27FC236}">
                    <a16:creationId xmlns:a16="http://schemas.microsoft.com/office/drawing/2014/main" id="{365FEC51-7D41-4D35-A8FA-280714FA883A}"/>
                  </a:ext>
                </a:extLst>
              </p:cNvPr>
              <p:cNvSpPr>
                <a:spLocks/>
              </p:cNvSpPr>
              <p:nvPr/>
            </p:nvSpPr>
            <p:spPr bwMode="auto">
              <a:xfrm>
                <a:off x="1954530" y="1190943"/>
                <a:ext cx="138430" cy="102870"/>
              </a:xfrm>
              <a:custGeom>
                <a:avLst/>
                <a:gdLst/>
                <a:ahLst/>
                <a:cxnLst>
                  <a:cxn ang="0">
                    <a:pos x="166" y="92"/>
                  </a:cxn>
                  <a:cxn ang="0">
                    <a:pos x="186" y="66"/>
                  </a:cxn>
                  <a:cxn ang="0">
                    <a:pos x="216" y="36"/>
                  </a:cxn>
                  <a:cxn ang="0">
                    <a:pos x="218" y="28"/>
                  </a:cxn>
                  <a:cxn ang="0">
                    <a:pos x="216" y="22"/>
                  </a:cxn>
                  <a:cxn ang="0">
                    <a:pos x="204" y="16"/>
                  </a:cxn>
                  <a:cxn ang="0">
                    <a:pos x="190" y="12"/>
                  </a:cxn>
                  <a:cxn ang="0">
                    <a:pos x="172" y="12"/>
                  </a:cxn>
                  <a:cxn ang="0">
                    <a:pos x="156" y="16"/>
                  </a:cxn>
                  <a:cxn ang="0">
                    <a:pos x="140" y="12"/>
                  </a:cxn>
                  <a:cxn ang="0">
                    <a:pos x="122" y="4"/>
                  </a:cxn>
                  <a:cxn ang="0">
                    <a:pos x="106" y="0"/>
                  </a:cxn>
                  <a:cxn ang="0">
                    <a:pos x="84" y="0"/>
                  </a:cxn>
                  <a:cxn ang="0">
                    <a:pos x="48" y="6"/>
                  </a:cxn>
                  <a:cxn ang="0">
                    <a:pos x="20" y="16"/>
                  </a:cxn>
                  <a:cxn ang="0">
                    <a:pos x="16" y="24"/>
                  </a:cxn>
                  <a:cxn ang="0">
                    <a:pos x="22" y="30"/>
                  </a:cxn>
                  <a:cxn ang="0">
                    <a:pos x="18" y="32"/>
                  </a:cxn>
                  <a:cxn ang="0">
                    <a:pos x="6" y="32"/>
                  </a:cxn>
                  <a:cxn ang="0">
                    <a:pos x="0" y="48"/>
                  </a:cxn>
                  <a:cxn ang="0">
                    <a:pos x="0" y="74"/>
                  </a:cxn>
                  <a:cxn ang="0">
                    <a:pos x="2" y="98"/>
                  </a:cxn>
                  <a:cxn ang="0">
                    <a:pos x="10" y="114"/>
                  </a:cxn>
                  <a:cxn ang="0">
                    <a:pos x="20" y="134"/>
                  </a:cxn>
                  <a:cxn ang="0">
                    <a:pos x="20" y="142"/>
                  </a:cxn>
                  <a:cxn ang="0">
                    <a:pos x="22" y="154"/>
                  </a:cxn>
                  <a:cxn ang="0">
                    <a:pos x="30" y="156"/>
                  </a:cxn>
                  <a:cxn ang="0">
                    <a:pos x="54" y="156"/>
                  </a:cxn>
                  <a:cxn ang="0">
                    <a:pos x="62" y="160"/>
                  </a:cxn>
                  <a:cxn ang="0">
                    <a:pos x="70" y="160"/>
                  </a:cxn>
                  <a:cxn ang="0">
                    <a:pos x="76" y="146"/>
                  </a:cxn>
                  <a:cxn ang="0">
                    <a:pos x="82" y="138"/>
                  </a:cxn>
                  <a:cxn ang="0">
                    <a:pos x="90" y="132"/>
                  </a:cxn>
                  <a:cxn ang="0">
                    <a:pos x="90" y="122"/>
                  </a:cxn>
                  <a:cxn ang="0">
                    <a:pos x="86" y="114"/>
                  </a:cxn>
                  <a:cxn ang="0">
                    <a:pos x="84" y="106"/>
                  </a:cxn>
                  <a:cxn ang="0">
                    <a:pos x="88" y="104"/>
                  </a:cxn>
                  <a:cxn ang="0">
                    <a:pos x="112" y="106"/>
                  </a:cxn>
                  <a:cxn ang="0">
                    <a:pos x="142" y="106"/>
                  </a:cxn>
                  <a:cxn ang="0">
                    <a:pos x="156" y="102"/>
                  </a:cxn>
                  <a:cxn ang="0">
                    <a:pos x="166" y="92"/>
                  </a:cxn>
                </a:cxnLst>
                <a:rect l="0" t="0" r="r" b="b"/>
                <a:pathLst>
                  <a:path w="218" h="162">
                    <a:moveTo>
                      <a:pt x="166" y="92"/>
                    </a:moveTo>
                    <a:lnTo>
                      <a:pt x="166" y="92"/>
                    </a:lnTo>
                    <a:lnTo>
                      <a:pt x="176" y="80"/>
                    </a:lnTo>
                    <a:lnTo>
                      <a:pt x="186" y="66"/>
                    </a:lnTo>
                    <a:lnTo>
                      <a:pt x="208" y="46"/>
                    </a:lnTo>
                    <a:lnTo>
                      <a:pt x="216" y="36"/>
                    </a:lnTo>
                    <a:lnTo>
                      <a:pt x="218" y="32"/>
                    </a:lnTo>
                    <a:lnTo>
                      <a:pt x="218" y="28"/>
                    </a:lnTo>
                    <a:lnTo>
                      <a:pt x="218" y="24"/>
                    </a:lnTo>
                    <a:lnTo>
                      <a:pt x="216" y="22"/>
                    </a:lnTo>
                    <a:lnTo>
                      <a:pt x="210" y="18"/>
                    </a:lnTo>
                    <a:lnTo>
                      <a:pt x="204" y="16"/>
                    </a:lnTo>
                    <a:lnTo>
                      <a:pt x="204" y="16"/>
                    </a:lnTo>
                    <a:lnTo>
                      <a:pt x="190" y="12"/>
                    </a:lnTo>
                    <a:lnTo>
                      <a:pt x="180" y="12"/>
                    </a:lnTo>
                    <a:lnTo>
                      <a:pt x="172" y="12"/>
                    </a:lnTo>
                    <a:lnTo>
                      <a:pt x="166" y="14"/>
                    </a:lnTo>
                    <a:lnTo>
                      <a:pt x="156" y="16"/>
                    </a:lnTo>
                    <a:lnTo>
                      <a:pt x="148" y="16"/>
                    </a:lnTo>
                    <a:lnTo>
                      <a:pt x="140" y="12"/>
                    </a:lnTo>
                    <a:lnTo>
                      <a:pt x="140" y="12"/>
                    </a:lnTo>
                    <a:lnTo>
                      <a:pt x="122" y="4"/>
                    </a:lnTo>
                    <a:lnTo>
                      <a:pt x="114" y="2"/>
                    </a:lnTo>
                    <a:lnTo>
                      <a:pt x="106" y="0"/>
                    </a:lnTo>
                    <a:lnTo>
                      <a:pt x="96" y="0"/>
                    </a:lnTo>
                    <a:lnTo>
                      <a:pt x="84" y="0"/>
                    </a:lnTo>
                    <a:lnTo>
                      <a:pt x="48" y="6"/>
                    </a:lnTo>
                    <a:lnTo>
                      <a:pt x="48" y="6"/>
                    </a:lnTo>
                    <a:lnTo>
                      <a:pt x="30" y="10"/>
                    </a:lnTo>
                    <a:lnTo>
                      <a:pt x="20" y="16"/>
                    </a:lnTo>
                    <a:lnTo>
                      <a:pt x="16" y="20"/>
                    </a:lnTo>
                    <a:lnTo>
                      <a:pt x="16" y="24"/>
                    </a:lnTo>
                    <a:lnTo>
                      <a:pt x="22" y="30"/>
                    </a:lnTo>
                    <a:lnTo>
                      <a:pt x="22" y="30"/>
                    </a:lnTo>
                    <a:lnTo>
                      <a:pt x="18" y="32"/>
                    </a:lnTo>
                    <a:lnTo>
                      <a:pt x="18" y="32"/>
                    </a:lnTo>
                    <a:lnTo>
                      <a:pt x="8" y="30"/>
                    </a:lnTo>
                    <a:lnTo>
                      <a:pt x="6" y="32"/>
                    </a:lnTo>
                    <a:lnTo>
                      <a:pt x="4" y="36"/>
                    </a:lnTo>
                    <a:lnTo>
                      <a:pt x="0" y="48"/>
                    </a:lnTo>
                    <a:lnTo>
                      <a:pt x="0" y="74"/>
                    </a:lnTo>
                    <a:lnTo>
                      <a:pt x="0" y="74"/>
                    </a:lnTo>
                    <a:lnTo>
                      <a:pt x="0" y="88"/>
                    </a:lnTo>
                    <a:lnTo>
                      <a:pt x="2" y="98"/>
                    </a:lnTo>
                    <a:lnTo>
                      <a:pt x="6" y="108"/>
                    </a:lnTo>
                    <a:lnTo>
                      <a:pt x="10" y="114"/>
                    </a:lnTo>
                    <a:lnTo>
                      <a:pt x="18" y="126"/>
                    </a:lnTo>
                    <a:lnTo>
                      <a:pt x="20" y="134"/>
                    </a:lnTo>
                    <a:lnTo>
                      <a:pt x="20" y="142"/>
                    </a:lnTo>
                    <a:lnTo>
                      <a:pt x="20" y="142"/>
                    </a:lnTo>
                    <a:lnTo>
                      <a:pt x="20" y="150"/>
                    </a:lnTo>
                    <a:lnTo>
                      <a:pt x="22" y="154"/>
                    </a:lnTo>
                    <a:lnTo>
                      <a:pt x="26" y="156"/>
                    </a:lnTo>
                    <a:lnTo>
                      <a:pt x="30" y="156"/>
                    </a:lnTo>
                    <a:lnTo>
                      <a:pt x="46" y="156"/>
                    </a:lnTo>
                    <a:lnTo>
                      <a:pt x="54" y="156"/>
                    </a:lnTo>
                    <a:lnTo>
                      <a:pt x="62" y="160"/>
                    </a:lnTo>
                    <a:lnTo>
                      <a:pt x="62" y="160"/>
                    </a:lnTo>
                    <a:lnTo>
                      <a:pt x="68" y="162"/>
                    </a:lnTo>
                    <a:lnTo>
                      <a:pt x="70" y="160"/>
                    </a:lnTo>
                    <a:lnTo>
                      <a:pt x="76" y="146"/>
                    </a:lnTo>
                    <a:lnTo>
                      <a:pt x="76" y="146"/>
                    </a:lnTo>
                    <a:lnTo>
                      <a:pt x="78" y="140"/>
                    </a:lnTo>
                    <a:lnTo>
                      <a:pt x="82" y="138"/>
                    </a:lnTo>
                    <a:lnTo>
                      <a:pt x="88" y="134"/>
                    </a:lnTo>
                    <a:lnTo>
                      <a:pt x="90" y="132"/>
                    </a:lnTo>
                    <a:lnTo>
                      <a:pt x="90" y="128"/>
                    </a:lnTo>
                    <a:lnTo>
                      <a:pt x="90" y="122"/>
                    </a:lnTo>
                    <a:lnTo>
                      <a:pt x="86" y="114"/>
                    </a:lnTo>
                    <a:lnTo>
                      <a:pt x="86" y="114"/>
                    </a:lnTo>
                    <a:lnTo>
                      <a:pt x="84" y="110"/>
                    </a:lnTo>
                    <a:lnTo>
                      <a:pt x="84" y="106"/>
                    </a:lnTo>
                    <a:lnTo>
                      <a:pt x="86" y="104"/>
                    </a:lnTo>
                    <a:lnTo>
                      <a:pt x="88" y="104"/>
                    </a:lnTo>
                    <a:lnTo>
                      <a:pt x="98" y="104"/>
                    </a:lnTo>
                    <a:lnTo>
                      <a:pt x="112" y="106"/>
                    </a:lnTo>
                    <a:lnTo>
                      <a:pt x="128" y="108"/>
                    </a:lnTo>
                    <a:lnTo>
                      <a:pt x="142" y="106"/>
                    </a:lnTo>
                    <a:lnTo>
                      <a:pt x="150" y="106"/>
                    </a:lnTo>
                    <a:lnTo>
                      <a:pt x="156" y="102"/>
                    </a:lnTo>
                    <a:lnTo>
                      <a:pt x="162" y="98"/>
                    </a:lnTo>
                    <a:lnTo>
                      <a:pt x="166" y="92"/>
                    </a:lnTo>
                    <a:lnTo>
                      <a:pt x="166" y="92"/>
                    </a:lnTo>
                    <a:close/>
                  </a:path>
                </a:pathLst>
              </a:custGeom>
              <a:grpFill/>
              <a:ln w="6350">
                <a:noFill/>
                <a:round/>
                <a:headEnd/>
                <a:tailEnd/>
              </a:ln>
            </p:spPr>
            <p:txBody>
              <a:bodyPr/>
              <a:lstStyle/>
              <a:p>
                <a:endParaRPr lang="en-US" b="1" dirty="0"/>
              </a:p>
            </p:txBody>
          </p:sp>
          <p:sp>
            <p:nvSpPr>
              <p:cNvPr id="53" name="Freeform 6110">
                <a:extLst>
                  <a:ext uri="{FF2B5EF4-FFF2-40B4-BE49-F238E27FC236}">
                    <a16:creationId xmlns:a16="http://schemas.microsoft.com/office/drawing/2014/main" id="{F54CE57D-A155-413E-B415-073D74E70580}"/>
                  </a:ext>
                </a:extLst>
              </p:cNvPr>
              <p:cNvSpPr>
                <a:spLocks/>
              </p:cNvSpPr>
              <p:nvPr/>
            </p:nvSpPr>
            <p:spPr bwMode="auto">
              <a:xfrm>
                <a:off x="2172970" y="1573213"/>
                <a:ext cx="176530" cy="121920"/>
              </a:xfrm>
              <a:custGeom>
                <a:avLst/>
                <a:gdLst/>
                <a:ahLst/>
                <a:cxnLst>
                  <a:cxn ang="0">
                    <a:pos x="272" y="132"/>
                  </a:cxn>
                  <a:cxn ang="0">
                    <a:pos x="258" y="122"/>
                  </a:cxn>
                  <a:cxn ang="0">
                    <a:pos x="250" y="126"/>
                  </a:cxn>
                  <a:cxn ang="0">
                    <a:pos x="236" y="124"/>
                  </a:cxn>
                  <a:cxn ang="0">
                    <a:pos x="228" y="120"/>
                  </a:cxn>
                  <a:cxn ang="0">
                    <a:pos x="220" y="102"/>
                  </a:cxn>
                  <a:cxn ang="0">
                    <a:pos x="212" y="88"/>
                  </a:cxn>
                  <a:cxn ang="0">
                    <a:pos x="192" y="78"/>
                  </a:cxn>
                  <a:cxn ang="0">
                    <a:pos x="178" y="72"/>
                  </a:cxn>
                  <a:cxn ang="0">
                    <a:pos x="140" y="46"/>
                  </a:cxn>
                  <a:cxn ang="0">
                    <a:pos x="122" y="34"/>
                  </a:cxn>
                  <a:cxn ang="0">
                    <a:pos x="110" y="34"/>
                  </a:cxn>
                  <a:cxn ang="0">
                    <a:pos x="106" y="36"/>
                  </a:cxn>
                  <a:cxn ang="0">
                    <a:pos x="100" y="40"/>
                  </a:cxn>
                  <a:cxn ang="0">
                    <a:pos x="96" y="38"/>
                  </a:cxn>
                  <a:cxn ang="0">
                    <a:pos x="86" y="24"/>
                  </a:cxn>
                  <a:cxn ang="0">
                    <a:pos x="76" y="8"/>
                  </a:cxn>
                  <a:cxn ang="0">
                    <a:pos x="66" y="0"/>
                  </a:cxn>
                  <a:cxn ang="0">
                    <a:pos x="62" y="2"/>
                  </a:cxn>
                  <a:cxn ang="0">
                    <a:pos x="54" y="6"/>
                  </a:cxn>
                  <a:cxn ang="0">
                    <a:pos x="42" y="26"/>
                  </a:cxn>
                  <a:cxn ang="0">
                    <a:pos x="36" y="58"/>
                  </a:cxn>
                  <a:cxn ang="0">
                    <a:pos x="34" y="90"/>
                  </a:cxn>
                  <a:cxn ang="0">
                    <a:pos x="38" y="106"/>
                  </a:cxn>
                  <a:cxn ang="0">
                    <a:pos x="38" y="116"/>
                  </a:cxn>
                  <a:cxn ang="0">
                    <a:pos x="34" y="124"/>
                  </a:cxn>
                  <a:cxn ang="0">
                    <a:pos x="18" y="134"/>
                  </a:cxn>
                  <a:cxn ang="0">
                    <a:pos x="4" y="142"/>
                  </a:cxn>
                  <a:cxn ang="0">
                    <a:pos x="0" y="150"/>
                  </a:cxn>
                  <a:cxn ang="0">
                    <a:pos x="4" y="158"/>
                  </a:cxn>
                  <a:cxn ang="0">
                    <a:pos x="4" y="160"/>
                  </a:cxn>
                  <a:cxn ang="0">
                    <a:pos x="16" y="162"/>
                  </a:cxn>
                  <a:cxn ang="0">
                    <a:pos x="50" y="156"/>
                  </a:cxn>
                  <a:cxn ang="0">
                    <a:pos x="64" y="156"/>
                  </a:cxn>
                  <a:cxn ang="0">
                    <a:pos x="66" y="162"/>
                  </a:cxn>
                  <a:cxn ang="0">
                    <a:pos x="66" y="166"/>
                  </a:cxn>
                  <a:cxn ang="0">
                    <a:pos x="70" y="182"/>
                  </a:cxn>
                  <a:cxn ang="0">
                    <a:pos x="82" y="190"/>
                  </a:cxn>
                  <a:cxn ang="0">
                    <a:pos x="96" y="190"/>
                  </a:cxn>
                  <a:cxn ang="0">
                    <a:pos x="110" y="176"/>
                  </a:cxn>
                  <a:cxn ang="0">
                    <a:pos x="114" y="166"/>
                  </a:cxn>
                  <a:cxn ang="0">
                    <a:pos x="124" y="160"/>
                  </a:cxn>
                  <a:cxn ang="0">
                    <a:pos x="134" y="158"/>
                  </a:cxn>
                  <a:cxn ang="0">
                    <a:pos x="142" y="150"/>
                  </a:cxn>
                  <a:cxn ang="0">
                    <a:pos x="144" y="142"/>
                  </a:cxn>
                  <a:cxn ang="0">
                    <a:pos x="154" y="128"/>
                  </a:cxn>
                  <a:cxn ang="0">
                    <a:pos x="170" y="124"/>
                  </a:cxn>
                  <a:cxn ang="0">
                    <a:pos x="184" y="130"/>
                  </a:cxn>
                  <a:cxn ang="0">
                    <a:pos x="192" y="142"/>
                  </a:cxn>
                  <a:cxn ang="0">
                    <a:pos x="194" y="148"/>
                  </a:cxn>
                  <a:cxn ang="0">
                    <a:pos x="198" y="154"/>
                  </a:cxn>
                  <a:cxn ang="0">
                    <a:pos x="214" y="156"/>
                  </a:cxn>
                  <a:cxn ang="0">
                    <a:pos x="232" y="160"/>
                  </a:cxn>
                  <a:cxn ang="0">
                    <a:pos x="254" y="162"/>
                  </a:cxn>
                  <a:cxn ang="0">
                    <a:pos x="272" y="158"/>
                  </a:cxn>
                  <a:cxn ang="0">
                    <a:pos x="278" y="148"/>
                  </a:cxn>
                  <a:cxn ang="0">
                    <a:pos x="272" y="132"/>
                  </a:cxn>
                </a:cxnLst>
                <a:rect l="0" t="0" r="r" b="b"/>
                <a:pathLst>
                  <a:path w="278" h="192">
                    <a:moveTo>
                      <a:pt x="272" y="132"/>
                    </a:moveTo>
                    <a:lnTo>
                      <a:pt x="272" y="132"/>
                    </a:lnTo>
                    <a:lnTo>
                      <a:pt x="262" y="122"/>
                    </a:lnTo>
                    <a:lnTo>
                      <a:pt x="258" y="122"/>
                    </a:lnTo>
                    <a:lnTo>
                      <a:pt x="256" y="122"/>
                    </a:lnTo>
                    <a:lnTo>
                      <a:pt x="250" y="126"/>
                    </a:lnTo>
                    <a:lnTo>
                      <a:pt x="244" y="126"/>
                    </a:lnTo>
                    <a:lnTo>
                      <a:pt x="236" y="124"/>
                    </a:lnTo>
                    <a:lnTo>
                      <a:pt x="236" y="124"/>
                    </a:lnTo>
                    <a:lnTo>
                      <a:pt x="228" y="120"/>
                    </a:lnTo>
                    <a:lnTo>
                      <a:pt x="224" y="114"/>
                    </a:lnTo>
                    <a:lnTo>
                      <a:pt x="220" y="102"/>
                    </a:lnTo>
                    <a:lnTo>
                      <a:pt x="218" y="96"/>
                    </a:lnTo>
                    <a:lnTo>
                      <a:pt x="212" y="88"/>
                    </a:lnTo>
                    <a:lnTo>
                      <a:pt x="204" y="82"/>
                    </a:lnTo>
                    <a:lnTo>
                      <a:pt x="192" y="78"/>
                    </a:lnTo>
                    <a:lnTo>
                      <a:pt x="192" y="78"/>
                    </a:lnTo>
                    <a:lnTo>
                      <a:pt x="178" y="72"/>
                    </a:lnTo>
                    <a:lnTo>
                      <a:pt x="164" y="64"/>
                    </a:lnTo>
                    <a:lnTo>
                      <a:pt x="140" y="46"/>
                    </a:lnTo>
                    <a:lnTo>
                      <a:pt x="130" y="38"/>
                    </a:lnTo>
                    <a:lnTo>
                      <a:pt x="122" y="34"/>
                    </a:lnTo>
                    <a:lnTo>
                      <a:pt x="114" y="32"/>
                    </a:lnTo>
                    <a:lnTo>
                      <a:pt x="110" y="34"/>
                    </a:lnTo>
                    <a:lnTo>
                      <a:pt x="106" y="36"/>
                    </a:lnTo>
                    <a:lnTo>
                      <a:pt x="106" y="36"/>
                    </a:lnTo>
                    <a:lnTo>
                      <a:pt x="104" y="38"/>
                    </a:lnTo>
                    <a:lnTo>
                      <a:pt x="100" y="40"/>
                    </a:lnTo>
                    <a:lnTo>
                      <a:pt x="98" y="40"/>
                    </a:lnTo>
                    <a:lnTo>
                      <a:pt x="96" y="38"/>
                    </a:lnTo>
                    <a:lnTo>
                      <a:pt x="90" y="32"/>
                    </a:lnTo>
                    <a:lnTo>
                      <a:pt x="86" y="24"/>
                    </a:lnTo>
                    <a:lnTo>
                      <a:pt x="82" y="14"/>
                    </a:lnTo>
                    <a:lnTo>
                      <a:pt x="76" y="8"/>
                    </a:lnTo>
                    <a:lnTo>
                      <a:pt x="70" y="2"/>
                    </a:lnTo>
                    <a:lnTo>
                      <a:pt x="66" y="0"/>
                    </a:lnTo>
                    <a:lnTo>
                      <a:pt x="62" y="2"/>
                    </a:lnTo>
                    <a:lnTo>
                      <a:pt x="62" y="2"/>
                    </a:lnTo>
                    <a:lnTo>
                      <a:pt x="58" y="2"/>
                    </a:lnTo>
                    <a:lnTo>
                      <a:pt x="54" y="6"/>
                    </a:lnTo>
                    <a:lnTo>
                      <a:pt x="48" y="14"/>
                    </a:lnTo>
                    <a:lnTo>
                      <a:pt x="42" y="26"/>
                    </a:lnTo>
                    <a:lnTo>
                      <a:pt x="38" y="42"/>
                    </a:lnTo>
                    <a:lnTo>
                      <a:pt x="36" y="58"/>
                    </a:lnTo>
                    <a:lnTo>
                      <a:pt x="34" y="74"/>
                    </a:lnTo>
                    <a:lnTo>
                      <a:pt x="34" y="90"/>
                    </a:lnTo>
                    <a:lnTo>
                      <a:pt x="38" y="106"/>
                    </a:lnTo>
                    <a:lnTo>
                      <a:pt x="38" y="106"/>
                    </a:lnTo>
                    <a:lnTo>
                      <a:pt x="38" y="112"/>
                    </a:lnTo>
                    <a:lnTo>
                      <a:pt x="38" y="116"/>
                    </a:lnTo>
                    <a:lnTo>
                      <a:pt x="36" y="122"/>
                    </a:lnTo>
                    <a:lnTo>
                      <a:pt x="34" y="124"/>
                    </a:lnTo>
                    <a:lnTo>
                      <a:pt x="26" y="130"/>
                    </a:lnTo>
                    <a:lnTo>
                      <a:pt x="18" y="134"/>
                    </a:lnTo>
                    <a:lnTo>
                      <a:pt x="10" y="138"/>
                    </a:lnTo>
                    <a:lnTo>
                      <a:pt x="4" y="142"/>
                    </a:lnTo>
                    <a:lnTo>
                      <a:pt x="2" y="146"/>
                    </a:lnTo>
                    <a:lnTo>
                      <a:pt x="0" y="150"/>
                    </a:lnTo>
                    <a:lnTo>
                      <a:pt x="2" y="154"/>
                    </a:lnTo>
                    <a:lnTo>
                      <a:pt x="4" y="158"/>
                    </a:lnTo>
                    <a:lnTo>
                      <a:pt x="4" y="158"/>
                    </a:lnTo>
                    <a:lnTo>
                      <a:pt x="4" y="160"/>
                    </a:lnTo>
                    <a:lnTo>
                      <a:pt x="8" y="162"/>
                    </a:lnTo>
                    <a:lnTo>
                      <a:pt x="16" y="162"/>
                    </a:lnTo>
                    <a:lnTo>
                      <a:pt x="38" y="158"/>
                    </a:lnTo>
                    <a:lnTo>
                      <a:pt x="50" y="156"/>
                    </a:lnTo>
                    <a:lnTo>
                      <a:pt x="60" y="156"/>
                    </a:lnTo>
                    <a:lnTo>
                      <a:pt x="64" y="156"/>
                    </a:lnTo>
                    <a:lnTo>
                      <a:pt x="66" y="158"/>
                    </a:lnTo>
                    <a:lnTo>
                      <a:pt x="66" y="162"/>
                    </a:lnTo>
                    <a:lnTo>
                      <a:pt x="66" y="166"/>
                    </a:lnTo>
                    <a:lnTo>
                      <a:pt x="66" y="166"/>
                    </a:lnTo>
                    <a:lnTo>
                      <a:pt x="66" y="174"/>
                    </a:lnTo>
                    <a:lnTo>
                      <a:pt x="70" y="182"/>
                    </a:lnTo>
                    <a:lnTo>
                      <a:pt x="74" y="188"/>
                    </a:lnTo>
                    <a:lnTo>
                      <a:pt x="82" y="190"/>
                    </a:lnTo>
                    <a:lnTo>
                      <a:pt x="88" y="192"/>
                    </a:lnTo>
                    <a:lnTo>
                      <a:pt x="96" y="190"/>
                    </a:lnTo>
                    <a:lnTo>
                      <a:pt x="104" y="184"/>
                    </a:lnTo>
                    <a:lnTo>
                      <a:pt x="110" y="176"/>
                    </a:lnTo>
                    <a:lnTo>
                      <a:pt x="110" y="176"/>
                    </a:lnTo>
                    <a:lnTo>
                      <a:pt x="114" y="166"/>
                    </a:lnTo>
                    <a:lnTo>
                      <a:pt x="120" y="162"/>
                    </a:lnTo>
                    <a:lnTo>
                      <a:pt x="124" y="160"/>
                    </a:lnTo>
                    <a:lnTo>
                      <a:pt x="130" y="158"/>
                    </a:lnTo>
                    <a:lnTo>
                      <a:pt x="134" y="158"/>
                    </a:lnTo>
                    <a:lnTo>
                      <a:pt x="138" y="156"/>
                    </a:lnTo>
                    <a:lnTo>
                      <a:pt x="142" y="150"/>
                    </a:lnTo>
                    <a:lnTo>
                      <a:pt x="144" y="142"/>
                    </a:lnTo>
                    <a:lnTo>
                      <a:pt x="144" y="142"/>
                    </a:lnTo>
                    <a:lnTo>
                      <a:pt x="148" y="134"/>
                    </a:lnTo>
                    <a:lnTo>
                      <a:pt x="154" y="128"/>
                    </a:lnTo>
                    <a:lnTo>
                      <a:pt x="162" y="124"/>
                    </a:lnTo>
                    <a:lnTo>
                      <a:pt x="170" y="124"/>
                    </a:lnTo>
                    <a:lnTo>
                      <a:pt x="178" y="126"/>
                    </a:lnTo>
                    <a:lnTo>
                      <a:pt x="184" y="130"/>
                    </a:lnTo>
                    <a:lnTo>
                      <a:pt x="190" y="136"/>
                    </a:lnTo>
                    <a:lnTo>
                      <a:pt x="192" y="142"/>
                    </a:lnTo>
                    <a:lnTo>
                      <a:pt x="192" y="142"/>
                    </a:lnTo>
                    <a:lnTo>
                      <a:pt x="194" y="148"/>
                    </a:lnTo>
                    <a:lnTo>
                      <a:pt x="196" y="152"/>
                    </a:lnTo>
                    <a:lnTo>
                      <a:pt x="198" y="154"/>
                    </a:lnTo>
                    <a:lnTo>
                      <a:pt x="202" y="156"/>
                    </a:lnTo>
                    <a:lnTo>
                      <a:pt x="214" y="156"/>
                    </a:lnTo>
                    <a:lnTo>
                      <a:pt x="232" y="160"/>
                    </a:lnTo>
                    <a:lnTo>
                      <a:pt x="232" y="160"/>
                    </a:lnTo>
                    <a:lnTo>
                      <a:pt x="244" y="162"/>
                    </a:lnTo>
                    <a:lnTo>
                      <a:pt x="254" y="162"/>
                    </a:lnTo>
                    <a:lnTo>
                      <a:pt x="264" y="160"/>
                    </a:lnTo>
                    <a:lnTo>
                      <a:pt x="272" y="158"/>
                    </a:lnTo>
                    <a:lnTo>
                      <a:pt x="276" y="154"/>
                    </a:lnTo>
                    <a:lnTo>
                      <a:pt x="278" y="148"/>
                    </a:lnTo>
                    <a:lnTo>
                      <a:pt x="278" y="140"/>
                    </a:lnTo>
                    <a:lnTo>
                      <a:pt x="272" y="132"/>
                    </a:lnTo>
                    <a:lnTo>
                      <a:pt x="272" y="132"/>
                    </a:lnTo>
                    <a:close/>
                  </a:path>
                </a:pathLst>
              </a:custGeom>
              <a:grpFill/>
              <a:ln w="6350">
                <a:noFill/>
                <a:round/>
                <a:headEnd/>
                <a:tailEnd/>
              </a:ln>
            </p:spPr>
            <p:txBody>
              <a:bodyPr/>
              <a:lstStyle/>
              <a:p>
                <a:endParaRPr lang="en-US" b="1" dirty="0"/>
              </a:p>
            </p:txBody>
          </p:sp>
          <p:sp>
            <p:nvSpPr>
              <p:cNvPr id="54" name="Freeform 6111">
                <a:extLst>
                  <a:ext uri="{FF2B5EF4-FFF2-40B4-BE49-F238E27FC236}">
                    <a16:creationId xmlns:a16="http://schemas.microsoft.com/office/drawing/2014/main" id="{4E486653-D84B-497C-A26E-1F4C201CE2BC}"/>
                  </a:ext>
                </a:extLst>
              </p:cNvPr>
              <p:cNvSpPr>
                <a:spLocks/>
              </p:cNvSpPr>
              <p:nvPr/>
            </p:nvSpPr>
            <p:spPr bwMode="auto">
              <a:xfrm>
                <a:off x="2178050" y="1465263"/>
                <a:ext cx="15240" cy="24130"/>
              </a:xfrm>
              <a:custGeom>
                <a:avLst/>
                <a:gdLst/>
                <a:ahLst/>
                <a:cxnLst>
                  <a:cxn ang="0">
                    <a:pos x="4" y="28"/>
                  </a:cxn>
                  <a:cxn ang="0">
                    <a:pos x="4" y="28"/>
                  </a:cxn>
                  <a:cxn ang="0">
                    <a:pos x="12" y="36"/>
                  </a:cxn>
                  <a:cxn ang="0">
                    <a:pos x="16" y="38"/>
                  </a:cxn>
                  <a:cxn ang="0">
                    <a:pos x="18" y="38"/>
                  </a:cxn>
                  <a:cxn ang="0">
                    <a:pos x="22" y="36"/>
                  </a:cxn>
                  <a:cxn ang="0">
                    <a:pos x="24" y="30"/>
                  </a:cxn>
                  <a:cxn ang="0">
                    <a:pos x="24" y="12"/>
                  </a:cxn>
                  <a:cxn ang="0">
                    <a:pos x="20" y="0"/>
                  </a:cxn>
                  <a:cxn ang="0">
                    <a:pos x="20" y="0"/>
                  </a:cxn>
                  <a:cxn ang="0">
                    <a:pos x="18" y="0"/>
                  </a:cxn>
                  <a:cxn ang="0">
                    <a:pos x="14" y="0"/>
                  </a:cxn>
                  <a:cxn ang="0">
                    <a:pos x="10" y="2"/>
                  </a:cxn>
                  <a:cxn ang="0">
                    <a:pos x="6" y="6"/>
                  </a:cxn>
                  <a:cxn ang="0">
                    <a:pos x="2" y="10"/>
                  </a:cxn>
                  <a:cxn ang="0">
                    <a:pos x="0" y="16"/>
                  </a:cxn>
                  <a:cxn ang="0">
                    <a:pos x="0" y="22"/>
                  </a:cxn>
                  <a:cxn ang="0">
                    <a:pos x="4" y="28"/>
                  </a:cxn>
                  <a:cxn ang="0">
                    <a:pos x="4" y="28"/>
                  </a:cxn>
                </a:cxnLst>
                <a:rect l="0" t="0" r="r" b="b"/>
                <a:pathLst>
                  <a:path w="24" h="38">
                    <a:moveTo>
                      <a:pt x="4" y="28"/>
                    </a:moveTo>
                    <a:lnTo>
                      <a:pt x="4" y="28"/>
                    </a:lnTo>
                    <a:lnTo>
                      <a:pt x="12" y="36"/>
                    </a:lnTo>
                    <a:lnTo>
                      <a:pt x="16" y="38"/>
                    </a:lnTo>
                    <a:lnTo>
                      <a:pt x="18" y="38"/>
                    </a:lnTo>
                    <a:lnTo>
                      <a:pt x="22" y="36"/>
                    </a:lnTo>
                    <a:lnTo>
                      <a:pt x="24" y="30"/>
                    </a:lnTo>
                    <a:lnTo>
                      <a:pt x="24" y="12"/>
                    </a:lnTo>
                    <a:lnTo>
                      <a:pt x="20" y="0"/>
                    </a:lnTo>
                    <a:lnTo>
                      <a:pt x="20" y="0"/>
                    </a:lnTo>
                    <a:lnTo>
                      <a:pt x="18" y="0"/>
                    </a:lnTo>
                    <a:lnTo>
                      <a:pt x="14" y="0"/>
                    </a:lnTo>
                    <a:lnTo>
                      <a:pt x="10" y="2"/>
                    </a:lnTo>
                    <a:lnTo>
                      <a:pt x="6" y="6"/>
                    </a:lnTo>
                    <a:lnTo>
                      <a:pt x="2" y="10"/>
                    </a:lnTo>
                    <a:lnTo>
                      <a:pt x="0" y="16"/>
                    </a:lnTo>
                    <a:lnTo>
                      <a:pt x="0" y="22"/>
                    </a:lnTo>
                    <a:lnTo>
                      <a:pt x="4" y="28"/>
                    </a:lnTo>
                    <a:lnTo>
                      <a:pt x="4" y="28"/>
                    </a:lnTo>
                    <a:close/>
                  </a:path>
                </a:pathLst>
              </a:custGeom>
              <a:grpFill/>
              <a:ln w="6350">
                <a:noFill/>
                <a:round/>
                <a:headEnd/>
                <a:tailEnd/>
              </a:ln>
            </p:spPr>
            <p:txBody>
              <a:bodyPr/>
              <a:lstStyle/>
              <a:p>
                <a:endParaRPr lang="en-US" b="1" dirty="0"/>
              </a:p>
            </p:txBody>
          </p:sp>
          <p:sp>
            <p:nvSpPr>
              <p:cNvPr id="55" name="Freeform 6112">
                <a:extLst>
                  <a:ext uri="{FF2B5EF4-FFF2-40B4-BE49-F238E27FC236}">
                    <a16:creationId xmlns:a16="http://schemas.microsoft.com/office/drawing/2014/main" id="{56F7CACE-3AE9-447E-A567-7846EED589A8}"/>
                  </a:ext>
                </a:extLst>
              </p:cNvPr>
              <p:cNvSpPr>
                <a:spLocks/>
              </p:cNvSpPr>
              <p:nvPr/>
            </p:nvSpPr>
            <p:spPr bwMode="auto">
              <a:xfrm>
                <a:off x="2258060" y="1697673"/>
                <a:ext cx="52070" cy="36830"/>
              </a:xfrm>
              <a:custGeom>
                <a:avLst/>
                <a:gdLst/>
                <a:ahLst/>
                <a:cxnLst>
                  <a:cxn ang="0">
                    <a:pos x="78" y="4"/>
                  </a:cxn>
                  <a:cxn ang="0">
                    <a:pos x="78" y="4"/>
                  </a:cxn>
                  <a:cxn ang="0">
                    <a:pos x="72" y="2"/>
                  </a:cxn>
                  <a:cxn ang="0">
                    <a:pos x="68" y="0"/>
                  </a:cxn>
                  <a:cxn ang="0">
                    <a:pos x="54" y="2"/>
                  </a:cxn>
                  <a:cxn ang="0">
                    <a:pos x="38" y="6"/>
                  </a:cxn>
                  <a:cxn ang="0">
                    <a:pos x="24" y="14"/>
                  </a:cxn>
                  <a:cxn ang="0">
                    <a:pos x="12" y="22"/>
                  </a:cxn>
                  <a:cxn ang="0">
                    <a:pos x="4" y="32"/>
                  </a:cxn>
                  <a:cxn ang="0">
                    <a:pos x="0" y="38"/>
                  </a:cxn>
                  <a:cxn ang="0">
                    <a:pos x="0" y="42"/>
                  </a:cxn>
                  <a:cxn ang="0">
                    <a:pos x="2" y="48"/>
                  </a:cxn>
                  <a:cxn ang="0">
                    <a:pos x="6" y="52"/>
                  </a:cxn>
                  <a:cxn ang="0">
                    <a:pos x="6" y="52"/>
                  </a:cxn>
                  <a:cxn ang="0">
                    <a:pos x="10" y="56"/>
                  </a:cxn>
                  <a:cxn ang="0">
                    <a:pos x="16" y="58"/>
                  </a:cxn>
                  <a:cxn ang="0">
                    <a:pos x="22" y="58"/>
                  </a:cxn>
                  <a:cxn ang="0">
                    <a:pos x="28" y="56"/>
                  </a:cxn>
                  <a:cxn ang="0">
                    <a:pos x="42" y="50"/>
                  </a:cxn>
                  <a:cxn ang="0">
                    <a:pos x="58" y="42"/>
                  </a:cxn>
                  <a:cxn ang="0">
                    <a:pos x="70" y="32"/>
                  </a:cxn>
                  <a:cxn ang="0">
                    <a:pos x="78" y="20"/>
                  </a:cxn>
                  <a:cxn ang="0">
                    <a:pos x="80" y="16"/>
                  </a:cxn>
                  <a:cxn ang="0">
                    <a:pos x="82" y="10"/>
                  </a:cxn>
                  <a:cxn ang="0">
                    <a:pos x="80" y="6"/>
                  </a:cxn>
                  <a:cxn ang="0">
                    <a:pos x="78" y="4"/>
                  </a:cxn>
                  <a:cxn ang="0">
                    <a:pos x="78" y="4"/>
                  </a:cxn>
                </a:cxnLst>
                <a:rect l="0" t="0" r="r" b="b"/>
                <a:pathLst>
                  <a:path w="82" h="58">
                    <a:moveTo>
                      <a:pt x="78" y="4"/>
                    </a:moveTo>
                    <a:lnTo>
                      <a:pt x="78" y="4"/>
                    </a:lnTo>
                    <a:lnTo>
                      <a:pt x="72" y="2"/>
                    </a:lnTo>
                    <a:lnTo>
                      <a:pt x="68" y="0"/>
                    </a:lnTo>
                    <a:lnTo>
                      <a:pt x="54" y="2"/>
                    </a:lnTo>
                    <a:lnTo>
                      <a:pt x="38" y="6"/>
                    </a:lnTo>
                    <a:lnTo>
                      <a:pt x="24" y="14"/>
                    </a:lnTo>
                    <a:lnTo>
                      <a:pt x="12" y="22"/>
                    </a:lnTo>
                    <a:lnTo>
                      <a:pt x="4" y="32"/>
                    </a:lnTo>
                    <a:lnTo>
                      <a:pt x="0" y="38"/>
                    </a:lnTo>
                    <a:lnTo>
                      <a:pt x="0" y="42"/>
                    </a:lnTo>
                    <a:lnTo>
                      <a:pt x="2" y="48"/>
                    </a:lnTo>
                    <a:lnTo>
                      <a:pt x="6" y="52"/>
                    </a:lnTo>
                    <a:lnTo>
                      <a:pt x="6" y="52"/>
                    </a:lnTo>
                    <a:lnTo>
                      <a:pt x="10" y="56"/>
                    </a:lnTo>
                    <a:lnTo>
                      <a:pt x="16" y="58"/>
                    </a:lnTo>
                    <a:lnTo>
                      <a:pt x="22" y="58"/>
                    </a:lnTo>
                    <a:lnTo>
                      <a:pt x="28" y="56"/>
                    </a:lnTo>
                    <a:lnTo>
                      <a:pt x="42" y="50"/>
                    </a:lnTo>
                    <a:lnTo>
                      <a:pt x="58" y="42"/>
                    </a:lnTo>
                    <a:lnTo>
                      <a:pt x="70" y="32"/>
                    </a:lnTo>
                    <a:lnTo>
                      <a:pt x="78" y="20"/>
                    </a:lnTo>
                    <a:lnTo>
                      <a:pt x="80" y="16"/>
                    </a:lnTo>
                    <a:lnTo>
                      <a:pt x="82" y="10"/>
                    </a:lnTo>
                    <a:lnTo>
                      <a:pt x="80" y="6"/>
                    </a:lnTo>
                    <a:lnTo>
                      <a:pt x="78" y="4"/>
                    </a:lnTo>
                    <a:lnTo>
                      <a:pt x="78" y="4"/>
                    </a:lnTo>
                    <a:close/>
                  </a:path>
                </a:pathLst>
              </a:custGeom>
              <a:grpFill/>
              <a:ln w="6350">
                <a:noFill/>
                <a:round/>
                <a:headEnd/>
                <a:tailEnd/>
              </a:ln>
            </p:spPr>
            <p:txBody>
              <a:bodyPr/>
              <a:lstStyle/>
              <a:p>
                <a:endParaRPr lang="en-US" b="1" dirty="0"/>
              </a:p>
            </p:txBody>
          </p:sp>
          <p:sp>
            <p:nvSpPr>
              <p:cNvPr id="56" name="Freeform 6113">
                <a:extLst>
                  <a:ext uri="{FF2B5EF4-FFF2-40B4-BE49-F238E27FC236}">
                    <a16:creationId xmlns:a16="http://schemas.microsoft.com/office/drawing/2014/main" id="{FEB6DB0F-C706-47A8-9A5E-1ADE8691384C}"/>
                  </a:ext>
                </a:extLst>
              </p:cNvPr>
              <p:cNvSpPr>
                <a:spLocks/>
              </p:cNvSpPr>
              <p:nvPr/>
            </p:nvSpPr>
            <p:spPr bwMode="auto">
              <a:xfrm>
                <a:off x="1357630" y="1230313"/>
                <a:ext cx="467360" cy="227330"/>
              </a:xfrm>
              <a:custGeom>
                <a:avLst/>
                <a:gdLst/>
                <a:ahLst/>
                <a:cxnLst>
                  <a:cxn ang="0">
                    <a:pos x="700" y="272"/>
                  </a:cxn>
                  <a:cxn ang="0">
                    <a:pos x="720" y="274"/>
                  </a:cxn>
                  <a:cxn ang="0">
                    <a:pos x="736" y="254"/>
                  </a:cxn>
                  <a:cxn ang="0">
                    <a:pos x="708" y="238"/>
                  </a:cxn>
                  <a:cxn ang="0">
                    <a:pos x="684" y="224"/>
                  </a:cxn>
                  <a:cxn ang="0">
                    <a:pos x="646" y="206"/>
                  </a:cxn>
                  <a:cxn ang="0">
                    <a:pos x="608" y="190"/>
                  </a:cxn>
                  <a:cxn ang="0">
                    <a:pos x="586" y="166"/>
                  </a:cxn>
                  <a:cxn ang="0">
                    <a:pos x="592" y="128"/>
                  </a:cxn>
                  <a:cxn ang="0">
                    <a:pos x="560" y="58"/>
                  </a:cxn>
                  <a:cxn ang="0">
                    <a:pos x="506" y="10"/>
                  </a:cxn>
                  <a:cxn ang="0">
                    <a:pos x="482" y="10"/>
                  </a:cxn>
                  <a:cxn ang="0">
                    <a:pos x="438" y="8"/>
                  </a:cxn>
                  <a:cxn ang="0">
                    <a:pos x="450" y="68"/>
                  </a:cxn>
                  <a:cxn ang="0">
                    <a:pos x="478" y="114"/>
                  </a:cxn>
                  <a:cxn ang="0">
                    <a:pos x="456" y="132"/>
                  </a:cxn>
                  <a:cxn ang="0">
                    <a:pos x="420" y="68"/>
                  </a:cxn>
                  <a:cxn ang="0">
                    <a:pos x="382" y="40"/>
                  </a:cxn>
                  <a:cxn ang="0">
                    <a:pos x="354" y="26"/>
                  </a:cxn>
                  <a:cxn ang="0">
                    <a:pos x="352" y="40"/>
                  </a:cxn>
                  <a:cxn ang="0">
                    <a:pos x="372" y="58"/>
                  </a:cxn>
                  <a:cxn ang="0">
                    <a:pos x="336" y="62"/>
                  </a:cxn>
                  <a:cxn ang="0">
                    <a:pos x="318" y="74"/>
                  </a:cxn>
                  <a:cxn ang="0">
                    <a:pos x="296" y="40"/>
                  </a:cxn>
                  <a:cxn ang="0">
                    <a:pos x="224" y="38"/>
                  </a:cxn>
                  <a:cxn ang="0">
                    <a:pos x="190" y="60"/>
                  </a:cxn>
                  <a:cxn ang="0">
                    <a:pos x="206" y="32"/>
                  </a:cxn>
                  <a:cxn ang="0">
                    <a:pos x="196" y="2"/>
                  </a:cxn>
                  <a:cxn ang="0">
                    <a:pos x="100" y="26"/>
                  </a:cxn>
                  <a:cxn ang="0">
                    <a:pos x="22" y="72"/>
                  </a:cxn>
                  <a:cxn ang="0">
                    <a:pos x="40" y="86"/>
                  </a:cxn>
                  <a:cxn ang="0">
                    <a:pos x="2" y="116"/>
                  </a:cxn>
                  <a:cxn ang="0">
                    <a:pos x="14" y="130"/>
                  </a:cxn>
                  <a:cxn ang="0">
                    <a:pos x="34" y="146"/>
                  </a:cxn>
                  <a:cxn ang="0">
                    <a:pos x="116" y="140"/>
                  </a:cxn>
                  <a:cxn ang="0">
                    <a:pos x="76" y="160"/>
                  </a:cxn>
                  <a:cxn ang="0">
                    <a:pos x="44" y="192"/>
                  </a:cxn>
                  <a:cxn ang="0">
                    <a:pos x="110" y="204"/>
                  </a:cxn>
                  <a:cxn ang="0">
                    <a:pos x="210" y="202"/>
                  </a:cxn>
                  <a:cxn ang="0">
                    <a:pos x="276" y="214"/>
                  </a:cxn>
                  <a:cxn ang="0">
                    <a:pos x="294" y="230"/>
                  </a:cxn>
                  <a:cxn ang="0">
                    <a:pos x="168" y="230"/>
                  </a:cxn>
                  <a:cxn ang="0">
                    <a:pos x="70" y="254"/>
                  </a:cxn>
                  <a:cxn ang="0">
                    <a:pos x="122" y="300"/>
                  </a:cxn>
                  <a:cxn ang="0">
                    <a:pos x="222" y="308"/>
                  </a:cxn>
                  <a:cxn ang="0">
                    <a:pos x="232" y="350"/>
                  </a:cxn>
                  <a:cxn ang="0">
                    <a:pos x="314" y="358"/>
                  </a:cxn>
                  <a:cxn ang="0">
                    <a:pos x="420" y="332"/>
                  </a:cxn>
                  <a:cxn ang="0">
                    <a:pos x="478" y="318"/>
                  </a:cxn>
                  <a:cxn ang="0">
                    <a:pos x="490" y="296"/>
                  </a:cxn>
                  <a:cxn ang="0">
                    <a:pos x="516" y="294"/>
                  </a:cxn>
                  <a:cxn ang="0">
                    <a:pos x="540" y="312"/>
                  </a:cxn>
                  <a:cxn ang="0">
                    <a:pos x="560" y="324"/>
                  </a:cxn>
                  <a:cxn ang="0">
                    <a:pos x="592" y="328"/>
                  </a:cxn>
                  <a:cxn ang="0">
                    <a:pos x="640" y="334"/>
                  </a:cxn>
                  <a:cxn ang="0">
                    <a:pos x="680" y="324"/>
                  </a:cxn>
                  <a:cxn ang="0">
                    <a:pos x="700" y="306"/>
                  </a:cxn>
                  <a:cxn ang="0">
                    <a:pos x="692" y="288"/>
                  </a:cxn>
                  <a:cxn ang="0">
                    <a:pos x="648" y="300"/>
                  </a:cxn>
                  <a:cxn ang="0">
                    <a:pos x="632" y="278"/>
                  </a:cxn>
                  <a:cxn ang="0">
                    <a:pos x="660" y="282"/>
                  </a:cxn>
                  <a:cxn ang="0">
                    <a:pos x="668" y="272"/>
                  </a:cxn>
                </a:cxnLst>
                <a:rect l="0" t="0" r="r" b="b"/>
                <a:pathLst>
                  <a:path w="736" h="358">
                    <a:moveTo>
                      <a:pt x="674" y="264"/>
                    </a:moveTo>
                    <a:lnTo>
                      <a:pt x="674" y="264"/>
                    </a:lnTo>
                    <a:lnTo>
                      <a:pt x="682" y="262"/>
                    </a:lnTo>
                    <a:lnTo>
                      <a:pt x="686" y="262"/>
                    </a:lnTo>
                    <a:lnTo>
                      <a:pt x="690" y="264"/>
                    </a:lnTo>
                    <a:lnTo>
                      <a:pt x="694" y="268"/>
                    </a:lnTo>
                    <a:lnTo>
                      <a:pt x="700" y="272"/>
                    </a:lnTo>
                    <a:lnTo>
                      <a:pt x="702" y="274"/>
                    </a:lnTo>
                    <a:lnTo>
                      <a:pt x="704" y="272"/>
                    </a:lnTo>
                    <a:lnTo>
                      <a:pt x="704" y="272"/>
                    </a:lnTo>
                    <a:lnTo>
                      <a:pt x="710" y="268"/>
                    </a:lnTo>
                    <a:lnTo>
                      <a:pt x="714" y="268"/>
                    </a:lnTo>
                    <a:lnTo>
                      <a:pt x="718" y="272"/>
                    </a:lnTo>
                    <a:lnTo>
                      <a:pt x="720" y="274"/>
                    </a:lnTo>
                    <a:lnTo>
                      <a:pt x="726" y="274"/>
                    </a:lnTo>
                    <a:lnTo>
                      <a:pt x="726" y="274"/>
                    </a:lnTo>
                    <a:lnTo>
                      <a:pt x="730" y="274"/>
                    </a:lnTo>
                    <a:lnTo>
                      <a:pt x="734" y="272"/>
                    </a:lnTo>
                    <a:lnTo>
                      <a:pt x="736" y="268"/>
                    </a:lnTo>
                    <a:lnTo>
                      <a:pt x="736" y="264"/>
                    </a:lnTo>
                    <a:lnTo>
                      <a:pt x="736" y="254"/>
                    </a:lnTo>
                    <a:lnTo>
                      <a:pt x="734" y="244"/>
                    </a:lnTo>
                    <a:lnTo>
                      <a:pt x="734" y="244"/>
                    </a:lnTo>
                    <a:lnTo>
                      <a:pt x="732" y="240"/>
                    </a:lnTo>
                    <a:lnTo>
                      <a:pt x="728" y="238"/>
                    </a:lnTo>
                    <a:lnTo>
                      <a:pt x="720" y="238"/>
                    </a:lnTo>
                    <a:lnTo>
                      <a:pt x="712" y="238"/>
                    </a:lnTo>
                    <a:lnTo>
                      <a:pt x="708" y="238"/>
                    </a:lnTo>
                    <a:lnTo>
                      <a:pt x="708" y="234"/>
                    </a:lnTo>
                    <a:lnTo>
                      <a:pt x="708" y="234"/>
                    </a:lnTo>
                    <a:lnTo>
                      <a:pt x="706" y="230"/>
                    </a:lnTo>
                    <a:lnTo>
                      <a:pt x="704" y="230"/>
                    </a:lnTo>
                    <a:lnTo>
                      <a:pt x="698" y="228"/>
                    </a:lnTo>
                    <a:lnTo>
                      <a:pt x="692" y="228"/>
                    </a:lnTo>
                    <a:lnTo>
                      <a:pt x="684" y="224"/>
                    </a:lnTo>
                    <a:lnTo>
                      <a:pt x="674" y="218"/>
                    </a:lnTo>
                    <a:lnTo>
                      <a:pt x="660" y="210"/>
                    </a:lnTo>
                    <a:lnTo>
                      <a:pt x="660" y="210"/>
                    </a:lnTo>
                    <a:lnTo>
                      <a:pt x="652" y="204"/>
                    </a:lnTo>
                    <a:lnTo>
                      <a:pt x="648" y="200"/>
                    </a:lnTo>
                    <a:lnTo>
                      <a:pt x="644" y="202"/>
                    </a:lnTo>
                    <a:lnTo>
                      <a:pt x="646" y="206"/>
                    </a:lnTo>
                    <a:lnTo>
                      <a:pt x="646" y="206"/>
                    </a:lnTo>
                    <a:lnTo>
                      <a:pt x="646" y="208"/>
                    </a:lnTo>
                    <a:lnTo>
                      <a:pt x="642" y="210"/>
                    </a:lnTo>
                    <a:lnTo>
                      <a:pt x="632" y="208"/>
                    </a:lnTo>
                    <a:lnTo>
                      <a:pt x="618" y="200"/>
                    </a:lnTo>
                    <a:lnTo>
                      <a:pt x="612" y="196"/>
                    </a:lnTo>
                    <a:lnTo>
                      <a:pt x="608" y="190"/>
                    </a:lnTo>
                    <a:lnTo>
                      <a:pt x="608" y="190"/>
                    </a:lnTo>
                    <a:lnTo>
                      <a:pt x="602" y="184"/>
                    </a:lnTo>
                    <a:lnTo>
                      <a:pt x="598" y="180"/>
                    </a:lnTo>
                    <a:lnTo>
                      <a:pt x="590" y="174"/>
                    </a:lnTo>
                    <a:lnTo>
                      <a:pt x="586" y="172"/>
                    </a:lnTo>
                    <a:lnTo>
                      <a:pt x="584" y="168"/>
                    </a:lnTo>
                    <a:lnTo>
                      <a:pt x="586" y="166"/>
                    </a:lnTo>
                    <a:lnTo>
                      <a:pt x="588" y="162"/>
                    </a:lnTo>
                    <a:lnTo>
                      <a:pt x="588" y="162"/>
                    </a:lnTo>
                    <a:lnTo>
                      <a:pt x="594" y="152"/>
                    </a:lnTo>
                    <a:lnTo>
                      <a:pt x="596" y="146"/>
                    </a:lnTo>
                    <a:lnTo>
                      <a:pt x="596" y="140"/>
                    </a:lnTo>
                    <a:lnTo>
                      <a:pt x="594" y="134"/>
                    </a:lnTo>
                    <a:lnTo>
                      <a:pt x="592" y="128"/>
                    </a:lnTo>
                    <a:lnTo>
                      <a:pt x="588" y="124"/>
                    </a:lnTo>
                    <a:lnTo>
                      <a:pt x="582" y="118"/>
                    </a:lnTo>
                    <a:lnTo>
                      <a:pt x="582" y="118"/>
                    </a:lnTo>
                    <a:lnTo>
                      <a:pt x="576" y="112"/>
                    </a:lnTo>
                    <a:lnTo>
                      <a:pt x="572" y="102"/>
                    </a:lnTo>
                    <a:lnTo>
                      <a:pt x="566" y="82"/>
                    </a:lnTo>
                    <a:lnTo>
                      <a:pt x="560" y="58"/>
                    </a:lnTo>
                    <a:lnTo>
                      <a:pt x="554" y="48"/>
                    </a:lnTo>
                    <a:lnTo>
                      <a:pt x="548" y="38"/>
                    </a:lnTo>
                    <a:lnTo>
                      <a:pt x="548" y="38"/>
                    </a:lnTo>
                    <a:lnTo>
                      <a:pt x="540" y="28"/>
                    </a:lnTo>
                    <a:lnTo>
                      <a:pt x="532" y="24"/>
                    </a:lnTo>
                    <a:lnTo>
                      <a:pt x="522" y="20"/>
                    </a:lnTo>
                    <a:lnTo>
                      <a:pt x="506" y="10"/>
                    </a:lnTo>
                    <a:lnTo>
                      <a:pt x="506" y="10"/>
                    </a:lnTo>
                    <a:lnTo>
                      <a:pt x="498" y="6"/>
                    </a:lnTo>
                    <a:lnTo>
                      <a:pt x="492" y="4"/>
                    </a:lnTo>
                    <a:lnTo>
                      <a:pt x="490" y="4"/>
                    </a:lnTo>
                    <a:lnTo>
                      <a:pt x="488" y="6"/>
                    </a:lnTo>
                    <a:lnTo>
                      <a:pt x="486" y="8"/>
                    </a:lnTo>
                    <a:lnTo>
                      <a:pt x="482" y="10"/>
                    </a:lnTo>
                    <a:lnTo>
                      <a:pt x="476" y="10"/>
                    </a:lnTo>
                    <a:lnTo>
                      <a:pt x="464" y="6"/>
                    </a:lnTo>
                    <a:lnTo>
                      <a:pt x="464" y="6"/>
                    </a:lnTo>
                    <a:lnTo>
                      <a:pt x="450" y="2"/>
                    </a:lnTo>
                    <a:lnTo>
                      <a:pt x="446" y="2"/>
                    </a:lnTo>
                    <a:lnTo>
                      <a:pt x="440" y="4"/>
                    </a:lnTo>
                    <a:lnTo>
                      <a:pt x="438" y="8"/>
                    </a:lnTo>
                    <a:lnTo>
                      <a:pt x="436" y="12"/>
                    </a:lnTo>
                    <a:lnTo>
                      <a:pt x="436" y="20"/>
                    </a:lnTo>
                    <a:lnTo>
                      <a:pt x="440" y="28"/>
                    </a:lnTo>
                    <a:lnTo>
                      <a:pt x="440" y="28"/>
                    </a:lnTo>
                    <a:lnTo>
                      <a:pt x="444" y="38"/>
                    </a:lnTo>
                    <a:lnTo>
                      <a:pt x="446" y="48"/>
                    </a:lnTo>
                    <a:lnTo>
                      <a:pt x="450" y="68"/>
                    </a:lnTo>
                    <a:lnTo>
                      <a:pt x="454" y="78"/>
                    </a:lnTo>
                    <a:lnTo>
                      <a:pt x="458" y="88"/>
                    </a:lnTo>
                    <a:lnTo>
                      <a:pt x="464" y="98"/>
                    </a:lnTo>
                    <a:lnTo>
                      <a:pt x="472" y="106"/>
                    </a:lnTo>
                    <a:lnTo>
                      <a:pt x="472" y="106"/>
                    </a:lnTo>
                    <a:lnTo>
                      <a:pt x="476" y="110"/>
                    </a:lnTo>
                    <a:lnTo>
                      <a:pt x="478" y="114"/>
                    </a:lnTo>
                    <a:lnTo>
                      <a:pt x="478" y="116"/>
                    </a:lnTo>
                    <a:lnTo>
                      <a:pt x="474" y="118"/>
                    </a:lnTo>
                    <a:lnTo>
                      <a:pt x="468" y="122"/>
                    </a:lnTo>
                    <a:lnTo>
                      <a:pt x="462" y="128"/>
                    </a:lnTo>
                    <a:lnTo>
                      <a:pt x="462" y="128"/>
                    </a:lnTo>
                    <a:lnTo>
                      <a:pt x="458" y="130"/>
                    </a:lnTo>
                    <a:lnTo>
                      <a:pt x="456" y="132"/>
                    </a:lnTo>
                    <a:lnTo>
                      <a:pt x="452" y="130"/>
                    </a:lnTo>
                    <a:lnTo>
                      <a:pt x="446" y="122"/>
                    </a:lnTo>
                    <a:lnTo>
                      <a:pt x="434" y="104"/>
                    </a:lnTo>
                    <a:lnTo>
                      <a:pt x="434" y="104"/>
                    </a:lnTo>
                    <a:lnTo>
                      <a:pt x="430" y="94"/>
                    </a:lnTo>
                    <a:lnTo>
                      <a:pt x="426" y="84"/>
                    </a:lnTo>
                    <a:lnTo>
                      <a:pt x="420" y="68"/>
                    </a:lnTo>
                    <a:lnTo>
                      <a:pt x="418" y="62"/>
                    </a:lnTo>
                    <a:lnTo>
                      <a:pt x="412" y="56"/>
                    </a:lnTo>
                    <a:lnTo>
                      <a:pt x="406" y="50"/>
                    </a:lnTo>
                    <a:lnTo>
                      <a:pt x="396" y="46"/>
                    </a:lnTo>
                    <a:lnTo>
                      <a:pt x="396" y="46"/>
                    </a:lnTo>
                    <a:lnTo>
                      <a:pt x="384" y="42"/>
                    </a:lnTo>
                    <a:lnTo>
                      <a:pt x="382" y="40"/>
                    </a:lnTo>
                    <a:lnTo>
                      <a:pt x="384" y="38"/>
                    </a:lnTo>
                    <a:lnTo>
                      <a:pt x="384" y="36"/>
                    </a:lnTo>
                    <a:lnTo>
                      <a:pt x="384" y="34"/>
                    </a:lnTo>
                    <a:lnTo>
                      <a:pt x="380" y="32"/>
                    </a:lnTo>
                    <a:lnTo>
                      <a:pt x="372" y="30"/>
                    </a:lnTo>
                    <a:lnTo>
                      <a:pt x="372" y="30"/>
                    </a:lnTo>
                    <a:lnTo>
                      <a:pt x="354" y="26"/>
                    </a:lnTo>
                    <a:lnTo>
                      <a:pt x="340" y="26"/>
                    </a:lnTo>
                    <a:lnTo>
                      <a:pt x="338" y="28"/>
                    </a:lnTo>
                    <a:lnTo>
                      <a:pt x="338" y="30"/>
                    </a:lnTo>
                    <a:lnTo>
                      <a:pt x="340" y="32"/>
                    </a:lnTo>
                    <a:lnTo>
                      <a:pt x="346" y="36"/>
                    </a:lnTo>
                    <a:lnTo>
                      <a:pt x="346" y="36"/>
                    </a:lnTo>
                    <a:lnTo>
                      <a:pt x="352" y="40"/>
                    </a:lnTo>
                    <a:lnTo>
                      <a:pt x="356" y="44"/>
                    </a:lnTo>
                    <a:lnTo>
                      <a:pt x="358" y="46"/>
                    </a:lnTo>
                    <a:lnTo>
                      <a:pt x="356" y="48"/>
                    </a:lnTo>
                    <a:lnTo>
                      <a:pt x="356" y="52"/>
                    </a:lnTo>
                    <a:lnTo>
                      <a:pt x="362" y="54"/>
                    </a:lnTo>
                    <a:lnTo>
                      <a:pt x="362" y="54"/>
                    </a:lnTo>
                    <a:lnTo>
                      <a:pt x="372" y="58"/>
                    </a:lnTo>
                    <a:lnTo>
                      <a:pt x="376" y="62"/>
                    </a:lnTo>
                    <a:lnTo>
                      <a:pt x="376" y="64"/>
                    </a:lnTo>
                    <a:lnTo>
                      <a:pt x="372" y="64"/>
                    </a:lnTo>
                    <a:lnTo>
                      <a:pt x="354" y="60"/>
                    </a:lnTo>
                    <a:lnTo>
                      <a:pt x="354" y="60"/>
                    </a:lnTo>
                    <a:lnTo>
                      <a:pt x="344" y="60"/>
                    </a:lnTo>
                    <a:lnTo>
                      <a:pt x="336" y="62"/>
                    </a:lnTo>
                    <a:lnTo>
                      <a:pt x="332" y="66"/>
                    </a:lnTo>
                    <a:lnTo>
                      <a:pt x="330" y="70"/>
                    </a:lnTo>
                    <a:lnTo>
                      <a:pt x="328" y="76"/>
                    </a:lnTo>
                    <a:lnTo>
                      <a:pt x="326" y="78"/>
                    </a:lnTo>
                    <a:lnTo>
                      <a:pt x="322" y="78"/>
                    </a:lnTo>
                    <a:lnTo>
                      <a:pt x="318" y="74"/>
                    </a:lnTo>
                    <a:lnTo>
                      <a:pt x="318" y="74"/>
                    </a:lnTo>
                    <a:lnTo>
                      <a:pt x="314" y="68"/>
                    </a:lnTo>
                    <a:lnTo>
                      <a:pt x="314" y="64"/>
                    </a:lnTo>
                    <a:lnTo>
                      <a:pt x="318" y="56"/>
                    </a:lnTo>
                    <a:lnTo>
                      <a:pt x="318" y="52"/>
                    </a:lnTo>
                    <a:lnTo>
                      <a:pt x="316" y="48"/>
                    </a:lnTo>
                    <a:lnTo>
                      <a:pt x="310" y="44"/>
                    </a:lnTo>
                    <a:lnTo>
                      <a:pt x="296" y="40"/>
                    </a:lnTo>
                    <a:lnTo>
                      <a:pt x="296" y="40"/>
                    </a:lnTo>
                    <a:lnTo>
                      <a:pt x="268" y="34"/>
                    </a:lnTo>
                    <a:lnTo>
                      <a:pt x="250" y="30"/>
                    </a:lnTo>
                    <a:lnTo>
                      <a:pt x="238" y="32"/>
                    </a:lnTo>
                    <a:lnTo>
                      <a:pt x="230" y="36"/>
                    </a:lnTo>
                    <a:lnTo>
                      <a:pt x="230" y="36"/>
                    </a:lnTo>
                    <a:lnTo>
                      <a:pt x="224" y="38"/>
                    </a:lnTo>
                    <a:lnTo>
                      <a:pt x="224" y="42"/>
                    </a:lnTo>
                    <a:lnTo>
                      <a:pt x="226" y="46"/>
                    </a:lnTo>
                    <a:lnTo>
                      <a:pt x="224" y="48"/>
                    </a:lnTo>
                    <a:lnTo>
                      <a:pt x="220" y="50"/>
                    </a:lnTo>
                    <a:lnTo>
                      <a:pt x="198" y="58"/>
                    </a:lnTo>
                    <a:lnTo>
                      <a:pt x="198" y="58"/>
                    </a:lnTo>
                    <a:lnTo>
                      <a:pt x="190" y="60"/>
                    </a:lnTo>
                    <a:lnTo>
                      <a:pt x="186" y="60"/>
                    </a:lnTo>
                    <a:lnTo>
                      <a:pt x="192" y="54"/>
                    </a:lnTo>
                    <a:lnTo>
                      <a:pt x="204" y="44"/>
                    </a:lnTo>
                    <a:lnTo>
                      <a:pt x="206" y="40"/>
                    </a:lnTo>
                    <a:lnTo>
                      <a:pt x="206" y="36"/>
                    </a:lnTo>
                    <a:lnTo>
                      <a:pt x="206" y="36"/>
                    </a:lnTo>
                    <a:lnTo>
                      <a:pt x="206" y="32"/>
                    </a:lnTo>
                    <a:lnTo>
                      <a:pt x="206" y="28"/>
                    </a:lnTo>
                    <a:lnTo>
                      <a:pt x="208" y="20"/>
                    </a:lnTo>
                    <a:lnTo>
                      <a:pt x="208" y="16"/>
                    </a:lnTo>
                    <a:lnTo>
                      <a:pt x="208" y="12"/>
                    </a:lnTo>
                    <a:lnTo>
                      <a:pt x="204" y="8"/>
                    </a:lnTo>
                    <a:lnTo>
                      <a:pt x="196" y="2"/>
                    </a:lnTo>
                    <a:lnTo>
                      <a:pt x="196" y="2"/>
                    </a:lnTo>
                    <a:lnTo>
                      <a:pt x="186" y="0"/>
                    </a:lnTo>
                    <a:lnTo>
                      <a:pt x="176" y="0"/>
                    </a:lnTo>
                    <a:lnTo>
                      <a:pt x="162" y="4"/>
                    </a:lnTo>
                    <a:lnTo>
                      <a:pt x="150" y="8"/>
                    </a:lnTo>
                    <a:lnTo>
                      <a:pt x="122" y="18"/>
                    </a:lnTo>
                    <a:lnTo>
                      <a:pt x="100" y="26"/>
                    </a:lnTo>
                    <a:lnTo>
                      <a:pt x="100" y="26"/>
                    </a:lnTo>
                    <a:lnTo>
                      <a:pt x="82" y="32"/>
                    </a:lnTo>
                    <a:lnTo>
                      <a:pt x="66" y="40"/>
                    </a:lnTo>
                    <a:lnTo>
                      <a:pt x="32" y="60"/>
                    </a:lnTo>
                    <a:lnTo>
                      <a:pt x="32" y="60"/>
                    </a:lnTo>
                    <a:lnTo>
                      <a:pt x="24" y="66"/>
                    </a:lnTo>
                    <a:lnTo>
                      <a:pt x="22" y="70"/>
                    </a:lnTo>
                    <a:lnTo>
                      <a:pt x="22" y="72"/>
                    </a:lnTo>
                    <a:lnTo>
                      <a:pt x="26" y="74"/>
                    </a:lnTo>
                    <a:lnTo>
                      <a:pt x="36" y="78"/>
                    </a:lnTo>
                    <a:lnTo>
                      <a:pt x="40" y="80"/>
                    </a:lnTo>
                    <a:lnTo>
                      <a:pt x="42" y="82"/>
                    </a:lnTo>
                    <a:lnTo>
                      <a:pt x="42" y="82"/>
                    </a:lnTo>
                    <a:lnTo>
                      <a:pt x="42" y="86"/>
                    </a:lnTo>
                    <a:lnTo>
                      <a:pt x="40" y="86"/>
                    </a:lnTo>
                    <a:lnTo>
                      <a:pt x="32" y="90"/>
                    </a:lnTo>
                    <a:lnTo>
                      <a:pt x="20" y="94"/>
                    </a:lnTo>
                    <a:lnTo>
                      <a:pt x="16" y="98"/>
                    </a:lnTo>
                    <a:lnTo>
                      <a:pt x="10" y="104"/>
                    </a:lnTo>
                    <a:lnTo>
                      <a:pt x="10" y="104"/>
                    </a:lnTo>
                    <a:lnTo>
                      <a:pt x="4" y="110"/>
                    </a:lnTo>
                    <a:lnTo>
                      <a:pt x="2" y="116"/>
                    </a:lnTo>
                    <a:lnTo>
                      <a:pt x="0" y="122"/>
                    </a:lnTo>
                    <a:lnTo>
                      <a:pt x="0" y="126"/>
                    </a:lnTo>
                    <a:lnTo>
                      <a:pt x="2" y="130"/>
                    </a:lnTo>
                    <a:lnTo>
                      <a:pt x="6" y="132"/>
                    </a:lnTo>
                    <a:lnTo>
                      <a:pt x="10" y="132"/>
                    </a:lnTo>
                    <a:lnTo>
                      <a:pt x="14" y="130"/>
                    </a:lnTo>
                    <a:lnTo>
                      <a:pt x="14" y="130"/>
                    </a:lnTo>
                    <a:lnTo>
                      <a:pt x="20" y="128"/>
                    </a:lnTo>
                    <a:lnTo>
                      <a:pt x="24" y="126"/>
                    </a:lnTo>
                    <a:lnTo>
                      <a:pt x="26" y="128"/>
                    </a:lnTo>
                    <a:lnTo>
                      <a:pt x="28" y="130"/>
                    </a:lnTo>
                    <a:lnTo>
                      <a:pt x="30" y="138"/>
                    </a:lnTo>
                    <a:lnTo>
                      <a:pt x="34" y="146"/>
                    </a:lnTo>
                    <a:lnTo>
                      <a:pt x="34" y="146"/>
                    </a:lnTo>
                    <a:lnTo>
                      <a:pt x="38" y="150"/>
                    </a:lnTo>
                    <a:lnTo>
                      <a:pt x="44" y="150"/>
                    </a:lnTo>
                    <a:lnTo>
                      <a:pt x="64" y="150"/>
                    </a:lnTo>
                    <a:lnTo>
                      <a:pt x="88" y="144"/>
                    </a:lnTo>
                    <a:lnTo>
                      <a:pt x="104" y="140"/>
                    </a:lnTo>
                    <a:lnTo>
                      <a:pt x="104" y="140"/>
                    </a:lnTo>
                    <a:lnTo>
                      <a:pt x="116" y="140"/>
                    </a:lnTo>
                    <a:lnTo>
                      <a:pt x="120" y="142"/>
                    </a:lnTo>
                    <a:lnTo>
                      <a:pt x="122" y="144"/>
                    </a:lnTo>
                    <a:lnTo>
                      <a:pt x="120" y="146"/>
                    </a:lnTo>
                    <a:lnTo>
                      <a:pt x="114" y="150"/>
                    </a:lnTo>
                    <a:lnTo>
                      <a:pt x="98" y="156"/>
                    </a:lnTo>
                    <a:lnTo>
                      <a:pt x="76" y="160"/>
                    </a:lnTo>
                    <a:lnTo>
                      <a:pt x="76" y="160"/>
                    </a:lnTo>
                    <a:lnTo>
                      <a:pt x="46" y="168"/>
                    </a:lnTo>
                    <a:lnTo>
                      <a:pt x="38" y="170"/>
                    </a:lnTo>
                    <a:lnTo>
                      <a:pt x="34" y="174"/>
                    </a:lnTo>
                    <a:lnTo>
                      <a:pt x="32" y="178"/>
                    </a:lnTo>
                    <a:lnTo>
                      <a:pt x="34" y="182"/>
                    </a:lnTo>
                    <a:lnTo>
                      <a:pt x="38" y="188"/>
                    </a:lnTo>
                    <a:lnTo>
                      <a:pt x="44" y="192"/>
                    </a:lnTo>
                    <a:lnTo>
                      <a:pt x="44" y="192"/>
                    </a:lnTo>
                    <a:lnTo>
                      <a:pt x="56" y="202"/>
                    </a:lnTo>
                    <a:lnTo>
                      <a:pt x="66" y="206"/>
                    </a:lnTo>
                    <a:lnTo>
                      <a:pt x="76" y="206"/>
                    </a:lnTo>
                    <a:lnTo>
                      <a:pt x="94" y="204"/>
                    </a:lnTo>
                    <a:lnTo>
                      <a:pt x="94" y="204"/>
                    </a:lnTo>
                    <a:lnTo>
                      <a:pt x="110" y="204"/>
                    </a:lnTo>
                    <a:lnTo>
                      <a:pt x="120" y="206"/>
                    </a:lnTo>
                    <a:lnTo>
                      <a:pt x="132" y="208"/>
                    </a:lnTo>
                    <a:lnTo>
                      <a:pt x="152" y="208"/>
                    </a:lnTo>
                    <a:lnTo>
                      <a:pt x="152" y="208"/>
                    </a:lnTo>
                    <a:lnTo>
                      <a:pt x="176" y="206"/>
                    </a:lnTo>
                    <a:lnTo>
                      <a:pt x="194" y="202"/>
                    </a:lnTo>
                    <a:lnTo>
                      <a:pt x="210" y="202"/>
                    </a:lnTo>
                    <a:lnTo>
                      <a:pt x="220" y="202"/>
                    </a:lnTo>
                    <a:lnTo>
                      <a:pt x="232" y="204"/>
                    </a:lnTo>
                    <a:lnTo>
                      <a:pt x="232" y="204"/>
                    </a:lnTo>
                    <a:lnTo>
                      <a:pt x="250" y="208"/>
                    </a:lnTo>
                    <a:lnTo>
                      <a:pt x="262" y="210"/>
                    </a:lnTo>
                    <a:lnTo>
                      <a:pt x="268" y="210"/>
                    </a:lnTo>
                    <a:lnTo>
                      <a:pt x="276" y="214"/>
                    </a:lnTo>
                    <a:lnTo>
                      <a:pt x="276" y="214"/>
                    </a:lnTo>
                    <a:lnTo>
                      <a:pt x="290" y="220"/>
                    </a:lnTo>
                    <a:lnTo>
                      <a:pt x="302" y="226"/>
                    </a:lnTo>
                    <a:lnTo>
                      <a:pt x="306" y="228"/>
                    </a:lnTo>
                    <a:lnTo>
                      <a:pt x="306" y="230"/>
                    </a:lnTo>
                    <a:lnTo>
                      <a:pt x="294" y="230"/>
                    </a:lnTo>
                    <a:lnTo>
                      <a:pt x="294" y="230"/>
                    </a:lnTo>
                    <a:lnTo>
                      <a:pt x="280" y="230"/>
                    </a:lnTo>
                    <a:lnTo>
                      <a:pt x="276" y="232"/>
                    </a:lnTo>
                    <a:lnTo>
                      <a:pt x="268" y="232"/>
                    </a:lnTo>
                    <a:lnTo>
                      <a:pt x="246" y="230"/>
                    </a:lnTo>
                    <a:lnTo>
                      <a:pt x="246" y="230"/>
                    </a:lnTo>
                    <a:lnTo>
                      <a:pt x="210" y="228"/>
                    </a:lnTo>
                    <a:lnTo>
                      <a:pt x="168" y="230"/>
                    </a:lnTo>
                    <a:lnTo>
                      <a:pt x="126" y="234"/>
                    </a:lnTo>
                    <a:lnTo>
                      <a:pt x="90" y="240"/>
                    </a:lnTo>
                    <a:lnTo>
                      <a:pt x="90" y="240"/>
                    </a:lnTo>
                    <a:lnTo>
                      <a:pt x="76" y="244"/>
                    </a:lnTo>
                    <a:lnTo>
                      <a:pt x="70" y="250"/>
                    </a:lnTo>
                    <a:lnTo>
                      <a:pt x="70" y="252"/>
                    </a:lnTo>
                    <a:lnTo>
                      <a:pt x="70" y="254"/>
                    </a:lnTo>
                    <a:lnTo>
                      <a:pt x="72" y="262"/>
                    </a:lnTo>
                    <a:lnTo>
                      <a:pt x="78" y="268"/>
                    </a:lnTo>
                    <a:lnTo>
                      <a:pt x="86" y="274"/>
                    </a:lnTo>
                    <a:lnTo>
                      <a:pt x="100" y="290"/>
                    </a:lnTo>
                    <a:lnTo>
                      <a:pt x="100" y="290"/>
                    </a:lnTo>
                    <a:lnTo>
                      <a:pt x="110" y="296"/>
                    </a:lnTo>
                    <a:lnTo>
                      <a:pt x="122" y="300"/>
                    </a:lnTo>
                    <a:lnTo>
                      <a:pt x="138" y="302"/>
                    </a:lnTo>
                    <a:lnTo>
                      <a:pt x="156" y="304"/>
                    </a:lnTo>
                    <a:lnTo>
                      <a:pt x="190" y="304"/>
                    </a:lnTo>
                    <a:lnTo>
                      <a:pt x="214" y="304"/>
                    </a:lnTo>
                    <a:lnTo>
                      <a:pt x="214" y="304"/>
                    </a:lnTo>
                    <a:lnTo>
                      <a:pt x="220" y="306"/>
                    </a:lnTo>
                    <a:lnTo>
                      <a:pt x="222" y="308"/>
                    </a:lnTo>
                    <a:lnTo>
                      <a:pt x="224" y="314"/>
                    </a:lnTo>
                    <a:lnTo>
                      <a:pt x="224" y="320"/>
                    </a:lnTo>
                    <a:lnTo>
                      <a:pt x="222" y="332"/>
                    </a:lnTo>
                    <a:lnTo>
                      <a:pt x="222" y="338"/>
                    </a:lnTo>
                    <a:lnTo>
                      <a:pt x="224" y="342"/>
                    </a:lnTo>
                    <a:lnTo>
                      <a:pt x="224" y="342"/>
                    </a:lnTo>
                    <a:lnTo>
                      <a:pt x="232" y="350"/>
                    </a:lnTo>
                    <a:lnTo>
                      <a:pt x="238" y="356"/>
                    </a:lnTo>
                    <a:lnTo>
                      <a:pt x="246" y="358"/>
                    </a:lnTo>
                    <a:lnTo>
                      <a:pt x="260" y="358"/>
                    </a:lnTo>
                    <a:lnTo>
                      <a:pt x="260" y="358"/>
                    </a:lnTo>
                    <a:lnTo>
                      <a:pt x="282" y="358"/>
                    </a:lnTo>
                    <a:lnTo>
                      <a:pt x="300" y="358"/>
                    </a:lnTo>
                    <a:lnTo>
                      <a:pt x="314" y="358"/>
                    </a:lnTo>
                    <a:lnTo>
                      <a:pt x="324" y="356"/>
                    </a:lnTo>
                    <a:lnTo>
                      <a:pt x="324" y="356"/>
                    </a:lnTo>
                    <a:lnTo>
                      <a:pt x="342" y="352"/>
                    </a:lnTo>
                    <a:lnTo>
                      <a:pt x="370" y="348"/>
                    </a:lnTo>
                    <a:lnTo>
                      <a:pt x="398" y="342"/>
                    </a:lnTo>
                    <a:lnTo>
                      <a:pt x="412" y="338"/>
                    </a:lnTo>
                    <a:lnTo>
                      <a:pt x="420" y="332"/>
                    </a:lnTo>
                    <a:lnTo>
                      <a:pt x="420" y="332"/>
                    </a:lnTo>
                    <a:lnTo>
                      <a:pt x="428" y="328"/>
                    </a:lnTo>
                    <a:lnTo>
                      <a:pt x="436" y="326"/>
                    </a:lnTo>
                    <a:lnTo>
                      <a:pt x="450" y="326"/>
                    </a:lnTo>
                    <a:lnTo>
                      <a:pt x="462" y="324"/>
                    </a:lnTo>
                    <a:lnTo>
                      <a:pt x="470" y="322"/>
                    </a:lnTo>
                    <a:lnTo>
                      <a:pt x="478" y="318"/>
                    </a:lnTo>
                    <a:lnTo>
                      <a:pt x="478" y="318"/>
                    </a:lnTo>
                    <a:lnTo>
                      <a:pt x="486" y="312"/>
                    </a:lnTo>
                    <a:lnTo>
                      <a:pt x="488" y="308"/>
                    </a:lnTo>
                    <a:lnTo>
                      <a:pt x="490" y="304"/>
                    </a:lnTo>
                    <a:lnTo>
                      <a:pt x="490" y="302"/>
                    </a:lnTo>
                    <a:lnTo>
                      <a:pt x="490" y="300"/>
                    </a:lnTo>
                    <a:lnTo>
                      <a:pt x="490" y="296"/>
                    </a:lnTo>
                    <a:lnTo>
                      <a:pt x="494" y="294"/>
                    </a:lnTo>
                    <a:lnTo>
                      <a:pt x="500" y="290"/>
                    </a:lnTo>
                    <a:lnTo>
                      <a:pt x="500" y="290"/>
                    </a:lnTo>
                    <a:lnTo>
                      <a:pt x="506" y="288"/>
                    </a:lnTo>
                    <a:lnTo>
                      <a:pt x="512" y="290"/>
                    </a:lnTo>
                    <a:lnTo>
                      <a:pt x="514" y="292"/>
                    </a:lnTo>
                    <a:lnTo>
                      <a:pt x="516" y="294"/>
                    </a:lnTo>
                    <a:lnTo>
                      <a:pt x="514" y="304"/>
                    </a:lnTo>
                    <a:lnTo>
                      <a:pt x="514" y="304"/>
                    </a:lnTo>
                    <a:lnTo>
                      <a:pt x="514" y="312"/>
                    </a:lnTo>
                    <a:lnTo>
                      <a:pt x="514" y="312"/>
                    </a:lnTo>
                    <a:lnTo>
                      <a:pt x="518" y="312"/>
                    </a:lnTo>
                    <a:lnTo>
                      <a:pt x="530" y="310"/>
                    </a:lnTo>
                    <a:lnTo>
                      <a:pt x="540" y="312"/>
                    </a:lnTo>
                    <a:lnTo>
                      <a:pt x="554" y="314"/>
                    </a:lnTo>
                    <a:lnTo>
                      <a:pt x="554" y="314"/>
                    </a:lnTo>
                    <a:lnTo>
                      <a:pt x="564" y="318"/>
                    </a:lnTo>
                    <a:lnTo>
                      <a:pt x="568" y="320"/>
                    </a:lnTo>
                    <a:lnTo>
                      <a:pt x="568" y="322"/>
                    </a:lnTo>
                    <a:lnTo>
                      <a:pt x="566" y="322"/>
                    </a:lnTo>
                    <a:lnTo>
                      <a:pt x="560" y="324"/>
                    </a:lnTo>
                    <a:lnTo>
                      <a:pt x="562" y="326"/>
                    </a:lnTo>
                    <a:lnTo>
                      <a:pt x="568" y="330"/>
                    </a:lnTo>
                    <a:lnTo>
                      <a:pt x="568" y="330"/>
                    </a:lnTo>
                    <a:lnTo>
                      <a:pt x="576" y="332"/>
                    </a:lnTo>
                    <a:lnTo>
                      <a:pt x="582" y="332"/>
                    </a:lnTo>
                    <a:lnTo>
                      <a:pt x="588" y="330"/>
                    </a:lnTo>
                    <a:lnTo>
                      <a:pt x="592" y="328"/>
                    </a:lnTo>
                    <a:lnTo>
                      <a:pt x="596" y="328"/>
                    </a:lnTo>
                    <a:lnTo>
                      <a:pt x="602" y="328"/>
                    </a:lnTo>
                    <a:lnTo>
                      <a:pt x="612" y="332"/>
                    </a:lnTo>
                    <a:lnTo>
                      <a:pt x="612" y="332"/>
                    </a:lnTo>
                    <a:lnTo>
                      <a:pt x="628" y="336"/>
                    </a:lnTo>
                    <a:lnTo>
                      <a:pt x="636" y="336"/>
                    </a:lnTo>
                    <a:lnTo>
                      <a:pt x="640" y="334"/>
                    </a:lnTo>
                    <a:lnTo>
                      <a:pt x="648" y="336"/>
                    </a:lnTo>
                    <a:lnTo>
                      <a:pt x="648" y="336"/>
                    </a:lnTo>
                    <a:lnTo>
                      <a:pt x="654" y="336"/>
                    </a:lnTo>
                    <a:lnTo>
                      <a:pt x="658" y="336"/>
                    </a:lnTo>
                    <a:lnTo>
                      <a:pt x="668" y="332"/>
                    </a:lnTo>
                    <a:lnTo>
                      <a:pt x="676" y="326"/>
                    </a:lnTo>
                    <a:lnTo>
                      <a:pt x="680" y="324"/>
                    </a:lnTo>
                    <a:lnTo>
                      <a:pt x="686" y="324"/>
                    </a:lnTo>
                    <a:lnTo>
                      <a:pt x="686" y="324"/>
                    </a:lnTo>
                    <a:lnTo>
                      <a:pt x="694" y="322"/>
                    </a:lnTo>
                    <a:lnTo>
                      <a:pt x="700" y="316"/>
                    </a:lnTo>
                    <a:lnTo>
                      <a:pt x="702" y="314"/>
                    </a:lnTo>
                    <a:lnTo>
                      <a:pt x="702" y="310"/>
                    </a:lnTo>
                    <a:lnTo>
                      <a:pt x="700" y="306"/>
                    </a:lnTo>
                    <a:lnTo>
                      <a:pt x="696" y="304"/>
                    </a:lnTo>
                    <a:lnTo>
                      <a:pt x="696" y="304"/>
                    </a:lnTo>
                    <a:lnTo>
                      <a:pt x="692" y="300"/>
                    </a:lnTo>
                    <a:lnTo>
                      <a:pt x="690" y="298"/>
                    </a:lnTo>
                    <a:lnTo>
                      <a:pt x="692" y="294"/>
                    </a:lnTo>
                    <a:lnTo>
                      <a:pt x="694" y="290"/>
                    </a:lnTo>
                    <a:lnTo>
                      <a:pt x="692" y="288"/>
                    </a:lnTo>
                    <a:lnTo>
                      <a:pt x="688" y="286"/>
                    </a:lnTo>
                    <a:lnTo>
                      <a:pt x="688" y="286"/>
                    </a:lnTo>
                    <a:lnTo>
                      <a:pt x="682" y="286"/>
                    </a:lnTo>
                    <a:lnTo>
                      <a:pt x="674" y="288"/>
                    </a:lnTo>
                    <a:lnTo>
                      <a:pt x="660" y="296"/>
                    </a:lnTo>
                    <a:lnTo>
                      <a:pt x="648" y="300"/>
                    </a:lnTo>
                    <a:lnTo>
                      <a:pt x="648" y="300"/>
                    </a:lnTo>
                    <a:lnTo>
                      <a:pt x="650" y="296"/>
                    </a:lnTo>
                    <a:lnTo>
                      <a:pt x="650" y="296"/>
                    </a:lnTo>
                    <a:lnTo>
                      <a:pt x="652" y="290"/>
                    </a:lnTo>
                    <a:lnTo>
                      <a:pt x="650" y="286"/>
                    </a:lnTo>
                    <a:lnTo>
                      <a:pt x="646" y="284"/>
                    </a:lnTo>
                    <a:lnTo>
                      <a:pt x="642" y="280"/>
                    </a:lnTo>
                    <a:lnTo>
                      <a:pt x="632" y="278"/>
                    </a:lnTo>
                    <a:lnTo>
                      <a:pt x="630" y="276"/>
                    </a:lnTo>
                    <a:lnTo>
                      <a:pt x="632" y="274"/>
                    </a:lnTo>
                    <a:lnTo>
                      <a:pt x="632" y="274"/>
                    </a:lnTo>
                    <a:lnTo>
                      <a:pt x="634" y="272"/>
                    </a:lnTo>
                    <a:lnTo>
                      <a:pt x="638" y="272"/>
                    </a:lnTo>
                    <a:lnTo>
                      <a:pt x="650" y="278"/>
                    </a:lnTo>
                    <a:lnTo>
                      <a:pt x="660" y="282"/>
                    </a:lnTo>
                    <a:lnTo>
                      <a:pt x="666" y="282"/>
                    </a:lnTo>
                    <a:lnTo>
                      <a:pt x="670" y="280"/>
                    </a:lnTo>
                    <a:lnTo>
                      <a:pt x="670" y="280"/>
                    </a:lnTo>
                    <a:lnTo>
                      <a:pt x="672" y="278"/>
                    </a:lnTo>
                    <a:lnTo>
                      <a:pt x="672" y="276"/>
                    </a:lnTo>
                    <a:lnTo>
                      <a:pt x="670" y="272"/>
                    </a:lnTo>
                    <a:lnTo>
                      <a:pt x="668" y="272"/>
                    </a:lnTo>
                    <a:lnTo>
                      <a:pt x="668" y="270"/>
                    </a:lnTo>
                    <a:lnTo>
                      <a:pt x="670" y="266"/>
                    </a:lnTo>
                    <a:lnTo>
                      <a:pt x="674" y="264"/>
                    </a:lnTo>
                    <a:lnTo>
                      <a:pt x="674" y="264"/>
                    </a:lnTo>
                    <a:close/>
                  </a:path>
                </a:pathLst>
              </a:custGeom>
              <a:grpFill/>
              <a:ln w="6350">
                <a:noFill/>
                <a:round/>
                <a:headEnd/>
                <a:tailEnd/>
              </a:ln>
            </p:spPr>
            <p:txBody>
              <a:bodyPr/>
              <a:lstStyle/>
              <a:p>
                <a:endParaRPr lang="en-US" b="1" dirty="0"/>
              </a:p>
            </p:txBody>
          </p:sp>
          <p:sp>
            <p:nvSpPr>
              <p:cNvPr id="57" name="Freeform 6115">
                <a:extLst>
                  <a:ext uri="{FF2B5EF4-FFF2-40B4-BE49-F238E27FC236}">
                    <a16:creationId xmlns:a16="http://schemas.microsoft.com/office/drawing/2014/main" id="{C0E12EC4-8EE9-4AA6-8559-D460ECC05219}"/>
                  </a:ext>
                </a:extLst>
              </p:cNvPr>
              <p:cNvSpPr>
                <a:spLocks/>
              </p:cNvSpPr>
              <p:nvPr/>
            </p:nvSpPr>
            <p:spPr bwMode="auto">
              <a:xfrm>
                <a:off x="1776730" y="1203643"/>
                <a:ext cx="165100" cy="125730"/>
              </a:xfrm>
              <a:custGeom>
                <a:avLst/>
                <a:gdLst/>
                <a:ahLst/>
                <a:cxnLst>
                  <a:cxn ang="0">
                    <a:pos x="256" y="98"/>
                  </a:cxn>
                  <a:cxn ang="0">
                    <a:pos x="250" y="90"/>
                  </a:cxn>
                  <a:cxn ang="0">
                    <a:pos x="242" y="92"/>
                  </a:cxn>
                  <a:cxn ang="0">
                    <a:pos x="234" y="94"/>
                  </a:cxn>
                  <a:cxn ang="0">
                    <a:pos x="222" y="84"/>
                  </a:cxn>
                  <a:cxn ang="0">
                    <a:pos x="216" y="74"/>
                  </a:cxn>
                  <a:cxn ang="0">
                    <a:pos x="192" y="60"/>
                  </a:cxn>
                  <a:cxn ang="0">
                    <a:pos x="188" y="56"/>
                  </a:cxn>
                  <a:cxn ang="0">
                    <a:pos x="196" y="52"/>
                  </a:cxn>
                  <a:cxn ang="0">
                    <a:pos x="208" y="48"/>
                  </a:cxn>
                  <a:cxn ang="0">
                    <a:pos x="226" y="42"/>
                  </a:cxn>
                  <a:cxn ang="0">
                    <a:pos x="222" y="38"/>
                  </a:cxn>
                  <a:cxn ang="0">
                    <a:pos x="216" y="32"/>
                  </a:cxn>
                  <a:cxn ang="0">
                    <a:pos x="222" y="24"/>
                  </a:cxn>
                  <a:cxn ang="0">
                    <a:pos x="230" y="20"/>
                  </a:cxn>
                  <a:cxn ang="0">
                    <a:pos x="230" y="10"/>
                  </a:cxn>
                  <a:cxn ang="0">
                    <a:pos x="218" y="4"/>
                  </a:cxn>
                  <a:cxn ang="0">
                    <a:pos x="194" y="4"/>
                  </a:cxn>
                  <a:cxn ang="0">
                    <a:pos x="180" y="8"/>
                  </a:cxn>
                  <a:cxn ang="0">
                    <a:pos x="152" y="12"/>
                  </a:cxn>
                  <a:cxn ang="0">
                    <a:pos x="130" y="6"/>
                  </a:cxn>
                  <a:cxn ang="0">
                    <a:pos x="110" y="0"/>
                  </a:cxn>
                  <a:cxn ang="0">
                    <a:pos x="86" y="4"/>
                  </a:cxn>
                  <a:cxn ang="0">
                    <a:pos x="64" y="14"/>
                  </a:cxn>
                  <a:cxn ang="0">
                    <a:pos x="50" y="24"/>
                  </a:cxn>
                  <a:cxn ang="0">
                    <a:pos x="48" y="34"/>
                  </a:cxn>
                  <a:cxn ang="0">
                    <a:pos x="62" y="44"/>
                  </a:cxn>
                  <a:cxn ang="0">
                    <a:pos x="70" y="48"/>
                  </a:cxn>
                  <a:cxn ang="0">
                    <a:pos x="88" y="58"/>
                  </a:cxn>
                  <a:cxn ang="0">
                    <a:pos x="96" y="68"/>
                  </a:cxn>
                  <a:cxn ang="0">
                    <a:pos x="92" y="78"/>
                  </a:cxn>
                  <a:cxn ang="0">
                    <a:pos x="78" y="88"/>
                  </a:cxn>
                  <a:cxn ang="0">
                    <a:pos x="74" y="88"/>
                  </a:cxn>
                  <a:cxn ang="0">
                    <a:pos x="58" y="86"/>
                  </a:cxn>
                  <a:cxn ang="0">
                    <a:pos x="38" y="74"/>
                  </a:cxn>
                  <a:cxn ang="0">
                    <a:pos x="20" y="64"/>
                  </a:cxn>
                  <a:cxn ang="0">
                    <a:pos x="10" y="64"/>
                  </a:cxn>
                  <a:cxn ang="0">
                    <a:pos x="2" y="72"/>
                  </a:cxn>
                  <a:cxn ang="0">
                    <a:pos x="0" y="78"/>
                  </a:cxn>
                  <a:cxn ang="0">
                    <a:pos x="6" y="94"/>
                  </a:cxn>
                  <a:cxn ang="0">
                    <a:pos x="26" y="110"/>
                  </a:cxn>
                  <a:cxn ang="0">
                    <a:pos x="56" y="124"/>
                  </a:cxn>
                  <a:cxn ang="0">
                    <a:pos x="74" y="132"/>
                  </a:cxn>
                  <a:cxn ang="0">
                    <a:pos x="104" y="148"/>
                  </a:cxn>
                  <a:cxn ang="0">
                    <a:pos x="124" y="168"/>
                  </a:cxn>
                  <a:cxn ang="0">
                    <a:pos x="150" y="194"/>
                  </a:cxn>
                  <a:cxn ang="0">
                    <a:pos x="162" y="198"/>
                  </a:cxn>
                  <a:cxn ang="0">
                    <a:pos x="176" y="194"/>
                  </a:cxn>
                  <a:cxn ang="0">
                    <a:pos x="180" y="184"/>
                  </a:cxn>
                  <a:cxn ang="0">
                    <a:pos x="182" y="174"/>
                  </a:cxn>
                  <a:cxn ang="0">
                    <a:pos x="192" y="170"/>
                  </a:cxn>
                  <a:cxn ang="0">
                    <a:pos x="200" y="172"/>
                  </a:cxn>
                  <a:cxn ang="0">
                    <a:pos x="220" y="170"/>
                  </a:cxn>
                  <a:cxn ang="0">
                    <a:pos x="238" y="162"/>
                  </a:cxn>
                  <a:cxn ang="0">
                    <a:pos x="250" y="148"/>
                  </a:cxn>
                  <a:cxn ang="0">
                    <a:pos x="252" y="138"/>
                  </a:cxn>
                  <a:cxn ang="0">
                    <a:pos x="252" y="124"/>
                  </a:cxn>
                  <a:cxn ang="0">
                    <a:pos x="258" y="114"/>
                  </a:cxn>
                  <a:cxn ang="0">
                    <a:pos x="258" y="106"/>
                  </a:cxn>
                  <a:cxn ang="0">
                    <a:pos x="256" y="98"/>
                  </a:cxn>
                </a:cxnLst>
                <a:rect l="0" t="0" r="r" b="b"/>
                <a:pathLst>
                  <a:path w="260" h="198">
                    <a:moveTo>
                      <a:pt x="256" y="98"/>
                    </a:moveTo>
                    <a:lnTo>
                      <a:pt x="256" y="98"/>
                    </a:lnTo>
                    <a:lnTo>
                      <a:pt x="254" y="92"/>
                    </a:lnTo>
                    <a:lnTo>
                      <a:pt x="250" y="90"/>
                    </a:lnTo>
                    <a:lnTo>
                      <a:pt x="246" y="90"/>
                    </a:lnTo>
                    <a:lnTo>
                      <a:pt x="242" y="92"/>
                    </a:lnTo>
                    <a:lnTo>
                      <a:pt x="238" y="94"/>
                    </a:lnTo>
                    <a:lnTo>
                      <a:pt x="234" y="94"/>
                    </a:lnTo>
                    <a:lnTo>
                      <a:pt x="228" y="90"/>
                    </a:lnTo>
                    <a:lnTo>
                      <a:pt x="222" y="84"/>
                    </a:lnTo>
                    <a:lnTo>
                      <a:pt x="222" y="84"/>
                    </a:lnTo>
                    <a:lnTo>
                      <a:pt x="216" y="74"/>
                    </a:lnTo>
                    <a:lnTo>
                      <a:pt x="208" y="68"/>
                    </a:lnTo>
                    <a:lnTo>
                      <a:pt x="192" y="60"/>
                    </a:lnTo>
                    <a:lnTo>
                      <a:pt x="190" y="58"/>
                    </a:lnTo>
                    <a:lnTo>
                      <a:pt x="188" y="56"/>
                    </a:lnTo>
                    <a:lnTo>
                      <a:pt x="190" y="54"/>
                    </a:lnTo>
                    <a:lnTo>
                      <a:pt x="196" y="52"/>
                    </a:lnTo>
                    <a:lnTo>
                      <a:pt x="208" y="48"/>
                    </a:lnTo>
                    <a:lnTo>
                      <a:pt x="208" y="48"/>
                    </a:lnTo>
                    <a:lnTo>
                      <a:pt x="220" y="46"/>
                    </a:lnTo>
                    <a:lnTo>
                      <a:pt x="226" y="42"/>
                    </a:lnTo>
                    <a:lnTo>
                      <a:pt x="226" y="40"/>
                    </a:lnTo>
                    <a:lnTo>
                      <a:pt x="222" y="38"/>
                    </a:lnTo>
                    <a:lnTo>
                      <a:pt x="218" y="34"/>
                    </a:lnTo>
                    <a:lnTo>
                      <a:pt x="216" y="32"/>
                    </a:lnTo>
                    <a:lnTo>
                      <a:pt x="216" y="28"/>
                    </a:lnTo>
                    <a:lnTo>
                      <a:pt x="222" y="24"/>
                    </a:lnTo>
                    <a:lnTo>
                      <a:pt x="222" y="24"/>
                    </a:lnTo>
                    <a:lnTo>
                      <a:pt x="230" y="20"/>
                    </a:lnTo>
                    <a:lnTo>
                      <a:pt x="232" y="16"/>
                    </a:lnTo>
                    <a:lnTo>
                      <a:pt x="230" y="10"/>
                    </a:lnTo>
                    <a:lnTo>
                      <a:pt x="226" y="6"/>
                    </a:lnTo>
                    <a:lnTo>
                      <a:pt x="218" y="4"/>
                    </a:lnTo>
                    <a:lnTo>
                      <a:pt x="208" y="4"/>
                    </a:lnTo>
                    <a:lnTo>
                      <a:pt x="194" y="4"/>
                    </a:lnTo>
                    <a:lnTo>
                      <a:pt x="180" y="8"/>
                    </a:lnTo>
                    <a:lnTo>
                      <a:pt x="180" y="8"/>
                    </a:lnTo>
                    <a:lnTo>
                      <a:pt x="164" y="12"/>
                    </a:lnTo>
                    <a:lnTo>
                      <a:pt x="152" y="12"/>
                    </a:lnTo>
                    <a:lnTo>
                      <a:pt x="140" y="10"/>
                    </a:lnTo>
                    <a:lnTo>
                      <a:pt x="130" y="6"/>
                    </a:lnTo>
                    <a:lnTo>
                      <a:pt x="120" y="4"/>
                    </a:lnTo>
                    <a:lnTo>
                      <a:pt x="110" y="0"/>
                    </a:lnTo>
                    <a:lnTo>
                      <a:pt x="98" y="0"/>
                    </a:lnTo>
                    <a:lnTo>
                      <a:pt x="86" y="4"/>
                    </a:lnTo>
                    <a:lnTo>
                      <a:pt x="86" y="4"/>
                    </a:lnTo>
                    <a:lnTo>
                      <a:pt x="64" y="14"/>
                    </a:lnTo>
                    <a:lnTo>
                      <a:pt x="56" y="20"/>
                    </a:lnTo>
                    <a:lnTo>
                      <a:pt x="50" y="24"/>
                    </a:lnTo>
                    <a:lnTo>
                      <a:pt x="46" y="28"/>
                    </a:lnTo>
                    <a:lnTo>
                      <a:pt x="48" y="34"/>
                    </a:lnTo>
                    <a:lnTo>
                      <a:pt x="52" y="38"/>
                    </a:lnTo>
                    <a:lnTo>
                      <a:pt x="62" y="44"/>
                    </a:lnTo>
                    <a:lnTo>
                      <a:pt x="70" y="48"/>
                    </a:lnTo>
                    <a:lnTo>
                      <a:pt x="70" y="48"/>
                    </a:lnTo>
                    <a:lnTo>
                      <a:pt x="82" y="52"/>
                    </a:lnTo>
                    <a:lnTo>
                      <a:pt x="88" y="58"/>
                    </a:lnTo>
                    <a:lnTo>
                      <a:pt x="94" y="62"/>
                    </a:lnTo>
                    <a:lnTo>
                      <a:pt x="96" y="68"/>
                    </a:lnTo>
                    <a:lnTo>
                      <a:pt x="94" y="74"/>
                    </a:lnTo>
                    <a:lnTo>
                      <a:pt x="92" y="78"/>
                    </a:lnTo>
                    <a:lnTo>
                      <a:pt x="86" y="84"/>
                    </a:lnTo>
                    <a:lnTo>
                      <a:pt x="78" y="88"/>
                    </a:lnTo>
                    <a:lnTo>
                      <a:pt x="78" y="88"/>
                    </a:lnTo>
                    <a:lnTo>
                      <a:pt x="74" y="88"/>
                    </a:lnTo>
                    <a:lnTo>
                      <a:pt x="68" y="90"/>
                    </a:lnTo>
                    <a:lnTo>
                      <a:pt x="58" y="86"/>
                    </a:lnTo>
                    <a:lnTo>
                      <a:pt x="48" y="80"/>
                    </a:lnTo>
                    <a:lnTo>
                      <a:pt x="38" y="74"/>
                    </a:lnTo>
                    <a:lnTo>
                      <a:pt x="28" y="68"/>
                    </a:lnTo>
                    <a:lnTo>
                      <a:pt x="20" y="64"/>
                    </a:lnTo>
                    <a:lnTo>
                      <a:pt x="16" y="64"/>
                    </a:lnTo>
                    <a:lnTo>
                      <a:pt x="10" y="64"/>
                    </a:lnTo>
                    <a:lnTo>
                      <a:pt x="6" y="66"/>
                    </a:lnTo>
                    <a:lnTo>
                      <a:pt x="2" y="72"/>
                    </a:lnTo>
                    <a:lnTo>
                      <a:pt x="2" y="72"/>
                    </a:lnTo>
                    <a:lnTo>
                      <a:pt x="0" y="78"/>
                    </a:lnTo>
                    <a:lnTo>
                      <a:pt x="0" y="86"/>
                    </a:lnTo>
                    <a:lnTo>
                      <a:pt x="6" y="94"/>
                    </a:lnTo>
                    <a:lnTo>
                      <a:pt x="14" y="102"/>
                    </a:lnTo>
                    <a:lnTo>
                      <a:pt x="26" y="110"/>
                    </a:lnTo>
                    <a:lnTo>
                      <a:pt x="40" y="118"/>
                    </a:lnTo>
                    <a:lnTo>
                      <a:pt x="56" y="124"/>
                    </a:lnTo>
                    <a:lnTo>
                      <a:pt x="74" y="132"/>
                    </a:lnTo>
                    <a:lnTo>
                      <a:pt x="74" y="132"/>
                    </a:lnTo>
                    <a:lnTo>
                      <a:pt x="90" y="138"/>
                    </a:lnTo>
                    <a:lnTo>
                      <a:pt x="104" y="148"/>
                    </a:lnTo>
                    <a:lnTo>
                      <a:pt x="116" y="158"/>
                    </a:lnTo>
                    <a:lnTo>
                      <a:pt x="124" y="168"/>
                    </a:lnTo>
                    <a:lnTo>
                      <a:pt x="142" y="188"/>
                    </a:lnTo>
                    <a:lnTo>
                      <a:pt x="150" y="194"/>
                    </a:lnTo>
                    <a:lnTo>
                      <a:pt x="162" y="198"/>
                    </a:lnTo>
                    <a:lnTo>
                      <a:pt x="162" y="198"/>
                    </a:lnTo>
                    <a:lnTo>
                      <a:pt x="170" y="198"/>
                    </a:lnTo>
                    <a:lnTo>
                      <a:pt x="176" y="194"/>
                    </a:lnTo>
                    <a:lnTo>
                      <a:pt x="178" y="190"/>
                    </a:lnTo>
                    <a:lnTo>
                      <a:pt x="180" y="184"/>
                    </a:lnTo>
                    <a:lnTo>
                      <a:pt x="182" y="178"/>
                    </a:lnTo>
                    <a:lnTo>
                      <a:pt x="182" y="174"/>
                    </a:lnTo>
                    <a:lnTo>
                      <a:pt x="186" y="170"/>
                    </a:lnTo>
                    <a:lnTo>
                      <a:pt x="192" y="170"/>
                    </a:lnTo>
                    <a:lnTo>
                      <a:pt x="192" y="170"/>
                    </a:lnTo>
                    <a:lnTo>
                      <a:pt x="200" y="172"/>
                    </a:lnTo>
                    <a:lnTo>
                      <a:pt x="210" y="172"/>
                    </a:lnTo>
                    <a:lnTo>
                      <a:pt x="220" y="170"/>
                    </a:lnTo>
                    <a:lnTo>
                      <a:pt x="230" y="166"/>
                    </a:lnTo>
                    <a:lnTo>
                      <a:pt x="238" y="162"/>
                    </a:lnTo>
                    <a:lnTo>
                      <a:pt x="246" y="156"/>
                    </a:lnTo>
                    <a:lnTo>
                      <a:pt x="250" y="148"/>
                    </a:lnTo>
                    <a:lnTo>
                      <a:pt x="252" y="138"/>
                    </a:lnTo>
                    <a:lnTo>
                      <a:pt x="252" y="138"/>
                    </a:lnTo>
                    <a:lnTo>
                      <a:pt x="252" y="130"/>
                    </a:lnTo>
                    <a:lnTo>
                      <a:pt x="252" y="124"/>
                    </a:lnTo>
                    <a:lnTo>
                      <a:pt x="256" y="118"/>
                    </a:lnTo>
                    <a:lnTo>
                      <a:pt x="258" y="114"/>
                    </a:lnTo>
                    <a:lnTo>
                      <a:pt x="260" y="112"/>
                    </a:lnTo>
                    <a:lnTo>
                      <a:pt x="258" y="106"/>
                    </a:lnTo>
                    <a:lnTo>
                      <a:pt x="256" y="98"/>
                    </a:lnTo>
                    <a:lnTo>
                      <a:pt x="256" y="98"/>
                    </a:lnTo>
                    <a:close/>
                  </a:path>
                </a:pathLst>
              </a:custGeom>
              <a:grpFill/>
              <a:ln w="6350">
                <a:noFill/>
                <a:round/>
                <a:headEnd/>
                <a:tailEnd/>
              </a:ln>
            </p:spPr>
            <p:txBody>
              <a:bodyPr/>
              <a:lstStyle/>
              <a:p>
                <a:endParaRPr lang="en-US" b="1" dirty="0"/>
              </a:p>
            </p:txBody>
          </p:sp>
          <p:sp>
            <p:nvSpPr>
              <p:cNvPr id="58" name="Freeform 6116">
                <a:extLst>
                  <a:ext uri="{FF2B5EF4-FFF2-40B4-BE49-F238E27FC236}">
                    <a16:creationId xmlns:a16="http://schemas.microsoft.com/office/drawing/2014/main" id="{5CE19E1D-08CF-4993-8891-8BA868E68E19}"/>
                  </a:ext>
                </a:extLst>
              </p:cNvPr>
              <p:cNvSpPr>
                <a:spLocks/>
              </p:cNvSpPr>
              <p:nvPr/>
            </p:nvSpPr>
            <p:spPr bwMode="auto">
              <a:xfrm>
                <a:off x="1750060" y="1098233"/>
                <a:ext cx="34290" cy="8890"/>
              </a:xfrm>
              <a:custGeom>
                <a:avLst/>
                <a:gdLst/>
                <a:ahLst/>
                <a:cxnLst>
                  <a:cxn ang="0">
                    <a:pos x="2" y="14"/>
                  </a:cxn>
                  <a:cxn ang="0">
                    <a:pos x="2" y="14"/>
                  </a:cxn>
                  <a:cxn ang="0">
                    <a:pos x="8" y="14"/>
                  </a:cxn>
                  <a:cxn ang="0">
                    <a:pos x="16" y="14"/>
                  </a:cxn>
                  <a:cxn ang="0">
                    <a:pos x="36" y="10"/>
                  </a:cxn>
                  <a:cxn ang="0">
                    <a:pos x="50" y="4"/>
                  </a:cxn>
                  <a:cxn ang="0">
                    <a:pos x="54" y="2"/>
                  </a:cxn>
                  <a:cxn ang="0">
                    <a:pos x="54" y="2"/>
                  </a:cxn>
                  <a:cxn ang="0">
                    <a:pos x="54" y="0"/>
                  </a:cxn>
                  <a:cxn ang="0">
                    <a:pos x="54" y="0"/>
                  </a:cxn>
                  <a:cxn ang="0">
                    <a:pos x="48" y="0"/>
                  </a:cxn>
                  <a:cxn ang="0">
                    <a:pos x="38" y="0"/>
                  </a:cxn>
                  <a:cxn ang="0">
                    <a:pos x="18" y="4"/>
                  </a:cxn>
                  <a:cxn ang="0">
                    <a:pos x="2" y="10"/>
                  </a:cxn>
                  <a:cxn ang="0">
                    <a:pos x="0" y="12"/>
                  </a:cxn>
                  <a:cxn ang="0">
                    <a:pos x="2" y="14"/>
                  </a:cxn>
                  <a:cxn ang="0">
                    <a:pos x="2" y="14"/>
                  </a:cxn>
                </a:cxnLst>
                <a:rect l="0" t="0" r="r" b="b"/>
                <a:pathLst>
                  <a:path w="54" h="14">
                    <a:moveTo>
                      <a:pt x="2" y="14"/>
                    </a:moveTo>
                    <a:lnTo>
                      <a:pt x="2" y="14"/>
                    </a:lnTo>
                    <a:lnTo>
                      <a:pt x="8" y="14"/>
                    </a:lnTo>
                    <a:lnTo>
                      <a:pt x="16" y="14"/>
                    </a:lnTo>
                    <a:lnTo>
                      <a:pt x="36" y="10"/>
                    </a:lnTo>
                    <a:lnTo>
                      <a:pt x="50" y="4"/>
                    </a:lnTo>
                    <a:lnTo>
                      <a:pt x="54" y="2"/>
                    </a:lnTo>
                    <a:lnTo>
                      <a:pt x="54" y="2"/>
                    </a:lnTo>
                    <a:lnTo>
                      <a:pt x="54" y="0"/>
                    </a:lnTo>
                    <a:lnTo>
                      <a:pt x="54" y="0"/>
                    </a:lnTo>
                    <a:lnTo>
                      <a:pt x="48" y="0"/>
                    </a:lnTo>
                    <a:lnTo>
                      <a:pt x="38" y="0"/>
                    </a:lnTo>
                    <a:lnTo>
                      <a:pt x="18" y="4"/>
                    </a:lnTo>
                    <a:lnTo>
                      <a:pt x="2" y="10"/>
                    </a:lnTo>
                    <a:lnTo>
                      <a:pt x="0" y="12"/>
                    </a:lnTo>
                    <a:lnTo>
                      <a:pt x="2" y="14"/>
                    </a:lnTo>
                    <a:lnTo>
                      <a:pt x="2" y="14"/>
                    </a:lnTo>
                    <a:close/>
                  </a:path>
                </a:pathLst>
              </a:custGeom>
              <a:grpFill/>
              <a:ln w="6350">
                <a:noFill/>
                <a:round/>
                <a:headEnd/>
                <a:tailEnd/>
              </a:ln>
            </p:spPr>
            <p:txBody>
              <a:bodyPr/>
              <a:lstStyle/>
              <a:p>
                <a:endParaRPr lang="en-US" b="1" dirty="0"/>
              </a:p>
            </p:txBody>
          </p:sp>
          <p:sp>
            <p:nvSpPr>
              <p:cNvPr id="59" name="Freeform 6117">
                <a:extLst>
                  <a:ext uri="{FF2B5EF4-FFF2-40B4-BE49-F238E27FC236}">
                    <a16:creationId xmlns:a16="http://schemas.microsoft.com/office/drawing/2014/main" id="{FE861EAC-4CC9-4B47-BA30-1291C925570A}"/>
                  </a:ext>
                </a:extLst>
              </p:cNvPr>
              <p:cNvSpPr>
                <a:spLocks/>
              </p:cNvSpPr>
              <p:nvPr/>
            </p:nvSpPr>
            <p:spPr bwMode="auto">
              <a:xfrm>
                <a:off x="1854200" y="1394143"/>
                <a:ext cx="114300" cy="66040"/>
              </a:xfrm>
              <a:custGeom>
                <a:avLst/>
                <a:gdLst/>
                <a:ahLst/>
                <a:cxnLst>
                  <a:cxn ang="0">
                    <a:pos x="42" y="32"/>
                  </a:cxn>
                  <a:cxn ang="0">
                    <a:pos x="42" y="32"/>
                  </a:cxn>
                  <a:cxn ang="0">
                    <a:pos x="32" y="42"/>
                  </a:cxn>
                  <a:cxn ang="0">
                    <a:pos x="24" y="50"/>
                  </a:cxn>
                  <a:cxn ang="0">
                    <a:pos x="14" y="52"/>
                  </a:cxn>
                  <a:cxn ang="0">
                    <a:pos x="8" y="54"/>
                  </a:cxn>
                  <a:cxn ang="0">
                    <a:pos x="2" y="56"/>
                  </a:cxn>
                  <a:cxn ang="0">
                    <a:pos x="0" y="58"/>
                  </a:cxn>
                  <a:cxn ang="0">
                    <a:pos x="2" y="62"/>
                  </a:cxn>
                  <a:cxn ang="0">
                    <a:pos x="10" y="68"/>
                  </a:cxn>
                  <a:cxn ang="0">
                    <a:pos x="10" y="68"/>
                  </a:cxn>
                  <a:cxn ang="0">
                    <a:pos x="20" y="74"/>
                  </a:cxn>
                  <a:cxn ang="0">
                    <a:pos x="34" y="78"/>
                  </a:cxn>
                  <a:cxn ang="0">
                    <a:pos x="72" y="86"/>
                  </a:cxn>
                  <a:cxn ang="0">
                    <a:pos x="72" y="86"/>
                  </a:cxn>
                  <a:cxn ang="0">
                    <a:pos x="84" y="88"/>
                  </a:cxn>
                  <a:cxn ang="0">
                    <a:pos x="94" y="92"/>
                  </a:cxn>
                  <a:cxn ang="0">
                    <a:pos x="112" y="100"/>
                  </a:cxn>
                  <a:cxn ang="0">
                    <a:pos x="120" y="102"/>
                  </a:cxn>
                  <a:cxn ang="0">
                    <a:pos x="128" y="104"/>
                  </a:cxn>
                  <a:cxn ang="0">
                    <a:pos x="136" y="102"/>
                  </a:cxn>
                  <a:cxn ang="0">
                    <a:pos x="142" y="96"/>
                  </a:cxn>
                  <a:cxn ang="0">
                    <a:pos x="142" y="96"/>
                  </a:cxn>
                  <a:cxn ang="0">
                    <a:pos x="150" y="90"/>
                  </a:cxn>
                  <a:cxn ang="0">
                    <a:pos x="156" y="88"/>
                  </a:cxn>
                  <a:cxn ang="0">
                    <a:pos x="164" y="86"/>
                  </a:cxn>
                  <a:cxn ang="0">
                    <a:pos x="170" y="86"/>
                  </a:cxn>
                  <a:cxn ang="0">
                    <a:pos x="174" y="84"/>
                  </a:cxn>
                  <a:cxn ang="0">
                    <a:pos x="178" y="78"/>
                  </a:cxn>
                  <a:cxn ang="0">
                    <a:pos x="178" y="78"/>
                  </a:cxn>
                  <a:cxn ang="0">
                    <a:pos x="180" y="74"/>
                  </a:cxn>
                  <a:cxn ang="0">
                    <a:pos x="180" y="72"/>
                  </a:cxn>
                  <a:cxn ang="0">
                    <a:pos x="174" y="72"/>
                  </a:cxn>
                  <a:cxn ang="0">
                    <a:pos x="170" y="72"/>
                  </a:cxn>
                  <a:cxn ang="0">
                    <a:pos x="164" y="70"/>
                  </a:cxn>
                  <a:cxn ang="0">
                    <a:pos x="158" y="66"/>
                  </a:cxn>
                  <a:cxn ang="0">
                    <a:pos x="152" y="58"/>
                  </a:cxn>
                  <a:cxn ang="0">
                    <a:pos x="152" y="58"/>
                  </a:cxn>
                  <a:cxn ang="0">
                    <a:pos x="148" y="50"/>
                  </a:cxn>
                  <a:cxn ang="0">
                    <a:pos x="144" y="44"/>
                  </a:cxn>
                  <a:cxn ang="0">
                    <a:pos x="140" y="42"/>
                  </a:cxn>
                  <a:cxn ang="0">
                    <a:pos x="136" y="42"/>
                  </a:cxn>
                  <a:cxn ang="0">
                    <a:pos x="124" y="36"/>
                  </a:cxn>
                  <a:cxn ang="0">
                    <a:pos x="116" y="30"/>
                  </a:cxn>
                  <a:cxn ang="0">
                    <a:pos x="106" y="20"/>
                  </a:cxn>
                  <a:cxn ang="0">
                    <a:pos x="106" y="20"/>
                  </a:cxn>
                  <a:cxn ang="0">
                    <a:pos x="94" y="10"/>
                  </a:cxn>
                  <a:cxn ang="0">
                    <a:pos x="86" y="2"/>
                  </a:cxn>
                  <a:cxn ang="0">
                    <a:pos x="78" y="0"/>
                  </a:cxn>
                  <a:cxn ang="0">
                    <a:pos x="70" y="0"/>
                  </a:cxn>
                  <a:cxn ang="0">
                    <a:pos x="64" y="4"/>
                  </a:cxn>
                  <a:cxn ang="0">
                    <a:pos x="56" y="10"/>
                  </a:cxn>
                  <a:cxn ang="0">
                    <a:pos x="42" y="32"/>
                  </a:cxn>
                  <a:cxn ang="0">
                    <a:pos x="42" y="32"/>
                  </a:cxn>
                </a:cxnLst>
                <a:rect l="0" t="0" r="r" b="b"/>
                <a:pathLst>
                  <a:path w="180" h="104">
                    <a:moveTo>
                      <a:pt x="42" y="32"/>
                    </a:moveTo>
                    <a:lnTo>
                      <a:pt x="42" y="32"/>
                    </a:lnTo>
                    <a:lnTo>
                      <a:pt x="32" y="42"/>
                    </a:lnTo>
                    <a:lnTo>
                      <a:pt x="24" y="50"/>
                    </a:lnTo>
                    <a:lnTo>
                      <a:pt x="14" y="52"/>
                    </a:lnTo>
                    <a:lnTo>
                      <a:pt x="8" y="54"/>
                    </a:lnTo>
                    <a:lnTo>
                      <a:pt x="2" y="56"/>
                    </a:lnTo>
                    <a:lnTo>
                      <a:pt x="0" y="58"/>
                    </a:lnTo>
                    <a:lnTo>
                      <a:pt x="2" y="62"/>
                    </a:lnTo>
                    <a:lnTo>
                      <a:pt x="10" y="68"/>
                    </a:lnTo>
                    <a:lnTo>
                      <a:pt x="10" y="68"/>
                    </a:lnTo>
                    <a:lnTo>
                      <a:pt x="20" y="74"/>
                    </a:lnTo>
                    <a:lnTo>
                      <a:pt x="34" y="78"/>
                    </a:lnTo>
                    <a:lnTo>
                      <a:pt x="72" y="86"/>
                    </a:lnTo>
                    <a:lnTo>
                      <a:pt x="72" y="86"/>
                    </a:lnTo>
                    <a:lnTo>
                      <a:pt x="84" y="88"/>
                    </a:lnTo>
                    <a:lnTo>
                      <a:pt x="94" y="92"/>
                    </a:lnTo>
                    <a:lnTo>
                      <a:pt x="112" y="100"/>
                    </a:lnTo>
                    <a:lnTo>
                      <a:pt x="120" y="102"/>
                    </a:lnTo>
                    <a:lnTo>
                      <a:pt x="128" y="104"/>
                    </a:lnTo>
                    <a:lnTo>
                      <a:pt x="136" y="102"/>
                    </a:lnTo>
                    <a:lnTo>
                      <a:pt x="142" y="96"/>
                    </a:lnTo>
                    <a:lnTo>
                      <a:pt x="142" y="96"/>
                    </a:lnTo>
                    <a:lnTo>
                      <a:pt x="150" y="90"/>
                    </a:lnTo>
                    <a:lnTo>
                      <a:pt x="156" y="88"/>
                    </a:lnTo>
                    <a:lnTo>
                      <a:pt x="164" y="86"/>
                    </a:lnTo>
                    <a:lnTo>
                      <a:pt x="170" y="86"/>
                    </a:lnTo>
                    <a:lnTo>
                      <a:pt x="174" y="84"/>
                    </a:lnTo>
                    <a:lnTo>
                      <a:pt x="178" y="78"/>
                    </a:lnTo>
                    <a:lnTo>
                      <a:pt x="178" y="78"/>
                    </a:lnTo>
                    <a:lnTo>
                      <a:pt x="180" y="74"/>
                    </a:lnTo>
                    <a:lnTo>
                      <a:pt x="180" y="72"/>
                    </a:lnTo>
                    <a:lnTo>
                      <a:pt x="174" y="72"/>
                    </a:lnTo>
                    <a:lnTo>
                      <a:pt x="170" y="72"/>
                    </a:lnTo>
                    <a:lnTo>
                      <a:pt x="164" y="70"/>
                    </a:lnTo>
                    <a:lnTo>
                      <a:pt x="158" y="66"/>
                    </a:lnTo>
                    <a:lnTo>
                      <a:pt x="152" y="58"/>
                    </a:lnTo>
                    <a:lnTo>
                      <a:pt x="152" y="58"/>
                    </a:lnTo>
                    <a:lnTo>
                      <a:pt x="148" y="50"/>
                    </a:lnTo>
                    <a:lnTo>
                      <a:pt x="144" y="44"/>
                    </a:lnTo>
                    <a:lnTo>
                      <a:pt x="140" y="42"/>
                    </a:lnTo>
                    <a:lnTo>
                      <a:pt x="136" y="42"/>
                    </a:lnTo>
                    <a:lnTo>
                      <a:pt x="124" y="36"/>
                    </a:lnTo>
                    <a:lnTo>
                      <a:pt x="116" y="30"/>
                    </a:lnTo>
                    <a:lnTo>
                      <a:pt x="106" y="20"/>
                    </a:lnTo>
                    <a:lnTo>
                      <a:pt x="106" y="20"/>
                    </a:lnTo>
                    <a:lnTo>
                      <a:pt x="94" y="10"/>
                    </a:lnTo>
                    <a:lnTo>
                      <a:pt x="86" y="2"/>
                    </a:lnTo>
                    <a:lnTo>
                      <a:pt x="78" y="0"/>
                    </a:lnTo>
                    <a:lnTo>
                      <a:pt x="70" y="0"/>
                    </a:lnTo>
                    <a:lnTo>
                      <a:pt x="64" y="4"/>
                    </a:lnTo>
                    <a:lnTo>
                      <a:pt x="56" y="10"/>
                    </a:lnTo>
                    <a:lnTo>
                      <a:pt x="42" y="32"/>
                    </a:lnTo>
                    <a:lnTo>
                      <a:pt x="42" y="32"/>
                    </a:lnTo>
                    <a:close/>
                  </a:path>
                </a:pathLst>
              </a:custGeom>
              <a:grpFill/>
              <a:ln w="6350">
                <a:noFill/>
                <a:round/>
                <a:headEnd/>
                <a:tailEnd/>
              </a:ln>
            </p:spPr>
            <p:txBody>
              <a:bodyPr/>
              <a:lstStyle/>
              <a:p>
                <a:endParaRPr lang="en-US" b="1" dirty="0"/>
              </a:p>
            </p:txBody>
          </p:sp>
          <p:sp>
            <p:nvSpPr>
              <p:cNvPr id="60" name="Freeform 6118">
                <a:extLst>
                  <a:ext uri="{FF2B5EF4-FFF2-40B4-BE49-F238E27FC236}">
                    <a16:creationId xmlns:a16="http://schemas.microsoft.com/office/drawing/2014/main" id="{09494660-8EC4-4C1F-8294-A7CF8A27DF7D}"/>
                  </a:ext>
                </a:extLst>
              </p:cNvPr>
              <p:cNvSpPr>
                <a:spLocks/>
              </p:cNvSpPr>
              <p:nvPr/>
            </p:nvSpPr>
            <p:spPr bwMode="auto">
              <a:xfrm>
                <a:off x="2529839" y="699453"/>
                <a:ext cx="1550670" cy="1127760"/>
              </a:xfrm>
              <a:custGeom>
                <a:avLst/>
                <a:gdLst/>
                <a:ahLst/>
                <a:cxnLst>
                  <a:cxn ang="0">
                    <a:pos x="220" y="296"/>
                  </a:cxn>
                  <a:cxn ang="0">
                    <a:pos x="150" y="400"/>
                  </a:cxn>
                  <a:cxn ang="0">
                    <a:pos x="96" y="502"/>
                  </a:cxn>
                  <a:cxn ang="0">
                    <a:pos x="62" y="558"/>
                  </a:cxn>
                  <a:cxn ang="0">
                    <a:pos x="228" y="618"/>
                  </a:cxn>
                  <a:cxn ang="0">
                    <a:pos x="350" y="620"/>
                  </a:cxn>
                  <a:cxn ang="0">
                    <a:pos x="584" y="666"/>
                  </a:cxn>
                  <a:cxn ang="0">
                    <a:pos x="674" y="786"/>
                  </a:cxn>
                  <a:cxn ang="0">
                    <a:pos x="706" y="902"/>
                  </a:cxn>
                  <a:cxn ang="0">
                    <a:pos x="744" y="990"/>
                  </a:cxn>
                  <a:cxn ang="0">
                    <a:pos x="836" y="1010"/>
                  </a:cxn>
                  <a:cxn ang="0">
                    <a:pos x="750" y="1050"/>
                  </a:cxn>
                  <a:cxn ang="0">
                    <a:pos x="890" y="1110"/>
                  </a:cxn>
                  <a:cxn ang="0">
                    <a:pos x="788" y="1212"/>
                  </a:cxn>
                  <a:cxn ang="0">
                    <a:pos x="782" y="1328"/>
                  </a:cxn>
                  <a:cxn ang="0">
                    <a:pos x="834" y="1452"/>
                  </a:cxn>
                  <a:cxn ang="0">
                    <a:pos x="922" y="1474"/>
                  </a:cxn>
                  <a:cxn ang="0">
                    <a:pos x="860" y="1502"/>
                  </a:cxn>
                  <a:cxn ang="0">
                    <a:pos x="908" y="1598"/>
                  </a:cxn>
                  <a:cxn ang="0">
                    <a:pos x="966" y="1678"/>
                  </a:cxn>
                  <a:cxn ang="0">
                    <a:pos x="1032" y="1712"/>
                  </a:cxn>
                  <a:cxn ang="0">
                    <a:pos x="1090" y="1738"/>
                  </a:cxn>
                  <a:cxn ang="0">
                    <a:pos x="1196" y="1768"/>
                  </a:cxn>
                  <a:cxn ang="0">
                    <a:pos x="1232" y="1622"/>
                  </a:cxn>
                  <a:cxn ang="0">
                    <a:pos x="1262" y="1566"/>
                  </a:cxn>
                  <a:cxn ang="0">
                    <a:pos x="1262" y="1486"/>
                  </a:cxn>
                  <a:cxn ang="0">
                    <a:pos x="1332" y="1420"/>
                  </a:cxn>
                  <a:cxn ang="0">
                    <a:pos x="1402" y="1376"/>
                  </a:cxn>
                  <a:cxn ang="0">
                    <a:pos x="1412" y="1372"/>
                  </a:cxn>
                  <a:cxn ang="0">
                    <a:pos x="1468" y="1372"/>
                  </a:cxn>
                  <a:cxn ang="0">
                    <a:pos x="1628" y="1238"/>
                  </a:cxn>
                  <a:cxn ang="0">
                    <a:pos x="1748" y="1208"/>
                  </a:cxn>
                  <a:cxn ang="0">
                    <a:pos x="2012" y="1102"/>
                  </a:cxn>
                  <a:cxn ang="0">
                    <a:pos x="1846" y="1076"/>
                  </a:cxn>
                  <a:cxn ang="0">
                    <a:pos x="1800" y="1058"/>
                  </a:cxn>
                  <a:cxn ang="0">
                    <a:pos x="1842" y="970"/>
                  </a:cxn>
                  <a:cxn ang="0">
                    <a:pos x="2060" y="1056"/>
                  </a:cxn>
                  <a:cxn ang="0">
                    <a:pos x="2054" y="956"/>
                  </a:cxn>
                  <a:cxn ang="0">
                    <a:pos x="1916" y="858"/>
                  </a:cxn>
                  <a:cxn ang="0">
                    <a:pos x="2100" y="830"/>
                  </a:cxn>
                  <a:cxn ang="0">
                    <a:pos x="2142" y="768"/>
                  </a:cxn>
                  <a:cxn ang="0">
                    <a:pos x="2154" y="698"/>
                  </a:cxn>
                  <a:cxn ang="0">
                    <a:pos x="2066" y="608"/>
                  </a:cxn>
                  <a:cxn ang="0">
                    <a:pos x="2144" y="562"/>
                  </a:cxn>
                  <a:cxn ang="0">
                    <a:pos x="2144" y="504"/>
                  </a:cxn>
                  <a:cxn ang="0">
                    <a:pos x="2096" y="408"/>
                  </a:cxn>
                  <a:cxn ang="0">
                    <a:pos x="2228" y="310"/>
                  </a:cxn>
                  <a:cxn ang="0">
                    <a:pos x="2278" y="276"/>
                  </a:cxn>
                  <a:cxn ang="0">
                    <a:pos x="2298" y="244"/>
                  </a:cxn>
                  <a:cxn ang="0">
                    <a:pos x="2322" y="150"/>
                  </a:cxn>
                  <a:cxn ang="0">
                    <a:pos x="2050" y="210"/>
                  </a:cxn>
                  <a:cxn ang="0">
                    <a:pos x="1962" y="152"/>
                  </a:cxn>
                  <a:cxn ang="0">
                    <a:pos x="1616" y="174"/>
                  </a:cxn>
                  <a:cxn ang="0">
                    <a:pos x="2034" y="78"/>
                  </a:cxn>
                  <a:cxn ang="0">
                    <a:pos x="1724" y="52"/>
                  </a:cxn>
                  <a:cxn ang="0">
                    <a:pos x="1618" y="2"/>
                  </a:cxn>
                  <a:cxn ang="0">
                    <a:pos x="1402" y="44"/>
                  </a:cxn>
                  <a:cxn ang="0">
                    <a:pos x="1048" y="56"/>
                  </a:cxn>
                  <a:cxn ang="0">
                    <a:pos x="1110" y="74"/>
                  </a:cxn>
                  <a:cxn ang="0">
                    <a:pos x="1108" y="158"/>
                  </a:cxn>
                  <a:cxn ang="0">
                    <a:pos x="900" y="148"/>
                  </a:cxn>
                  <a:cxn ang="0">
                    <a:pos x="756" y="114"/>
                  </a:cxn>
                </a:cxnLst>
                <a:rect l="0" t="0" r="r" b="b"/>
                <a:pathLst>
                  <a:path w="2442" h="1776">
                    <a:moveTo>
                      <a:pt x="470" y="176"/>
                    </a:moveTo>
                    <a:lnTo>
                      <a:pt x="470" y="176"/>
                    </a:lnTo>
                    <a:lnTo>
                      <a:pt x="476" y="186"/>
                    </a:lnTo>
                    <a:lnTo>
                      <a:pt x="478" y="194"/>
                    </a:lnTo>
                    <a:lnTo>
                      <a:pt x="480" y="202"/>
                    </a:lnTo>
                    <a:lnTo>
                      <a:pt x="478" y="210"/>
                    </a:lnTo>
                    <a:lnTo>
                      <a:pt x="474" y="216"/>
                    </a:lnTo>
                    <a:lnTo>
                      <a:pt x="466" y="218"/>
                    </a:lnTo>
                    <a:lnTo>
                      <a:pt x="458" y="220"/>
                    </a:lnTo>
                    <a:lnTo>
                      <a:pt x="446" y="218"/>
                    </a:lnTo>
                    <a:lnTo>
                      <a:pt x="446" y="218"/>
                    </a:lnTo>
                    <a:lnTo>
                      <a:pt x="426" y="212"/>
                    </a:lnTo>
                    <a:lnTo>
                      <a:pt x="406" y="210"/>
                    </a:lnTo>
                    <a:lnTo>
                      <a:pt x="386" y="210"/>
                    </a:lnTo>
                    <a:lnTo>
                      <a:pt x="368" y="212"/>
                    </a:lnTo>
                    <a:lnTo>
                      <a:pt x="350" y="216"/>
                    </a:lnTo>
                    <a:lnTo>
                      <a:pt x="334" y="222"/>
                    </a:lnTo>
                    <a:lnTo>
                      <a:pt x="318" y="230"/>
                    </a:lnTo>
                    <a:lnTo>
                      <a:pt x="304" y="238"/>
                    </a:lnTo>
                    <a:lnTo>
                      <a:pt x="304" y="238"/>
                    </a:lnTo>
                    <a:lnTo>
                      <a:pt x="272" y="256"/>
                    </a:lnTo>
                    <a:lnTo>
                      <a:pt x="244" y="270"/>
                    </a:lnTo>
                    <a:lnTo>
                      <a:pt x="232" y="276"/>
                    </a:lnTo>
                    <a:lnTo>
                      <a:pt x="222" y="284"/>
                    </a:lnTo>
                    <a:lnTo>
                      <a:pt x="218" y="290"/>
                    </a:lnTo>
                    <a:lnTo>
                      <a:pt x="218" y="292"/>
                    </a:lnTo>
                    <a:lnTo>
                      <a:pt x="220" y="296"/>
                    </a:lnTo>
                    <a:lnTo>
                      <a:pt x="220" y="296"/>
                    </a:lnTo>
                    <a:lnTo>
                      <a:pt x="226" y="300"/>
                    </a:lnTo>
                    <a:lnTo>
                      <a:pt x="234" y="304"/>
                    </a:lnTo>
                    <a:lnTo>
                      <a:pt x="244" y="308"/>
                    </a:lnTo>
                    <a:lnTo>
                      <a:pt x="256" y="308"/>
                    </a:lnTo>
                    <a:lnTo>
                      <a:pt x="280" y="308"/>
                    </a:lnTo>
                    <a:lnTo>
                      <a:pt x="302" y="306"/>
                    </a:lnTo>
                    <a:lnTo>
                      <a:pt x="302" y="306"/>
                    </a:lnTo>
                    <a:lnTo>
                      <a:pt x="310" y="306"/>
                    </a:lnTo>
                    <a:lnTo>
                      <a:pt x="316" y="310"/>
                    </a:lnTo>
                    <a:lnTo>
                      <a:pt x="318" y="318"/>
                    </a:lnTo>
                    <a:lnTo>
                      <a:pt x="320" y="326"/>
                    </a:lnTo>
                    <a:lnTo>
                      <a:pt x="318" y="338"/>
                    </a:lnTo>
                    <a:lnTo>
                      <a:pt x="314" y="348"/>
                    </a:lnTo>
                    <a:lnTo>
                      <a:pt x="308" y="360"/>
                    </a:lnTo>
                    <a:lnTo>
                      <a:pt x="300" y="370"/>
                    </a:lnTo>
                    <a:lnTo>
                      <a:pt x="300" y="370"/>
                    </a:lnTo>
                    <a:lnTo>
                      <a:pt x="290" y="380"/>
                    </a:lnTo>
                    <a:lnTo>
                      <a:pt x="280" y="384"/>
                    </a:lnTo>
                    <a:lnTo>
                      <a:pt x="268" y="386"/>
                    </a:lnTo>
                    <a:lnTo>
                      <a:pt x="254" y="386"/>
                    </a:lnTo>
                    <a:lnTo>
                      <a:pt x="224" y="382"/>
                    </a:lnTo>
                    <a:lnTo>
                      <a:pt x="206" y="382"/>
                    </a:lnTo>
                    <a:lnTo>
                      <a:pt x="188" y="384"/>
                    </a:lnTo>
                    <a:lnTo>
                      <a:pt x="188" y="384"/>
                    </a:lnTo>
                    <a:lnTo>
                      <a:pt x="172" y="388"/>
                    </a:lnTo>
                    <a:lnTo>
                      <a:pt x="162" y="392"/>
                    </a:lnTo>
                    <a:lnTo>
                      <a:pt x="154" y="396"/>
                    </a:lnTo>
                    <a:lnTo>
                      <a:pt x="150" y="400"/>
                    </a:lnTo>
                    <a:lnTo>
                      <a:pt x="142" y="404"/>
                    </a:lnTo>
                    <a:lnTo>
                      <a:pt x="130" y="408"/>
                    </a:lnTo>
                    <a:lnTo>
                      <a:pt x="112" y="412"/>
                    </a:lnTo>
                    <a:lnTo>
                      <a:pt x="84" y="418"/>
                    </a:lnTo>
                    <a:lnTo>
                      <a:pt x="84" y="418"/>
                    </a:lnTo>
                    <a:lnTo>
                      <a:pt x="54" y="422"/>
                    </a:lnTo>
                    <a:lnTo>
                      <a:pt x="32" y="428"/>
                    </a:lnTo>
                    <a:lnTo>
                      <a:pt x="16" y="434"/>
                    </a:lnTo>
                    <a:lnTo>
                      <a:pt x="4" y="440"/>
                    </a:lnTo>
                    <a:lnTo>
                      <a:pt x="0" y="448"/>
                    </a:lnTo>
                    <a:lnTo>
                      <a:pt x="0" y="456"/>
                    </a:lnTo>
                    <a:lnTo>
                      <a:pt x="4" y="464"/>
                    </a:lnTo>
                    <a:lnTo>
                      <a:pt x="12" y="472"/>
                    </a:lnTo>
                    <a:lnTo>
                      <a:pt x="12" y="472"/>
                    </a:lnTo>
                    <a:lnTo>
                      <a:pt x="20" y="478"/>
                    </a:lnTo>
                    <a:lnTo>
                      <a:pt x="28" y="482"/>
                    </a:lnTo>
                    <a:lnTo>
                      <a:pt x="38" y="484"/>
                    </a:lnTo>
                    <a:lnTo>
                      <a:pt x="48" y="484"/>
                    </a:lnTo>
                    <a:lnTo>
                      <a:pt x="52" y="486"/>
                    </a:lnTo>
                    <a:lnTo>
                      <a:pt x="56" y="490"/>
                    </a:lnTo>
                    <a:lnTo>
                      <a:pt x="56" y="490"/>
                    </a:lnTo>
                    <a:lnTo>
                      <a:pt x="62" y="494"/>
                    </a:lnTo>
                    <a:lnTo>
                      <a:pt x="68" y="496"/>
                    </a:lnTo>
                    <a:lnTo>
                      <a:pt x="78" y="496"/>
                    </a:lnTo>
                    <a:lnTo>
                      <a:pt x="88" y="496"/>
                    </a:lnTo>
                    <a:lnTo>
                      <a:pt x="92" y="498"/>
                    </a:lnTo>
                    <a:lnTo>
                      <a:pt x="96" y="502"/>
                    </a:lnTo>
                    <a:lnTo>
                      <a:pt x="96" y="502"/>
                    </a:lnTo>
                    <a:lnTo>
                      <a:pt x="102" y="506"/>
                    </a:lnTo>
                    <a:lnTo>
                      <a:pt x="108" y="510"/>
                    </a:lnTo>
                    <a:lnTo>
                      <a:pt x="116" y="514"/>
                    </a:lnTo>
                    <a:lnTo>
                      <a:pt x="124" y="514"/>
                    </a:lnTo>
                    <a:lnTo>
                      <a:pt x="144" y="516"/>
                    </a:lnTo>
                    <a:lnTo>
                      <a:pt x="174" y="516"/>
                    </a:lnTo>
                    <a:lnTo>
                      <a:pt x="174" y="516"/>
                    </a:lnTo>
                    <a:lnTo>
                      <a:pt x="192" y="516"/>
                    </a:lnTo>
                    <a:lnTo>
                      <a:pt x="208" y="514"/>
                    </a:lnTo>
                    <a:lnTo>
                      <a:pt x="238" y="508"/>
                    </a:lnTo>
                    <a:lnTo>
                      <a:pt x="250" y="506"/>
                    </a:lnTo>
                    <a:lnTo>
                      <a:pt x="260" y="506"/>
                    </a:lnTo>
                    <a:lnTo>
                      <a:pt x="268" y="506"/>
                    </a:lnTo>
                    <a:lnTo>
                      <a:pt x="272" y="512"/>
                    </a:lnTo>
                    <a:lnTo>
                      <a:pt x="272" y="512"/>
                    </a:lnTo>
                    <a:lnTo>
                      <a:pt x="272" y="516"/>
                    </a:lnTo>
                    <a:lnTo>
                      <a:pt x="268" y="520"/>
                    </a:lnTo>
                    <a:lnTo>
                      <a:pt x="260" y="524"/>
                    </a:lnTo>
                    <a:lnTo>
                      <a:pt x="248" y="524"/>
                    </a:lnTo>
                    <a:lnTo>
                      <a:pt x="174" y="528"/>
                    </a:lnTo>
                    <a:lnTo>
                      <a:pt x="174" y="528"/>
                    </a:lnTo>
                    <a:lnTo>
                      <a:pt x="128" y="534"/>
                    </a:lnTo>
                    <a:lnTo>
                      <a:pt x="106" y="538"/>
                    </a:lnTo>
                    <a:lnTo>
                      <a:pt x="86" y="542"/>
                    </a:lnTo>
                    <a:lnTo>
                      <a:pt x="72" y="546"/>
                    </a:lnTo>
                    <a:lnTo>
                      <a:pt x="62" y="552"/>
                    </a:lnTo>
                    <a:lnTo>
                      <a:pt x="60" y="554"/>
                    </a:lnTo>
                    <a:lnTo>
                      <a:pt x="62" y="558"/>
                    </a:lnTo>
                    <a:lnTo>
                      <a:pt x="64" y="562"/>
                    </a:lnTo>
                    <a:lnTo>
                      <a:pt x="68" y="564"/>
                    </a:lnTo>
                    <a:lnTo>
                      <a:pt x="68" y="564"/>
                    </a:lnTo>
                    <a:lnTo>
                      <a:pt x="84" y="570"/>
                    </a:lnTo>
                    <a:lnTo>
                      <a:pt x="102" y="574"/>
                    </a:lnTo>
                    <a:lnTo>
                      <a:pt x="140" y="580"/>
                    </a:lnTo>
                    <a:lnTo>
                      <a:pt x="154" y="584"/>
                    </a:lnTo>
                    <a:lnTo>
                      <a:pt x="162" y="586"/>
                    </a:lnTo>
                    <a:lnTo>
                      <a:pt x="162" y="588"/>
                    </a:lnTo>
                    <a:lnTo>
                      <a:pt x="160" y="590"/>
                    </a:lnTo>
                    <a:lnTo>
                      <a:pt x="148" y="594"/>
                    </a:lnTo>
                    <a:lnTo>
                      <a:pt x="148" y="594"/>
                    </a:lnTo>
                    <a:lnTo>
                      <a:pt x="136" y="598"/>
                    </a:lnTo>
                    <a:lnTo>
                      <a:pt x="132" y="602"/>
                    </a:lnTo>
                    <a:lnTo>
                      <a:pt x="132" y="604"/>
                    </a:lnTo>
                    <a:lnTo>
                      <a:pt x="132" y="606"/>
                    </a:lnTo>
                    <a:lnTo>
                      <a:pt x="136" y="608"/>
                    </a:lnTo>
                    <a:lnTo>
                      <a:pt x="146" y="614"/>
                    </a:lnTo>
                    <a:lnTo>
                      <a:pt x="182" y="624"/>
                    </a:lnTo>
                    <a:lnTo>
                      <a:pt x="224" y="636"/>
                    </a:lnTo>
                    <a:lnTo>
                      <a:pt x="224" y="636"/>
                    </a:lnTo>
                    <a:lnTo>
                      <a:pt x="242" y="642"/>
                    </a:lnTo>
                    <a:lnTo>
                      <a:pt x="248" y="642"/>
                    </a:lnTo>
                    <a:lnTo>
                      <a:pt x="248" y="642"/>
                    </a:lnTo>
                    <a:lnTo>
                      <a:pt x="248" y="640"/>
                    </a:lnTo>
                    <a:lnTo>
                      <a:pt x="242" y="634"/>
                    </a:lnTo>
                    <a:lnTo>
                      <a:pt x="230" y="622"/>
                    </a:lnTo>
                    <a:lnTo>
                      <a:pt x="228" y="618"/>
                    </a:lnTo>
                    <a:lnTo>
                      <a:pt x="228" y="616"/>
                    </a:lnTo>
                    <a:lnTo>
                      <a:pt x="232" y="614"/>
                    </a:lnTo>
                    <a:lnTo>
                      <a:pt x="232" y="614"/>
                    </a:lnTo>
                    <a:lnTo>
                      <a:pt x="238" y="612"/>
                    </a:lnTo>
                    <a:lnTo>
                      <a:pt x="242" y="614"/>
                    </a:lnTo>
                    <a:lnTo>
                      <a:pt x="246" y="620"/>
                    </a:lnTo>
                    <a:lnTo>
                      <a:pt x="250" y="622"/>
                    </a:lnTo>
                    <a:lnTo>
                      <a:pt x="254" y="622"/>
                    </a:lnTo>
                    <a:lnTo>
                      <a:pt x="262" y="622"/>
                    </a:lnTo>
                    <a:lnTo>
                      <a:pt x="272" y="618"/>
                    </a:lnTo>
                    <a:lnTo>
                      <a:pt x="272" y="618"/>
                    </a:lnTo>
                    <a:lnTo>
                      <a:pt x="282" y="614"/>
                    </a:lnTo>
                    <a:lnTo>
                      <a:pt x="286" y="614"/>
                    </a:lnTo>
                    <a:lnTo>
                      <a:pt x="286" y="616"/>
                    </a:lnTo>
                    <a:lnTo>
                      <a:pt x="286" y="618"/>
                    </a:lnTo>
                    <a:lnTo>
                      <a:pt x="284" y="622"/>
                    </a:lnTo>
                    <a:lnTo>
                      <a:pt x="286" y="626"/>
                    </a:lnTo>
                    <a:lnTo>
                      <a:pt x="290" y="630"/>
                    </a:lnTo>
                    <a:lnTo>
                      <a:pt x="300" y="630"/>
                    </a:lnTo>
                    <a:lnTo>
                      <a:pt x="300" y="630"/>
                    </a:lnTo>
                    <a:lnTo>
                      <a:pt x="312" y="630"/>
                    </a:lnTo>
                    <a:lnTo>
                      <a:pt x="320" y="626"/>
                    </a:lnTo>
                    <a:lnTo>
                      <a:pt x="326" y="622"/>
                    </a:lnTo>
                    <a:lnTo>
                      <a:pt x="330" y="618"/>
                    </a:lnTo>
                    <a:lnTo>
                      <a:pt x="334" y="616"/>
                    </a:lnTo>
                    <a:lnTo>
                      <a:pt x="338" y="614"/>
                    </a:lnTo>
                    <a:lnTo>
                      <a:pt x="344" y="614"/>
                    </a:lnTo>
                    <a:lnTo>
                      <a:pt x="350" y="620"/>
                    </a:lnTo>
                    <a:lnTo>
                      <a:pt x="350" y="620"/>
                    </a:lnTo>
                    <a:lnTo>
                      <a:pt x="358" y="624"/>
                    </a:lnTo>
                    <a:lnTo>
                      <a:pt x="364" y="624"/>
                    </a:lnTo>
                    <a:lnTo>
                      <a:pt x="368" y="622"/>
                    </a:lnTo>
                    <a:lnTo>
                      <a:pt x="370" y="618"/>
                    </a:lnTo>
                    <a:lnTo>
                      <a:pt x="374" y="614"/>
                    </a:lnTo>
                    <a:lnTo>
                      <a:pt x="380" y="610"/>
                    </a:lnTo>
                    <a:lnTo>
                      <a:pt x="386" y="610"/>
                    </a:lnTo>
                    <a:lnTo>
                      <a:pt x="396" y="612"/>
                    </a:lnTo>
                    <a:lnTo>
                      <a:pt x="396" y="612"/>
                    </a:lnTo>
                    <a:lnTo>
                      <a:pt x="408" y="616"/>
                    </a:lnTo>
                    <a:lnTo>
                      <a:pt x="420" y="618"/>
                    </a:lnTo>
                    <a:lnTo>
                      <a:pt x="446" y="618"/>
                    </a:lnTo>
                    <a:lnTo>
                      <a:pt x="468" y="620"/>
                    </a:lnTo>
                    <a:lnTo>
                      <a:pt x="476" y="622"/>
                    </a:lnTo>
                    <a:lnTo>
                      <a:pt x="484" y="628"/>
                    </a:lnTo>
                    <a:lnTo>
                      <a:pt x="484" y="628"/>
                    </a:lnTo>
                    <a:lnTo>
                      <a:pt x="488" y="632"/>
                    </a:lnTo>
                    <a:lnTo>
                      <a:pt x="492" y="634"/>
                    </a:lnTo>
                    <a:lnTo>
                      <a:pt x="500" y="634"/>
                    </a:lnTo>
                    <a:lnTo>
                      <a:pt x="506" y="634"/>
                    </a:lnTo>
                    <a:lnTo>
                      <a:pt x="512" y="634"/>
                    </a:lnTo>
                    <a:lnTo>
                      <a:pt x="522" y="638"/>
                    </a:lnTo>
                    <a:lnTo>
                      <a:pt x="534" y="642"/>
                    </a:lnTo>
                    <a:lnTo>
                      <a:pt x="534" y="642"/>
                    </a:lnTo>
                    <a:lnTo>
                      <a:pt x="560" y="654"/>
                    </a:lnTo>
                    <a:lnTo>
                      <a:pt x="578" y="664"/>
                    </a:lnTo>
                    <a:lnTo>
                      <a:pt x="584" y="666"/>
                    </a:lnTo>
                    <a:lnTo>
                      <a:pt x="584" y="670"/>
                    </a:lnTo>
                    <a:lnTo>
                      <a:pt x="584" y="674"/>
                    </a:lnTo>
                    <a:lnTo>
                      <a:pt x="578" y="680"/>
                    </a:lnTo>
                    <a:lnTo>
                      <a:pt x="578" y="680"/>
                    </a:lnTo>
                    <a:lnTo>
                      <a:pt x="576" y="684"/>
                    </a:lnTo>
                    <a:lnTo>
                      <a:pt x="576" y="688"/>
                    </a:lnTo>
                    <a:lnTo>
                      <a:pt x="578" y="692"/>
                    </a:lnTo>
                    <a:lnTo>
                      <a:pt x="582" y="696"/>
                    </a:lnTo>
                    <a:lnTo>
                      <a:pt x="596" y="704"/>
                    </a:lnTo>
                    <a:lnTo>
                      <a:pt x="612" y="714"/>
                    </a:lnTo>
                    <a:lnTo>
                      <a:pt x="642" y="734"/>
                    </a:lnTo>
                    <a:lnTo>
                      <a:pt x="652" y="742"/>
                    </a:lnTo>
                    <a:lnTo>
                      <a:pt x="654" y="746"/>
                    </a:lnTo>
                    <a:lnTo>
                      <a:pt x="654" y="750"/>
                    </a:lnTo>
                    <a:lnTo>
                      <a:pt x="654" y="750"/>
                    </a:lnTo>
                    <a:lnTo>
                      <a:pt x="650" y="756"/>
                    </a:lnTo>
                    <a:lnTo>
                      <a:pt x="644" y="764"/>
                    </a:lnTo>
                    <a:lnTo>
                      <a:pt x="632" y="776"/>
                    </a:lnTo>
                    <a:lnTo>
                      <a:pt x="628" y="780"/>
                    </a:lnTo>
                    <a:lnTo>
                      <a:pt x="628" y="782"/>
                    </a:lnTo>
                    <a:lnTo>
                      <a:pt x="632" y="784"/>
                    </a:lnTo>
                    <a:lnTo>
                      <a:pt x="642" y="780"/>
                    </a:lnTo>
                    <a:lnTo>
                      <a:pt x="642" y="780"/>
                    </a:lnTo>
                    <a:lnTo>
                      <a:pt x="660" y="776"/>
                    </a:lnTo>
                    <a:lnTo>
                      <a:pt x="666" y="776"/>
                    </a:lnTo>
                    <a:lnTo>
                      <a:pt x="668" y="776"/>
                    </a:lnTo>
                    <a:lnTo>
                      <a:pt x="670" y="782"/>
                    </a:lnTo>
                    <a:lnTo>
                      <a:pt x="674" y="786"/>
                    </a:lnTo>
                    <a:lnTo>
                      <a:pt x="678" y="790"/>
                    </a:lnTo>
                    <a:lnTo>
                      <a:pt x="678" y="790"/>
                    </a:lnTo>
                    <a:lnTo>
                      <a:pt x="684" y="794"/>
                    </a:lnTo>
                    <a:lnTo>
                      <a:pt x="686" y="798"/>
                    </a:lnTo>
                    <a:lnTo>
                      <a:pt x="684" y="802"/>
                    </a:lnTo>
                    <a:lnTo>
                      <a:pt x="682" y="806"/>
                    </a:lnTo>
                    <a:lnTo>
                      <a:pt x="680" y="810"/>
                    </a:lnTo>
                    <a:lnTo>
                      <a:pt x="680" y="814"/>
                    </a:lnTo>
                    <a:lnTo>
                      <a:pt x="686" y="818"/>
                    </a:lnTo>
                    <a:lnTo>
                      <a:pt x="696" y="824"/>
                    </a:lnTo>
                    <a:lnTo>
                      <a:pt x="696" y="824"/>
                    </a:lnTo>
                    <a:lnTo>
                      <a:pt x="704" y="828"/>
                    </a:lnTo>
                    <a:lnTo>
                      <a:pt x="708" y="834"/>
                    </a:lnTo>
                    <a:lnTo>
                      <a:pt x="706" y="838"/>
                    </a:lnTo>
                    <a:lnTo>
                      <a:pt x="702" y="844"/>
                    </a:lnTo>
                    <a:lnTo>
                      <a:pt x="700" y="850"/>
                    </a:lnTo>
                    <a:lnTo>
                      <a:pt x="698" y="854"/>
                    </a:lnTo>
                    <a:lnTo>
                      <a:pt x="702" y="858"/>
                    </a:lnTo>
                    <a:lnTo>
                      <a:pt x="710" y="862"/>
                    </a:lnTo>
                    <a:lnTo>
                      <a:pt x="710" y="862"/>
                    </a:lnTo>
                    <a:lnTo>
                      <a:pt x="720" y="864"/>
                    </a:lnTo>
                    <a:lnTo>
                      <a:pt x="726" y="870"/>
                    </a:lnTo>
                    <a:lnTo>
                      <a:pt x="730" y="876"/>
                    </a:lnTo>
                    <a:lnTo>
                      <a:pt x="730" y="882"/>
                    </a:lnTo>
                    <a:lnTo>
                      <a:pt x="728" y="888"/>
                    </a:lnTo>
                    <a:lnTo>
                      <a:pt x="722" y="894"/>
                    </a:lnTo>
                    <a:lnTo>
                      <a:pt x="716" y="898"/>
                    </a:lnTo>
                    <a:lnTo>
                      <a:pt x="706" y="902"/>
                    </a:lnTo>
                    <a:lnTo>
                      <a:pt x="706" y="902"/>
                    </a:lnTo>
                    <a:lnTo>
                      <a:pt x="698" y="904"/>
                    </a:lnTo>
                    <a:lnTo>
                      <a:pt x="694" y="906"/>
                    </a:lnTo>
                    <a:lnTo>
                      <a:pt x="690" y="910"/>
                    </a:lnTo>
                    <a:lnTo>
                      <a:pt x="690" y="916"/>
                    </a:lnTo>
                    <a:lnTo>
                      <a:pt x="690" y="922"/>
                    </a:lnTo>
                    <a:lnTo>
                      <a:pt x="694" y="928"/>
                    </a:lnTo>
                    <a:lnTo>
                      <a:pt x="704" y="942"/>
                    </a:lnTo>
                    <a:lnTo>
                      <a:pt x="704" y="942"/>
                    </a:lnTo>
                    <a:lnTo>
                      <a:pt x="708" y="948"/>
                    </a:lnTo>
                    <a:lnTo>
                      <a:pt x="708" y="952"/>
                    </a:lnTo>
                    <a:lnTo>
                      <a:pt x="704" y="956"/>
                    </a:lnTo>
                    <a:lnTo>
                      <a:pt x="698" y="956"/>
                    </a:lnTo>
                    <a:lnTo>
                      <a:pt x="686" y="960"/>
                    </a:lnTo>
                    <a:lnTo>
                      <a:pt x="682" y="960"/>
                    </a:lnTo>
                    <a:lnTo>
                      <a:pt x="684" y="964"/>
                    </a:lnTo>
                    <a:lnTo>
                      <a:pt x="684" y="964"/>
                    </a:lnTo>
                    <a:lnTo>
                      <a:pt x="690" y="972"/>
                    </a:lnTo>
                    <a:lnTo>
                      <a:pt x="696" y="980"/>
                    </a:lnTo>
                    <a:lnTo>
                      <a:pt x="698" y="984"/>
                    </a:lnTo>
                    <a:lnTo>
                      <a:pt x="702" y="986"/>
                    </a:lnTo>
                    <a:lnTo>
                      <a:pt x="706" y="986"/>
                    </a:lnTo>
                    <a:lnTo>
                      <a:pt x="710" y="984"/>
                    </a:lnTo>
                    <a:lnTo>
                      <a:pt x="710" y="984"/>
                    </a:lnTo>
                    <a:lnTo>
                      <a:pt x="716" y="984"/>
                    </a:lnTo>
                    <a:lnTo>
                      <a:pt x="722" y="984"/>
                    </a:lnTo>
                    <a:lnTo>
                      <a:pt x="738" y="988"/>
                    </a:lnTo>
                    <a:lnTo>
                      <a:pt x="744" y="990"/>
                    </a:lnTo>
                    <a:lnTo>
                      <a:pt x="752" y="988"/>
                    </a:lnTo>
                    <a:lnTo>
                      <a:pt x="758" y="984"/>
                    </a:lnTo>
                    <a:lnTo>
                      <a:pt x="764" y="974"/>
                    </a:lnTo>
                    <a:lnTo>
                      <a:pt x="764" y="974"/>
                    </a:lnTo>
                    <a:lnTo>
                      <a:pt x="768" y="970"/>
                    </a:lnTo>
                    <a:lnTo>
                      <a:pt x="770" y="966"/>
                    </a:lnTo>
                    <a:lnTo>
                      <a:pt x="780" y="960"/>
                    </a:lnTo>
                    <a:lnTo>
                      <a:pt x="790" y="960"/>
                    </a:lnTo>
                    <a:lnTo>
                      <a:pt x="800" y="960"/>
                    </a:lnTo>
                    <a:lnTo>
                      <a:pt x="808" y="962"/>
                    </a:lnTo>
                    <a:lnTo>
                      <a:pt x="816" y="966"/>
                    </a:lnTo>
                    <a:lnTo>
                      <a:pt x="818" y="970"/>
                    </a:lnTo>
                    <a:lnTo>
                      <a:pt x="818" y="972"/>
                    </a:lnTo>
                    <a:lnTo>
                      <a:pt x="818" y="972"/>
                    </a:lnTo>
                    <a:lnTo>
                      <a:pt x="818" y="972"/>
                    </a:lnTo>
                    <a:lnTo>
                      <a:pt x="812" y="978"/>
                    </a:lnTo>
                    <a:lnTo>
                      <a:pt x="810" y="980"/>
                    </a:lnTo>
                    <a:lnTo>
                      <a:pt x="812" y="982"/>
                    </a:lnTo>
                    <a:lnTo>
                      <a:pt x="818" y="982"/>
                    </a:lnTo>
                    <a:lnTo>
                      <a:pt x="822" y="984"/>
                    </a:lnTo>
                    <a:lnTo>
                      <a:pt x="828" y="986"/>
                    </a:lnTo>
                    <a:lnTo>
                      <a:pt x="828" y="990"/>
                    </a:lnTo>
                    <a:lnTo>
                      <a:pt x="826" y="994"/>
                    </a:lnTo>
                    <a:lnTo>
                      <a:pt x="826" y="994"/>
                    </a:lnTo>
                    <a:lnTo>
                      <a:pt x="824" y="998"/>
                    </a:lnTo>
                    <a:lnTo>
                      <a:pt x="824" y="1000"/>
                    </a:lnTo>
                    <a:lnTo>
                      <a:pt x="828" y="1006"/>
                    </a:lnTo>
                    <a:lnTo>
                      <a:pt x="836" y="1010"/>
                    </a:lnTo>
                    <a:lnTo>
                      <a:pt x="846" y="1014"/>
                    </a:lnTo>
                    <a:lnTo>
                      <a:pt x="866" y="1020"/>
                    </a:lnTo>
                    <a:lnTo>
                      <a:pt x="872" y="1022"/>
                    </a:lnTo>
                    <a:lnTo>
                      <a:pt x="874" y="1024"/>
                    </a:lnTo>
                    <a:lnTo>
                      <a:pt x="874" y="1024"/>
                    </a:lnTo>
                    <a:lnTo>
                      <a:pt x="874" y="1024"/>
                    </a:lnTo>
                    <a:lnTo>
                      <a:pt x="868" y="1034"/>
                    </a:lnTo>
                    <a:lnTo>
                      <a:pt x="866" y="1040"/>
                    </a:lnTo>
                    <a:lnTo>
                      <a:pt x="868" y="1044"/>
                    </a:lnTo>
                    <a:lnTo>
                      <a:pt x="874" y="1050"/>
                    </a:lnTo>
                    <a:lnTo>
                      <a:pt x="874" y="1050"/>
                    </a:lnTo>
                    <a:lnTo>
                      <a:pt x="874" y="1052"/>
                    </a:lnTo>
                    <a:lnTo>
                      <a:pt x="872" y="1054"/>
                    </a:lnTo>
                    <a:lnTo>
                      <a:pt x="862" y="1052"/>
                    </a:lnTo>
                    <a:lnTo>
                      <a:pt x="848" y="1048"/>
                    </a:lnTo>
                    <a:lnTo>
                      <a:pt x="832" y="1040"/>
                    </a:lnTo>
                    <a:lnTo>
                      <a:pt x="832" y="1040"/>
                    </a:lnTo>
                    <a:lnTo>
                      <a:pt x="822" y="1036"/>
                    </a:lnTo>
                    <a:lnTo>
                      <a:pt x="810" y="1032"/>
                    </a:lnTo>
                    <a:lnTo>
                      <a:pt x="784" y="1028"/>
                    </a:lnTo>
                    <a:lnTo>
                      <a:pt x="758" y="1028"/>
                    </a:lnTo>
                    <a:lnTo>
                      <a:pt x="748" y="1030"/>
                    </a:lnTo>
                    <a:lnTo>
                      <a:pt x="742" y="1032"/>
                    </a:lnTo>
                    <a:lnTo>
                      <a:pt x="742" y="1032"/>
                    </a:lnTo>
                    <a:lnTo>
                      <a:pt x="738" y="1036"/>
                    </a:lnTo>
                    <a:lnTo>
                      <a:pt x="740" y="1042"/>
                    </a:lnTo>
                    <a:lnTo>
                      <a:pt x="744" y="1046"/>
                    </a:lnTo>
                    <a:lnTo>
                      <a:pt x="750" y="1050"/>
                    </a:lnTo>
                    <a:lnTo>
                      <a:pt x="764" y="1056"/>
                    </a:lnTo>
                    <a:lnTo>
                      <a:pt x="782" y="1060"/>
                    </a:lnTo>
                    <a:lnTo>
                      <a:pt x="782" y="1060"/>
                    </a:lnTo>
                    <a:lnTo>
                      <a:pt x="796" y="1060"/>
                    </a:lnTo>
                    <a:lnTo>
                      <a:pt x="804" y="1064"/>
                    </a:lnTo>
                    <a:lnTo>
                      <a:pt x="810" y="1068"/>
                    </a:lnTo>
                    <a:lnTo>
                      <a:pt x="816" y="1072"/>
                    </a:lnTo>
                    <a:lnTo>
                      <a:pt x="820" y="1078"/>
                    </a:lnTo>
                    <a:lnTo>
                      <a:pt x="824" y="1082"/>
                    </a:lnTo>
                    <a:lnTo>
                      <a:pt x="832" y="1086"/>
                    </a:lnTo>
                    <a:lnTo>
                      <a:pt x="844" y="1088"/>
                    </a:lnTo>
                    <a:lnTo>
                      <a:pt x="844" y="1088"/>
                    </a:lnTo>
                    <a:lnTo>
                      <a:pt x="856" y="1090"/>
                    </a:lnTo>
                    <a:lnTo>
                      <a:pt x="864" y="1092"/>
                    </a:lnTo>
                    <a:lnTo>
                      <a:pt x="868" y="1096"/>
                    </a:lnTo>
                    <a:lnTo>
                      <a:pt x="870" y="1098"/>
                    </a:lnTo>
                    <a:lnTo>
                      <a:pt x="866" y="1108"/>
                    </a:lnTo>
                    <a:lnTo>
                      <a:pt x="866" y="1112"/>
                    </a:lnTo>
                    <a:lnTo>
                      <a:pt x="868" y="1118"/>
                    </a:lnTo>
                    <a:lnTo>
                      <a:pt x="868" y="1118"/>
                    </a:lnTo>
                    <a:lnTo>
                      <a:pt x="872" y="1122"/>
                    </a:lnTo>
                    <a:lnTo>
                      <a:pt x="876" y="1120"/>
                    </a:lnTo>
                    <a:lnTo>
                      <a:pt x="880" y="1118"/>
                    </a:lnTo>
                    <a:lnTo>
                      <a:pt x="882" y="1114"/>
                    </a:lnTo>
                    <a:lnTo>
                      <a:pt x="888" y="1106"/>
                    </a:lnTo>
                    <a:lnTo>
                      <a:pt x="888" y="1106"/>
                    </a:lnTo>
                    <a:lnTo>
                      <a:pt x="890" y="1110"/>
                    </a:lnTo>
                    <a:lnTo>
                      <a:pt x="890" y="1110"/>
                    </a:lnTo>
                    <a:lnTo>
                      <a:pt x="888" y="1116"/>
                    </a:lnTo>
                    <a:lnTo>
                      <a:pt x="888" y="1122"/>
                    </a:lnTo>
                    <a:lnTo>
                      <a:pt x="882" y="1134"/>
                    </a:lnTo>
                    <a:lnTo>
                      <a:pt x="876" y="1148"/>
                    </a:lnTo>
                    <a:lnTo>
                      <a:pt x="872" y="1164"/>
                    </a:lnTo>
                    <a:lnTo>
                      <a:pt x="872" y="1164"/>
                    </a:lnTo>
                    <a:lnTo>
                      <a:pt x="870" y="1170"/>
                    </a:lnTo>
                    <a:lnTo>
                      <a:pt x="872" y="1176"/>
                    </a:lnTo>
                    <a:lnTo>
                      <a:pt x="876" y="1182"/>
                    </a:lnTo>
                    <a:lnTo>
                      <a:pt x="876" y="1184"/>
                    </a:lnTo>
                    <a:lnTo>
                      <a:pt x="876" y="1186"/>
                    </a:lnTo>
                    <a:lnTo>
                      <a:pt x="866" y="1192"/>
                    </a:lnTo>
                    <a:lnTo>
                      <a:pt x="866" y="1192"/>
                    </a:lnTo>
                    <a:lnTo>
                      <a:pt x="858" y="1194"/>
                    </a:lnTo>
                    <a:lnTo>
                      <a:pt x="850" y="1196"/>
                    </a:lnTo>
                    <a:lnTo>
                      <a:pt x="838" y="1192"/>
                    </a:lnTo>
                    <a:lnTo>
                      <a:pt x="828" y="1190"/>
                    </a:lnTo>
                    <a:lnTo>
                      <a:pt x="822" y="1190"/>
                    </a:lnTo>
                    <a:lnTo>
                      <a:pt x="818" y="1194"/>
                    </a:lnTo>
                    <a:lnTo>
                      <a:pt x="818" y="1194"/>
                    </a:lnTo>
                    <a:lnTo>
                      <a:pt x="812" y="1196"/>
                    </a:lnTo>
                    <a:lnTo>
                      <a:pt x="806" y="1198"/>
                    </a:lnTo>
                    <a:lnTo>
                      <a:pt x="796" y="1202"/>
                    </a:lnTo>
                    <a:lnTo>
                      <a:pt x="788" y="1204"/>
                    </a:lnTo>
                    <a:lnTo>
                      <a:pt x="786" y="1206"/>
                    </a:lnTo>
                    <a:lnTo>
                      <a:pt x="788" y="1210"/>
                    </a:lnTo>
                    <a:lnTo>
                      <a:pt x="788" y="1210"/>
                    </a:lnTo>
                    <a:lnTo>
                      <a:pt x="788" y="1212"/>
                    </a:lnTo>
                    <a:lnTo>
                      <a:pt x="788" y="1214"/>
                    </a:lnTo>
                    <a:lnTo>
                      <a:pt x="784" y="1214"/>
                    </a:lnTo>
                    <a:lnTo>
                      <a:pt x="784" y="1216"/>
                    </a:lnTo>
                    <a:lnTo>
                      <a:pt x="784" y="1216"/>
                    </a:lnTo>
                    <a:lnTo>
                      <a:pt x="790" y="1222"/>
                    </a:lnTo>
                    <a:lnTo>
                      <a:pt x="790" y="1222"/>
                    </a:lnTo>
                    <a:lnTo>
                      <a:pt x="794" y="1226"/>
                    </a:lnTo>
                    <a:lnTo>
                      <a:pt x="794" y="1228"/>
                    </a:lnTo>
                    <a:lnTo>
                      <a:pt x="792" y="1232"/>
                    </a:lnTo>
                    <a:lnTo>
                      <a:pt x="788" y="1234"/>
                    </a:lnTo>
                    <a:lnTo>
                      <a:pt x="778" y="1240"/>
                    </a:lnTo>
                    <a:lnTo>
                      <a:pt x="774" y="1242"/>
                    </a:lnTo>
                    <a:lnTo>
                      <a:pt x="774" y="1246"/>
                    </a:lnTo>
                    <a:lnTo>
                      <a:pt x="774" y="1246"/>
                    </a:lnTo>
                    <a:lnTo>
                      <a:pt x="774" y="1252"/>
                    </a:lnTo>
                    <a:lnTo>
                      <a:pt x="772" y="1260"/>
                    </a:lnTo>
                    <a:lnTo>
                      <a:pt x="762" y="1284"/>
                    </a:lnTo>
                    <a:lnTo>
                      <a:pt x="762" y="1284"/>
                    </a:lnTo>
                    <a:lnTo>
                      <a:pt x="762" y="1292"/>
                    </a:lnTo>
                    <a:lnTo>
                      <a:pt x="762" y="1296"/>
                    </a:lnTo>
                    <a:lnTo>
                      <a:pt x="766" y="1300"/>
                    </a:lnTo>
                    <a:lnTo>
                      <a:pt x="772" y="1302"/>
                    </a:lnTo>
                    <a:lnTo>
                      <a:pt x="788" y="1306"/>
                    </a:lnTo>
                    <a:lnTo>
                      <a:pt x="810" y="1306"/>
                    </a:lnTo>
                    <a:lnTo>
                      <a:pt x="810" y="1306"/>
                    </a:lnTo>
                    <a:lnTo>
                      <a:pt x="800" y="1312"/>
                    </a:lnTo>
                    <a:lnTo>
                      <a:pt x="790" y="1320"/>
                    </a:lnTo>
                    <a:lnTo>
                      <a:pt x="782" y="1328"/>
                    </a:lnTo>
                    <a:lnTo>
                      <a:pt x="776" y="1338"/>
                    </a:lnTo>
                    <a:lnTo>
                      <a:pt x="772" y="1346"/>
                    </a:lnTo>
                    <a:lnTo>
                      <a:pt x="772" y="1354"/>
                    </a:lnTo>
                    <a:lnTo>
                      <a:pt x="774" y="1362"/>
                    </a:lnTo>
                    <a:lnTo>
                      <a:pt x="780" y="1368"/>
                    </a:lnTo>
                    <a:lnTo>
                      <a:pt x="780" y="1368"/>
                    </a:lnTo>
                    <a:lnTo>
                      <a:pt x="786" y="1374"/>
                    </a:lnTo>
                    <a:lnTo>
                      <a:pt x="790" y="1378"/>
                    </a:lnTo>
                    <a:lnTo>
                      <a:pt x="792" y="1384"/>
                    </a:lnTo>
                    <a:lnTo>
                      <a:pt x="792" y="1390"/>
                    </a:lnTo>
                    <a:lnTo>
                      <a:pt x="792" y="1392"/>
                    </a:lnTo>
                    <a:lnTo>
                      <a:pt x="796" y="1392"/>
                    </a:lnTo>
                    <a:lnTo>
                      <a:pt x="796" y="1392"/>
                    </a:lnTo>
                    <a:lnTo>
                      <a:pt x="806" y="1394"/>
                    </a:lnTo>
                    <a:lnTo>
                      <a:pt x="812" y="1400"/>
                    </a:lnTo>
                    <a:lnTo>
                      <a:pt x="818" y="1406"/>
                    </a:lnTo>
                    <a:lnTo>
                      <a:pt x="818" y="1410"/>
                    </a:lnTo>
                    <a:lnTo>
                      <a:pt x="818" y="1414"/>
                    </a:lnTo>
                    <a:lnTo>
                      <a:pt x="818" y="1414"/>
                    </a:lnTo>
                    <a:lnTo>
                      <a:pt x="818" y="1420"/>
                    </a:lnTo>
                    <a:lnTo>
                      <a:pt x="818" y="1422"/>
                    </a:lnTo>
                    <a:lnTo>
                      <a:pt x="824" y="1426"/>
                    </a:lnTo>
                    <a:lnTo>
                      <a:pt x="828" y="1430"/>
                    </a:lnTo>
                    <a:lnTo>
                      <a:pt x="830" y="1434"/>
                    </a:lnTo>
                    <a:lnTo>
                      <a:pt x="830" y="1440"/>
                    </a:lnTo>
                    <a:lnTo>
                      <a:pt x="830" y="1440"/>
                    </a:lnTo>
                    <a:lnTo>
                      <a:pt x="830" y="1450"/>
                    </a:lnTo>
                    <a:lnTo>
                      <a:pt x="834" y="1452"/>
                    </a:lnTo>
                    <a:lnTo>
                      <a:pt x="836" y="1454"/>
                    </a:lnTo>
                    <a:lnTo>
                      <a:pt x="836" y="1462"/>
                    </a:lnTo>
                    <a:lnTo>
                      <a:pt x="836" y="1462"/>
                    </a:lnTo>
                    <a:lnTo>
                      <a:pt x="836" y="1476"/>
                    </a:lnTo>
                    <a:lnTo>
                      <a:pt x="836" y="1482"/>
                    </a:lnTo>
                    <a:lnTo>
                      <a:pt x="840" y="1488"/>
                    </a:lnTo>
                    <a:lnTo>
                      <a:pt x="842" y="1490"/>
                    </a:lnTo>
                    <a:lnTo>
                      <a:pt x="848" y="1488"/>
                    </a:lnTo>
                    <a:lnTo>
                      <a:pt x="852" y="1482"/>
                    </a:lnTo>
                    <a:lnTo>
                      <a:pt x="860" y="1470"/>
                    </a:lnTo>
                    <a:lnTo>
                      <a:pt x="860" y="1470"/>
                    </a:lnTo>
                    <a:lnTo>
                      <a:pt x="870" y="1454"/>
                    </a:lnTo>
                    <a:lnTo>
                      <a:pt x="872" y="1454"/>
                    </a:lnTo>
                    <a:lnTo>
                      <a:pt x="874" y="1456"/>
                    </a:lnTo>
                    <a:lnTo>
                      <a:pt x="876" y="1462"/>
                    </a:lnTo>
                    <a:lnTo>
                      <a:pt x="878" y="1462"/>
                    </a:lnTo>
                    <a:lnTo>
                      <a:pt x="882" y="1460"/>
                    </a:lnTo>
                    <a:lnTo>
                      <a:pt x="882" y="1460"/>
                    </a:lnTo>
                    <a:lnTo>
                      <a:pt x="888" y="1456"/>
                    </a:lnTo>
                    <a:lnTo>
                      <a:pt x="894" y="1454"/>
                    </a:lnTo>
                    <a:lnTo>
                      <a:pt x="900" y="1452"/>
                    </a:lnTo>
                    <a:lnTo>
                      <a:pt x="906" y="1454"/>
                    </a:lnTo>
                    <a:lnTo>
                      <a:pt x="912" y="1456"/>
                    </a:lnTo>
                    <a:lnTo>
                      <a:pt x="916" y="1458"/>
                    </a:lnTo>
                    <a:lnTo>
                      <a:pt x="918" y="1464"/>
                    </a:lnTo>
                    <a:lnTo>
                      <a:pt x="920" y="1470"/>
                    </a:lnTo>
                    <a:lnTo>
                      <a:pt x="920" y="1470"/>
                    </a:lnTo>
                    <a:lnTo>
                      <a:pt x="922" y="1474"/>
                    </a:lnTo>
                    <a:lnTo>
                      <a:pt x="920" y="1474"/>
                    </a:lnTo>
                    <a:lnTo>
                      <a:pt x="912" y="1470"/>
                    </a:lnTo>
                    <a:lnTo>
                      <a:pt x="902" y="1464"/>
                    </a:lnTo>
                    <a:lnTo>
                      <a:pt x="896" y="1462"/>
                    </a:lnTo>
                    <a:lnTo>
                      <a:pt x="890" y="1464"/>
                    </a:lnTo>
                    <a:lnTo>
                      <a:pt x="890" y="1464"/>
                    </a:lnTo>
                    <a:lnTo>
                      <a:pt x="888" y="1466"/>
                    </a:lnTo>
                    <a:lnTo>
                      <a:pt x="888" y="1468"/>
                    </a:lnTo>
                    <a:lnTo>
                      <a:pt x="894" y="1474"/>
                    </a:lnTo>
                    <a:lnTo>
                      <a:pt x="898" y="1474"/>
                    </a:lnTo>
                    <a:lnTo>
                      <a:pt x="898" y="1476"/>
                    </a:lnTo>
                    <a:lnTo>
                      <a:pt x="896" y="1478"/>
                    </a:lnTo>
                    <a:lnTo>
                      <a:pt x="890" y="1478"/>
                    </a:lnTo>
                    <a:lnTo>
                      <a:pt x="890" y="1478"/>
                    </a:lnTo>
                    <a:lnTo>
                      <a:pt x="884" y="1480"/>
                    </a:lnTo>
                    <a:lnTo>
                      <a:pt x="880" y="1480"/>
                    </a:lnTo>
                    <a:lnTo>
                      <a:pt x="880" y="1484"/>
                    </a:lnTo>
                    <a:lnTo>
                      <a:pt x="880" y="1486"/>
                    </a:lnTo>
                    <a:lnTo>
                      <a:pt x="880" y="1488"/>
                    </a:lnTo>
                    <a:lnTo>
                      <a:pt x="880" y="1490"/>
                    </a:lnTo>
                    <a:lnTo>
                      <a:pt x="876" y="1492"/>
                    </a:lnTo>
                    <a:lnTo>
                      <a:pt x="868" y="1492"/>
                    </a:lnTo>
                    <a:lnTo>
                      <a:pt x="868" y="1492"/>
                    </a:lnTo>
                    <a:lnTo>
                      <a:pt x="856" y="1494"/>
                    </a:lnTo>
                    <a:lnTo>
                      <a:pt x="856" y="1496"/>
                    </a:lnTo>
                    <a:lnTo>
                      <a:pt x="856" y="1496"/>
                    </a:lnTo>
                    <a:lnTo>
                      <a:pt x="860" y="1500"/>
                    </a:lnTo>
                    <a:lnTo>
                      <a:pt x="860" y="1502"/>
                    </a:lnTo>
                    <a:lnTo>
                      <a:pt x="858" y="1504"/>
                    </a:lnTo>
                    <a:lnTo>
                      <a:pt x="858" y="1504"/>
                    </a:lnTo>
                    <a:lnTo>
                      <a:pt x="854" y="1506"/>
                    </a:lnTo>
                    <a:lnTo>
                      <a:pt x="854" y="1506"/>
                    </a:lnTo>
                    <a:lnTo>
                      <a:pt x="856" y="1510"/>
                    </a:lnTo>
                    <a:lnTo>
                      <a:pt x="860" y="1514"/>
                    </a:lnTo>
                    <a:lnTo>
                      <a:pt x="862" y="1516"/>
                    </a:lnTo>
                    <a:lnTo>
                      <a:pt x="860" y="1518"/>
                    </a:lnTo>
                    <a:lnTo>
                      <a:pt x="860" y="1518"/>
                    </a:lnTo>
                    <a:lnTo>
                      <a:pt x="860" y="1522"/>
                    </a:lnTo>
                    <a:lnTo>
                      <a:pt x="860" y="1526"/>
                    </a:lnTo>
                    <a:lnTo>
                      <a:pt x="862" y="1534"/>
                    </a:lnTo>
                    <a:lnTo>
                      <a:pt x="874" y="1554"/>
                    </a:lnTo>
                    <a:lnTo>
                      <a:pt x="874" y="1554"/>
                    </a:lnTo>
                    <a:lnTo>
                      <a:pt x="878" y="1558"/>
                    </a:lnTo>
                    <a:lnTo>
                      <a:pt x="882" y="1560"/>
                    </a:lnTo>
                    <a:lnTo>
                      <a:pt x="890" y="1562"/>
                    </a:lnTo>
                    <a:lnTo>
                      <a:pt x="898" y="1562"/>
                    </a:lnTo>
                    <a:lnTo>
                      <a:pt x="898" y="1564"/>
                    </a:lnTo>
                    <a:lnTo>
                      <a:pt x="898" y="1568"/>
                    </a:lnTo>
                    <a:lnTo>
                      <a:pt x="898" y="1568"/>
                    </a:lnTo>
                    <a:lnTo>
                      <a:pt x="896" y="1572"/>
                    </a:lnTo>
                    <a:lnTo>
                      <a:pt x="898" y="1576"/>
                    </a:lnTo>
                    <a:lnTo>
                      <a:pt x="902" y="1582"/>
                    </a:lnTo>
                    <a:lnTo>
                      <a:pt x="906" y="1590"/>
                    </a:lnTo>
                    <a:lnTo>
                      <a:pt x="908" y="1594"/>
                    </a:lnTo>
                    <a:lnTo>
                      <a:pt x="908" y="1598"/>
                    </a:lnTo>
                    <a:lnTo>
                      <a:pt x="908" y="1598"/>
                    </a:lnTo>
                    <a:lnTo>
                      <a:pt x="908" y="1606"/>
                    </a:lnTo>
                    <a:lnTo>
                      <a:pt x="910" y="1610"/>
                    </a:lnTo>
                    <a:lnTo>
                      <a:pt x="914" y="1614"/>
                    </a:lnTo>
                    <a:lnTo>
                      <a:pt x="926" y="1618"/>
                    </a:lnTo>
                    <a:lnTo>
                      <a:pt x="926" y="1618"/>
                    </a:lnTo>
                    <a:lnTo>
                      <a:pt x="932" y="1622"/>
                    </a:lnTo>
                    <a:lnTo>
                      <a:pt x="934" y="1626"/>
                    </a:lnTo>
                    <a:lnTo>
                      <a:pt x="936" y="1630"/>
                    </a:lnTo>
                    <a:lnTo>
                      <a:pt x="934" y="1634"/>
                    </a:lnTo>
                    <a:lnTo>
                      <a:pt x="934" y="1640"/>
                    </a:lnTo>
                    <a:lnTo>
                      <a:pt x="934" y="1640"/>
                    </a:lnTo>
                    <a:lnTo>
                      <a:pt x="938" y="1640"/>
                    </a:lnTo>
                    <a:lnTo>
                      <a:pt x="938" y="1640"/>
                    </a:lnTo>
                    <a:lnTo>
                      <a:pt x="942" y="1640"/>
                    </a:lnTo>
                    <a:lnTo>
                      <a:pt x="944" y="1640"/>
                    </a:lnTo>
                    <a:lnTo>
                      <a:pt x="946" y="1648"/>
                    </a:lnTo>
                    <a:lnTo>
                      <a:pt x="946" y="1654"/>
                    </a:lnTo>
                    <a:lnTo>
                      <a:pt x="948" y="1656"/>
                    </a:lnTo>
                    <a:lnTo>
                      <a:pt x="950" y="1656"/>
                    </a:lnTo>
                    <a:lnTo>
                      <a:pt x="950" y="1656"/>
                    </a:lnTo>
                    <a:lnTo>
                      <a:pt x="956" y="1656"/>
                    </a:lnTo>
                    <a:lnTo>
                      <a:pt x="958" y="1656"/>
                    </a:lnTo>
                    <a:lnTo>
                      <a:pt x="958" y="1662"/>
                    </a:lnTo>
                    <a:lnTo>
                      <a:pt x="954" y="1672"/>
                    </a:lnTo>
                    <a:lnTo>
                      <a:pt x="954" y="1672"/>
                    </a:lnTo>
                    <a:lnTo>
                      <a:pt x="952" y="1676"/>
                    </a:lnTo>
                    <a:lnTo>
                      <a:pt x="956" y="1678"/>
                    </a:lnTo>
                    <a:lnTo>
                      <a:pt x="966" y="1678"/>
                    </a:lnTo>
                    <a:lnTo>
                      <a:pt x="978" y="1678"/>
                    </a:lnTo>
                    <a:lnTo>
                      <a:pt x="980" y="1680"/>
                    </a:lnTo>
                    <a:lnTo>
                      <a:pt x="980" y="1684"/>
                    </a:lnTo>
                    <a:lnTo>
                      <a:pt x="980" y="1684"/>
                    </a:lnTo>
                    <a:lnTo>
                      <a:pt x="978" y="1690"/>
                    </a:lnTo>
                    <a:lnTo>
                      <a:pt x="978" y="1692"/>
                    </a:lnTo>
                    <a:lnTo>
                      <a:pt x="980" y="1694"/>
                    </a:lnTo>
                    <a:lnTo>
                      <a:pt x="982" y="1694"/>
                    </a:lnTo>
                    <a:lnTo>
                      <a:pt x="990" y="1694"/>
                    </a:lnTo>
                    <a:lnTo>
                      <a:pt x="994" y="1696"/>
                    </a:lnTo>
                    <a:lnTo>
                      <a:pt x="996" y="1698"/>
                    </a:lnTo>
                    <a:lnTo>
                      <a:pt x="996" y="1698"/>
                    </a:lnTo>
                    <a:lnTo>
                      <a:pt x="998" y="1700"/>
                    </a:lnTo>
                    <a:lnTo>
                      <a:pt x="996" y="1702"/>
                    </a:lnTo>
                    <a:lnTo>
                      <a:pt x="994" y="1704"/>
                    </a:lnTo>
                    <a:lnTo>
                      <a:pt x="990" y="1706"/>
                    </a:lnTo>
                    <a:lnTo>
                      <a:pt x="990" y="1708"/>
                    </a:lnTo>
                    <a:lnTo>
                      <a:pt x="990" y="1712"/>
                    </a:lnTo>
                    <a:lnTo>
                      <a:pt x="990" y="1712"/>
                    </a:lnTo>
                    <a:lnTo>
                      <a:pt x="992" y="1722"/>
                    </a:lnTo>
                    <a:lnTo>
                      <a:pt x="996" y="1724"/>
                    </a:lnTo>
                    <a:lnTo>
                      <a:pt x="1000" y="1726"/>
                    </a:lnTo>
                    <a:lnTo>
                      <a:pt x="1004" y="1726"/>
                    </a:lnTo>
                    <a:lnTo>
                      <a:pt x="1010" y="1726"/>
                    </a:lnTo>
                    <a:lnTo>
                      <a:pt x="1016" y="1722"/>
                    </a:lnTo>
                    <a:lnTo>
                      <a:pt x="1024" y="1718"/>
                    </a:lnTo>
                    <a:lnTo>
                      <a:pt x="1024" y="1718"/>
                    </a:lnTo>
                    <a:lnTo>
                      <a:pt x="1032" y="1712"/>
                    </a:lnTo>
                    <a:lnTo>
                      <a:pt x="1038" y="1712"/>
                    </a:lnTo>
                    <a:lnTo>
                      <a:pt x="1040" y="1712"/>
                    </a:lnTo>
                    <a:lnTo>
                      <a:pt x="1044" y="1714"/>
                    </a:lnTo>
                    <a:lnTo>
                      <a:pt x="1048" y="1716"/>
                    </a:lnTo>
                    <a:lnTo>
                      <a:pt x="1050" y="1716"/>
                    </a:lnTo>
                    <a:lnTo>
                      <a:pt x="1054" y="1714"/>
                    </a:lnTo>
                    <a:lnTo>
                      <a:pt x="1054" y="1714"/>
                    </a:lnTo>
                    <a:lnTo>
                      <a:pt x="1064" y="1708"/>
                    </a:lnTo>
                    <a:lnTo>
                      <a:pt x="1072" y="1704"/>
                    </a:lnTo>
                    <a:lnTo>
                      <a:pt x="1080" y="1700"/>
                    </a:lnTo>
                    <a:lnTo>
                      <a:pt x="1080" y="1696"/>
                    </a:lnTo>
                    <a:lnTo>
                      <a:pt x="1080" y="1692"/>
                    </a:lnTo>
                    <a:lnTo>
                      <a:pt x="1080" y="1692"/>
                    </a:lnTo>
                    <a:lnTo>
                      <a:pt x="1080" y="1688"/>
                    </a:lnTo>
                    <a:lnTo>
                      <a:pt x="1082" y="1686"/>
                    </a:lnTo>
                    <a:lnTo>
                      <a:pt x="1084" y="1688"/>
                    </a:lnTo>
                    <a:lnTo>
                      <a:pt x="1086" y="1690"/>
                    </a:lnTo>
                    <a:lnTo>
                      <a:pt x="1088" y="1694"/>
                    </a:lnTo>
                    <a:lnTo>
                      <a:pt x="1090" y="1698"/>
                    </a:lnTo>
                    <a:lnTo>
                      <a:pt x="1090" y="1704"/>
                    </a:lnTo>
                    <a:lnTo>
                      <a:pt x="1086" y="1710"/>
                    </a:lnTo>
                    <a:lnTo>
                      <a:pt x="1086" y="1710"/>
                    </a:lnTo>
                    <a:lnTo>
                      <a:pt x="1078" y="1718"/>
                    </a:lnTo>
                    <a:lnTo>
                      <a:pt x="1076" y="1726"/>
                    </a:lnTo>
                    <a:lnTo>
                      <a:pt x="1076" y="1728"/>
                    </a:lnTo>
                    <a:lnTo>
                      <a:pt x="1078" y="1732"/>
                    </a:lnTo>
                    <a:lnTo>
                      <a:pt x="1090" y="1738"/>
                    </a:lnTo>
                    <a:lnTo>
                      <a:pt x="1090" y="1738"/>
                    </a:lnTo>
                    <a:lnTo>
                      <a:pt x="1098" y="1740"/>
                    </a:lnTo>
                    <a:lnTo>
                      <a:pt x="1106" y="1740"/>
                    </a:lnTo>
                    <a:lnTo>
                      <a:pt x="1120" y="1738"/>
                    </a:lnTo>
                    <a:lnTo>
                      <a:pt x="1124" y="1738"/>
                    </a:lnTo>
                    <a:lnTo>
                      <a:pt x="1126" y="1740"/>
                    </a:lnTo>
                    <a:lnTo>
                      <a:pt x="1126" y="1744"/>
                    </a:lnTo>
                    <a:lnTo>
                      <a:pt x="1120" y="1752"/>
                    </a:lnTo>
                    <a:lnTo>
                      <a:pt x="1120" y="1752"/>
                    </a:lnTo>
                    <a:lnTo>
                      <a:pt x="1116" y="1758"/>
                    </a:lnTo>
                    <a:lnTo>
                      <a:pt x="1116" y="1762"/>
                    </a:lnTo>
                    <a:lnTo>
                      <a:pt x="1118" y="1766"/>
                    </a:lnTo>
                    <a:lnTo>
                      <a:pt x="1122" y="1768"/>
                    </a:lnTo>
                    <a:lnTo>
                      <a:pt x="1126" y="1770"/>
                    </a:lnTo>
                    <a:lnTo>
                      <a:pt x="1132" y="1770"/>
                    </a:lnTo>
                    <a:lnTo>
                      <a:pt x="1136" y="1768"/>
                    </a:lnTo>
                    <a:lnTo>
                      <a:pt x="1140" y="1766"/>
                    </a:lnTo>
                    <a:lnTo>
                      <a:pt x="1140" y="1766"/>
                    </a:lnTo>
                    <a:lnTo>
                      <a:pt x="1150" y="1760"/>
                    </a:lnTo>
                    <a:lnTo>
                      <a:pt x="1154" y="1758"/>
                    </a:lnTo>
                    <a:lnTo>
                      <a:pt x="1156" y="1758"/>
                    </a:lnTo>
                    <a:lnTo>
                      <a:pt x="1162" y="1762"/>
                    </a:lnTo>
                    <a:lnTo>
                      <a:pt x="1170" y="1770"/>
                    </a:lnTo>
                    <a:lnTo>
                      <a:pt x="1170" y="1770"/>
                    </a:lnTo>
                    <a:lnTo>
                      <a:pt x="1182" y="1776"/>
                    </a:lnTo>
                    <a:lnTo>
                      <a:pt x="1186" y="1776"/>
                    </a:lnTo>
                    <a:lnTo>
                      <a:pt x="1190" y="1776"/>
                    </a:lnTo>
                    <a:lnTo>
                      <a:pt x="1194" y="1774"/>
                    </a:lnTo>
                    <a:lnTo>
                      <a:pt x="1196" y="1768"/>
                    </a:lnTo>
                    <a:lnTo>
                      <a:pt x="1198" y="1764"/>
                    </a:lnTo>
                    <a:lnTo>
                      <a:pt x="1200" y="1756"/>
                    </a:lnTo>
                    <a:lnTo>
                      <a:pt x="1200" y="1756"/>
                    </a:lnTo>
                    <a:lnTo>
                      <a:pt x="1200" y="1750"/>
                    </a:lnTo>
                    <a:lnTo>
                      <a:pt x="1198" y="1746"/>
                    </a:lnTo>
                    <a:lnTo>
                      <a:pt x="1194" y="1746"/>
                    </a:lnTo>
                    <a:lnTo>
                      <a:pt x="1192" y="1746"/>
                    </a:lnTo>
                    <a:lnTo>
                      <a:pt x="1186" y="1746"/>
                    </a:lnTo>
                    <a:lnTo>
                      <a:pt x="1186" y="1746"/>
                    </a:lnTo>
                    <a:lnTo>
                      <a:pt x="1186" y="1744"/>
                    </a:lnTo>
                    <a:lnTo>
                      <a:pt x="1186" y="1744"/>
                    </a:lnTo>
                    <a:lnTo>
                      <a:pt x="1190" y="1740"/>
                    </a:lnTo>
                    <a:lnTo>
                      <a:pt x="1194" y="1738"/>
                    </a:lnTo>
                    <a:lnTo>
                      <a:pt x="1204" y="1734"/>
                    </a:lnTo>
                    <a:lnTo>
                      <a:pt x="1208" y="1732"/>
                    </a:lnTo>
                    <a:lnTo>
                      <a:pt x="1210" y="1728"/>
                    </a:lnTo>
                    <a:lnTo>
                      <a:pt x="1212" y="1724"/>
                    </a:lnTo>
                    <a:lnTo>
                      <a:pt x="1212" y="1718"/>
                    </a:lnTo>
                    <a:lnTo>
                      <a:pt x="1212" y="1718"/>
                    </a:lnTo>
                    <a:lnTo>
                      <a:pt x="1210" y="1712"/>
                    </a:lnTo>
                    <a:lnTo>
                      <a:pt x="1214" y="1702"/>
                    </a:lnTo>
                    <a:lnTo>
                      <a:pt x="1224" y="1676"/>
                    </a:lnTo>
                    <a:lnTo>
                      <a:pt x="1234" y="1652"/>
                    </a:lnTo>
                    <a:lnTo>
                      <a:pt x="1236" y="1640"/>
                    </a:lnTo>
                    <a:lnTo>
                      <a:pt x="1236" y="1630"/>
                    </a:lnTo>
                    <a:lnTo>
                      <a:pt x="1236" y="1630"/>
                    </a:lnTo>
                    <a:lnTo>
                      <a:pt x="1234" y="1624"/>
                    </a:lnTo>
                    <a:lnTo>
                      <a:pt x="1232" y="1622"/>
                    </a:lnTo>
                    <a:lnTo>
                      <a:pt x="1230" y="1622"/>
                    </a:lnTo>
                    <a:lnTo>
                      <a:pt x="1228" y="1622"/>
                    </a:lnTo>
                    <a:lnTo>
                      <a:pt x="1226" y="1622"/>
                    </a:lnTo>
                    <a:lnTo>
                      <a:pt x="1222" y="1622"/>
                    </a:lnTo>
                    <a:lnTo>
                      <a:pt x="1220" y="1620"/>
                    </a:lnTo>
                    <a:lnTo>
                      <a:pt x="1214" y="1616"/>
                    </a:lnTo>
                    <a:lnTo>
                      <a:pt x="1214" y="1616"/>
                    </a:lnTo>
                    <a:lnTo>
                      <a:pt x="1212" y="1610"/>
                    </a:lnTo>
                    <a:lnTo>
                      <a:pt x="1212" y="1610"/>
                    </a:lnTo>
                    <a:lnTo>
                      <a:pt x="1222" y="1612"/>
                    </a:lnTo>
                    <a:lnTo>
                      <a:pt x="1232" y="1614"/>
                    </a:lnTo>
                    <a:lnTo>
                      <a:pt x="1236" y="1614"/>
                    </a:lnTo>
                    <a:lnTo>
                      <a:pt x="1236" y="1610"/>
                    </a:lnTo>
                    <a:lnTo>
                      <a:pt x="1236" y="1610"/>
                    </a:lnTo>
                    <a:lnTo>
                      <a:pt x="1234" y="1604"/>
                    </a:lnTo>
                    <a:lnTo>
                      <a:pt x="1232" y="1602"/>
                    </a:lnTo>
                    <a:lnTo>
                      <a:pt x="1226" y="1600"/>
                    </a:lnTo>
                    <a:lnTo>
                      <a:pt x="1220" y="1598"/>
                    </a:lnTo>
                    <a:lnTo>
                      <a:pt x="1220" y="1596"/>
                    </a:lnTo>
                    <a:lnTo>
                      <a:pt x="1222" y="1592"/>
                    </a:lnTo>
                    <a:lnTo>
                      <a:pt x="1222" y="1592"/>
                    </a:lnTo>
                    <a:lnTo>
                      <a:pt x="1226" y="1590"/>
                    </a:lnTo>
                    <a:lnTo>
                      <a:pt x="1230" y="1588"/>
                    </a:lnTo>
                    <a:lnTo>
                      <a:pt x="1244" y="1584"/>
                    </a:lnTo>
                    <a:lnTo>
                      <a:pt x="1250" y="1582"/>
                    </a:lnTo>
                    <a:lnTo>
                      <a:pt x="1256" y="1580"/>
                    </a:lnTo>
                    <a:lnTo>
                      <a:pt x="1260" y="1574"/>
                    </a:lnTo>
                    <a:lnTo>
                      <a:pt x="1262" y="1566"/>
                    </a:lnTo>
                    <a:lnTo>
                      <a:pt x="1262" y="1566"/>
                    </a:lnTo>
                    <a:lnTo>
                      <a:pt x="1264" y="1560"/>
                    </a:lnTo>
                    <a:lnTo>
                      <a:pt x="1266" y="1558"/>
                    </a:lnTo>
                    <a:lnTo>
                      <a:pt x="1268" y="1558"/>
                    </a:lnTo>
                    <a:lnTo>
                      <a:pt x="1272" y="1560"/>
                    </a:lnTo>
                    <a:lnTo>
                      <a:pt x="1278" y="1562"/>
                    </a:lnTo>
                    <a:lnTo>
                      <a:pt x="1280" y="1560"/>
                    </a:lnTo>
                    <a:lnTo>
                      <a:pt x="1280" y="1556"/>
                    </a:lnTo>
                    <a:lnTo>
                      <a:pt x="1280" y="1556"/>
                    </a:lnTo>
                    <a:lnTo>
                      <a:pt x="1282" y="1550"/>
                    </a:lnTo>
                    <a:lnTo>
                      <a:pt x="1284" y="1546"/>
                    </a:lnTo>
                    <a:lnTo>
                      <a:pt x="1294" y="1538"/>
                    </a:lnTo>
                    <a:lnTo>
                      <a:pt x="1300" y="1530"/>
                    </a:lnTo>
                    <a:lnTo>
                      <a:pt x="1302" y="1526"/>
                    </a:lnTo>
                    <a:lnTo>
                      <a:pt x="1302" y="1520"/>
                    </a:lnTo>
                    <a:lnTo>
                      <a:pt x="1302" y="1520"/>
                    </a:lnTo>
                    <a:lnTo>
                      <a:pt x="1300" y="1510"/>
                    </a:lnTo>
                    <a:lnTo>
                      <a:pt x="1300" y="1502"/>
                    </a:lnTo>
                    <a:lnTo>
                      <a:pt x="1300" y="1500"/>
                    </a:lnTo>
                    <a:lnTo>
                      <a:pt x="1298" y="1500"/>
                    </a:lnTo>
                    <a:lnTo>
                      <a:pt x="1286" y="1498"/>
                    </a:lnTo>
                    <a:lnTo>
                      <a:pt x="1286" y="1498"/>
                    </a:lnTo>
                    <a:lnTo>
                      <a:pt x="1278" y="1498"/>
                    </a:lnTo>
                    <a:lnTo>
                      <a:pt x="1270" y="1496"/>
                    </a:lnTo>
                    <a:lnTo>
                      <a:pt x="1266" y="1492"/>
                    </a:lnTo>
                    <a:lnTo>
                      <a:pt x="1262" y="1490"/>
                    </a:lnTo>
                    <a:lnTo>
                      <a:pt x="1260" y="1486"/>
                    </a:lnTo>
                    <a:lnTo>
                      <a:pt x="1262" y="1486"/>
                    </a:lnTo>
                    <a:lnTo>
                      <a:pt x="1264" y="1484"/>
                    </a:lnTo>
                    <a:lnTo>
                      <a:pt x="1270" y="1486"/>
                    </a:lnTo>
                    <a:lnTo>
                      <a:pt x="1270" y="1486"/>
                    </a:lnTo>
                    <a:lnTo>
                      <a:pt x="1276" y="1486"/>
                    </a:lnTo>
                    <a:lnTo>
                      <a:pt x="1280" y="1486"/>
                    </a:lnTo>
                    <a:lnTo>
                      <a:pt x="1288" y="1484"/>
                    </a:lnTo>
                    <a:lnTo>
                      <a:pt x="1294" y="1482"/>
                    </a:lnTo>
                    <a:lnTo>
                      <a:pt x="1300" y="1482"/>
                    </a:lnTo>
                    <a:lnTo>
                      <a:pt x="1300" y="1482"/>
                    </a:lnTo>
                    <a:lnTo>
                      <a:pt x="1308" y="1482"/>
                    </a:lnTo>
                    <a:lnTo>
                      <a:pt x="1308" y="1482"/>
                    </a:lnTo>
                    <a:lnTo>
                      <a:pt x="1308" y="1478"/>
                    </a:lnTo>
                    <a:lnTo>
                      <a:pt x="1302" y="1470"/>
                    </a:lnTo>
                    <a:lnTo>
                      <a:pt x="1290" y="1454"/>
                    </a:lnTo>
                    <a:lnTo>
                      <a:pt x="1290" y="1454"/>
                    </a:lnTo>
                    <a:lnTo>
                      <a:pt x="1282" y="1448"/>
                    </a:lnTo>
                    <a:lnTo>
                      <a:pt x="1280" y="1442"/>
                    </a:lnTo>
                    <a:lnTo>
                      <a:pt x="1280" y="1438"/>
                    </a:lnTo>
                    <a:lnTo>
                      <a:pt x="1284" y="1434"/>
                    </a:lnTo>
                    <a:lnTo>
                      <a:pt x="1288" y="1434"/>
                    </a:lnTo>
                    <a:lnTo>
                      <a:pt x="1296" y="1434"/>
                    </a:lnTo>
                    <a:lnTo>
                      <a:pt x="1310" y="1438"/>
                    </a:lnTo>
                    <a:lnTo>
                      <a:pt x="1310" y="1438"/>
                    </a:lnTo>
                    <a:lnTo>
                      <a:pt x="1316" y="1438"/>
                    </a:lnTo>
                    <a:lnTo>
                      <a:pt x="1320" y="1436"/>
                    </a:lnTo>
                    <a:lnTo>
                      <a:pt x="1324" y="1434"/>
                    </a:lnTo>
                    <a:lnTo>
                      <a:pt x="1326" y="1430"/>
                    </a:lnTo>
                    <a:lnTo>
                      <a:pt x="1332" y="1420"/>
                    </a:lnTo>
                    <a:lnTo>
                      <a:pt x="1334" y="1418"/>
                    </a:lnTo>
                    <a:lnTo>
                      <a:pt x="1338" y="1418"/>
                    </a:lnTo>
                    <a:lnTo>
                      <a:pt x="1338" y="1418"/>
                    </a:lnTo>
                    <a:lnTo>
                      <a:pt x="1344" y="1420"/>
                    </a:lnTo>
                    <a:lnTo>
                      <a:pt x="1346" y="1418"/>
                    </a:lnTo>
                    <a:lnTo>
                      <a:pt x="1344" y="1414"/>
                    </a:lnTo>
                    <a:lnTo>
                      <a:pt x="1334" y="1408"/>
                    </a:lnTo>
                    <a:lnTo>
                      <a:pt x="1334" y="1408"/>
                    </a:lnTo>
                    <a:lnTo>
                      <a:pt x="1326" y="1404"/>
                    </a:lnTo>
                    <a:lnTo>
                      <a:pt x="1324" y="1404"/>
                    </a:lnTo>
                    <a:lnTo>
                      <a:pt x="1326" y="1402"/>
                    </a:lnTo>
                    <a:lnTo>
                      <a:pt x="1330" y="1402"/>
                    </a:lnTo>
                    <a:lnTo>
                      <a:pt x="1338" y="1400"/>
                    </a:lnTo>
                    <a:lnTo>
                      <a:pt x="1338" y="1400"/>
                    </a:lnTo>
                    <a:lnTo>
                      <a:pt x="1344" y="1398"/>
                    </a:lnTo>
                    <a:lnTo>
                      <a:pt x="1352" y="1398"/>
                    </a:lnTo>
                    <a:lnTo>
                      <a:pt x="1360" y="1400"/>
                    </a:lnTo>
                    <a:lnTo>
                      <a:pt x="1370" y="1398"/>
                    </a:lnTo>
                    <a:lnTo>
                      <a:pt x="1370" y="1398"/>
                    </a:lnTo>
                    <a:lnTo>
                      <a:pt x="1380" y="1396"/>
                    </a:lnTo>
                    <a:lnTo>
                      <a:pt x="1388" y="1396"/>
                    </a:lnTo>
                    <a:lnTo>
                      <a:pt x="1394" y="1396"/>
                    </a:lnTo>
                    <a:lnTo>
                      <a:pt x="1398" y="1390"/>
                    </a:lnTo>
                    <a:lnTo>
                      <a:pt x="1398" y="1390"/>
                    </a:lnTo>
                    <a:lnTo>
                      <a:pt x="1400" y="1386"/>
                    </a:lnTo>
                    <a:lnTo>
                      <a:pt x="1398" y="1384"/>
                    </a:lnTo>
                    <a:lnTo>
                      <a:pt x="1396" y="1380"/>
                    </a:lnTo>
                    <a:lnTo>
                      <a:pt x="1402" y="1376"/>
                    </a:lnTo>
                    <a:lnTo>
                      <a:pt x="1402" y="1376"/>
                    </a:lnTo>
                    <a:lnTo>
                      <a:pt x="1404" y="1372"/>
                    </a:lnTo>
                    <a:lnTo>
                      <a:pt x="1404" y="1368"/>
                    </a:lnTo>
                    <a:lnTo>
                      <a:pt x="1404" y="1364"/>
                    </a:lnTo>
                    <a:lnTo>
                      <a:pt x="1410" y="1360"/>
                    </a:lnTo>
                    <a:lnTo>
                      <a:pt x="1410" y="1360"/>
                    </a:lnTo>
                    <a:lnTo>
                      <a:pt x="1414" y="1356"/>
                    </a:lnTo>
                    <a:lnTo>
                      <a:pt x="1416" y="1354"/>
                    </a:lnTo>
                    <a:lnTo>
                      <a:pt x="1414" y="1352"/>
                    </a:lnTo>
                    <a:lnTo>
                      <a:pt x="1412" y="1350"/>
                    </a:lnTo>
                    <a:lnTo>
                      <a:pt x="1406" y="1346"/>
                    </a:lnTo>
                    <a:lnTo>
                      <a:pt x="1406" y="1344"/>
                    </a:lnTo>
                    <a:lnTo>
                      <a:pt x="1406" y="1344"/>
                    </a:lnTo>
                    <a:lnTo>
                      <a:pt x="1406" y="1344"/>
                    </a:lnTo>
                    <a:lnTo>
                      <a:pt x="1410" y="1342"/>
                    </a:lnTo>
                    <a:lnTo>
                      <a:pt x="1414" y="1344"/>
                    </a:lnTo>
                    <a:lnTo>
                      <a:pt x="1420" y="1344"/>
                    </a:lnTo>
                    <a:lnTo>
                      <a:pt x="1430" y="1344"/>
                    </a:lnTo>
                    <a:lnTo>
                      <a:pt x="1430" y="1344"/>
                    </a:lnTo>
                    <a:lnTo>
                      <a:pt x="1436" y="1344"/>
                    </a:lnTo>
                    <a:lnTo>
                      <a:pt x="1434" y="1348"/>
                    </a:lnTo>
                    <a:lnTo>
                      <a:pt x="1428" y="1352"/>
                    </a:lnTo>
                    <a:lnTo>
                      <a:pt x="1424" y="1358"/>
                    </a:lnTo>
                    <a:lnTo>
                      <a:pt x="1424" y="1358"/>
                    </a:lnTo>
                    <a:lnTo>
                      <a:pt x="1422" y="1362"/>
                    </a:lnTo>
                    <a:lnTo>
                      <a:pt x="1418" y="1364"/>
                    </a:lnTo>
                    <a:lnTo>
                      <a:pt x="1414" y="1368"/>
                    </a:lnTo>
                    <a:lnTo>
                      <a:pt x="1412" y="1372"/>
                    </a:lnTo>
                    <a:lnTo>
                      <a:pt x="1412" y="1372"/>
                    </a:lnTo>
                    <a:lnTo>
                      <a:pt x="1410" y="1378"/>
                    </a:lnTo>
                    <a:lnTo>
                      <a:pt x="1408" y="1386"/>
                    </a:lnTo>
                    <a:lnTo>
                      <a:pt x="1406" y="1392"/>
                    </a:lnTo>
                    <a:lnTo>
                      <a:pt x="1406" y="1394"/>
                    </a:lnTo>
                    <a:lnTo>
                      <a:pt x="1408" y="1396"/>
                    </a:lnTo>
                    <a:lnTo>
                      <a:pt x="1408" y="1396"/>
                    </a:lnTo>
                    <a:lnTo>
                      <a:pt x="1414" y="1398"/>
                    </a:lnTo>
                    <a:lnTo>
                      <a:pt x="1420" y="1398"/>
                    </a:lnTo>
                    <a:lnTo>
                      <a:pt x="1426" y="1396"/>
                    </a:lnTo>
                    <a:lnTo>
                      <a:pt x="1432" y="1390"/>
                    </a:lnTo>
                    <a:lnTo>
                      <a:pt x="1432" y="1390"/>
                    </a:lnTo>
                    <a:lnTo>
                      <a:pt x="1440" y="1380"/>
                    </a:lnTo>
                    <a:lnTo>
                      <a:pt x="1444" y="1380"/>
                    </a:lnTo>
                    <a:lnTo>
                      <a:pt x="1448" y="1384"/>
                    </a:lnTo>
                    <a:lnTo>
                      <a:pt x="1448" y="1384"/>
                    </a:lnTo>
                    <a:lnTo>
                      <a:pt x="1452" y="1386"/>
                    </a:lnTo>
                    <a:lnTo>
                      <a:pt x="1454" y="1384"/>
                    </a:lnTo>
                    <a:lnTo>
                      <a:pt x="1454" y="1382"/>
                    </a:lnTo>
                    <a:lnTo>
                      <a:pt x="1452" y="1378"/>
                    </a:lnTo>
                    <a:lnTo>
                      <a:pt x="1452" y="1378"/>
                    </a:lnTo>
                    <a:lnTo>
                      <a:pt x="1452" y="1376"/>
                    </a:lnTo>
                    <a:lnTo>
                      <a:pt x="1452" y="1374"/>
                    </a:lnTo>
                    <a:lnTo>
                      <a:pt x="1456" y="1372"/>
                    </a:lnTo>
                    <a:lnTo>
                      <a:pt x="1462" y="1370"/>
                    </a:lnTo>
                    <a:lnTo>
                      <a:pt x="1466" y="1370"/>
                    </a:lnTo>
                    <a:lnTo>
                      <a:pt x="1468" y="1372"/>
                    </a:lnTo>
                    <a:lnTo>
                      <a:pt x="1468" y="1372"/>
                    </a:lnTo>
                    <a:lnTo>
                      <a:pt x="1472" y="1372"/>
                    </a:lnTo>
                    <a:lnTo>
                      <a:pt x="1476" y="1372"/>
                    </a:lnTo>
                    <a:lnTo>
                      <a:pt x="1484" y="1370"/>
                    </a:lnTo>
                    <a:lnTo>
                      <a:pt x="1498" y="1362"/>
                    </a:lnTo>
                    <a:lnTo>
                      <a:pt x="1498" y="1362"/>
                    </a:lnTo>
                    <a:lnTo>
                      <a:pt x="1502" y="1360"/>
                    </a:lnTo>
                    <a:lnTo>
                      <a:pt x="1502" y="1354"/>
                    </a:lnTo>
                    <a:lnTo>
                      <a:pt x="1502" y="1350"/>
                    </a:lnTo>
                    <a:lnTo>
                      <a:pt x="1502" y="1350"/>
                    </a:lnTo>
                    <a:lnTo>
                      <a:pt x="1504" y="1350"/>
                    </a:lnTo>
                    <a:lnTo>
                      <a:pt x="1504" y="1350"/>
                    </a:lnTo>
                    <a:lnTo>
                      <a:pt x="1508" y="1350"/>
                    </a:lnTo>
                    <a:lnTo>
                      <a:pt x="1510" y="1352"/>
                    </a:lnTo>
                    <a:lnTo>
                      <a:pt x="1510" y="1354"/>
                    </a:lnTo>
                    <a:lnTo>
                      <a:pt x="1512" y="1354"/>
                    </a:lnTo>
                    <a:lnTo>
                      <a:pt x="1512" y="1354"/>
                    </a:lnTo>
                    <a:lnTo>
                      <a:pt x="1520" y="1350"/>
                    </a:lnTo>
                    <a:lnTo>
                      <a:pt x="1532" y="1344"/>
                    </a:lnTo>
                    <a:lnTo>
                      <a:pt x="1558" y="1324"/>
                    </a:lnTo>
                    <a:lnTo>
                      <a:pt x="1570" y="1314"/>
                    </a:lnTo>
                    <a:lnTo>
                      <a:pt x="1580" y="1302"/>
                    </a:lnTo>
                    <a:lnTo>
                      <a:pt x="1588" y="1290"/>
                    </a:lnTo>
                    <a:lnTo>
                      <a:pt x="1592" y="1280"/>
                    </a:lnTo>
                    <a:lnTo>
                      <a:pt x="1592" y="1280"/>
                    </a:lnTo>
                    <a:lnTo>
                      <a:pt x="1600" y="1264"/>
                    </a:lnTo>
                    <a:lnTo>
                      <a:pt x="1610" y="1250"/>
                    </a:lnTo>
                    <a:lnTo>
                      <a:pt x="1622" y="1242"/>
                    </a:lnTo>
                    <a:lnTo>
                      <a:pt x="1628" y="1238"/>
                    </a:lnTo>
                    <a:lnTo>
                      <a:pt x="1634" y="1238"/>
                    </a:lnTo>
                    <a:lnTo>
                      <a:pt x="1634" y="1238"/>
                    </a:lnTo>
                    <a:lnTo>
                      <a:pt x="1642" y="1236"/>
                    </a:lnTo>
                    <a:lnTo>
                      <a:pt x="1646" y="1234"/>
                    </a:lnTo>
                    <a:lnTo>
                      <a:pt x="1648" y="1232"/>
                    </a:lnTo>
                    <a:lnTo>
                      <a:pt x="1648" y="1228"/>
                    </a:lnTo>
                    <a:lnTo>
                      <a:pt x="1646" y="1222"/>
                    </a:lnTo>
                    <a:lnTo>
                      <a:pt x="1640" y="1214"/>
                    </a:lnTo>
                    <a:lnTo>
                      <a:pt x="1632" y="1204"/>
                    </a:lnTo>
                    <a:lnTo>
                      <a:pt x="1632" y="1204"/>
                    </a:lnTo>
                    <a:lnTo>
                      <a:pt x="1626" y="1198"/>
                    </a:lnTo>
                    <a:lnTo>
                      <a:pt x="1624" y="1194"/>
                    </a:lnTo>
                    <a:lnTo>
                      <a:pt x="1636" y="1200"/>
                    </a:lnTo>
                    <a:lnTo>
                      <a:pt x="1670" y="1222"/>
                    </a:lnTo>
                    <a:lnTo>
                      <a:pt x="1670" y="1222"/>
                    </a:lnTo>
                    <a:lnTo>
                      <a:pt x="1684" y="1226"/>
                    </a:lnTo>
                    <a:lnTo>
                      <a:pt x="1694" y="1228"/>
                    </a:lnTo>
                    <a:lnTo>
                      <a:pt x="1702" y="1228"/>
                    </a:lnTo>
                    <a:lnTo>
                      <a:pt x="1710" y="1226"/>
                    </a:lnTo>
                    <a:lnTo>
                      <a:pt x="1718" y="1224"/>
                    </a:lnTo>
                    <a:lnTo>
                      <a:pt x="1724" y="1218"/>
                    </a:lnTo>
                    <a:lnTo>
                      <a:pt x="1730" y="1212"/>
                    </a:lnTo>
                    <a:lnTo>
                      <a:pt x="1730" y="1212"/>
                    </a:lnTo>
                    <a:lnTo>
                      <a:pt x="1732" y="1206"/>
                    </a:lnTo>
                    <a:lnTo>
                      <a:pt x="1734" y="1204"/>
                    </a:lnTo>
                    <a:lnTo>
                      <a:pt x="1738" y="1204"/>
                    </a:lnTo>
                    <a:lnTo>
                      <a:pt x="1742" y="1206"/>
                    </a:lnTo>
                    <a:lnTo>
                      <a:pt x="1748" y="1208"/>
                    </a:lnTo>
                    <a:lnTo>
                      <a:pt x="1756" y="1208"/>
                    </a:lnTo>
                    <a:lnTo>
                      <a:pt x="1766" y="1208"/>
                    </a:lnTo>
                    <a:lnTo>
                      <a:pt x="1782" y="1202"/>
                    </a:lnTo>
                    <a:lnTo>
                      <a:pt x="1782" y="1202"/>
                    </a:lnTo>
                    <a:lnTo>
                      <a:pt x="1800" y="1196"/>
                    </a:lnTo>
                    <a:lnTo>
                      <a:pt x="1818" y="1190"/>
                    </a:lnTo>
                    <a:lnTo>
                      <a:pt x="1856" y="1184"/>
                    </a:lnTo>
                    <a:lnTo>
                      <a:pt x="1886" y="1178"/>
                    </a:lnTo>
                    <a:lnTo>
                      <a:pt x="1898" y="1172"/>
                    </a:lnTo>
                    <a:lnTo>
                      <a:pt x="1906" y="1166"/>
                    </a:lnTo>
                    <a:lnTo>
                      <a:pt x="1906" y="1166"/>
                    </a:lnTo>
                    <a:lnTo>
                      <a:pt x="1920" y="1154"/>
                    </a:lnTo>
                    <a:lnTo>
                      <a:pt x="1934" y="1142"/>
                    </a:lnTo>
                    <a:lnTo>
                      <a:pt x="1950" y="1132"/>
                    </a:lnTo>
                    <a:lnTo>
                      <a:pt x="1960" y="1128"/>
                    </a:lnTo>
                    <a:lnTo>
                      <a:pt x="1970" y="1128"/>
                    </a:lnTo>
                    <a:lnTo>
                      <a:pt x="1970" y="1128"/>
                    </a:lnTo>
                    <a:lnTo>
                      <a:pt x="1978" y="1126"/>
                    </a:lnTo>
                    <a:lnTo>
                      <a:pt x="1982" y="1122"/>
                    </a:lnTo>
                    <a:lnTo>
                      <a:pt x="1982" y="1120"/>
                    </a:lnTo>
                    <a:lnTo>
                      <a:pt x="1982" y="1116"/>
                    </a:lnTo>
                    <a:lnTo>
                      <a:pt x="1982" y="1112"/>
                    </a:lnTo>
                    <a:lnTo>
                      <a:pt x="1982" y="1108"/>
                    </a:lnTo>
                    <a:lnTo>
                      <a:pt x="1986" y="1106"/>
                    </a:lnTo>
                    <a:lnTo>
                      <a:pt x="1994" y="1106"/>
                    </a:lnTo>
                    <a:lnTo>
                      <a:pt x="1994" y="1106"/>
                    </a:lnTo>
                    <a:lnTo>
                      <a:pt x="2008" y="1104"/>
                    </a:lnTo>
                    <a:lnTo>
                      <a:pt x="2012" y="1102"/>
                    </a:lnTo>
                    <a:lnTo>
                      <a:pt x="2012" y="1102"/>
                    </a:lnTo>
                    <a:lnTo>
                      <a:pt x="2016" y="1096"/>
                    </a:lnTo>
                    <a:lnTo>
                      <a:pt x="2022" y="1092"/>
                    </a:lnTo>
                    <a:lnTo>
                      <a:pt x="2030" y="1088"/>
                    </a:lnTo>
                    <a:lnTo>
                      <a:pt x="2030" y="1088"/>
                    </a:lnTo>
                    <a:lnTo>
                      <a:pt x="2046" y="1080"/>
                    </a:lnTo>
                    <a:lnTo>
                      <a:pt x="2046" y="1078"/>
                    </a:lnTo>
                    <a:lnTo>
                      <a:pt x="2044" y="1076"/>
                    </a:lnTo>
                    <a:lnTo>
                      <a:pt x="2028" y="1076"/>
                    </a:lnTo>
                    <a:lnTo>
                      <a:pt x="2000" y="1080"/>
                    </a:lnTo>
                    <a:lnTo>
                      <a:pt x="2000" y="1080"/>
                    </a:lnTo>
                    <a:lnTo>
                      <a:pt x="1984" y="1080"/>
                    </a:lnTo>
                    <a:lnTo>
                      <a:pt x="1970" y="1076"/>
                    </a:lnTo>
                    <a:lnTo>
                      <a:pt x="1956" y="1070"/>
                    </a:lnTo>
                    <a:lnTo>
                      <a:pt x="1944" y="1064"/>
                    </a:lnTo>
                    <a:lnTo>
                      <a:pt x="1932" y="1058"/>
                    </a:lnTo>
                    <a:lnTo>
                      <a:pt x="1920" y="1056"/>
                    </a:lnTo>
                    <a:lnTo>
                      <a:pt x="1914" y="1056"/>
                    </a:lnTo>
                    <a:lnTo>
                      <a:pt x="1906" y="1058"/>
                    </a:lnTo>
                    <a:lnTo>
                      <a:pt x="1900" y="1060"/>
                    </a:lnTo>
                    <a:lnTo>
                      <a:pt x="1892" y="1064"/>
                    </a:lnTo>
                    <a:lnTo>
                      <a:pt x="1892" y="1064"/>
                    </a:lnTo>
                    <a:lnTo>
                      <a:pt x="1884" y="1068"/>
                    </a:lnTo>
                    <a:lnTo>
                      <a:pt x="1878" y="1070"/>
                    </a:lnTo>
                    <a:lnTo>
                      <a:pt x="1866" y="1070"/>
                    </a:lnTo>
                    <a:lnTo>
                      <a:pt x="1860" y="1070"/>
                    </a:lnTo>
                    <a:lnTo>
                      <a:pt x="1854" y="1072"/>
                    </a:lnTo>
                    <a:lnTo>
                      <a:pt x="1846" y="1076"/>
                    </a:lnTo>
                    <a:lnTo>
                      <a:pt x="1838" y="1082"/>
                    </a:lnTo>
                    <a:lnTo>
                      <a:pt x="1838" y="1082"/>
                    </a:lnTo>
                    <a:lnTo>
                      <a:pt x="1834" y="1086"/>
                    </a:lnTo>
                    <a:lnTo>
                      <a:pt x="1828" y="1090"/>
                    </a:lnTo>
                    <a:lnTo>
                      <a:pt x="1824" y="1090"/>
                    </a:lnTo>
                    <a:lnTo>
                      <a:pt x="1820" y="1090"/>
                    </a:lnTo>
                    <a:lnTo>
                      <a:pt x="1818" y="1088"/>
                    </a:lnTo>
                    <a:lnTo>
                      <a:pt x="1820" y="1084"/>
                    </a:lnTo>
                    <a:lnTo>
                      <a:pt x="1824" y="1078"/>
                    </a:lnTo>
                    <a:lnTo>
                      <a:pt x="1832" y="1070"/>
                    </a:lnTo>
                    <a:lnTo>
                      <a:pt x="1832" y="1070"/>
                    </a:lnTo>
                    <a:lnTo>
                      <a:pt x="1840" y="1064"/>
                    </a:lnTo>
                    <a:lnTo>
                      <a:pt x="1848" y="1062"/>
                    </a:lnTo>
                    <a:lnTo>
                      <a:pt x="1852" y="1062"/>
                    </a:lnTo>
                    <a:lnTo>
                      <a:pt x="1856" y="1062"/>
                    </a:lnTo>
                    <a:lnTo>
                      <a:pt x="1864" y="1064"/>
                    </a:lnTo>
                    <a:lnTo>
                      <a:pt x="1866" y="1064"/>
                    </a:lnTo>
                    <a:lnTo>
                      <a:pt x="1870" y="1062"/>
                    </a:lnTo>
                    <a:lnTo>
                      <a:pt x="1870" y="1062"/>
                    </a:lnTo>
                    <a:lnTo>
                      <a:pt x="1876" y="1058"/>
                    </a:lnTo>
                    <a:lnTo>
                      <a:pt x="1878" y="1056"/>
                    </a:lnTo>
                    <a:lnTo>
                      <a:pt x="1878" y="1054"/>
                    </a:lnTo>
                    <a:lnTo>
                      <a:pt x="1874" y="1052"/>
                    </a:lnTo>
                    <a:lnTo>
                      <a:pt x="1868" y="1052"/>
                    </a:lnTo>
                    <a:lnTo>
                      <a:pt x="1844" y="1054"/>
                    </a:lnTo>
                    <a:lnTo>
                      <a:pt x="1844" y="1054"/>
                    </a:lnTo>
                    <a:lnTo>
                      <a:pt x="1816" y="1058"/>
                    </a:lnTo>
                    <a:lnTo>
                      <a:pt x="1800" y="1058"/>
                    </a:lnTo>
                    <a:lnTo>
                      <a:pt x="1798" y="1056"/>
                    </a:lnTo>
                    <a:lnTo>
                      <a:pt x="1796" y="1052"/>
                    </a:lnTo>
                    <a:lnTo>
                      <a:pt x="1798" y="1046"/>
                    </a:lnTo>
                    <a:lnTo>
                      <a:pt x="1804" y="1038"/>
                    </a:lnTo>
                    <a:lnTo>
                      <a:pt x="1804" y="1038"/>
                    </a:lnTo>
                    <a:lnTo>
                      <a:pt x="1814" y="1022"/>
                    </a:lnTo>
                    <a:lnTo>
                      <a:pt x="1818" y="1014"/>
                    </a:lnTo>
                    <a:lnTo>
                      <a:pt x="1820" y="1012"/>
                    </a:lnTo>
                    <a:lnTo>
                      <a:pt x="1822" y="1010"/>
                    </a:lnTo>
                    <a:lnTo>
                      <a:pt x="1828" y="1016"/>
                    </a:lnTo>
                    <a:lnTo>
                      <a:pt x="1828" y="1016"/>
                    </a:lnTo>
                    <a:lnTo>
                      <a:pt x="1836" y="1022"/>
                    </a:lnTo>
                    <a:lnTo>
                      <a:pt x="1840" y="1022"/>
                    </a:lnTo>
                    <a:lnTo>
                      <a:pt x="1844" y="1022"/>
                    </a:lnTo>
                    <a:lnTo>
                      <a:pt x="1882" y="1010"/>
                    </a:lnTo>
                    <a:lnTo>
                      <a:pt x="1882" y="1010"/>
                    </a:lnTo>
                    <a:lnTo>
                      <a:pt x="1896" y="1006"/>
                    </a:lnTo>
                    <a:lnTo>
                      <a:pt x="1904" y="1000"/>
                    </a:lnTo>
                    <a:lnTo>
                      <a:pt x="1908" y="996"/>
                    </a:lnTo>
                    <a:lnTo>
                      <a:pt x="1910" y="992"/>
                    </a:lnTo>
                    <a:lnTo>
                      <a:pt x="1906" y="986"/>
                    </a:lnTo>
                    <a:lnTo>
                      <a:pt x="1898" y="984"/>
                    </a:lnTo>
                    <a:lnTo>
                      <a:pt x="1888" y="980"/>
                    </a:lnTo>
                    <a:lnTo>
                      <a:pt x="1874" y="978"/>
                    </a:lnTo>
                    <a:lnTo>
                      <a:pt x="1874" y="978"/>
                    </a:lnTo>
                    <a:lnTo>
                      <a:pt x="1850" y="974"/>
                    </a:lnTo>
                    <a:lnTo>
                      <a:pt x="1844" y="972"/>
                    </a:lnTo>
                    <a:lnTo>
                      <a:pt x="1842" y="970"/>
                    </a:lnTo>
                    <a:lnTo>
                      <a:pt x="1844" y="968"/>
                    </a:lnTo>
                    <a:lnTo>
                      <a:pt x="1850" y="966"/>
                    </a:lnTo>
                    <a:lnTo>
                      <a:pt x="1870" y="966"/>
                    </a:lnTo>
                    <a:lnTo>
                      <a:pt x="1870" y="966"/>
                    </a:lnTo>
                    <a:lnTo>
                      <a:pt x="1892" y="970"/>
                    </a:lnTo>
                    <a:lnTo>
                      <a:pt x="1906" y="976"/>
                    </a:lnTo>
                    <a:lnTo>
                      <a:pt x="1918" y="980"/>
                    </a:lnTo>
                    <a:lnTo>
                      <a:pt x="1932" y="986"/>
                    </a:lnTo>
                    <a:lnTo>
                      <a:pt x="1932" y="986"/>
                    </a:lnTo>
                    <a:lnTo>
                      <a:pt x="1946" y="992"/>
                    </a:lnTo>
                    <a:lnTo>
                      <a:pt x="1954" y="998"/>
                    </a:lnTo>
                    <a:lnTo>
                      <a:pt x="1958" y="1008"/>
                    </a:lnTo>
                    <a:lnTo>
                      <a:pt x="1960" y="1022"/>
                    </a:lnTo>
                    <a:lnTo>
                      <a:pt x="1960" y="1022"/>
                    </a:lnTo>
                    <a:lnTo>
                      <a:pt x="1964" y="1030"/>
                    </a:lnTo>
                    <a:lnTo>
                      <a:pt x="1970" y="1038"/>
                    </a:lnTo>
                    <a:lnTo>
                      <a:pt x="1978" y="1044"/>
                    </a:lnTo>
                    <a:lnTo>
                      <a:pt x="1988" y="1050"/>
                    </a:lnTo>
                    <a:lnTo>
                      <a:pt x="1998" y="1052"/>
                    </a:lnTo>
                    <a:lnTo>
                      <a:pt x="2008" y="1054"/>
                    </a:lnTo>
                    <a:lnTo>
                      <a:pt x="2016" y="1054"/>
                    </a:lnTo>
                    <a:lnTo>
                      <a:pt x="2022" y="1052"/>
                    </a:lnTo>
                    <a:lnTo>
                      <a:pt x="2022" y="1052"/>
                    </a:lnTo>
                    <a:lnTo>
                      <a:pt x="2030" y="1048"/>
                    </a:lnTo>
                    <a:lnTo>
                      <a:pt x="2036" y="1050"/>
                    </a:lnTo>
                    <a:lnTo>
                      <a:pt x="2046" y="1052"/>
                    </a:lnTo>
                    <a:lnTo>
                      <a:pt x="2060" y="1056"/>
                    </a:lnTo>
                    <a:lnTo>
                      <a:pt x="2060" y="1056"/>
                    </a:lnTo>
                    <a:lnTo>
                      <a:pt x="2068" y="1054"/>
                    </a:lnTo>
                    <a:lnTo>
                      <a:pt x="2070" y="1050"/>
                    </a:lnTo>
                    <a:lnTo>
                      <a:pt x="2072" y="1042"/>
                    </a:lnTo>
                    <a:lnTo>
                      <a:pt x="2070" y="1032"/>
                    </a:lnTo>
                    <a:lnTo>
                      <a:pt x="2066" y="1008"/>
                    </a:lnTo>
                    <a:lnTo>
                      <a:pt x="2064" y="996"/>
                    </a:lnTo>
                    <a:lnTo>
                      <a:pt x="2064" y="984"/>
                    </a:lnTo>
                    <a:lnTo>
                      <a:pt x="2064" y="984"/>
                    </a:lnTo>
                    <a:lnTo>
                      <a:pt x="2062" y="976"/>
                    </a:lnTo>
                    <a:lnTo>
                      <a:pt x="2062" y="974"/>
                    </a:lnTo>
                    <a:lnTo>
                      <a:pt x="2060" y="974"/>
                    </a:lnTo>
                    <a:lnTo>
                      <a:pt x="2056" y="976"/>
                    </a:lnTo>
                    <a:lnTo>
                      <a:pt x="2050" y="980"/>
                    </a:lnTo>
                    <a:lnTo>
                      <a:pt x="2044" y="986"/>
                    </a:lnTo>
                    <a:lnTo>
                      <a:pt x="2038" y="990"/>
                    </a:lnTo>
                    <a:lnTo>
                      <a:pt x="2032" y="990"/>
                    </a:lnTo>
                    <a:lnTo>
                      <a:pt x="2030" y="988"/>
                    </a:lnTo>
                    <a:lnTo>
                      <a:pt x="2030" y="986"/>
                    </a:lnTo>
                    <a:lnTo>
                      <a:pt x="2030" y="986"/>
                    </a:lnTo>
                    <a:lnTo>
                      <a:pt x="2028" y="976"/>
                    </a:lnTo>
                    <a:lnTo>
                      <a:pt x="2028" y="974"/>
                    </a:lnTo>
                    <a:lnTo>
                      <a:pt x="2032" y="974"/>
                    </a:lnTo>
                    <a:lnTo>
                      <a:pt x="2038" y="972"/>
                    </a:lnTo>
                    <a:lnTo>
                      <a:pt x="2044" y="968"/>
                    </a:lnTo>
                    <a:lnTo>
                      <a:pt x="2050" y="962"/>
                    </a:lnTo>
                    <a:lnTo>
                      <a:pt x="2050" y="962"/>
                    </a:lnTo>
                    <a:lnTo>
                      <a:pt x="2054" y="956"/>
                    </a:lnTo>
                    <a:lnTo>
                      <a:pt x="2054" y="956"/>
                    </a:lnTo>
                    <a:lnTo>
                      <a:pt x="2054" y="954"/>
                    </a:lnTo>
                    <a:lnTo>
                      <a:pt x="2044" y="958"/>
                    </a:lnTo>
                    <a:lnTo>
                      <a:pt x="2032" y="962"/>
                    </a:lnTo>
                    <a:lnTo>
                      <a:pt x="2030" y="960"/>
                    </a:lnTo>
                    <a:lnTo>
                      <a:pt x="2030" y="956"/>
                    </a:lnTo>
                    <a:lnTo>
                      <a:pt x="2030" y="956"/>
                    </a:lnTo>
                    <a:lnTo>
                      <a:pt x="2032" y="950"/>
                    </a:lnTo>
                    <a:lnTo>
                      <a:pt x="2030" y="944"/>
                    </a:lnTo>
                    <a:lnTo>
                      <a:pt x="2026" y="940"/>
                    </a:lnTo>
                    <a:lnTo>
                      <a:pt x="2020" y="938"/>
                    </a:lnTo>
                    <a:lnTo>
                      <a:pt x="2002" y="932"/>
                    </a:lnTo>
                    <a:lnTo>
                      <a:pt x="1980" y="926"/>
                    </a:lnTo>
                    <a:lnTo>
                      <a:pt x="1980" y="926"/>
                    </a:lnTo>
                    <a:lnTo>
                      <a:pt x="1960" y="918"/>
                    </a:lnTo>
                    <a:lnTo>
                      <a:pt x="1948" y="912"/>
                    </a:lnTo>
                    <a:lnTo>
                      <a:pt x="1944" y="908"/>
                    </a:lnTo>
                    <a:lnTo>
                      <a:pt x="1944" y="904"/>
                    </a:lnTo>
                    <a:lnTo>
                      <a:pt x="1944" y="900"/>
                    </a:lnTo>
                    <a:lnTo>
                      <a:pt x="1944" y="896"/>
                    </a:lnTo>
                    <a:lnTo>
                      <a:pt x="1942" y="892"/>
                    </a:lnTo>
                    <a:lnTo>
                      <a:pt x="1934" y="886"/>
                    </a:lnTo>
                    <a:lnTo>
                      <a:pt x="1934" y="886"/>
                    </a:lnTo>
                    <a:lnTo>
                      <a:pt x="1924" y="880"/>
                    </a:lnTo>
                    <a:lnTo>
                      <a:pt x="1922" y="874"/>
                    </a:lnTo>
                    <a:lnTo>
                      <a:pt x="1922" y="870"/>
                    </a:lnTo>
                    <a:lnTo>
                      <a:pt x="1924" y="866"/>
                    </a:lnTo>
                    <a:lnTo>
                      <a:pt x="1922" y="862"/>
                    </a:lnTo>
                    <a:lnTo>
                      <a:pt x="1916" y="858"/>
                    </a:lnTo>
                    <a:lnTo>
                      <a:pt x="1902" y="852"/>
                    </a:lnTo>
                    <a:lnTo>
                      <a:pt x="1878" y="846"/>
                    </a:lnTo>
                    <a:lnTo>
                      <a:pt x="1878" y="846"/>
                    </a:lnTo>
                    <a:lnTo>
                      <a:pt x="1888" y="846"/>
                    </a:lnTo>
                    <a:lnTo>
                      <a:pt x="1896" y="844"/>
                    </a:lnTo>
                    <a:lnTo>
                      <a:pt x="1904" y="842"/>
                    </a:lnTo>
                    <a:lnTo>
                      <a:pt x="1910" y="838"/>
                    </a:lnTo>
                    <a:lnTo>
                      <a:pt x="1926" y="828"/>
                    </a:lnTo>
                    <a:lnTo>
                      <a:pt x="1948" y="818"/>
                    </a:lnTo>
                    <a:lnTo>
                      <a:pt x="1948" y="818"/>
                    </a:lnTo>
                    <a:lnTo>
                      <a:pt x="1954" y="816"/>
                    </a:lnTo>
                    <a:lnTo>
                      <a:pt x="1960" y="816"/>
                    </a:lnTo>
                    <a:lnTo>
                      <a:pt x="1974" y="818"/>
                    </a:lnTo>
                    <a:lnTo>
                      <a:pt x="1988" y="824"/>
                    </a:lnTo>
                    <a:lnTo>
                      <a:pt x="2002" y="832"/>
                    </a:lnTo>
                    <a:lnTo>
                      <a:pt x="2016" y="838"/>
                    </a:lnTo>
                    <a:lnTo>
                      <a:pt x="2030" y="842"/>
                    </a:lnTo>
                    <a:lnTo>
                      <a:pt x="2038" y="844"/>
                    </a:lnTo>
                    <a:lnTo>
                      <a:pt x="2044" y="842"/>
                    </a:lnTo>
                    <a:lnTo>
                      <a:pt x="2052" y="840"/>
                    </a:lnTo>
                    <a:lnTo>
                      <a:pt x="2058" y="836"/>
                    </a:lnTo>
                    <a:lnTo>
                      <a:pt x="2058" y="836"/>
                    </a:lnTo>
                    <a:lnTo>
                      <a:pt x="2070" y="830"/>
                    </a:lnTo>
                    <a:lnTo>
                      <a:pt x="2078" y="826"/>
                    </a:lnTo>
                    <a:lnTo>
                      <a:pt x="2086" y="826"/>
                    </a:lnTo>
                    <a:lnTo>
                      <a:pt x="2092" y="828"/>
                    </a:lnTo>
                    <a:lnTo>
                      <a:pt x="2096" y="830"/>
                    </a:lnTo>
                    <a:lnTo>
                      <a:pt x="2100" y="830"/>
                    </a:lnTo>
                    <a:lnTo>
                      <a:pt x="2106" y="826"/>
                    </a:lnTo>
                    <a:lnTo>
                      <a:pt x="2112" y="818"/>
                    </a:lnTo>
                    <a:lnTo>
                      <a:pt x="2112" y="818"/>
                    </a:lnTo>
                    <a:lnTo>
                      <a:pt x="2118" y="810"/>
                    </a:lnTo>
                    <a:lnTo>
                      <a:pt x="2118" y="806"/>
                    </a:lnTo>
                    <a:lnTo>
                      <a:pt x="2116" y="802"/>
                    </a:lnTo>
                    <a:lnTo>
                      <a:pt x="2112" y="796"/>
                    </a:lnTo>
                    <a:lnTo>
                      <a:pt x="2104" y="792"/>
                    </a:lnTo>
                    <a:lnTo>
                      <a:pt x="2092" y="790"/>
                    </a:lnTo>
                    <a:lnTo>
                      <a:pt x="2080" y="788"/>
                    </a:lnTo>
                    <a:lnTo>
                      <a:pt x="2054" y="786"/>
                    </a:lnTo>
                    <a:lnTo>
                      <a:pt x="2054" y="786"/>
                    </a:lnTo>
                    <a:lnTo>
                      <a:pt x="2044" y="786"/>
                    </a:lnTo>
                    <a:lnTo>
                      <a:pt x="2040" y="784"/>
                    </a:lnTo>
                    <a:lnTo>
                      <a:pt x="2040" y="780"/>
                    </a:lnTo>
                    <a:lnTo>
                      <a:pt x="2040" y="776"/>
                    </a:lnTo>
                    <a:lnTo>
                      <a:pt x="2046" y="768"/>
                    </a:lnTo>
                    <a:lnTo>
                      <a:pt x="2054" y="762"/>
                    </a:lnTo>
                    <a:lnTo>
                      <a:pt x="2066" y="758"/>
                    </a:lnTo>
                    <a:lnTo>
                      <a:pt x="2078" y="754"/>
                    </a:lnTo>
                    <a:lnTo>
                      <a:pt x="2092" y="752"/>
                    </a:lnTo>
                    <a:lnTo>
                      <a:pt x="2092" y="752"/>
                    </a:lnTo>
                    <a:lnTo>
                      <a:pt x="2104" y="754"/>
                    </a:lnTo>
                    <a:lnTo>
                      <a:pt x="2112" y="758"/>
                    </a:lnTo>
                    <a:lnTo>
                      <a:pt x="2122" y="766"/>
                    </a:lnTo>
                    <a:lnTo>
                      <a:pt x="2128" y="768"/>
                    </a:lnTo>
                    <a:lnTo>
                      <a:pt x="2132" y="770"/>
                    </a:lnTo>
                    <a:lnTo>
                      <a:pt x="2142" y="768"/>
                    </a:lnTo>
                    <a:lnTo>
                      <a:pt x="2152" y="766"/>
                    </a:lnTo>
                    <a:lnTo>
                      <a:pt x="2152" y="766"/>
                    </a:lnTo>
                    <a:lnTo>
                      <a:pt x="2162" y="762"/>
                    </a:lnTo>
                    <a:lnTo>
                      <a:pt x="2164" y="758"/>
                    </a:lnTo>
                    <a:lnTo>
                      <a:pt x="2166" y="754"/>
                    </a:lnTo>
                    <a:lnTo>
                      <a:pt x="2162" y="750"/>
                    </a:lnTo>
                    <a:lnTo>
                      <a:pt x="2154" y="746"/>
                    </a:lnTo>
                    <a:lnTo>
                      <a:pt x="2146" y="742"/>
                    </a:lnTo>
                    <a:lnTo>
                      <a:pt x="2134" y="740"/>
                    </a:lnTo>
                    <a:lnTo>
                      <a:pt x="2120" y="738"/>
                    </a:lnTo>
                    <a:lnTo>
                      <a:pt x="2120" y="738"/>
                    </a:lnTo>
                    <a:lnTo>
                      <a:pt x="2112" y="738"/>
                    </a:lnTo>
                    <a:lnTo>
                      <a:pt x="2108" y="736"/>
                    </a:lnTo>
                    <a:lnTo>
                      <a:pt x="2104" y="732"/>
                    </a:lnTo>
                    <a:lnTo>
                      <a:pt x="2102" y="728"/>
                    </a:lnTo>
                    <a:lnTo>
                      <a:pt x="2100" y="718"/>
                    </a:lnTo>
                    <a:lnTo>
                      <a:pt x="2102" y="708"/>
                    </a:lnTo>
                    <a:lnTo>
                      <a:pt x="2108" y="700"/>
                    </a:lnTo>
                    <a:lnTo>
                      <a:pt x="2114" y="694"/>
                    </a:lnTo>
                    <a:lnTo>
                      <a:pt x="2118" y="692"/>
                    </a:lnTo>
                    <a:lnTo>
                      <a:pt x="2122" y="692"/>
                    </a:lnTo>
                    <a:lnTo>
                      <a:pt x="2124" y="692"/>
                    </a:lnTo>
                    <a:lnTo>
                      <a:pt x="2126" y="696"/>
                    </a:lnTo>
                    <a:lnTo>
                      <a:pt x="2126" y="696"/>
                    </a:lnTo>
                    <a:lnTo>
                      <a:pt x="2132" y="700"/>
                    </a:lnTo>
                    <a:lnTo>
                      <a:pt x="2140" y="702"/>
                    </a:lnTo>
                    <a:lnTo>
                      <a:pt x="2148" y="702"/>
                    </a:lnTo>
                    <a:lnTo>
                      <a:pt x="2154" y="698"/>
                    </a:lnTo>
                    <a:lnTo>
                      <a:pt x="2158" y="692"/>
                    </a:lnTo>
                    <a:lnTo>
                      <a:pt x="2162" y="686"/>
                    </a:lnTo>
                    <a:lnTo>
                      <a:pt x="2160" y="678"/>
                    </a:lnTo>
                    <a:lnTo>
                      <a:pt x="2156" y="670"/>
                    </a:lnTo>
                    <a:lnTo>
                      <a:pt x="2156" y="670"/>
                    </a:lnTo>
                    <a:lnTo>
                      <a:pt x="2150" y="662"/>
                    </a:lnTo>
                    <a:lnTo>
                      <a:pt x="2150" y="658"/>
                    </a:lnTo>
                    <a:lnTo>
                      <a:pt x="2154" y="656"/>
                    </a:lnTo>
                    <a:lnTo>
                      <a:pt x="2156" y="656"/>
                    </a:lnTo>
                    <a:lnTo>
                      <a:pt x="2160" y="656"/>
                    </a:lnTo>
                    <a:lnTo>
                      <a:pt x="2160" y="654"/>
                    </a:lnTo>
                    <a:lnTo>
                      <a:pt x="2144" y="646"/>
                    </a:lnTo>
                    <a:lnTo>
                      <a:pt x="2144" y="646"/>
                    </a:lnTo>
                    <a:lnTo>
                      <a:pt x="2132" y="640"/>
                    </a:lnTo>
                    <a:lnTo>
                      <a:pt x="2128" y="636"/>
                    </a:lnTo>
                    <a:lnTo>
                      <a:pt x="2128" y="634"/>
                    </a:lnTo>
                    <a:lnTo>
                      <a:pt x="2130" y="632"/>
                    </a:lnTo>
                    <a:lnTo>
                      <a:pt x="2140" y="628"/>
                    </a:lnTo>
                    <a:lnTo>
                      <a:pt x="2142" y="624"/>
                    </a:lnTo>
                    <a:lnTo>
                      <a:pt x="2142" y="620"/>
                    </a:lnTo>
                    <a:lnTo>
                      <a:pt x="2142" y="620"/>
                    </a:lnTo>
                    <a:lnTo>
                      <a:pt x="2140" y="616"/>
                    </a:lnTo>
                    <a:lnTo>
                      <a:pt x="2136" y="614"/>
                    </a:lnTo>
                    <a:lnTo>
                      <a:pt x="2126" y="612"/>
                    </a:lnTo>
                    <a:lnTo>
                      <a:pt x="2098" y="612"/>
                    </a:lnTo>
                    <a:lnTo>
                      <a:pt x="2084" y="612"/>
                    </a:lnTo>
                    <a:lnTo>
                      <a:pt x="2074" y="612"/>
                    </a:lnTo>
                    <a:lnTo>
                      <a:pt x="2066" y="608"/>
                    </a:lnTo>
                    <a:lnTo>
                      <a:pt x="2064" y="606"/>
                    </a:lnTo>
                    <a:lnTo>
                      <a:pt x="2062" y="602"/>
                    </a:lnTo>
                    <a:lnTo>
                      <a:pt x="2062" y="602"/>
                    </a:lnTo>
                    <a:lnTo>
                      <a:pt x="2062" y="598"/>
                    </a:lnTo>
                    <a:lnTo>
                      <a:pt x="2060" y="594"/>
                    </a:lnTo>
                    <a:lnTo>
                      <a:pt x="2056" y="590"/>
                    </a:lnTo>
                    <a:lnTo>
                      <a:pt x="2048" y="586"/>
                    </a:lnTo>
                    <a:lnTo>
                      <a:pt x="2040" y="582"/>
                    </a:lnTo>
                    <a:lnTo>
                      <a:pt x="2032" y="580"/>
                    </a:lnTo>
                    <a:lnTo>
                      <a:pt x="2028" y="578"/>
                    </a:lnTo>
                    <a:lnTo>
                      <a:pt x="2026" y="576"/>
                    </a:lnTo>
                    <a:lnTo>
                      <a:pt x="2028" y="574"/>
                    </a:lnTo>
                    <a:lnTo>
                      <a:pt x="2032" y="568"/>
                    </a:lnTo>
                    <a:lnTo>
                      <a:pt x="2032" y="568"/>
                    </a:lnTo>
                    <a:lnTo>
                      <a:pt x="2040" y="566"/>
                    </a:lnTo>
                    <a:lnTo>
                      <a:pt x="2046" y="566"/>
                    </a:lnTo>
                    <a:lnTo>
                      <a:pt x="2050" y="570"/>
                    </a:lnTo>
                    <a:lnTo>
                      <a:pt x="2054" y="574"/>
                    </a:lnTo>
                    <a:lnTo>
                      <a:pt x="2058" y="578"/>
                    </a:lnTo>
                    <a:lnTo>
                      <a:pt x="2064" y="580"/>
                    </a:lnTo>
                    <a:lnTo>
                      <a:pt x="2072" y="580"/>
                    </a:lnTo>
                    <a:lnTo>
                      <a:pt x="2082" y="574"/>
                    </a:lnTo>
                    <a:lnTo>
                      <a:pt x="2082" y="574"/>
                    </a:lnTo>
                    <a:lnTo>
                      <a:pt x="2094" y="566"/>
                    </a:lnTo>
                    <a:lnTo>
                      <a:pt x="2106" y="562"/>
                    </a:lnTo>
                    <a:lnTo>
                      <a:pt x="2120" y="560"/>
                    </a:lnTo>
                    <a:lnTo>
                      <a:pt x="2132" y="560"/>
                    </a:lnTo>
                    <a:lnTo>
                      <a:pt x="2144" y="562"/>
                    </a:lnTo>
                    <a:lnTo>
                      <a:pt x="2156" y="564"/>
                    </a:lnTo>
                    <a:lnTo>
                      <a:pt x="2178" y="574"/>
                    </a:lnTo>
                    <a:lnTo>
                      <a:pt x="2178" y="574"/>
                    </a:lnTo>
                    <a:lnTo>
                      <a:pt x="2188" y="576"/>
                    </a:lnTo>
                    <a:lnTo>
                      <a:pt x="2196" y="574"/>
                    </a:lnTo>
                    <a:lnTo>
                      <a:pt x="2202" y="570"/>
                    </a:lnTo>
                    <a:lnTo>
                      <a:pt x="2206" y="564"/>
                    </a:lnTo>
                    <a:lnTo>
                      <a:pt x="2208" y="556"/>
                    </a:lnTo>
                    <a:lnTo>
                      <a:pt x="2206" y="546"/>
                    </a:lnTo>
                    <a:lnTo>
                      <a:pt x="2202" y="536"/>
                    </a:lnTo>
                    <a:lnTo>
                      <a:pt x="2194" y="528"/>
                    </a:lnTo>
                    <a:lnTo>
                      <a:pt x="2194" y="528"/>
                    </a:lnTo>
                    <a:lnTo>
                      <a:pt x="2186" y="522"/>
                    </a:lnTo>
                    <a:lnTo>
                      <a:pt x="2180" y="522"/>
                    </a:lnTo>
                    <a:lnTo>
                      <a:pt x="2176" y="524"/>
                    </a:lnTo>
                    <a:lnTo>
                      <a:pt x="2172" y="528"/>
                    </a:lnTo>
                    <a:lnTo>
                      <a:pt x="2166" y="532"/>
                    </a:lnTo>
                    <a:lnTo>
                      <a:pt x="2158" y="534"/>
                    </a:lnTo>
                    <a:lnTo>
                      <a:pt x="2148" y="532"/>
                    </a:lnTo>
                    <a:lnTo>
                      <a:pt x="2132" y="524"/>
                    </a:lnTo>
                    <a:lnTo>
                      <a:pt x="2132" y="524"/>
                    </a:lnTo>
                    <a:lnTo>
                      <a:pt x="2106" y="506"/>
                    </a:lnTo>
                    <a:lnTo>
                      <a:pt x="2102" y="502"/>
                    </a:lnTo>
                    <a:lnTo>
                      <a:pt x="2102" y="500"/>
                    </a:lnTo>
                    <a:lnTo>
                      <a:pt x="2102" y="498"/>
                    </a:lnTo>
                    <a:lnTo>
                      <a:pt x="2106" y="498"/>
                    </a:lnTo>
                    <a:lnTo>
                      <a:pt x="2116" y="498"/>
                    </a:lnTo>
                    <a:lnTo>
                      <a:pt x="2144" y="504"/>
                    </a:lnTo>
                    <a:lnTo>
                      <a:pt x="2144" y="504"/>
                    </a:lnTo>
                    <a:lnTo>
                      <a:pt x="2170" y="508"/>
                    </a:lnTo>
                    <a:lnTo>
                      <a:pt x="2174" y="508"/>
                    </a:lnTo>
                    <a:lnTo>
                      <a:pt x="2174" y="506"/>
                    </a:lnTo>
                    <a:lnTo>
                      <a:pt x="2168" y="502"/>
                    </a:lnTo>
                    <a:lnTo>
                      <a:pt x="2156" y="496"/>
                    </a:lnTo>
                    <a:lnTo>
                      <a:pt x="2120" y="480"/>
                    </a:lnTo>
                    <a:lnTo>
                      <a:pt x="2120" y="480"/>
                    </a:lnTo>
                    <a:lnTo>
                      <a:pt x="2100" y="474"/>
                    </a:lnTo>
                    <a:lnTo>
                      <a:pt x="2086" y="474"/>
                    </a:lnTo>
                    <a:lnTo>
                      <a:pt x="2078" y="476"/>
                    </a:lnTo>
                    <a:lnTo>
                      <a:pt x="2074" y="482"/>
                    </a:lnTo>
                    <a:lnTo>
                      <a:pt x="2070" y="494"/>
                    </a:lnTo>
                    <a:lnTo>
                      <a:pt x="2066" y="500"/>
                    </a:lnTo>
                    <a:lnTo>
                      <a:pt x="2060" y="504"/>
                    </a:lnTo>
                    <a:lnTo>
                      <a:pt x="2060" y="504"/>
                    </a:lnTo>
                    <a:lnTo>
                      <a:pt x="2056" y="504"/>
                    </a:lnTo>
                    <a:lnTo>
                      <a:pt x="2054" y="502"/>
                    </a:lnTo>
                    <a:lnTo>
                      <a:pt x="2052" y="500"/>
                    </a:lnTo>
                    <a:lnTo>
                      <a:pt x="2052" y="498"/>
                    </a:lnTo>
                    <a:lnTo>
                      <a:pt x="2054" y="490"/>
                    </a:lnTo>
                    <a:lnTo>
                      <a:pt x="2060" y="478"/>
                    </a:lnTo>
                    <a:lnTo>
                      <a:pt x="2072" y="454"/>
                    </a:lnTo>
                    <a:lnTo>
                      <a:pt x="2080" y="440"/>
                    </a:lnTo>
                    <a:lnTo>
                      <a:pt x="2086" y="426"/>
                    </a:lnTo>
                    <a:lnTo>
                      <a:pt x="2086" y="426"/>
                    </a:lnTo>
                    <a:lnTo>
                      <a:pt x="2090" y="414"/>
                    </a:lnTo>
                    <a:lnTo>
                      <a:pt x="2096" y="408"/>
                    </a:lnTo>
                    <a:lnTo>
                      <a:pt x="2104" y="404"/>
                    </a:lnTo>
                    <a:lnTo>
                      <a:pt x="2110" y="404"/>
                    </a:lnTo>
                    <a:lnTo>
                      <a:pt x="2124" y="404"/>
                    </a:lnTo>
                    <a:lnTo>
                      <a:pt x="2130" y="404"/>
                    </a:lnTo>
                    <a:lnTo>
                      <a:pt x="2134" y="402"/>
                    </a:lnTo>
                    <a:lnTo>
                      <a:pt x="2134" y="402"/>
                    </a:lnTo>
                    <a:lnTo>
                      <a:pt x="2146" y="392"/>
                    </a:lnTo>
                    <a:lnTo>
                      <a:pt x="2160" y="382"/>
                    </a:lnTo>
                    <a:lnTo>
                      <a:pt x="2166" y="376"/>
                    </a:lnTo>
                    <a:lnTo>
                      <a:pt x="2168" y="372"/>
                    </a:lnTo>
                    <a:lnTo>
                      <a:pt x="2168" y="370"/>
                    </a:lnTo>
                    <a:lnTo>
                      <a:pt x="2166" y="368"/>
                    </a:lnTo>
                    <a:lnTo>
                      <a:pt x="2160" y="366"/>
                    </a:lnTo>
                    <a:lnTo>
                      <a:pt x="2160" y="366"/>
                    </a:lnTo>
                    <a:lnTo>
                      <a:pt x="2152" y="362"/>
                    </a:lnTo>
                    <a:lnTo>
                      <a:pt x="2146" y="358"/>
                    </a:lnTo>
                    <a:lnTo>
                      <a:pt x="2144" y="354"/>
                    </a:lnTo>
                    <a:lnTo>
                      <a:pt x="2144" y="348"/>
                    </a:lnTo>
                    <a:lnTo>
                      <a:pt x="2146" y="344"/>
                    </a:lnTo>
                    <a:lnTo>
                      <a:pt x="2150" y="338"/>
                    </a:lnTo>
                    <a:lnTo>
                      <a:pt x="2158" y="336"/>
                    </a:lnTo>
                    <a:lnTo>
                      <a:pt x="2168" y="334"/>
                    </a:lnTo>
                    <a:lnTo>
                      <a:pt x="2168" y="334"/>
                    </a:lnTo>
                    <a:lnTo>
                      <a:pt x="2190" y="334"/>
                    </a:lnTo>
                    <a:lnTo>
                      <a:pt x="2204" y="330"/>
                    </a:lnTo>
                    <a:lnTo>
                      <a:pt x="2216" y="322"/>
                    </a:lnTo>
                    <a:lnTo>
                      <a:pt x="2228" y="310"/>
                    </a:lnTo>
                    <a:lnTo>
                      <a:pt x="2228" y="310"/>
                    </a:lnTo>
                    <a:lnTo>
                      <a:pt x="2230" y="306"/>
                    </a:lnTo>
                    <a:lnTo>
                      <a:pt x="2230" y="304"/>
                    </a:lnTo>
                    <a:lnTo>
                      <a:pt x="2228" y="302"/>
                    </a:lnTo>
                    <a:lnTo>
                      <a:pt x="2226" y="300"/>
                    </a:lnTo>
                    <a:lnTo>
                      <a:pt x="2214" y="300"/>
                    </a:lnTo>
                    <a:lnTo>
                      <a:pt x="2200" y="300"/>
                    </a:lnTo>
                    <a:lnTo>
                      <a:pt x="2162" y="308"/>
                    </a:lnTo>
                    <a:lnTo>
                      <a:pt x="2142" y="312"/>
                    </a:lnTo>
                    <a:lnTo>
                      <a:pt x="2124" y="318"/>
                    </a:lnTo>
                    <a:lnTo>
                      <a:pt x="2124" y="318"/>
                    </a:lnTo>
                    <a:lnTo>
                      <a:pt x="2112" y="322"/>
                    </a:lnTo>
                    <a:lnTo>
                      <a:pt x="2108" y="320"/>
                    </a:lnTo>
                    <a:lnTo>
                      <a:pt x="2106" y="320"/>
                    </a:lnTo>
                    <a:lnTo>
                      <a:pt x="2106" y="316"/>
                    </a:lnTo>
                    <a:lnTo>
                      <a:pt x="2108" y="314"/>
                    </a:lnTo>
                    <a:lnTo>
                      <a:pt x="2114" y="306"/>
                    </a:lnTo>
                    <a:lnTo>
                      <a:pt x="2124" y="298"/>
                    </a:lnTo>
                    <a:lnTo>
                      <a:pt x="2138" y="292"/>
                    </a:lnTo>
                    <a:lnTo>
                      <a:pt x="2152" y="288"/>
                    </a:lnTo>
                    <a:lnTo>
                      <a:pt x="2160" y="288"/>
                    </a:lnTo>
                    <a:lnTo>
                      <a:pt x="2168" y="288"/>
                    </a:lnTo>
                    <a:lnTo>
                      <a:pt x="2168" y="288"/>
                    </a:lnTo>
                    <a:lnTo>
                      <a:pt x="2182" y="292"/>
                    </a:lnTo>
                    <a:lnTo>
                      <a:pt x="2198" y="292"/>
                    </a:lnTo>
                    <a:lnTo>
                      <a:pt x="2214" y="292"/>
                    </a:lnTo>
                    <a:lnTo>
                      <a:pt x="2228" y="290"/>
                    </a:lnTo>
                    <a:lnTo>
                      <a:pt x="2256" y="284"/>
                    </a:lnTo>
                    <a:lnTo>
                      <a:pt x="2278" y="276"/>
                    </a:lnTo>
                    <a:lnTo>
                      <a:pt x="2278" y="276"/>
                    </a:lnTo>
                    <a:lnTo>
                      <a:pt x="2284" y="270"/>
                    </a:lnTo>
                    <a:lnTo>
                      <a:pt x="2286" y="268"/>
                    </a:lnTo>
                    <a:lnTo>
                      <a:pt x="2284" y="268"/>
                    </a:lnTo>
                    <a:lnTo>
                      <a:pt x="2280" y="264"/>
                    </a:lnTo>
                    <a:lnTo>
                      <a:pt x="2270" y="262"/>
                    </a:lnTo>
                    <a:lnTo>
                      <a:pt x="2244" y="260"/>
                    </a:lnTo>
                    <a:lnTo>
                      <a:pt x="2232" y="260"/>
                    </a:lnTo>
                    <a:lnTo>
                      <a:pt x="2220" y="262"/>
                    </a:lnTo>
                    <a:lnTo>
                      <a:pt x="2220" y="262"/>
                    </a:lnTo>
                    <a:lnTo>
                      <a:pt x="2206" y="264"/>
                    </a:lnTo>
                    <a:lnTo>
                      <a:pt x="2188" y="264"/>
                    </a:lnTo>
                    <a:lnTo>
                      <a:pt x="2154" y="262"/>
                    </a:lnTo>
                    <a:lnTo>
                      <a:pt x="2134" y="258"/>
                    </a:lnTo>
                    <a:lnTo>
                      <a:pt x="2150" y="258"/>
                    </a:lnTo>
                    <a:lnTo>
                      <a:pt x="2150" y="258"/>
                    </a:lnTo>
                    <a:lnTo>
                      <a:pt x="2168" y="260"/>
                    </a:lnTo>
                    <a:lnTo>
                      <a:pt x="2182" y="258"/>
                    </a:lnTo>
                    <a:lnTo>
                      <a:pt x="2192" y="256"/>
                    </a:lnTo>
                    <a:lnTo>
                      <a:pt x="2200" y="252"/>
                    </a:lnTo>
                    <a:lnTo>
                      <a:pt x="2214" y="248"/>
                    </a:lnTo>
                    <a:lnTo>
                      <a:pt x="2222" y="246"/>
                    </a:lnTo>
                    <a:lnTo>
                      <a:pt x="2232" y="248"/>
                    </a:lnTo>
                    <a:lnTo>
                      <a:pt x="2232" y="248"/>
                    </a:lnTo>
                    <a:lnTo>
                      <a:pt x="2244" y="250"/>
                    </a:lnTo>
                    <a:lnTo>
                      <a:pt x="2254" y="250"/>
                    </a:lnTo>
                    <a:lnTo>
                      <a:pt x="2274" y="248"/>
                    </a:lnTo>
                    <a:lnTo>
                      <a:pt x="2298" y="244"/>
                    </a:lnTo>
                    <a:lnTo>
                      <a:pt x="2330" y="242"/>
                    </a:lnTo>
                    <a:lnTo>
                      <a:pt x="2330" y="242"/>
                    </a:lnTo>
                    <a:lnTo>
                      <a:pt x="2342" y="240"/>
                    </a:lnTo>
                    <a:lnTo>
                      <a:pt x="2344" y="238"/>
                    </a:lnTo>
                    <a:lnTo>
                      <a:pt x="2344" y="238"/>
                    </a:lnTo>
                    <a:lnTo>
                      <a:pt x="2342" y="232"/>
                    </a:lnTo>
                    <a:lnTo>
                      <a:pt x="2336" y="228"/>
                    </a:lnTo>
                    <a:lnTo>
                      <a:pt x="2330" y="224"/>
                    </a:lnTo>
                    <a:lnTo>
                      <a:pt x="2328" y="220"/>
                    </a:lnTo>
                    <a:lnTo>
                      <a:pt x="2330" y="220"/>
                    </a:lnTo>
                    <a:lnTo>
                      <a:pt x="2334" y="218"/>
                    </a:lnTo>
                    <a:lnTo>
                      <a:pt x="2348" y="218"/>
                    </a:lnTo>
                    <a:lnTo>
                      <a:pt x="2348" y="218"/>
                    </a:lnTo>
                    <a:lnTo>
                      <a:pt x="2360" y="216"/>
                    </a:lnTo>
                    <a:lnTo>
                      <a:pt x="2372" y="214"/>
                    </a:lnTo>
                    <a:lnTo>
                      <a:pt x="2382" y="212"/>
                    </a:lnTo>
                    <a:lnTo>
                      <a:pt x="2392" y="206"/>
                    </a:lnTo>
                    <a:lnTo>
                      <a:pt x="2412" y="196"/>
                    </a:lnTo>
                    <a:lnTo>
                      <a:pt x="2436" y="182"/>
                    </a:lnTo>
                    <a:lnTo>
                      <a:pt x="2436" y="182"/>
                    </a:lnTo>
                    <a:lnTo>
                      <a:pt x="2440" y="180"/>
                    </a:lnTo>
                    <a:lnTo>
                      <a:pt x="2442" y="176"/>
                    </a:lnTo>
                    <a:lnTo>
                      <a:pt x="2438" y="174"/>
                    </a:lnTo>
                    <a:lnTo>
                      <a:pt x="2434" y="170"/>
                    </a:lnTo>
                    <a:lnTo>
                      <a:pt x="2414" y="164"/>
                    </a:lnTo>
                    <a:lnTo>
                      <a:pt x="2388" y="158"/>
                    </a:lnTo>
                    <a:lnTo>
                      <a:pt x="2356" y="154"/>
                    </a:lnTo>
                    <a:lnTo>
                      <a:pt x="2322" y="150"/>
                    </a:lnTo>
                    <a:lnTo>
                      <a:pt x="2292" y="148"/>
                    </a:lnTo>
                    <a:lnTo>
                      <a:pt x="2264" y="150"/>
                    </a:lnTo>
                    <a:lnTo>
                      <a:pt x="2264" y="150"/>
                    </a:lnTo>
                    <a:lnTo>
                      <a:pt x="2244" y="152"/>
                    </a:lnTo>
                    <a:lnTo>
                      <a:pt x="2230" y="158"/>
                    </a:lnTo>
                    <a:lnTo>
                      <a:pt x="2220" y="164"/>
                    </a:lnTo>
                    <a:lnTo>
                      <a:pt x="2214" y="172"/>
                    </a:lnTo>
                    <a:lnTo>
                      <a:pt x="2210" y="180"/>
                    </a:lnTo>
                    <a:lnTo>
                      <a:pt x="2204" y="184"/>
                    </a:lnTo>
                    <a:lnTo>
                      <a:pt x="2198" y="186"/>
                    </a:lnTo>
                    <a:lnTo>
                      <a:pt x="2188" y="186"/>
                    </a:lnTo>
                    <a:lnTo>
                      <a:pt x="2188" y="186"/>
                    </a:lnTo>
                    <a:lnTo>
                      <a:pt x="2176" y="184"/>
                    </a:lnTo>
                    <a:lnTo>
                      <a:pt x="2162" y="182"/>
                    </a:lnTo>
                    <a:lnTo>
                      <a:pt x="2140" y="184"/>
                    </a:lnTo>
                    <a:lnTo>
                      <a:pt x="2126" y="184"/>
                    </a:lnTo>
                    <a:lnTo>
                      <a:pt x="2126" y="182"/>
                    </a:lnTo>
                    <a:lnTo>
                      <a:pt x="2126" y="182"/>
                    </a:lnTo>
                    <a:lnTo>
                      <a:pt x="2130" y="178"/>
                    </a:lnTo>
                    <a:lnTo>
                      <a:pt x="2130" y="178"/>
                    </a:lnTo>
                    <a:lnTo>
                      <a:pt x="2134" y="172"/>
                    </a:lnTo>
                    <a:lnTo>
                      <a:pt x="2134" y="170"/>
                    </a:lnTo>
                    <a:lnTo>
                      <a:pt x="2128" y="170"/>
                    </a:lnTo>
                    <a:lnTo>
                      <a:pt x="2120" y="172"/>
                    </a:lnTo>
                    <a:lnTo>
                      <a:pt x="2108" y="176"/>
                    </a:lnTo>
                    <a:lnTo>
                      <a:pt x="2092" y="184"/>
                    </a:lnTo>
                    <a:lnTo>
                      <a:pt x="2074" y="196"/>
                    </a:lnTo>
                    <a:lnTo>
                      <a:pt x="2050" y="210"/>
                    </a:lnTo>
                    <a:lnTo>
                      <a:pt x="2050" y="210"/>
                    </a:lnTo>
                    <a:lnTo>
                      <a:pt x="2028" y="224"/>
                    </a:lnTo>
                    <a:lnTo>
                      <a:pt x="2010" y="234"/>
                    </a:lnTo>
                    <a:lnTo>
                      <a:pt x="1996" y="242"/>
                    </a:lnTo>
                    <a:lnTo>
                      <a:pt x="1986" y="244"/>
                    </a:lnTo>
                    <a:lnTo>
                      <a:pt x="1984" y="244"/>
                    </a:lnTo>
                    <a:lnTo>
                      <a:pt x="1982" y="244"/>
                    </a:lnTo>
                    <a:lnTo>
                      <a:pt x="1984" y="238"/>
                    </a:lnTo>
                    <a:lnTo>
                      <a:pt x="1992" y="228"/>
                    </a:lnTo>
                    <a:lnTo>
                      <a:pt x="2008" y="216"/>
                    </a:lnTo>
                    <a:lnTo>
                      <a:pt x="2008" y="216"/>
                    </a:lnTo>
                    <a:lnTo>
                      <a:pt x="2026" y="200"/>
                    </a:lnTo>
                    <a:lnTo>
                      <a:pt x="2040" y="186"/>
                    </a:lnTo>
                    <a:lnTo>
                      <a:pt x="2050" y="172"/>
                    </a:lnTo>
                    <a:lnTo>
                      <a:pt x="2052" y="166"/>
                    </a:lnTo>
                    <a:lnTo>
                      <a:pt x="2052" y="160"/>
                    </a:lnTo>
                    <a:lnTo>
                      <a:pt x="2052" y="156"/>
                    </a:lnTo>
                    <a:lnTo>
                      <a:pt x="2050" y="150"/>
                    </a:lnTo>
                    <a:lnTo>
                      <a:pt x="2048" y="146"/>
                    </a:lnTo>
                    <a:lnTo>
                      <a:pt x="2042" y="144"/>
                    </a:lnTo>
                    <a:lnTo>
                      <a:pt x="2036" y="140"/>
                    </a:lnTo>
                    <a:lnTo>
                      <a:pt x="2028" y="138"/>
                    </a:lnTo>
                    <a:lnTo>
                      <a:pt x="2004" y="138"/>
                    </a:lnTo>
                    <a:lnTo>
                      <a:pt x="2004" y="138"/>
                    </a:lnTo>
                    <a:lnTo>
                      <a:pt x="1984" y="138"/>
                    </a:lnTo>
                    <a:lnTo>
                      <a:pt x="1972" y="142"/>
                    </a:lnTo>
                    <a:lnTo>
                      <a:pt x="1964" y="146"/>
                    </a:lnTo>
                    <a:lnTo>
                      <a:pt x="1962" y="152"/>
                    </a:lnTo>
                    <a:lnTo>
                      <a:pt x="1960" y="156"/>
                    </a:lnTo>
                    <a:lnTo>
                      <a:pt x="1958" y="162"/>
                    </a:lnTo>
                    <a:lnTo>
                      <a:pt x="1952" y="168"/>
                    </a:lnTo>
                    <a:lnTo>
                      <a:pt x="1940" y="172"/>
                    </a:lnTo>
                    <a:lnTo>
                      <a:pt x="1940" y="172"/>
                    </a:lnTo>
                    <a:lnTo>
                      <a:pt x="1910" y="178"/>
                    </a:lnTo>
                    <a:lnTo>
                      <a:pt x="1886" y="182"/>
                    </a:lnTo>
                    <a:lnTo>
                      <a:pt x="1878" y="182"/>
                    </a:lnTo>
                    <a:lnTo>
                      <a:pt x="1876" y="180"/>
                    </a:lnTo>
                    <a:lnTo>
                      <a:pt x="1880" y="176"/>
                    </a:lnTo>
                    <a:lnTo>
                      <a:pt x="1890" y="172"/>
                    </a:lnTo>
                    <a:lnTo>
                      <a:pt x="1890" y="172"/>
                    </a:lnTo>
                    <a:lnTo>
                      <a:pt x="1916" y="160"/>
                    </a:lnTo>
                    <a:lnTo>
                      <a:pt x="1922" y="154"/>
                    </a:lnTo>
                    <a:lnTo>
                      <a:pt x="1924" y="152"/>
                    </a:lnTo>
                    <a:lnTo>
                      <a:pt x="1924" y="150"/>
                    </a:lnTo>
                    <a:lnTo>
                      <a:pt x="1924" y="148"/>
                    </a:lnTo>
                    <a:lnTo>
                      <a:pt x="1920" y="148"/>
                    </a:lnTo>
                    <a:lnTo>
                      <a:pt x="1906" y="144"/>
                    </a:lnTo>
                    <a:lnTo>
                      <a:pt x="1884" y="142"/>
                    </a:lnTo>
                    <a:lnTo>
                      <a:pt x="1852" y="140"/>
                    </a:lnTo>
                    <a:lnTo>
                      <a:pt x="1852" y="140"/>
                    </a:lnTo>
                    <a:lnTo>
                      <a:pt x="1812" y="142"/>
                    </a:lnTo>
                    <a:lnTo>
                      <a:pt x="1770" y="146"/>
                    </a:lnTo>
                    <a:lnTo>
                      <a:pt x="1730" y="152"/>
                    </a:lnTo>
                    <a:lnTo>
                      <a:pt x="1694" y="160"/>
                    </a:lnTo>
                    <a:lnTo>
                      <a:pt x="1636" y="172"/>
                    </a:lnTo>
                    <a:lnTo>
                      <a:pt x="1616" y="174"/>
                    </a:lnTo>
                    <a:lnTo>
                      <a:pt x="1610" y="174"/>
                    </a:lnTo>
                    <a:lnTo>
                      <a:pt x="1608" y="174"/>
                    </a:lnTo>
                    <a:lnTo>
                      <a:pt x="1608" y="174"/>
                    </a:lnTo>
                    <a:lnTo>
                      <a:pt x="1604" y="170"/>
                    </a:lnTo>
                    <a:lnTo>
                      <a:pt x="1602" y="168"/>
                    </a:lnTo>
                    <a:lnTo>
                      <a:pt x="1604" y="164"/>
                    </a:lnTo>
                    <a:lnTo>
                      <a:pt x="1606" y="162"/>
                    </a:lnTo>
                    <a:lnTo>
                      <a:pt x="1618" y="156"/>
                    </a:lnTo>
                    <a:lnTo>
                      <a:pt x="1636" y="152"/>
                    </a:lnTo>
                    <a:lnTo>
                      <a:pt x="1686" y="142"/>
                    </a:lnTo>
                    <a:lnTo>
                      <a:pt x="1744" y="134"/>
                    </a:lnTo>
                    <a:lnTo>
                      <a:pt x="1744" y="134"/>
                    </a:lnTo>
                    <a:lnTo>
                      <a:pt x="1772" y="130"/>
                    </a:lnTo>
                    <a:lnTo>
                      <a:pt x="1802" y="130"/>
                    </a:lnTo>
                    <a:lnTo>
                      <a:pt x="1864" y="130"/>
                    </a:lnTo>
                    <a:lnTo>
                      <a:pt x="1926" y="130"/>
                    </a:lnTo>
                    <a:lnTo>
                      <a:pt x="1956" y="128"/>
                    </a:lnTo>
                    <a:lnTo>
                      <a:pt x="1984" y="124"/>
                    </a:lnTo>
                    <a:lnTo>
                      <a:pt x="1984" y="124"/>
                    </a:lnTo>
                    <a:lnTo>
                      <a:pt x="2020" y="114"/>
                    </a:lnTo>
                    <a:lnTo>
                      <a:pt x="2054" y="104"/>
                    </a:lnTo>
                    <a:lnTo>
                      <a:pt x="2066" y="98"/>
                    </a:lnTo>
                    <a:lnTo>
                      <a:pt x="2072" y="92"/>
                    </a:lnTo>
                    <a:lnTo>
                      <a:pt x="2072" y="90"/>
                    </a:lnTo>
                    <a:lnTo>
                      <a:pt x="2070" y="88"/>
                    </a:lnTo>
                    <a:lnTo>
                      <a:pt x="2062" y="84"/>
                    </a:lnTo>
                    <a:lnTo>
                      <a:pt x="2062" y="84"/>
                    </a:lnTo>
                    <a:lnTo>
                      <a:pt x="2034" y="78"/>
                    </a:lnTo>
                    <a:lnTo>
                      <a:pt x="2004" y="72"/>
                    </a:lnTo>
                    <a:lnTo>
                      <a:pt x="1988" y="70"/>
                    </a:lnTo>
                    <a:lnTo>
                      <a:pt x="1970" y="68"/>
                    </a:lnTo>
                    <a:lnTo>
                      <a:pt x="1952" y="70"/>
                    </a:lnTo>
                    <a:lnTo>
                      <a:pt x="1932" y="72"/>
                    </a:lnTo>
                    <a:lnTo>
                      <a:pt x="1932" y="72"/>
                    </a:lnTo>
                    <a:lnTo>
                      <a:pt x="1914" y="76"/>
                    </a:lnTo>
                    <a:lnTo>
                      <a:pt x="1916" y="74"/>
                    </a:lnTo>
                    <a:lnTo>
                      <a:pt x="1922" y="70"/>
                    </a:lnTo>
                    <a:lnTo>
                      <a:pt x="1930" y="64"/>
                    </a:lnTo>
                    <a:lnTo>
                      <a:pt x="1936" y="58"/>
                    </a:lnTo>
                    <a:lnTo>
                      <a:pt x="1938" y="56"/>
                    </a:lnTo>
                    <a:lnTo>
                      <a:pt x="1938" y="52"/>
                    </a:lnTo>
                    <a:lnTo>
                      <a:pt x="1936" y="50"/>
                    </a:lnTo>
                    <a:lnTo>
                      <a:pt x="1932" y="46"/>
                    </a:lnTo>
                    <a:lnTo>
                      <a:pt x="1932" y="46"/>
                    </a:lnTo>
                    <a:lnTo>
                      <a:pt x="1922" y="42"/>
                    </a:lnTo>
                    <a:lnTo>
                      <a:pt x="1912" y="42"/>
                    </a:lnTo>
                    <a:lnTo>
                      <a:pt x="1898" y="42"/>
                    </a:lnTo>
                    <a:lnTo>
                      <a:pt x="1884" y="46"/>
                    </a:lnTo>
                    <a:lnTo>
                      <a:pt x="1866" y="48"/>
                    </a:lnTo>
                    <a:lnTo>
                      <a:pt x="1846" y="50"/>
                    </a:lnTo>
                    <a:lnTo>
                      <a:pt x="1822" y="52"/>
                    </a:lnTo>
                    <a:lnTo>
                      <a:pt x="1794" y="50"/>
                    </a:lnTo>
                    <a:lnTo>
                      <a:pt x="1794" y="50"/>
                    </a:lnTo>
                    <a:lnTo>
                      <a:pt x="1766" y="48"/>
                    </a:lnTo>
                    <a:lnTo>
                      <a:pt x="1744" y="48"/>
                    </a:lnTo>
                    <a:lnTo>
                      <a:pt x="1724" y="52"/>
                    </a:lnTo>
                    <a:lnTo>
                      <a:pt x="1708" y="54"/>
                    </a:lnTo>
                    <a:lnTo>
                      <a:pt x="1678" y="60"/>
                    </a:lnTo>
                    <a:lnTo>
                      <a:pt x="1660" y="60"/>
                    </a:lnTo>
                    <a:lnTo>
                      <a:pt x="1638" y="60"/>
                    </a:lnTo>
                    <a:lnTo>
                      <a:pt x="1638" y="60"/>
                    </a:lnTo>
                    <a:lnTo>
                      <a:pt x="1622" y="58"/>
                    </a:lnTo>
                    <a:lnTo>
                      <a:pt x="1616" y="56"/>
                    </a:lnTo>
                    <a:lnTo>
                      <a:pt x="1618" y="54"/>
                    </a:lnTo>
                    <a:lnTo>
                      <a:pt x="1628" y="52"/>
                    </a:lnTo>
                    <a:lnTo>
                      <a:pt x="1692" y="46"/>
                    </a:lnTo>
                    <a:lnTo>
                      <a:pt x="1692" y="46"/>
                    </a:lnTo>
                    <a:lnTo>
                      <a:pt x="1734" y="44"/>
                    </a:lnTo>
                    <a:lnTo>
                      <a:pt x="1794" y="42"/>
                    </a:lnTo>
                    <a:lnTo>
                      <a:pt x="1852" y="38"/>
                    </a:lnTo>
                    <a:lnTo>
                      <a:pt x="1894" y="34"/>
                    </a:lnTo>
                    <a:lnTo>
                      <a:pt x="1894" y="34"/>
                    </a:lnTo>
                    <a:lnTo>
                      <a:pt x="1900" y="32"/>
                    </a:lnTo>
                    <a:lnTo>
                      <a:pt x="1902" y="32"/>
                    </a:lnTo>
                    <a:lnTo>
                      <a:pt x="1902" y="30"/>
                    </a:lnTo>
                    <a:lnTo>
                      <a:pt x="1898" y="28"/>
                    </a:lnTo>
                    <a:lnTo>
                      <a:pt x="1882" y="24"/>
                    </a:lnTo>
                    <a:lnTo>
                      <a:pt x="1858" y="20"/>
                    </a:lnTo>
                    <a:lnTo>
                      <a:pt x="1798" y="12"/>
                    </a:lnTo>
                    <a:lnTo>
                      <a:pt x="1732" y="6"/>
                    </a:lnTo>
                    <a:lnTo>
                      <a:pt x="1732" y="6"/>
                    </a:lnTo>
                    <a:lnTo>
                      <a:pt x="1686" y="2"/>
                    </a:lnTo>
                    <a:lnTo>
                      <a:pt x="1648" y="0"/>
                    </a:lnTo>
                    <a:lnTo>
                      <a:pt x="1618" y="2"/>
                    </a:lnTo>
                    <a:lnTo>
                      <a:pt x="1594" y="2"/>
                    </a:lnTo>
                    <a:lnTo>
                      <a:pt x="1552" y="6"/>
                    </a:lnTo>
                    <a:lnTo>
                      <a:pt x="1528" y="8"/>
                    </a:lnTo>
                    <a:lnTo>
                      <a:pt x="1504" y="6"/>
                    </a:lnTo>
                    <a:lnTo>
                      <a:pt x="1504" y="6"/>
                    </a:lnTo>
                    <a:lnTo>
                      <a:pt x="1480" y="6"/>
                    </a:lnTo>
                    <a:lnTo>
                      <a:pt x="1466" y="8"/>
                    </a:lnTo>
                    <a:lnTo>
                      <a:pt x="1460" y="10"/>
                    </a:lnTo>
                    <a:lnTo>
                      <a:pt x="1458" y="14"/>
                    </a:lnTo>
                    <a:lnTo>
                      <a:pt x="1458" y="16"/>
                    </a:lnTo>
                    <a:lnTo>
                      <a:pt x="1458" y="18"/>
                    </a:lnTo>
                    <a:lnTo>
                      <a:pt x="1452" y="18"/>
                    </a:lnTo>
                    <a:lnTo>
                      <a:pt x="1442" y="16"/>
                    </a:lnTo>
                    <a:lnTo>
                      <a:pt x="1442" y="16"/>
                    </a:lnTo>
                    <a:lnTo>
                      <a:pt x="1420" y="12"/>
                    </a:lnTo>
                    <a:lnTo>
                      <a:pt x="1410" y="14"/>
                    </a:lnTo>
                    <a:lnTo>
                      <a:pt x="1400" y="16"/>
                    </a:lnTo>
                    <a:lnTo>
                      <a:pt x="1384" y="18"/>
                    </a:lnTo>
                    <a:lnTo>
                      <a:pt x="1384" y="18"/>
                    </a:lnTo>
                    <a:lnTo>
                      <a:pt x="1374" y="18"/>
                    </a:lnTo>
                    <a:lnTo>
                      <a:pt x="1368" y="20"/>
                    </a:lnTo>
                    <a:lnTo>
                      <a:pt x="1366" y="24"/>
                    </a:lnTo>
                    <a:lnTo>
                      <a:pt x="1366" y="28"/>
                    </a:lnTo>
                    <a:lnTo>
                      <a:pt x="1370" y="32"/>
                    </a:lnTo>
                    <a:lnTo>
                      <a:pt x="1378" y="36"/>
                    </a:lnTo>
                    <a:lnTo>
                      <a:pt x="1388" y="40"/>
                    </a:lnTo>
                    <a:lnTo>
                      <a:pt x="1402" y="44"/>
                    </a:lnTo>
                    <a:lnTo>
                      <a:pt x="1402" y="44"/>
                    </a:lnTo>
                    <a:lnTo>
                      <a:pt x="1412" y="46"/>
                    </a:lnTo>
                    <a:lnTo>
                      <a:pt x="1416" y="46"/>
                    </a:lnTo>
                    <a:lnTo>
                      <a:pt x="1412" y="48"/>
                    </a:lnTo>
                    <a:lnTo>
                      <a:pt x="1406" y="50"/>
                    </a:lnTo>
                    <a:lnTo>
                      <a:pt x="1386" y="52"/>
                    </a:lnTo>
                    <a:lnTo>
                      <a:pt x="1378" y="54"/>
                    </a:lnTo>
                    <a:lnTo>
                      <a:pt x="1372" y="56"/>
                    </a:lnTo>
                    <a:lnTo>
                      <a:pt x="1372" y="56"/>
                    </a:lnTo>
                    <a:lnTo>
                      <a:pt x="1356" y="62"/>
                    </a:lnTo>
                    <a:lnTo>
                      <a:pt x="1332" y="64"/>
                    </a:lnTo>
                    <a:lnTo>
                      <a:pt x="1318" y="66"/>
                    </a:lnTo>
                    <a:lnTo>
                      <a:pt x="1304" y="64"/>
                    </a:lnTo>
                    <a:lnTo>
                      <a:pt x="1290" y="62"/>
                    </a:lnTo>
                    <a:lnTo>
                      <a:pt x="1278" y="56"/>
                    </a:lnTo>
                    <a:lnTo>
                      <a:pt x="1278" y="56"/>
                    </a:lnTo>
                    <a:lnTo>
                      <a:pt x="1254" y="46"/>
                    </a:lnTo>
                    <a:lnTo>
                      <a:pt x="1242" y="42"/>
                    </a:lnTo>
                    <a:lnTo>
                      <a:pt x="1228" y="38"/>
                    </a:lnTo>
                    <a:lnTo>
                      <a:pt x="1212" y="36"/>
                    </a:lnTo>
                    <a:lnTo>
                      <a:pt x="1194" y="34"/>
                    </a:lnTo>
                    <a:lnTo>
                      <a:pt x="1176" y="36"/>
                    </a:lnTo>
                    <a:lnTo>
                      <a:pt x="1154" y="38"/>
                    </a:lnTo>
                    <a:lnTo>
                      <a:pt x="1154" y="38"/>
                    </a:lnTo>
                    <a:lnTo>
                      <a:pt x="1114" y="44"/>
                    </a:lnTo>
                    <a:lnTo>
                      <a:pt x="1078" y="48"/>
                    </a:lnTo>
                    <a:lnTo>
                      <a:pt x="1064" y="50"/>
                    </a:lnTo>
                    <a:lnTo>
                      <a:pt x="1054" y="54"/>
                    </a:lnTo>
                    <a:lnTo>
                      <a:pt x="1048" y="56"/>
                    </a:lnTo>
                    <a:lnTo>
                      <a:pt x="1048" y="58"/>
                    </a:lnTo>
                    <a:lnTo>
                      <a:pt x="1048" y="60"/>
                    </a:lnTo>
                    <a:lnTo>
                      <a:pt x="1048" y="60"/>
                    </a:lnTo>
                    <a:lnTo>
                      <a:pt x="1054" y="64"/>
                    </a:lnTo>
                    <a:lnTo>
                      <a:pt x="1062" y="66"/>
                    </a:lnTo>
                    <a:lnTo>
                      <a:pt x="1092" y="68"/>
                    </a:lnTo>
                    <a:lnTo>
                      <a:pt x="1128" y="66"/>
                    </a:lnTo>
                    <a:lnTo>
                      <a:pt x="1170" y="66"/>
                    </a:lnTo>
                    <a:lnTo>
                      <a:pt x="1170" y="66"/>
                    </a:lnTo>
                    <a:lnTo>
                      <a:pt x="1208" y="68"/>
                    </a:lnTo>
                    <a:lnTo>
                      <a:pt x="1246" y="72"/>
                    </a:lnTo>
                    <a:lnTo>
                      <a:pt x="1280" y="76"/>
                    </a:lnTo>
                    <a:lnTo>
                      <a:pt x="1314" y="82"/>
                    </a:lnTo>
                    <a:lnTo>
                      <a:pt x="1314" y="82"/>
                    </a:lnTo>
                    <a:lnTo>
                      <a:pt x="1326" y="86"/>
                    </a:lnTo>
                    <a:lnTo>
                      <a:pt x="1332" y="88"/>
                    </a:lnTo>
                    <a:lnTo>
                      <a:pt x="1332" y="90"/>
                    </a:lnTo>
                    <a:lnTo>
                      <a:pt x="1332" y="90"/>
                    </a:lnTo>
                    <a:lnTo>
                      <a:pt x="1326" y="92"/>
                    </a:lnTo>
                    <a:lnTo>
                      <a:pt x="1308" y="92"/>
                    </a:lnTo>
                    <a:lnTo>
                      <a:pt x="1294" y="90"/>
                    </a:lnTo>
                    <a:lnTo>
                      <a:pt x="1282" y="88"/>
                    </a:lnTo>
                    <a:lnTo>
                      <a:pt x="1282" y="88"/>
                    </a:lnTo>
                    <a:lnTo>
                      <a:pt x="1268" y="84"/>
                    </a:lnTo>
                    <a:lnTo>
                      <a:pt x="1252" y="82"/>
                    </a:lnTo>
                    <a:lnTo>
                      <a:pt x="1214" y="78"/>
                    </a:lnTo>
                    <a:lnTo>
                      <a:pt x="1110" y="74"/>
                    </a:lnTo>
                    <a:lnTo>
                      <a:pt x="1110" y="74"/>
                    </a:lnTo>
                    <a:lnTo>
                      <a:pt x="1092" y="76"/>
                    </a:lnTo>
                    <a:lnTo>
                      <a:pt x="1090" y="76"/>
                    </a:lnTo>
                    <a:lnTo>
                      <a:pt x="1092" y="78"/>
                    </a:lnTo>
                    <a:lnTo>
                      <a:pt x="1106" y="84"/>
                    </a:lnTo>
                    <a:lnTo>
                      <a:pt x="1126" y="92"/>
                    </a:lnTo>
                    <a:lnTo>
                      <a:pt x="1148" y="100"/>
                    </a:lnTo>
                    <a:lnTo>
                      <a:pt x="1164" y="108"/>
                    </a:lnTo>
                    <a:lnTo>
                      <a:pt x="1168" y="110"/>
                    </a:lnTo>
                    <a:lnTo>
                      <a:pt x="1168" y="114"/>
                    </a:lnTo>
                    <a:lnTo>
                      <a:pt x="1164" y="116"/>
                    </a:lnTo>
                    <a:lnTo>
                      <a:pt x="1154" y="116"/>
                    </a:lnTo>
                    <a:lnTo>
                      <a:pt x="1154" y="116"/>
                    </a:lnTo>
                    <a:lnTo>
                      <a:pt x="1146" y="118"/>
                    </a:lnTo>
                    <a:lnTo>
                      <a:pt x="1142" y="120"/>
                    </a:lnTo>
                    <a:lnTo>
                      <a:pt x="1138" y="122"/>
                    </a:lnTo>
                    <a:lnTo>
                      <a:pt x="1138" y="126"/>
                    </a:lnTo>
                    <a:lnTo>
                      <a:pt x="1136" y="132"/>
                    </a:lnTo>
                    <a:lnTo>
                      <a:pt x="1138" y="140"/>
                    </a:lnTo>
                    <a:lnTo>
                      <a:pt x="1142" y="148"/>
                    </a:lnTo>
                    <a:lnTo>
                      <a:pt x="1142" y="156"/>
                    </a:lnTo>
                    <a:lnTo>
                      <a:pt x="1142" y="158"/>
                    </a:lnTo>
                    <a:lnTo>
                      <a:pt x="1140" y="160"/>
                    </a:lnTo>
                    <a:lnTo>
                      <a:pt x="1136" y="162"/>
                    </a:lnTo>
                    <a:lnTo>
                      <a:pt x="1132" y="164"/>
                    </a:lnTo>
                    <a:lnTo>
                      <a:pt x="1132" y="164"/>
                    </a:lnTo>
                    <a:lnTo>
                      <a:pt x="1122" y="164"/>
                    </a:lnTo>
                    <a:lnTo>
                      <a:pt x="1114" y="162"/>
                    </a:lnTo>
                    <a:lnTo>
                      <a:pt x="1108" y="158"/>
                    </a:lnTo>
                    <a:lnTo>
                      <a:pt x="1102" y="152"/>
                    </a:lnTo>
                    <a:lnTo>
                      <a:pt x="1094" y="146"/>
                    </a:lnTo>
                    <a:lnTo>
                      <a:pt x="1084" y="142"/>
                    </a:lnTo>
                    <a:lnTo>
                      <a:pt x="1070" y="136"/>
                    </a:lnTo>
                    <a:lnTo>
                      <a:pt x="1052" y="132"/>
                    </a:lnTo>
                    <a:lnTo>
                      <a:pt x="1052" y="132"/>
                    </a:lnTo>
                    <a:lnTo>
                      <a:pt x="1034" y="128"/>
                    </a:lnTo>
                    <a:lnTo>
                      <a:pt x="1016" y="124"/>
                    </a:lnTo>
                    <a:lnTo>
                      <a:pt x="986" y="114"/>
                    </a:lnTo>
                    <a:lnTo>
                      <a:pt x="954" y="104"/>
                    </a:lnTo>
                    <a:lnTo>
                      <a:pt x="936" y="100"/>
                    </a:lnTo>
                    <a:lnTo>
                      <a:pt x="916" y="98"/>
                    </a:lnTo>
                    <a:lnTo>
                      <a:pt x="916" y="98"/>
                    </a:lnTo>
                    <a:lnTo>
                      <a:pt x="896" y="98"/>
                    </a:lnTo>
                    <a:lnTo>
                      <a:pt x="884" y="100"/>
                    </a:lnTo>
                    <a:lnTo>
                      <a:pt x="876" y="102"/>
                    </a:lnTo>
                    <a:lnTo>
                      <a:pt x="874" y="104"/>
                    </a:lnTo>
                    <a:lnTo>
                      <a:pt x="874" y="106"/>
                    </a:lnTo>
                    <a:lnTo>
                      <a:pt x="876" y="112"/>
                    </a:lnTo>
                    <a:lnTo>
                      <a:pt x="884" y="118"/>
                    </a:lnTo>
                    <a:lnTo>
                      <a:pt x="914" y="138"/>
                    </a:lnTo>
                    <a:lnTo>
                      <a:pt x="914" y="138"/>
                    </a:lnTo>
                    <a:lnTo>
                      <a:pt x="926" y="146"/>
                    </a:lnTo>
                    <a:lnTo>
                      <a:pt x="928" y="148"/>
                    </a:lnTo>
                    <a:lnTo>
                      <a:pt x="928" y="150"/>
                    </a:lnTo>
                    <a:lnTo>
                      <a:pt x="922" y="150"/>
                    </a:lnTo>
                    <a:lnTo>
                      <a:pt x="912" y="148"/>
                    </a:lnTo>
                    <a:lnTo>
                      <a:pt x="900" y="148"/>
                    </a:lnTo>
                    <a:lnTo>
                      <a:pt x="888" y="148"/>
                    </a:lnTo>
                    <a:lnTo>
                      <a:pt x="884" y="148"/>
                    </a:lnTo>
                    <a:lnTo>
                      <a:pt x="882" y="150"/>
                    </a:lnTo>
                    <a:lnTo>
                      <a:pt x="882" y="154"/>
                    </a:lnTo>
                    <a:lnTo>
                      <a:pt x="884" y="158"/>
                    </a:lnTo>
                    <a:lnTo>
                      <a:pt x="884" y="158"/>
                    </a:lnTo>
                    <a:lnTo>
                      <a:pt x="886" y="160"/>
                    </a:lnTo>
                    <a:lnTo>
                      <a:pt x="886" y="162"/>
                    </a:lnTo>
                    <a:lnTo>
                      <a:pt x="878" y="160"/>
                    </a:lnTo>
                    <a:lnTo>
                      <a:pt x="866" y="156"/>
                    </a:lnTo>
                    <a:lnTo>
                      <a:pt x="850" y="150"/>
                    </a:lnTo>
                    <a:lnTo>
                      <a:pt x="834" y="148"/>
                    </a:lnTo>
                    <a:lnTo>
                      <a:pt x="824" y="148"/>
                    </a:lnTo>
                    <a:lnTo>
                      <a:pt x="814" y="148"/>
                    </a:lnTo>
                    <a:lnTo>
                      <a:pt x="806" y="152"/>
                    </a:lnTo>
                    <a:lnTo>
                      <a:pt x="796" y="156"/>
                    </a:lnTo>
                    <a:lnTo>
                      <a:pt x="788" y="164"/>
                    </a:lnTo>
                    <a:lnTo>
                      <a:pt x="782" y="172"/>
                    </a:lnTo>
                    <a:lnTo>
                      <a:pt x="782" y="172"/>
                    </a:lnTo>
                    <a:lnTo>
                      <a:pt x="770" y="190"/>
                    </a:lnTo>
                    <a:lnTo>
                      <a:pt x="772" y="180"/>
                    </a:lnTo>
                    <a:lnTo>
                      <a:pt x="776" y="168"/>
                    </a:lnTo>
                    <a:lnTo>
                      <a:pt x="776" y="154"/>
                    </a:lnTo>
                    <a:lnTo>
                      <a:pt x="774" y="138"/>
                    </a:lnTo>
                    <a:lnTo>
                      <a:pt x="772" y="132"/>
                    </a:lnTo>
                    <a:lnTo>
                      <a:pt x="766" y="124"/>
                    </a:lnTo>
                    <a:lnTo>
                      <a:pt x="766" y="124"/>
                    </a:lnTo>
                    <a:lnTo>
                      <a:pt x="756" y="114"/>
                    </a:lnTo>
                    <a:lnTo>
                      <a:pt x="746" y="108"/>
                    </a:lnTo>
                    <a:lnTo>
                      <a:pt x="732" y="108"/>
                    </a:lnTo>
                    <a:lnTo>
                      <a:pt x="716" y="110"/>
                    </a:lnTo>
                    <a:lnTo>
                      <a:pt x="672" y="120"/>
                    </a:lnTo>
                    <a:lnTo>
                      <a:pt x="640" y="126"/>
                    </a:lnTo>
                    <a:lnTo>
                      <a:pt x="598" y="130"/>
                    </a:lnTo>
                    <a:lnTo>
                      <a:pt x="598" y="130"/>
                    </a:lnTo>
                    <a:lnTo>
                      <a:pt x="558" y="136"/>
                    </a:lnTo>
                    <a:lnTo>
                      <a:pt x="526" y="140"/>
                    </a:lnTo>
                    <a:lnTo>
                      <a:pt x="502" y="146"/>
                    </a:lnTo>
                    <a:lnTo>
                      <a:pt x="484" y="152"/>
                    </a:lnTo>
                    <a:lnTo>
                      <a:pt x="472" y="156"/>
                    </a:lnTo>
                    <a:lnTo>
                      <a:pt x="466" y="164"/>
                    </a:lnTo>
                    <a:lnTo>
                      <a:pt x="466" y="166"/>
                    </a:lnTo>
                    <a:lnTo>
                      <a:pt x="466" y="170"/>
                    </a:lnTo>
                    <a:lnTo>
                      <a:pt x="470" y="176"/>
                    </a:lnTo>
                    <a:lnTo>
                      <a:pt x="470" y="176"/>
                    </a:lnTo>
                    <a:close/>
                  </a:path>
                </a:pathLst>
              </a:custGeom>
              <a:grpFill/>
              <a:ln w="6350">
                <a:noFill/>
                <a:round/>
                <a:headEnd/>
                <a:tailEnd/>
              </a:ln>
            </p:spPr>
            <p:txBody>
              <a:bodyPr/>
              <a:lstStyle/>
              <a:p>
                <a:endParaRPr lang="en-US" b="1" dirty="0"/>
              </a:p>
            </p:txBody>
          </p:sp>
        </p:grpSp>
        <p:sp>
          <p:nvSpPr>
            <p:cNvPr id="10" name="Freeform 6134">
              <a:extLst>
                <a:ext uri="{FF2B5EF4-FFF2-40B4-BE49-F238E27FC236}">
                  <a16:creationId xmlns:a16="http://schemas.microsoft.com/office/drawing/2014/main" id="{9654C937-CB38-4983-9066-EB296E1C4B1A}"/>
                </a:ext>
              </a:extLst>
            </p:cNvPr>
            <p:cNvSpPr>
              <a:spLocks/>
            </p:cNvSpPr>
            <p:nvPr/>
          </p:nvSpPr>
          <p:spPr bwMode="auto">
            <a:xfrm>
              <a:off x="3956532" y="4207503"/>
              <a:ext cx="2678" cy="3224"/>
            </a:xfrm>
            <a:custGeom>
              <a:avLst/>
              <a:gdLst/>
              <a:ahLst/>
              <a:cxnLst>
                <a:cxn ang="0">
                  <a:pos x="2" y="8"/>
                </a:cxn>
                <a:cxn ang="0">
                  <a:pos x="2" y="8"/>
                </a:cxn>
                <a:cxn ang="0">
                  <a:pos x="4" y="8"/>
                </a:cxn>
                <a:cxn ang="0">
                  <a:pos x="6" y="4"/>
                </a:cxn>
                <a:cxn ang="0">
                  <a:pos x="6" y="2"/>
                </a:cxn>
                <a:cxn ang="0">
                  <a:pos x="6" y="0"/>
                </a:cxn>
                <a:cxn ang="0">
                  <a:pos x="6" y="0"/>
                </a:cxn>
                <a:cxn ang="0">
                  <a:pos x="4" y="2"/>
                </a:cxn>
                <a:cxn ang="0">
                  <a:pos x="2" y="4"/>
                </a:cxn>
                <a:cxn ang="0">
                  <a:pos x="0" y="6"/>
                </a:cxn>
                <a:cxn ang="0">
                  <a:pos x="2" y="8"/>
                </a:cxn>
                <a:cxn ang="0">
                  <a:pos x="2" y="8"/>
                </a:cxn>
              </a:cxnLst>
              <a:rect l="0" t="0" r="r" b="b"/>
              <a:pathLst>
                <a:path w="6" h="8">
                  <a:moveTo>
                    <a:pt x="2" y="8"/>
                  </a:moveTo>
                  <a:lnTo>
                    <a:pt x="2" y="8"/>
                  </a:lnTo>
                  <a:lnTo>
                    <a:pt x="4" y="8"/>
                  </a:lnTo>
                  <a:lnTo>
                    <a:pt x="6" y="4"/>
                  </a:lnTo>
                  <a:lnTo>
                    <a:pt x="6" y="2"/>
                  </a:lnTo>
                  <a:lnTo>
                    <a:pt x="6" y="0"/>
                  </a:lnTo>
                  <a:lnTo>
                    <a:pt x="6" y="0"/>
                  </a:lnTo>
                  <a:lnTo>
                    <a:pt x="4" y="2"/>
                  </a:lnTo>
                  <a:lnTo>
                    <a:pt x="2" y="4"/>
                  </a:lnTo>
                  <a:lnTo>
                    <a:pt x="0" y="6"/>
                  </a:lnTo>
                  <a:lnTo>
                    <a:pt x="2" y="8"/>
                  </a:lnTo>
                  <a:lnTo>
                    <a:pt x="2" y="8"/>
                  </a:lnTo>
                  <a:close/>
                </a:path>
              </a:pathLst>
            </a:custGeom>
            <a:grpFill/>
            <a:ln w="6350">
              <a:noFill/>
              <a:round/>
              <a:headEnd/>
              <a:tailEnd/>
            </a:ln>
          </p:spPr>
          <p:txBody>
            <a:bodyPr/>
            <a:lstStyle/>
            <a:p>
              <a:endParaRPr lang="en-US" b="1" dirty="0"/>
            </a:p>
          </p:txBody>
        </p:sp>
        <p:sp>
          <p:nvSpPr>
            <p:cNvPr id="11" name="Freeform 6135">
              <a:extLst>
                <a:ext uri="{FF2B5EF4-FFF2-40B4-BE49-F238E27FC236}">
                  <a16:creationId xmlns:a16="http://schemas.microsoft.com/office/drawing/2014/main" id="{7C6AC275-D46E-4459-925C-FD74D6B899D0}"/>
                </a:ext>
              </a:extLst>
            </p:cNvPr>
            <p:cNvSpPr>
              <a:spLocks/>
            </p:cNvSpPr>
            <p:nvPr/>
          </p:nvSpPr>
          <p:spPr bwMode="auto">
            <a:xfrm>
              <a:off x="3960208" y="4202250"/>
              <a:ext cx="1116" cy="1007"/>
            </a:xfrm>
            <a:custGeom>
              <a:avLst/>
              <a:gdLst/>
              <a:ahLst/>
              <a:cxnLst>
                <a:cxn ang="0">
                  <a:pos x="0" y="4"/>
                </a:cxn>
                <a:cxn ang="0">
                  <a:pos x="0" y="4"/>
                </a:cxn>
                <a:cxn ang="0">
                  <a:pos x="2" y="4"/>
                </a:cxn>
                <a:cxn ang="0">
                  <a:pos x="4" y="2"/>
                </a:cxn>
                <a:cxn ang="0">
                  <a:pos x="4" y="0"/>
                </a:cxn>
                <a:cxn ang="0">
                  <a:pos x="4" y="0"/>
                </a:cxn>
                <a:cxn ang="0">
                  <a:pos x="2" y="0"/>
                </a:cxn>
                <a:cxn ang="0">
                  <a:pos x="0" y="0"/>
                </a:cxn>
                <a:cxn ang="0">
                  <a:pos x="0" y="2"/>
                </a:cxn>
                <a:cxn ang="0">
                  <a:pos x="0" y="4"/>
                </a:cxn>
                <a:cxn ang="0">
                  <a:pos x="0" y="4"/>
                </a:cxn>
              </a:cxnLst>
              <a:rect l="0" t="0" r="r" b="b"/>
              <a:pathLst>
                <a:path w="4" h="4">
                  <a:moveTo>
                    <a:pt x="0" y="4"/>
                  </a:moveTo>
                  <a:lnTo>
                    <a:pt x="0" y="4"/>
                  </a:lnTo>
                  <a:lnTo>
                    <a:pt x="2" y="4"/>
                  </a:lnTo>
                  <a:lnTo>
                    <a:pt x="4" y="2"/>
                  </a:lnTo>
                  <a:lnTo>
                    <a:pt x="4" y="0"/>
                  </a:lnTo>
                  <a:lnTo>
                    <a:pt x="4" y="0"/>
                  </a:lnTo>
                  <a:lnTo>
                    <a:pt x="2" y="0"/>
                  </a:lnTo>
                  <a:lnTo>
                    <a:pt x="0" y="0"/>
                  </a:lnTo>
                  <a:lnTo>
                    <a:pt x="0" y="2"/>
                  </a:lnTo>
                  <a:lnTo>
                    <a:pt x="0" y="4"/>
                  </a:lnTo>
                  <a:lnTo>
                    <a:pt x="0" y="4"/>
                  </a:lnTo>
                  <a:close/>
                </a:path>
              </a:pathLst>
            </a:custGeom>
            <a:grpFill/>
            <a:ln w="6350">
              <a:noFill/>
              <a:round/>
              <a:headEnd/>
              <a:tailEnd/>
            </a:ln>
          </p:spPr>
          <p:txBody>
            <a:bodyPr/>
            <a:lstStyle/>
            <a:p>
              <a:endParaRPr lang="en-US" b="1" dirty="0"/>
            </a:p>
          </p:txBody>
        </p:sp>
        <p:sp>
          <p:nvSpPr>
            <p:cNvPr id="12" name="Freeform 6136">
              <a:extLst>
                <a:ext uri="{FF2B5EF4-FFF2-40B4-BE49-F238E27FC236}">
                  <a16:creationId xmlns:a16="http://schemas.microsoft.com/office/drawing/2014/main" id="{919B1C72-6B7C-4A2F-AF89-06620450FF5A}"/>
                </a:ext>
              </a:extLst>
            </p:cNvPr>
            <p:cNvSpPr>
              <a:spLocks/>
            </p:cNvSpPr>
            <p:nvPr/>
          </p:nvSpPr>
          <p:spPr bwMode="auto">
            <a:xfrm>
              <a:off x="3951969" y="4201861"/>
              <a:ext cx="2678" cy="3224"/>
            </a:xfrm>
            <a:custGeom>
              <a:avLst/>
              <a:gdLst/>
              <a:ahLst/>
              <a:cxnLst>
                <a:cxn ang="0">
                  <a:pos x="6" y="2"/>
                </a:cxn>
                <a:cxn ang="0">
                  <a:pos x="6" y="2"/>
                </a:cxn>
                <a:cxn ang="0">
                  <a:pos x="4" y="0"/>
                </a:cxn>
                <a:cxn ang="0">
                  <a:pos x="0" y="2"/>
                </a:cxn>
                <a:cxn ang="0">
                  <a:pos x="0" y="6"/>
                </a:cxn>
                <a:cxn ang="0">
                  <a:pos x="0" y="8"/>
                </a:cxn>
                <a:cxn ang="0">
                  <a:pos x="0" y="8"/>
                </a:cxn>
                <a:cxn ang="0">
                  <a:pos x="4" y="6"/>
                </a:cxn>
                <a:cxn ang="0">
                  <a:pos x="6" y="4"/>
                </a:cxn>
                <a:cxn ang="0">
                  <a:pos x="6" y="2"/>
                </a:cxn>
                <a:cxn ang="0">
                  <a:pos x="6" y="2"/>
                </a:cxn>
              </a:cxnLst>
              <a:rect l="0" t="0" r="r" b="b"/>
              <a:pathLst>
                <a:path w="6" h="8">
                  <a:moveTo>
                    <a:pt x="6" y="2"/>
                  </a:moveTo>
                  <a:lnTo>
                    <a:pt x="6" y="2"/>
                  </a:lnTo>
                  <a:lnTo>
                    <a:pt x="4" y="0"/>
                  </a:lnTo>
                  <a:lnTo>
                    <a:pt x="0" y="2"/>
                  </a:lnTo>
                  <a:lnTo>
                    <a:pt x="0" y="6"/>
                  </a:lnTo>
                  <a:lnTo>
                    <a:pt x="0" y="8"/>
                  </a:lnTo>
                  <a:lnTo>
                    <a:pt x="0" y="8"/>
                  </a:lnTo>
                  <a:lnTo>
                    <a:pt x="4" y="6"/>
                  </a:lnTo>
                  <a:lnTo>
                    <a:pt x="6" y="4"/>
                  </a:lnTo>
                  <a:lnTo>
                    <a:pt x="6" y="2"/>
                  </a:lnTo>
                  <a:lnTo>
                    <a:pt x="6" y="2"/>
                  </a:lnTo>
                  <a:close/>
                </a:path>
              </a:pathLst>
            </a:custGeom>
            <a:grpFill/>
            <a:ln w="6350">
              <a:noFill/>
              <a:round/>
              <a:headEnd/>
              <a:tailEnd/>
            </a:ln>
          </p:spPr>
          <p:txBody>
            <a:bodyPr/>
            <a:lstStyle/>
            <a:p>
              <a:endParaRPr lang="en-US" b="1" dirty="0"/>
            </a:p>
          </p:txBody>
        </p:sp>
        <p:sp>
          <p:nvSpPr>
            <p:cNvPr id="13" name="Freeform 6138">
              <a:extLst>
                <a:ext uri="{FF2B5EF4-FFF2-40B4-BE49-F238E27FC236}">
                  <a16:creationId xmlns:a16="http://schemas.microsoft.com/office/drawing/2014/main" id="{EDD54EC6-1853-45A3-90E5-DE4DBE409FA0}"/>
                </a:ext>
              </a:extLst>
            </p:cNvPr>
            <p:cNvSpPr>
              <a:spLocks/>
            </p:cNvSpPr>
            <p:nvPr/>
          </p:nvSpPr>
          <p:spPr bwMode="auto">
            <a:xfrm>
              <a:off x="3952965" y="4209874"/>
              <a:ext cx="1785" cy="2418"/>
            </a:xfrm>
            <a:custGeom>
              <a:avLst/>
              <a:gdLst/>
              <a:ahLst/>
              <a:cxnLst>
                <a:cxn ang="0">
                  <a:pos x="2" y="0"/>
                </a:cxn>
                <a:cxn ang="0">
                  <a:pos x="2" y="0"/>
                </a:cxn>
                <a:cxn ang="0">
                  <a:pos x="0" y="0"/>
                </a:cxn>
                <a:cxn ang="0">
                  <a:pos x="0" y="2"/>
                </a:cxn>
                <a:cxn ang="0">
                  <a:pos x="0" y="4"/>
                </a:cxn>
                <a:cxn ang="0">
                  <a:pos x="2" y="6"/>
                </a:cxn>
                <a:cxn ang="0">
                  <a:pos x="2" y="6"/>
                </a:cxn>
                <a:cxn ang="0">
                  <a:pos x="4" y="6"/>
                </a:cxn>
                <a:cxn ang="0">
                  <a:pos x="4" y="4"/>
                </a:cxn>
                <a:cxn ang="0">
                  <a:pos x="4" y="2"/>
                </a:cxn>
                <a:cxn ang="0">
                  <a:pos x="2" y="0"/>
                </a:cxn>
                <a:cxn ang="0">
                  <a:pos x="2" y="0"/>
                </a:cxn>
              </a:cxnLst>
              <a:rect l="0" t="0" r="r" b="b"/>
              <a:pathLst>
                <a:path w="4" h="6">
                  <a:moveTo>
                    <a:pt x="2" y="0"/>
                  </a:moveTo>
                  <a:lnTo>
                    <a:pt x="2" y="0"/>
                  </a:lnTo>
                  <a:lnTo>
                    <a:pt x="0" y="0"/>
                  </a:lnTo>
                  <a:lnTo>
                    <a:pt x="0" y="2"/>
                  </a:lnTo>
                  <a:lnTo>
                    <a:pt x="0" y="4"/>
                  </a:lnTo>
                  <a:lnTo>
                    <a:pt x="2" y="6"/>
                  </a:lnTo>
                  <a:lnTo>
                    <a:pt x="2" y="6"/>
                  </a:lnTo>
                  <a:lnTo>
                    <a:pt x="4" y="6"/>
                  </a:lnTo>
                  <a:lnTo>
                    <a:pt x="4" y="4"/>
                  </a:lnTo>
                  <a:lnTo>
                    <a:pt x="4" y="2"/>
                  </a:lnTo>
                  <a:lnTo>
                    <a:pt x="2" y="0"/>
                  </a:lnTo>
                  <a:lnTo>
                    <a:pt x="2" y="0"/>
                  </a:lnTo>
                  <a:close/>
                </a:path>
              </a:pathLst>
            </a:custGeom>
            <a:grpFill/>
            <a:ln w="6350">
              <a:noFill/>
              <a:round/>
              <a:headEnd/>
              <a:tailEnd/>
            </a:ln>
          </p:spPr>
          <p:txBody>
            <a:bodyPr/>
            <a:lstStyle/>
            <a:p>
              <a:endParaRPr lang="en-US" b="1" dirty="0"/>
            </a:p>
          </p:txBody>
        </p:sp>
        <p:sp>
          <p:nvSpPr>
            <p:cNvPr id="14" name="Freeform 6144">
              <a:extLst>
                <a:ext uri="{FF2B5EF4-FFF2-40B4-BE49-F238E27FC236}">
                  <a16:creationId xmlns:a16="http://schemas.microsoft.com/office/drawing/2014/main" id="{2D267426-02F1-4CB7-B04B-C9D00C206979}"/>
                </a:ext>
              </a:extLst>
            </p:cNvPr>
            <p:cNvSpPr>
              <a:spLocks/>
            </p:cNvSpPr>
            <p:nvPr/>
          </p:nvSpPr>
          <p:spPr bwMode="auto">
            <a:xfrm>
              <a:off x="3950141" y="4196164"/>
              <a:ext cx="3572" cy="2418"/>
            </a:xfrm>
            <a:custGeom>
              <a:avLst/>
              <a:gdLst/>
              <a:ahLst/>
              <a:cxnLst>
                <a:cxn ang="0">
                  <a:pos x="8" y="2"/>
                </a:cxn>
                <a:cxn ang="0">
                  <a:pos x="8" y="2"/>
                </a:cxn>
                <a:cxn ang="0">
                  <a:pos x="8" y="0"/>
                </a:cxn>
                <a:cxn ang="0">
                  <a:pos x="6" y="0"/>
                </a:cxn>
                <a:cxn ang="0">
                  <a:pos x="4" y="0"/>
                </a:cxn>
                <a:cxn ang="0">
                  <a:pos x="0" y="2"/>
                </a:cxn>
                <a:cxn ang="0">
                  <a:pos x="0" y="4"/>
                </a:cxn>
                <a:cxn ang="0">
                  <a:pos x="0" y="6"/>
                </a:cxn>
                <a:cxn ang="0">
                  <a:pos x="0" y="6"/>
                </a:cxn>
                <a:cxn ang="0">
                  <a:pos x="4" y="6"/>
                </a:cxn>
                <a:cxn ang="0">
                  <a:pos x="8" y="2"/>
                </a:cxn>
                <a:cxn ang="0">
                  <a:pos x="8" y="2"/>
                </a:cxn>
              </a:cxnLst>
              <a:rect l="0" t="0" r="r" b="b"/>
              <a:pathLst>
                <a:path w="8" h="6">
                  <a:moveTo>
                    <a:pt x="8" y="2"/>
                  </a:moveTo>
                  <a:lnTo>
                    <a:pt x="8" y="2"/>
                  </a:lnTo>
                  <a:lnTo>
                    <a:pt x="8" y="0"/>
                  </a:lnTo>
                  <a:lnTo>
                    <a:pt x="6" y="0"/>
                  </a:lnTo>
                  <a:lnTo>
                    <a:pt x="4" y="0"/>
                  </a:lnTo>
                  <a:lnTo>
                    <a:pt x="0" y="2"/>
                  </a:lnTo>
                  <a:lnTo>
                    <a:pt x="0" y="4"/>
                  </a:lnTo>
                  <a:lnTo>
                    <a:pt x="0" y="6"/>
                  </a:lnTo>
                  <a:lnTo>
                    <a:pt x="0" y="6"/>
                  </a:lnTo>
                  <a:lnTo>
                    <a:pt x="4" y="6"/>
                  </a:lnTo>
                  <a:lnTo>
                    <a:pt x="8" y="2"/>
                  </a:lnTo>
                  <a:lnTo>
                    <a:pt x="8" y="2"/>
                  </a:lnTo>
                  <a:close/>
                </a:path>
              </a:pathLst>
            </a:custGeom>
            <a:grpFill/>
            <a:ln w="6350">
              <a:noFill/>
              <a:round/>
              <a:headEnd/>
              <a:tailEnd/>
            </a:ln>
          </p:spPr>
          <p:txBody>
            <a:bodyPr/>
            <a:lstStyle/>
            <a:p>
              <a:endParaRPr lang="en-US" b="1" dirty="0"/>
            </a:p>
          </p:txBody>
        </p:sp>
        <p:sp>
          <p:nvSpPr>
            <p:cNvPr id="15" name="Freeform 6149">
              <a:extLst>
                <a:ext uri="{FF2B5EF4-FFF2-40B4-BE49-F238E27FC236}">
                  <a16:creationId xmlns:a16="http://schemas.microsoft.com/office/drawing/2014/main" id="{6F479DBB-6F10-4157-8541-19770BFD715E}"/>
                </a:ext>
              </a:extLst>
            </p:cNvPr>
            <p:cNvSpPr>
              <a:spLocks/>
            </p:cNvSpPr>
            <p:nvPr/>
          </p:nvSpPr>
          <p:spPr bwMode="auto">
            <a:xfrm>
              <a:off x="3945656" y="4202169"/>
              <a:ext cx="2232" cy="1007"/>
            </a:xfrm>
            <a:custGeom>
              <a:avLst/>
              <a:gdLst/>
              <a:ahLst/>
              <a:cxnLst>
                <a:cxn ang="0">
                  <a:pos x="0" y="4"/>
                </a:cxn>
                <a:cxn ang="0">
                  <a:pos x="0" y="4"/>
                </a:cxn>
                <a:cxn ang="0">
                  <a:pos x="2" y="4"/>
                </a:cxn>
                <a:cxn ang="0">
                  <a:pos x="6" y="2"/>
                </a:cxn>
                <a:cxn ang="0">
                  <a:pos x="6" y="2"/>
                </a:cxn>
                <a:cxn ang="0">
                  <a:pos x="6" y="0"/>
                </a:cxn>
                <a:cxn ang="0">
                  <a:pos x="2" y="2"/>
                </a:cxn>
                <a:cxn ang="0">
                  <a:pos x="0" y="2"/>
                </a:cxn>
                <a:cxn ang="0">
                  <a:pos x="0" y="4"/>
                </a:cxn>
                <a:cxn ang="0">
                  <a:pos x="0" y="4"/>
                </a:cxn>
              </a:cxnLst>
              <a:rect l="0" t="0" r="r" b="b"/>
              <a:pathLst>
                <a:path w="6" h="4">
                  <a:moveTo>
                    <a:pt x="0" y="4"/>
                  </a:moveTo>
                  <a:lnTo>
                    <a:pt x="0" y="4"/>
                  </a:lnTo>
                  <a:lnTo>
                    <a:pt x="2" y="4"/>
                  </a:lnTo>
                  <a:lnTo>
                    <a:pt x="6" y="2"/>
                  </a:lnTo>
                  <a:lnTo>
                    <a:pt x="6" y="2"/>
                  </a:lnTo>
                  <a:lnTo>
                    <a:pt x="6" y="0"/>
                  </a:lnTo>
                  <a:lnTo>
                    <a:pt x="2" y="2"/>
                  </a:lnTo>
                  <a:lnTo>
                    <a:pt x="0" y="2"/>
                  </a:lnTo>
                  <a:lnTo>
                    <a:pt x="0" y="4"/>
                  </a:lnTo>
                  <a:lnTo>
                    <a:pt x="0" y="4"/>
                  </a:lnTo>
                  <a:close/>
                </a:path>
              </a:pathLst>
            </a:custGeom>
            <a:grpFill/>
            <a:ln w="6350">
              <a:noFill/>
              <a:round/>
              <a:headEnd/>
              <a:tailEnd/>
            </a:ln>
          </p:spPr>
          <p:txBody>
            <a:bodyPr/>
            <a:lstStyle/>
            <a:p>
              <a:endParaRPr lang="en-US" b="1" dirty="0"/>
            </a:p>
          </p:txBody>
        </p:sp>
        <p:sp>
          <p:nvSpPr>
            <p:cNvPr id="16" name="Freeform 6150">
              <a:extLst>
                <a:ext uri="{FF2B5EF4-FFF2-40B4-BE49-F238E27FC236}">
                  <a16:creationId xmlns:a16="http://schemas.microsoft.com/office/drawing/2014/main" id="{A4C0EB54-44AA-424E-B8F9-C902C866C026}"/>
                </a:ext>
              </a:extLst>
            </p:cNvPr>
            <p:cNvSpPr>
              <a:spLocks/>
            </p:cNvSpPr>
            <p:nvPr/>
          </p:nvSpPr>
          <p:spPr bwMode="auto">
            <a:xfrm>
              <a:off x="3947487" y="4207726"/>
              <a:ext cx="2678" cy="1612"/>
            </a:xfrm>
            <a:custGeom>
              <a:avLst/>
              <a:gdLst/>
              <a:ahLst/>
              <a:cxnLst>
                <a:cxn ang="0">
                  <a:pos x="4" y="0"/>
                </a:cxn>
                <a:cxn ang="0">
                  <a:pos x="4" y="0"/>
                </a:cxn>
                <a:cxn ang="0">
                  <a:pos x="2" y="2"/>
                </a:cxn>
                <a:cxn ang="0">
                  <a:pos x="0" y="2"/>
                </a:cxn>
                <a:cxn ang="0">
                  <a:pos x="2" y="4"/>
                </a:cxn>
                <a:cxn ang="0">
                  <a:pos x="4" y="4"/>
                </a:cxn>
                <a:cxn ang="0">
                  <a:pos x="4" y="4"/>
                </a:cxn>
                <a:cxn ang="0">
                  <a:pos x="6" y="2"/>
                </a:cxn>
                <a:cxn ang="0">
                  <a:pos x="6" y="2"/>
                </a:cxn>
                <a:cxn ang="0">
                  <a:pos x="4" y="0"/>
                </a:cxn>
                <a:cxn ang="0">
                  <a:pos x="4" y="0"/>
                </a:cxn>
              </a:cxnLst>
              <a:rect l="0" t="0" r="r" b="b"/>
              <a:pathLst>
                <a:path w="6" h="4">
                  <a:moveTo>
                    <a:pt x="4" y="0"/>
                  </a:moveTo>
                  <a:lnTo>
                    <a:pt x="4" y="0"/>
                  </a:lnTo>
                  <a:lnTo>
                    <a:pt x="2" y="2"/>
                  </a:lnTo>
                  <a:lnTo>
                    <a:pt x="0" y="2"/>
                  </a:lnTo>
                  <a:lnTo>
                    <a:pt x="2" y="4"/>
                  </a:lnTo>
                  <a:lnTo>
                    <a:pt x="4" y="4"/>
                  </a:lnTo>
                  <a:lnTo>
                    <a:pt x="4" y="4"/>
                  </a:lnTo>
                  <a:lnTo>
                    <a:pt x="6" y="2"/>
                  </a:lnTo>
                  <a:lnTo>
                    <a:pt x="6" y="2"/>
                  </a:lnTo>
                  <a:lnTo>
                    <a:pt x="4" y="0"/>
                  </a:lnTo>
                  <a:lnTo>
                    <a:pt x="4" y="0"/>
                  </a:lnTo>
                  <a:close/>
                </a:path>
              </a:pathLst>
            </a:custGeom>
            <a:grpFill/>
            <a:ln w="6350">
              <a:noFill/>
              <a:round/>
              <a:headEnd/>
              <a:tailEnd/>
            </a:ln>
          </p:spPr>
          <p:txBody>
            <a:bodyPr/>
            <a:lstStyle/>
            <a:p>
              <a:endParaRPr lang="en-US" b="1" dirty="0"/>
            </a:p>
          </p:txBody>
        </p:sp>
      </p:grpSp>
      <p:cxnSp>
        <p:nvCxnSpPr>
          <p:cNvPr id="65" name="Straight Connector 64">
            <a:extLst>
              <a:ext uri="{FF2B5EF4-FFF2-40B4-BE49-F238E27FC236}">
                <a16:creationId xmlns:a16="http://schemas.microsoft.com/office/drawing/2014/main" id="{5B7ACCD3-FC43-4E32-B7AA-E6D86BED1A32}"/>
              </a:ext>
              <a:ext uri="{C183D7F6-B498-43B3-948B-1728B52AA6E4}">
                <adec:decorative xmlns:adec="http://schemas.microsoft.com/office/drawing/2017/decorative" val="1"/>
              </a:ext>
            </a:extLst>
          </p:cNvPr>
          <p:cNvCxnSpPr>
            <a:cxnSpLocks/>
            <a:stCxn id="64" idx="1"/>
          </p:cNvCxnSpPr>
          <p:nvPr/>
        </p:nvCxnSpPr>
        <p:spPr>
          <a:xfrm flipH="1" flipV="1">
            <a:off x="5964509" y="2387399"/>
            <a:ext cx="188361" cy="2548480"/>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sp>
        <p:nvSpPr>
          <p:cNvPr id="64" name="Freeform 6">
            <a:extLst>
              <a:ext uri="{FF2B5EF4-FFF2-40B4-BE49-F238E27FC236}">
                <a16:creationId xmlns:a16="http://schemas.microsoft.com/office/drawing/2014/main" id="{7F192ACD-9C75-481C-8934-C15F525ED96C}"/>
              </a:ext>
              <a:ext uri="{C183D7F6-B498-43B3-948B-1728B52AA6E4}">
                <adec:decorative xmlns:adec="http://schemas.microsoft.com/office/drawing/2017/decorative" val="1"/>
              </a:ext>
            </a:extLst>
          </p:cNvPr>
          <p:cNvSpPr>
            <a:spLocks/>
          </p:cNvSpPr>
          <p:nvPr/>
        </p:nvSpPr>
        <p:spPr bwMode="auto">
          <a:xfrm>
            <a:off x="5537675" y="4701995"/>
            <a:ext cx="1753033" cy="1587710"/>
          </a:xfrm>
          <a:custGeom>
            <a:avLst/>
            <a:gdLst>
              <a:gd name="T0" fmla="*/ 223 w 322"/>
              <a:gd name="T1" fmla="*/ 21 h 353"/>
              <a:gd name="T2" fmla="*/ 113 w 322"/>
              <a:gd name="T3" fmla="*/ 52 h 353"/>
              <a:gd name="T4" fmla="*/ 14 w 322"/>
              <a:gd name="T5" fmla="*/ 172 h 353"/>
              <a:gd name="T6" fmla="*/ 119 w 322"/>
              <a:gd name="T7" fmla="*/ 327 h 353"/>
              <a:gd name="T8" fmla="*/ 320 w 322"/>
              <a:gd name="T9" fmla="*/ 183 h 353"/>
              <a:gd name="T10" fmla="*/ 287 w 322"/>
              <a:gd name="T11" fmla="*/ 56 h 353"/>
              <a:gd name="T12" fmla="*/ 223 w 322"/>
              <a:gd name="T13" fmla="*/ 21 h 353"/>
            </a:gdLst>
            <a:ahLst/>
            <a:cxnLst>
              <a:cxn ang="0">
                <a:pos x="T0" y="T1"/>
              </a:cxn>
              <a:cxn ang="0">
                <a:pos x="T2" y="T3"/>
              </a:cxn>
              <a:cxn ang="0">
                <a:pos x="T4" y="T5"/>
              </a:cxn>
              <a:cxn ang="0">
                <a:pos x="T6" y="T7"/>
              </a:cxn>
              <a:cxn ang="0">
                <a:pos x="T8" y="T9"/>
              </a:cxn>
              <a:cxn ang="0">
                <a:pos x="T10" y="T11"/>
              </a:cxn>
              <a:cxn ang="0">
                <a:pos x="T12" y="T13"/>
              </a:cxn>
            </a:cxnLst>
            <a:rect l="0" t="0" r="r" b="b"/>
            <a:pathLst>
              <a:path w="322" h="353">
                <a:moveTo>
                  <a:pt x="223" y="21"/>
                </a:moveTo>
                <a:cubicBezTo>
                  <a:pt x="198" y="35"/>
                  <a:pt x="187" y="48"/>
                  <a:pt x="113" y="52"/>
                </a:cubicBezTo>
                <a:cubicBezTo>
                  <a:pt x="39" y="57"/>
                  <a:pt x="0" y="118"/>
                  <a:pt x="14" y="172"/>
                </a:cubicBezTo>
                <a:cubicBezTo>
                  <a:pt x="28" y="226"/>
                  <a:pt x="32" y="301"/>
                  <a:pt x="119" y="327"/>
                </a:cubicBezTo>
                <a:cubicBezTo>
                  <a:pt x="206" y="353"/>
                  <a:pt x="316" y="282"/>
                  <a:pt x="320" y="183"/>
                </a:cubicBezTo>
                <a:cubicBezTo>
                  <a:pt x="322" y="124"/>
                  <a:pt x="306" y="88"/>
                  <a:pt x="287" y="56"/>
                </a:cubicBezTo>
                <a:cubicBezTo>
                  <a:pt x="274" y="35"/>
                  <a:pt x="259" y="0"/>
                  <a:pt x="223" y="21"/>
                </a:cubicBezTo>
                <a:close/>
              </a:path>
            </a:pathLst>
          </a:cu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rPr>
              <a:t>US</a:t>
            </a:r>
          </a:p>
          <a:p>
            <a:pPr algn="ctr"/>
            <a:r>
              <a:rPr lang="en-US" dirty="0"/>
              <a:t>Canada</a:t>
            </a:r>
          </a:p>
          <a:p>
            <a:pPr algn="ctr"/>
            <a:r>
              <a:rPr lang="en-US" dirty="0">
                <a:solidFill>
                  <a:schemeClr val="tx1"/>
                </a:solidFill>
              </a:rPr>
              <a:t>Australia</a:t>
            </a:r>
          </a:p>
          <a:p>
            <a:pPr algn="ctr"/>
            <a:r>
              <a:rPr lang="en-US" dirty="0"/>
              <a:t>Sweden</a:t>
            </a:r>
            <a:endParaRPr lang="en-US" dirty="0">
              <a:solidFill>
                <a:schemeClr val="tx1"/>
              </a:solidFill>
            </a:endParaRPr>
          </a:p>
        </p:txBody>
      </p:sp>
      <p:cxnSp>
        <p:nvCxnSpPr>
          <p:cNvPr id="77" name="Straight Connector 76">
            <a:extLst>
              <a:ext uri="{FF2B5EF4-FFF2-40B4-BE49-F238E27FC236}">
                <a16:creationId xmlns:a16="http://schemas.microsoft.com/office/drawing/2014/main" id="{B73380DA-31E8-4A4F-8316-F527A262BAB7}"/>
              </a:ext>
              <a:ext uri="{C183D7F6-B498-43B3-948B-1728B52AA6E4}">
                <adec:decorative xmlns:adec="http://schemas.microsoft.com/office/drawing/2017/decorative" val="1"/>
              </a:ext>
            </a:extLst>
          </p:cNvPr>
          <p:cNvCxnSpPr>
            <a:cxnSpLocks/>
            <a:stCxn id="61" idx="0"/>
          </p:cNvCxnSpPr>
          <p:nvPr/>
        </p:nvCxnSpPr>
        <p:spPr>
          <a:xfrm flipH="1" flipV="1">
            <a:off x="9027468" y="3529939"/>
            <a:ext cx="282267" cy="1390808"/>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B4E19F0-9268-49F1-864A-6AF530251A78}"/>
              </a:ext>
              <a:ext uri="{C183D7F6-B498-43B3-948B-1728B52AA6E4}">
                <adec:decorative xmlns:adec="http://schemas.microsoft.com/office/drawing/2017/decorative" val="1"/>
              </a:ext>
            </a:extLst>
          </p:cNvPr>
          <p:cNvCxnSpPr>
            <a:cxnSpLocks/>
            <a:stCxn id="62" idx="0"/>
          </p:cNvCxnSpPr>
          <p:nvPr/>
        </p:nvCxnSpPr>
        <p:spPr>
          <a:xfrm flipH="1" flipV="1">
            <a:off x="10462876" y="2546860"/>
            <a:ext cx="1223097" cy="1418720"/>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sp>
        <p:nvSpPr>
          <p:cNvPr id="62" name="Freeform 6">
            <a:extLst>
              <a:ext uri="{FF2B5EF4-FFF2-40B4-BE49-F238E27FC236}">
                <a16:creationId xmlns:a16="http://schemas.microsoft.com/office/drawing/2014/main" id="{2D409DD0-6B30-47E3-9886-F8F16D42AB79}"/>
              </a:ext>
              <a:ext uri="{C183D7F6-B498-43B3-948B-1728B52AA6E4}">
                <adec:decorative xmlns:adec="http://schemas.microsoft.com/office/drawing/2017/decorative" val="1"/>
              </a:ext>
            </a:extLst>
          </p:cNvPr>
          <p:cNvSpPr>
            <a:spLocks/>
          </p:cNvSpPr>
          <p:nvPr/>
        </p:nvSpPr>
        <p:spPr bwMode="auto">
          <a:xfrm>
            <a:off x="10803532" y="3896966"/>
            <a:ext cx="1274197" cy="1153377"/>
          </a:xfrm>
          <a:custGeom>
            <a:avLst/>
            <a:gdLst>
              <a:gd name="T0" fmla="*/ 223 w 322"/>
              <a:gd name="T1" fmla="*/ 21 h 353"/>
              <a:gd name="T2" fmla="*/ 113 w 322"/>
              <a:gd name="T3" fmla="*/ 52 h 353"/>
              <a:gd name="T4" fmla="*/ 14 w 322"/>
              <a:gd name="T5" fmla="*/ 172 h 353"/>
              <a:gd name="T6" fmla="*/ 119 w 322"/>
              <a:gd name="T7" fmla="*/ 327 h 353"/>
              <a:gd name="T8" fmla="*/ 320 w 322"/>
              <a:gd name="T9" fmla="*/ 183 h 353"/>
              <a:gd name="T10" fmla="*/ 287 w 322"/>
              <a:gd name="T11" fmla="*/ 56 h 353"/>
              <a:gd name="T12" fmla="*/ 223 w 322"/>
              <a:gd name="T13" fmla="*/ 21 h 353"/>
            </a:gdLst>
            <a:ahLst/>
            <a:cxnLst>
              <a:cxn ang="0">
                <a:pos x="T0" y="T1"/>
              </a:cxn>
              <a:cxn ang="0">
                <a:pos x="T2" y="T3"/>
              </a:cxn>
              <a:cxn ang="0">
                <a:pos x="T4" y="T5"/>
              </a:cxn>
              <a:cxn ang="0">
                <a:pos x="T6" y="T7"/>
              </a:cxn>
              <a:cxn ang="0">
                <a:pos x="T8" y="T9"/>
              </a:cxn>
              <a:cxn ang="0">
                <a:pos x="T10" y="T11"/>
              </a:cxn>
              <a:cxn ang="0">
                <a:pos x="T12" y="T13"/>
              </a:cxn>
            </a:cxnLst>
            <a:rect l="0" t="0" r="r" b="b"/>
            <a:pathLst>
              <a:path w="322" h="353">
                <a:moveTo>
                  <a:pt x="223" y="21"/>
                </a:moveTo>
                <a:cubicBezTo>
                  <a:pt x="198" y="35"/>
                  <a:pt x="187" y="48"/>
                  <a:pt x="113" y="52"/>
                </a:cubicBezTo>
                <a:cubicBezTo>
                  <a:pt x="39" y="57"/>
                  <a:pt x="0" y="118"/>
                  <a:pt x="14" y="172"/>
                </a:cubicBezTo>
                <a:cubicBezTo>
                  <a:pt x="28" y="226"/>
                  <a:pt x="32" y="301"/>
                  <a:pt x="119" y="327"/>
                </a:cubicBezTo>
                <a:cubicBezTo>
                  <a:pt x="206" y="353"/>
                  <a:pt x="316" y="282"/>
                  <a:pt x="320" y="183"/>
                </a:cubicBezTo>
                <a:cubicBezTo>
                  <a:pt x="322" y="124"/>
                  <a:pt x="306" y="88"/>
                  <a:pt x="287" y="56"/>
                </a:cubicBezTo>
                <a:cubicBezTo>
                  <a:pt x="274" y="35"/>
                  <a:pt x="259" y="0"/>
                  <a:pt x="223" y="21"/>
                </a:cubicBezTo>
                <a:close/>
              </a:path>
            </a:pathLst>
          </a:cu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rPr>
              <a:t>China</a:t>
            </a:r>
          </a:p>
          <a:p>
            <a:pPr algn="ctr"/>
            <a:r>
              <a:rPr lang="en-US" altLang="zh-TW" dirty="0"/>
              <a:t>South Korea</a:t>
            </a:r>
            <a:endParaRPr lang="en-US" dirty="0">
              <a:solidFill>
                <a:schemeClr val="tx1"/>
              </a:solidFill>
            </a:endParaRPr>
          </a:p>
        </p:txBody>
      </p:sp>
      <p:grpSp>
        <p:nvGrpSpPr>
          <p:cNvPr id="94" name="Group 93" descr="This image is of an abstract shape. ">
            <a:extLst>
              <a:ext uri="{FF2B5EF4-FFF2-40B4-BE49-F238E27FC236}">
                <a16:creationId xmlns:a16="http://schemas.microsoft.com/office/drawing/2014/main" id="{06C5D049-85D7-4673-9E2C-A2DF6A4D5048}"/>
              </a:ext>
            </a:extLst>
          </p:cNvPr>
          <p:cNvGrpSpPr/>
          <p:nvPr/>
        </p:nvGrpSpPr>
        <p:grpSpPr>
          <a:xfrm rot="15309759">
            <a:off x="9026813" y="4622835"/>
            <a:ext cx="4736736" cy="6407275"/>
            <a:chOff x="4855953" y="-2833465"/>
            <a:chExt cx="8948964" cy="12105059"/>
          </a:xfrm>
        </p:grpSpPr>
        <p:sp>
          <p:nvSpPr>
            <p:cNvPr id="95" name="Freeform 10">
              <a:extLst>
                <a:ext uri="{FF2B5EF4-FFF2-40B4-BE49-F238E27FC236}">
                  <a16:creationId xmlns:a16="http://schemas.microsoft.com/office/drawing/2014/main" id="{495773B3-D6CE-453B-96D1-E95DF6122C37}"/>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latin typeface="Apot"/>
                <a:cs typeface="72 Black" panose="020B0A04030603020204" pitchFamily="34" charset="0"/>
              </a:endParaRPr>
            </a:p>
          </p:txBody>
        </p:sp>
        <p:sp>
          <p:nvSpPr>
            <p:cNvPr id="96" name="Freeform 11">
              <a:extLst>
                <a:ext uri="{FF2B5EF4-FFF2-40B4-BE49-F238E27FC236}">
                  <a16:creationId xmlns:a16="http://schemas.microsoft.com/office/drawing/2014/main" id="{49D9CCDB-CAB7-4554-8B96-AF649D96074D}"/>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latin typeface="Apot"/>
                <a:cs typeface="72 Black" panose="020B0A04030603020204" pitchFamily="34" charset="0"/>
              </a:endParaRPr>
            </a:p>
          </p:txBody>
        </p:sp>
        <p:sp>
          <p:nvSpPr>
            <p:cNvPr id="97" name="Freeform 12">
              <a:extLst>
                <a:ext uri="{FF2B5EF4-FFF2-40B4-BE49-F238E27FC236}">
                  <a16:creationId xmlns:a16="http://schemas.microsoft.com/office/drawing/2014/main" id="{15844E15-7463-4C39-9A45-B2A35B7FD5CD}"/>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latin typeface="Apot"/>
                <a:cs typeface="72 Black" panose="020B0A04030603020204" pitchFamily="34" charset="0"/>
              </a:endParaRPr>
            </a:p>
          </p:txBody>
        </p:sp>
      </p:grpSp>
      <p:sp>
        <p:nvSpPr>
          <p:cNvPr id="90" name="TextBox 89">
            <a:extLst>
              <a:ext uri="{FF2B5EF4-FFF2-40B4-BE49-F238E27FC236}">
                <a16:creationId xmlns:a16="http://schemas.microsoft.com/office/drawing/2014/main" id="{2C4AEEBE-FEA2-391A-9CFB-77ADE6E84DD2}"/>
              </a:ext>
            </a:extLst>
          </p:cNvPr>
          <p:cNvSpPr txBox="1"/>
          <p:nvPr/>
        </p:nvSpPr>
        <p:spPr>
          <a:xfrm>
            <a:off x="726781" y="2858860"/>
            <a:ext cx="2883732" cy="246221"/>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r>
              <a:rPr lang="en-US" b="1" i="0" dirty="0">
                <a:effectLst/>
                <a:latin typeface="Apot"/>
              </a:rPr>
              <a:t>China and South Korea</a:t>
            </a:r>
            <a:r>
              <a:rPr lang="en-US" altLang="en-US" sz="1600" i="0" baseline="30000" dirty="0">
                <a:latin typeface="Apot"/>
                <a:cs typeface="Times New Roman" panose="02020603050405020304" pitchFamily="18" charset="0"/>
              </a:rPr>
              <a:t> 1</a:t>
            </a:r>
            <a:r>
              <a:rPr lang="en-US" altLang="en-US" i="0" baseline="30000" dirty="0">
                <a:latin typeface="Apot"/>
                <a:cs typeface="Times New Roman" panose="02020603050405020304" pitchFamily="18" charset="0"/>
              </a:rPr>
              <a:t>9</a:t>
            </a:r>
            <a:endParaRPr lang="en-US" b="1" i="0" dirty="0">
              <a:latin typeface="Apot"/>
            </a:endParaRPr>
          </a:p>
        </p:txBody>
      </p:sp>
      <p:sp>
        <p:nvSpPr>
          <p:cNvPr id="91" name="TextBox 90">
            <a:extLst>
              <a:ext uri="{FF2B5EF4-FFF2-40B4-BE49-F238E27FC236}">
                <a16:creationId xmlns:a16="http://schemas.microsoft.com/office/drawing/2014/main" id="{CC631958-880E-1CB5-36D7-A964AE2AE48F}"/>
              </a:ext>
            </a:extLst>
          </p:cNvPr>
          <p:cNvSpPr txBox="1"/>
          <p:nvPr/>
        </p:nvSpPr>
        <p:spPr>
          <a:xfrm>
            <a:off x="726780" y="3182021"/>
            <a:ext cx="3499537" cy="430887"/>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pPr marL="285750" indent="-285750">
              <a:buFont typeface="Arial" panose="020B0604020202020204" pitchFamily="34" charset="0"/>
              <a:buChar char="•"/>
            </a:pPr>
            <a:r>
              <a:rPr lang="en-US" sz="1400" i="0" dirty="0">
                <a:latin typeface="Apot"/>
              </a:rPr>
              <a:t>Become </a:t>
            </a:r>
            <a:r>
              <a:rPr lang="en-US" sz="1400" i="0" dirty="0">
                <a:effectLst/>
                <a:latin typeface="Apot"/>
              </a:rPr>
              <a:t>leaders in AI and HRM</a:t>
            </a:r>
          </a:p>
          <a:p>
            <a:pPr marL="285750" indent="-285750">
              <a:buFont typeface="Arial" panose="020B0604020202020204" pitchFamily="34" charset="0"/>
              <a:buChar char="•"/>
            </a:pPr>
            <a:r>
              <a:rPr lang="en-US" sz="1400" i="0" dirty="0">
                <a:latin typeface="Apot"/>
              </a:rPr>
              <a:t>Focus on STEM education is commendable</a:t>
            </a:r>
          </a:p>
        </p:txBody>
      </p:sp>
      <p:sp>
        <p:nvSpPr>
          <p:cNvPr id="92" name="TextBox 91">
            <a:extLst>
              <a:ext uri="{FF2B5EF4-FFF2-40B4-BE49-F238E27FC236}">
                <a16:creationId xmlns:a16="http://schemas.microsoft.com/office/drawing/2014/main" id="{A46A2D79-1680-1D83-8844-8EFB2A614805}"/>
              </a:ext>
            </a:extLst>
          </p:cNvPr>
          <p:cNvSpPr txBox="1"/>
          <p:nvPr/>
        </p:nvSpPr>
        <p:spPr>
          <a:xfrm>
            <a:off x="726780" y="4164090"/>
            <a:ext cx="3901133" cy="246221"/>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r>
              <a:rPr lang="en-US" b="1" i="0" dirty="0">
                <a:effectLst/>
                <a:latin typeface="Apot"/>
              </a:rPr>
              <a:t>US, Canada, Australia and Sweden</a:t>
            </a:r>
            <a:r>
              <a:rPr lang="en-US" altLang="en-US" sz="1600" i="0" baseline="30000" dirty="0">
                <a:latin typeface="Apot"/>
                <a:cs typeface="Times New Roman" panose="02020603050405020304" pitchFamily="18" charset="0"/>
              </a:rPr>
              <a:t> 19</a:t>
            </a:r>
            <a:endParaRPr lang="en-US" b="1" i="0" dirty="0">
              <a:latin typeface="Apot"/>
            </a:endParaRPr>
          </a:p>
        </p:txBody>
      </p:sp>
      <p:sp>
        <p:nvSpPr>
          <p:cNvPr id="93" name="TextBox 92">
            <a:extLst>
              <a:ext uri="{FF2B5EF4-FFF2-40B4-BE49-F238E27FC236}">
                <a16:creationId xmlns:a16="http://schemas.microsoft.com/office/drawing/2014/main" id="{C3C61441-17E4-9443-DCE2-0C29C589DB7A}"/>
              </a:ext>
            </a:extLst>
          </p:cNvPr>
          <p:cNvSpPr txBox="1"/>
          <p:nvPr/>
        </p:nvSpPr>
        <p:spPr>
          <a:xfrm>
            <a:off x="726780" y="4487251"/>
            <a:ext cx="3499537" cy="861774"/>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pPr marL="285750" indent="-285750">
              <a:buFont typeface="Arial" panose="020B0604020202020204" pitchFamily="34" charset="0"/>
              <a:buChar char="•"/>
            </a:pPr>
            <a:r>
              <a:rPr lang="en-US" sz="1400" i="0" dirty="0">
                <a:latin typeface="Apot"/>
              </a:rPr>
              <a:t>Face challenges </a:t>
            </a:r>
            <a:r>
              <a:rPr lang="en-US" sz="1400" i="0" dirty="0">
                <a:latin typeface="Apot"/>
                <a:sym typeface="Wingdings" panose="05000000000000000000" pitchFamily="2" charset="2"/>
              </a:rPr>
              <a:t> future talent supply</a:t>
            </a:r>
          </a:p>
          <a:p>
            <a:pPr marL="285750" indent="-285750">
              <a:buFont typeface="Arial" panose="020B0604020202020204" pitchFamily="34" charset="0"/>
              <a:buChar char="•"/>
            </a:pPr>
            <a:r>
              <a:rPr lang="en-US" sz="1400" i="0" dirty="0">
                <a:latin typeface="Apot"/>
                <a:sym typeface="Wingdings" panose="05000000000000000000" pitchFamily="2" charset="2"/>
              </a:rPr>
              <a:t>Need to prioritize STEM education to bridge the gap and ensure a </a:t>
            </a:r>
            <a:r>
              <a:rPr lang="en-US" sz="1400" i="0" dirty="0" err="1">
                <a:latin typeface="Apot"/>
                <a:sym typeface="Wingdings" panose="05000000000000000000" pitchFamily="2" charset="2"/>
              </a:rPr>
              <a:t>stedy</a:t>
            </a:r>
            <a:r>
              <a:rPr lang="en-US" sz="1400" i="0" dirty="0">
                <a:latin typeface="Apot"/>
                <a:sym typeface="Wingdings" panose="05000000000000000000" pitchFamily="2" charset="2"/>
              </a:rPr>
              <a:t> supply of skilled professionals</a:t>
            </a:r>
            <a:endParaRPr lang="en-US" sz="1400" i="0" dirty="0">
              <a:latin typeface="Apot"/>
            </a:endParaRPr>
          </a:p>
        </p:txBody>
      </p:sp>
      <p:cxnSp>
        <p:nvCxnSpPr>
          <p:cNvPr id="70" name="Straight Connector 69">
            <a:extLst>
              <a:ext uri="{FF2B5EF4-FFF2-40B4-BE49-F238E27FC236}">
                <a16:creationId xmlns:a16="http://schemas.microsoft.com/office/drawing/2014/main" id="{68BEFCCE-F31B-74FA-403B-7934F4A4E5D3}"/>
              </a:ext>
              <a:ext uri="{C183D7F6-B498-43B3-948B-1728B52AA6E4}">
                <adec:decorative xmlns:adec="http://schemas.microsoft.com/office/drawing/2017/decorative" val="1"/>
              </a:ext>
            </a:extLst>
          </p:cNvPr>
          <p:cNvCxnSpPr>
            <a:cxnSpLocks/>
            <a:stCxn id="61" idx="5"/>
          </p:cNvCxnSpPr>
          <p:nvPr/>
        </p:nvCxnSpPr>
        <p:spPr>
          <a:xfrm flipV="1">
            <a:off x="9641104" y="4031320"/>
            <a:ext cx="21327" cy="1033824"/>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FB14F5D4-8833-C668-353C-3D0EBF5FB593}"/>
              </a:ext>
              <a:ext uri="{C183D7F6-B498-43B3-948B-1728B52AA6E4}">
                <adec:decorative xmlns:adec="http://schemas.microsoft.com/office/drawing/2017/decorative" val="1"/>
              </a:ext>
            </a:extLst>
          </p:cNvPr>
          <p:cNvCxnSpPr>
            <a:cxnSpLocks/>
            <a:stCxn id="61" idx="1"/>
          </p:cNvCxnSpPr>
          <p:nvPr/>
        </p:nvCxnSpPr>
        <p:spPr>
          <a:xfrm flipH="1" flipV="1">
            <a:off x="7944288" y="2691095"/>
            <a:ext cx="795906" cy="2357547"/>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531D2C53-3641-808F-8AAF-F313A60640C5}"/>
              </a:ext>
              <a:ext uri="{C183D7F6-B498-43B3-948B-1728B52AA6E4}">
                <adec:decorative xmlns:adec="http://schemas.microsoft.com/office/drawing/2017/decorative" val="1"/>
              </a:ext>
            </a:extLst>
          </p:cNvPr>
          <p:cNvCxnSpPr>
            <a:cxnSpLocks/>
            <a:stCxn id="62" idx="1"/>
          </p:cNvCxnSpPr>
          <p:nvPr/>
        </p:nvCxnSpPr>
        <p:spPr>
          <a:xfrm flipH="1" flipV="1">
            <a:off x="9438139" y="3074231"/>
            <a:ext cx="1812549" cy="992638"/>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BA3B3051-D66C-A1D1-ED54-EEFC0067932F}"/>
              </a:ext>
              <a:ext uri="{C183D7F6-B498-43B3-948B-1728B52AA6E4}">
                <adec:decorative xmlns:adec="http://schemas.microsoft.com/office/drawing/2017/decorative" val="1"/>
              </a:ext>
            </a:extLst>
          </p:cNvPr>
          <p:cNvCxnSpPr>
            <a:cxnSpLocks/>
            <a:stCxn id="64" idx="0"/>
          </p:cNvCxnSpPr>
          <p:nvPr/>
        </p:nvCxnSpPr>
        <p:spPr>
          <a:xfrm flipH="1" flipV="1">
            <a:off x="6243236" y="2908207"/>
            <a:ext cx="508496" cy="1888241"/>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1DA51639-D95A-03A3-A0F8-D05605BD45CE}"/>
              </a:ext>
              <a:ext uri="{C183D7F6-B498-43B3-948B-1728B52AA6E4}">
                <adec:decorative xmlns:adec="http://schemas.microsoft.com/office/drawing/2017/decorative" val="1"/>
              </a:ext>
            </a:extLst>
          </p:cNvPr>
          <p:cNvCxnSpPr>
            <a:cxnSpLocks/>
            <a:stCxn id="64" idx="5"/>
          </p:cNvCxnSpPr>
          <p:nvPr/>
        </p:nvCxnSpPr>
        <p:spPr>
          <a:xfrm flipV="1">
            <a:off x="7100161" y="2254544"/>
            <a:ext cx="938452" cy="2699326"/>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D0F7D3CE-99E1-2827-175E-2A43F169BCD2}"/>
              </a:ext>
              <a:ext uri="{C183D7F6-B498-43B3-948B-1728B52AA6E4}">
                <adec:decorative xmlns:adec="http://schemas.microsoft.com/office/drawing/2017/decorative" val="1"/>
              </a:ext>
            </a:extLst>
          </p:cNvPr>
          <p:cNvCxnSpPr>
            <a:cxnSpLocks/>
            <a:stCxn id="64" idx="4"/>
          </p:cNvCxnSpPr>
          <p:nvPr/>
        </p:nvCxnSpPr>
        <p:spPr>
          <a:xfrm flipV="1">
            <a:off x="7279820" y="4210866"/>
            <a:ext cx="2605737" cy="1314219"/>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sp>
        <p:nvSpPr>
          <p:cNvPr id="61" name="Freeform 6">
            <a:extLst>
              <a:ext uri="{FF2B5EF4-FFF2-40B4-BE49-F238E27FC236}">
                <a16:creationId xmlns:a16="http://schemas.microsoft.com/office/drawing/2014/main" id="{D83BBA1A-1810-4171-BD9C-B27B7C26AF70}"/>
              </a:ext>
              <a:ext uri="{C183D7F6-B498-43B3-948B-1728B52AA6E4}">
                <adec:decorative xmlns:adec="http://schemas.microsoft.com/office/drawing/2017/decorative" val="1"/>
              </a:ext>
            </a:extLst>
          </p:cNvPr>
          <p:cNvSpPr>
            <a:spLocks/>
          </p:cNvSpPr>
          <p:nvPr/>
        </p:nvSpPr>
        <p:spPr bwMode="auto">
          <a:xfrm>
            <a:off x="8155120" y="4834108"/>
            <a:ext cx="1667202" cy="1456354"/>
          </a:xfrm>
          <a:custGeom>
            <a:avLst/>
            <a:gdLst>
              <a:gd name="T0" fmla="*/ 223 w 322"/>
              <a:gd name="T1" fmla="*/ 21 h 353"/>
              <a:gd name="T2" fmla="*/ 113 w 322"/>
              <a:gd name="T3" fmla="*/ 52 h 353"/>
              <a:gd name="T4" fmla="*/ 14 w 322"/>
              <a:gd name="T5" fmla="*/ 172 h 353"/>
              <a:gd name="T6" fmla="*/ 119 w 322"/>
              <a:gd name="T7" fmla="*/ 327 h 353"/>
              <a:gd name="T8" fmla="*/ 320 w 322"/>
              <a:gd name="T9" fmla="*/ 183 h 353"/>
              <a:gd name="T10" fmla="*/ 287 w 322"/>
              <a:gd name="T11" fmla="*/ 56 h 353"/>
              <a:gd name="T12" fmla="*/ 223 w 322"/>
              <a:gd name="T13" fmla="*/ 21 h 353"/>
            </a:gdLst>
            <a:ahLst/>
            <a:cxnLst>
              <a:cxn ang="0">
                <a:pos x="T0" y="T1"/>
              </a:cxn>
              <a:cxn ang="0">
                <a:pos x="T2" y="T3"/>
              </a:cxn>
              <a:cxn ang="0">
                <a:pos x="T4" y="T5"/>
              </a:cxn>
              <a:cxn ang="0">
                <a:pos x="T6" y="T7"/>
              </a:cxn>
              <a:cxn ang="0">
                <a:pos x="T8" y="T9"/>
              </a:cxn>
              <a:cxn ang="0">
                <a:pos x="T10" y="T11"/>
              </a:cxn>
              <a:cxn ang="0">
                <a:pos x="T12" y="T13"/>
              </a:cxn>
            </a:cxnLst>
            <a:rect l="0" t="0" r="r" b="b"/>
            <a:pathLst>
              <a:path w="322" h="353">
                <a:moveTo>
                  <a:pt x="223" y="21"/>
                </a:moveTo>
                <a:cubicBezTo>
                  <a:pt x="198" y="35"/>
                  <a:pt x="187" y="48"/>
                  <a:pt x="113" y="52"/>
                </a:cubicBezTo>
                <a:cubicBezTo>
                  <a:pt x="39" y="57"/>
                  <a:pt x="0" y="118"/>
                  <a:pt x="14" y="172"/>
                </a:cubicBezTo>
                <a:cubicBezTo>
                  <a:pt x="28" y="226"/>
                  <a:pt x="32" y="301"/>
                  <a:pt x="119" y="327"/>
                </a:cubicBezTo>
                <a:cubicBezTo>
                  <a:pt x="206" y="353"/>
                  <a:pt x="316" y="282"/>
                  <a:pt x="320" y="183"/>
                </a:cubicBezTo>
                <a:cubicBezTo>
                  <a:pt x="322" y="124"/>
                  <a:pt x="306" y="88"/>
                  <a:pt x="287" y="56"/>
                </a:cubicBezTo>
                <a:cubicBezTo>
                  <a:pt x="274" y="35"/>
                  <a:pt x="259" y="0"/>
                  <a:pt x="223" y="21"/>
                </a:cubicBezTo>
                <a:close/>
              </a:path>
            </a:pathLst>
          </a:cu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rPr>
              <a:t>India</a:t>
            </a:r>
          </a:p>
          <a:p>
            <a:pPr algn="ctr"/>
            <a:r>
              <a:rPr lang="en-US" dirty="0"/>
              <a:t>Germany</a:t>
            </a:r>
          </a:p>
          <a:p>
            <a:pPr algn="ctr"/>
            <a:r>
              <a:rPr lang="en-US" dirty="0">
                <a:solidFill>
                  <a:schemeClr val="tx1"/>
                </a:solidFill>
              </a:rPr>
              <a:t>Singapore</a:t>
            </a:r>
          </a:p>
        </p:txBody>
      </p:sp>
      <p:sp>
        <p:nvSpPr>
          <p:cNvPr id="150" name="Rectangle 1">
            <a:extLst>
              <a:ext uri="{FF2B5EF4-FFF2-40B4-BE49-F238E27FC236}">
                <a16:creationId xmlns:a16="http://schemas.microsoft.com/office/drawing/2014/main" id="{02656016-6A36-7355-C6CC-B64B8E7892DD}"/>
              </a:ext>
            </a:extLst>
          </p:cNvPr>
          <p:cNvSpPr>
            <a:spLocks noChangeArrowheads="1"/>
          </p:cNvSpPr>
          <p:nvPr/>
        </p:nvSpPr>
        <p:spPr bwMode="auto">
          <a:xfrm>
            <a:off x="10043798" y="6541757"/>
            <a:ext cx="1701107"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900" baseline="30000" dirty="0">
                <a:latin typeface="Apot"/>
                <a:cs typeface="Times New Roman" panose="02020603050405020304" pitchFamily="18" charset="0"/>
              </a:rPr>
              <a:t>19 </a:t>
            </a:r>
            <a:r>
              <a:rPr kumimoji="0" lang="en-US" altLang="en-US" sz="900" b="0" i="0" u="none" strike="noStrike" cap="none" normalizeH="0" baseline="0" dirty="0">
                <a:ln>
                  <a:noFill/>
                </a:ln>
                <a:solidFill>
                  <a:schemeClr val="tx1"/>
                </a:solidFill>
                <a:effectLst/>
                <a:latin typeface="Apot"/>
                <a:cs typeface="Times New Roman" panose="02020603050405020304" pitchFamily="18" charset="0"/>
              </a:rPr>
              <a:t>Ramakrishna </a:t>
            </a:r>
            <a:r>
              <a:rPr kumimoji="0" lang="en-US" altLang="en-US" sz="900" b="0" i="0" u="none" strike="noStrike" cap="none" normalizeH="0" baseline="0" dirty="0" err="1">
                <a:ln>
                  <a:noFill/>
                </a:ln>
                <a:solidFill>
                  <a:schemeClr val="tx1"/>
                </a:solidFill>
                <a:effectLst/>
                <a:latin typeface="Apot"/>
                <a:cs typeface="Times New Roman" panose="02020603050405020304" pitchFamily="18" charset="0"/>
              </a:rPr>
              <a:t>Gummudu</a:t>
            </a:r>
            <a:r>
              <a:rPr kumimoji="0" lang="en-US" altLang="en-US" sz="900" b="0" i="0" u="none" strike="noStrike" cap="none" normalizeH="0" baseline="0" dirty="0">
                <a:ln>
                  <a:noFill/>
                </a:ln>
                <a:solidFill>
                  <a:schemeClr val="tx1"/>
                </a:solidFill>
                <a:effectLst/>
                <a:latin typeface="Apot"/>
                <a:cs typeface="Times New Roman" panose="02020603050405020304" pitchFamily="18" charset="0"/>
              </a:rPr>
              <a:t>, 2023</a:t>
            </a:r>
          </a:p>
        </p:txBody>
      </p:sp>
    </p:spTree>
    <p:extLst>
      <p:ext uri="{BB962C8B-B14F-4D97-AF65-F5344CB8AC3E}">
        <p14:creationId xmlns:p14="http://schemas.microsoft.com/office/powerpoint/2010/main" val="3532204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37"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out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8"/>
                                        </p:tgtEl>
                                        <p:attrNameLst>
                                          <p:attrName>style.visibility</p:attrName>
                                        </p:attrNameLst>
                                      </p:cBhvr>
                                      <p:to>
                                        <p:strVal val="visible"/>
                                      </p:to>
                                    </p:set>
                                    <p:animEffect transition="in" filter="fade">
                                      <p:cBhvr>
                                        <p:cTn id="16" dur="500"/>
                                        <p:tgtEl>
                                          <p:spTgt spid="6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69"/>
                                        </p:tgtEl>
                                        <p:attrNameLst>
                                          <p:attrName>style.visibility</p:attrName>
                                        </p:attrNameLst>
                                      </p:cBhvr>
                                      <p:to>
                                        <p:strVal val="visible"/>
                                      </p:to>
                                    </p:set>
                                    <p:animEffect transition="in" filter="fade">
                                      <p:cBhvr>
                                        <p:cTn id="19" dur="500"/>
                                        <p:tgtEl>
                                          <p:spTgt spid="6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61"/>
                                        </p:tgtEl>
                                        <p:attrNameLst>
                                          <p:attrName>style.visibility</p:attrName>
                                        </p:attrNameLst>
                                      </p:cBhvr>
                                      <p:to>
                                        <p:strVal val="visible"/>
                                      </p:to>
                                    </p:set>
                                    <p:animEffect transition="in" filter="fade">
                                      <p:cBhvr>
                                        <p:cTn id="22" dur="500"/>
                                        <p:tgtEl>
                                          <p:spTgt spid="61"/>
                                        </p:tgtEl>
                                      </p:cBhvr>
                                    </p:animEffect>
                                  </p:childTnLst>
                                </p:cTn>
                              </p:par>
                              <p:par>
                                <p:cTn id="23" presetID="10" presetClass="entr" presetSubtype="0" fill="hold" nodeType="withEffect">
                                  <p:stCondLst>
                                    <p:cond delay="0"/>
                                  </p:stCondLst>
                                  <p:childTnLst>
                                    <p:set>
                                      <p:cBhvr>
                                        <p:cTn id="24" dur="1" fill="hold">
                                          <p:stCondLst>
                                            <p:cond delay="0"/>
                                          </p:stCondLst>
                                        </p:cTn>
                                        <p:tgtEl>
                                          <p:spTgt spid="81"/>
                                        </p:tgtEl>
                                        <p:attrNameLst>
                                          <p:attrName>style.visibility</p:attrName>
                                        </p:attrNameLst>
                                      </p:cBhvr>
                                      <p:to>
                                        <p:strVal val="visible"/>
                                      </p:to>
                                    </p:set>
                                    <p:animEffect transition="in" filter="fade">
                                      <p:cBhvr>
                                        <p:cTn id="25" dur="500"/>
                                        <p:tgtEl>
                                          <p:spTgt spid="81"/>
                                        </p:tgtEl>
                                      </p:cBhvr>
                                    </p:animEffect>
                                  </p:childTnLst>
                                </p:cTn>
                              </p:par>
                              <p:par>
                                <p:cTn id="26" presetID="10" presetClass="entr" presetSubtype="0" fill="hold" nodeType="withEffect">
                                  <p:stCondLst>
                                    <p:cond delay="0"/>
                                  </p:stCondLst>
                                  <p:childTnLst>
                                    <p:set>
                                      <p:cBhvr>
                                        <p:cTn id="27" dur="1" fill="hold">
                                          <p:stCondLst>
                                            <p:cond delay="0"/>
                                          </p:stCondLst>
                                        </p:cTn>
                                        <p:tgtEl>
                                          <p:spTgt spid="77"/>
                                        </p:tgtEl>
                                        <p:attrNameLst>
                                          <p:attrName>style.visibility</p:attrName>
                                        </p:attrNameLst>
                                      </p:cBhvr>
                                      <p:to>
                                        <p:strVal val="visible"/>
                                      </p:to>
                                    </p:set>
                                    <p:animEffect transition="in" filter="fade">
                                      <p:cBhvr>
                                        <p:cTn id="28" dur="500"/>
                                        <p:tgtEl>
                                          <p:spTgt spid="77"/>
                                        </p:tgtEl>
                                      </p:cBhvr>
                                    </p:animEffect>
                                  </p:childTnLst>
                                </p:cTn>
                              </p:par>
                              <p:par>
                                <p:cTn id="29" presetID="10" presetClass="entr" presetSubtype="0" fill="hold" nodeType="withEffect">
                                  <p:stCondLst>
                                    <p:cond delay="0"/>
                                  </p:stCondLst>
                                  <p:childTnLst>
                                    <p:set>
                                      <p:cBhvr>
                                        <p:cTn id="30" dur="1" fill="hold">
                                          <p:stCondLst>
                                            <p:cond delay="0"/>
                                          </p:stCondLst>
                                        </p:cTn>
                                        <p:tgtEl>
                                          <p:spTgt spid="70"/>
                                        </p:tgtEl>
                                        <p:attrNameLst>
                                          <p:attrName>style.visibility</p:attrName>
                                        </p:attrNameLst>
                                      </p:cBhvr>
                                      <p:to>
                                        <p:strVal val="visible"/>
                                      </p:to>
                                    </p:set>
                                    <p:animEffect transition="in" filter="fade">
                                      <p:cBhvr>
                                        <p:cTn id="31" dur="500"/>
                                        <p:tgtEl>
                                          <p:spTgt spid="7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90"/>
                                        </p:tgtEl>
                                        <p:attrNameLst>
                                          <p:attrName>style.visibility</p:attrName>
                                        </p:attrNameLst>
                                      </p:cBhvr>
                                      <p:to>
                                        <p:strVal val="visible"/>
                                      </p:to>
                                    </p:set>
                                    <p:animEffect transition="in" filter="fade">
                                      <p:cBhvr>
                                        <p:cTn id="36" dur="500"/>
                                        <p:tgtEl>
                                          <p:spTgt spid="90"/>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91"/>
                                        </p:tgtEl>
                                        <p:attrNameLst>
                                          <p:attrName>style.visibility</p:attrName>
                                        </p:attrNameLst>
                                      </p:cBhvr>
                                      <p:to>
                                        <p:strVal val="visible"/>
                                      </p:to>
                                    </p:set>
                                    <p:animEffect transition="in" filter="fade">
                                      <p:cBhvr>
                                        <p:cTn id="39" dur="500"/>
                                        <p:tgtEl>
                                          <p:spTgt spid="9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62"/>
                                        </p:tgtEl>
                                        <p:attrNameLst>
                                          <p:attrName>style.visibility</p:attrName>
                                        </p:attrNameLst>
                                      </p:cBhvr>
                                      <p:to>
                                        <p:strVal val="visible"/>
                                      </p:to>
                                    </p:set>
                                    <p:animEffect transition="in" filter="fade">
                                      <p:cBhvr>
                                        <p:cTn id="42" dur="500"/>
                                        <p:tgtEl>
                                          <p:spTgt spid="62"/>
                                        </p:tgtEl>
                                      </p:cBhvr>
                                    </p:animEffect>
                                  </p:childTnLst>
                                </p:cTn>
                              </p:par>
                              <p:par>
                                <p:cTn id="43" presetID="10" presetClass="entr" presetSubtype="0" fill="hold" nodeType="withEffect">
                                  <p:stCondLst>
                                    <p:cond delay="0"/>
                                  </p:stCondLst>
                                  <p:childTnLst>
                                    <p:set>
                                      <p:cBhvr>
                                        <p:cTn id="44" dur="1" fill="hold">
                                          <p:stCondLst>
                                            <p:cond delay="0"/>
                                          </p:stCondLst>
                                        </p:cTn>
                                        <p:tgtEl>
                                          <p:spTgt spid="103"/>
                                        </p:tgtEl>
                                        <p:attrNameLst>
                                          <p:attrName>style.visibility</p:attrName>
                                        </p:attrNameLst>
                                      </p:cBhvr>
                                      <p:to>
                                        <p:strVal val="visible"/>
                                      </p:to>
                                    </p:set>
                                    <p:animEffect transition="in" filter="fade">
                                      <p:cBhvr>
                                        <p:cTn id="45" dur="500"/>
                                        <p:tgtEl>
                                          <p:spTgt spid="103"/>
                                        </p:tgtEl>
                                      </p:cBhvr>
                                    </p:animEffect>
                                  </p:childTnLst>
                                </p:cTn>
                              </p:par>
                              <p:par>
                                <p:cTn id="46" presetID="10" presetClass="entr" presetSubtype="0" fill="hold" nodeType="withEffect">
                                  <p:stCondLst>
                                    <p:cond delay="0"/>
                                  </p:stCondLst>
                                  <p:childTnLst>
                                    <p:set>
                                      <p:cBhvr>
                                        <p:cTn id="47" dur="1" fill="hold">
                                          <p:stCondLst>
                                            <p:cond delay="0"/>
                                          </p:stCondLst>
                                        </p:cTn>
                                        <p:tgtEl>
                                          <p:spTgt spid="80"/>
                                        </p:tgtEl>
                                        <p:attrNameLst>
                                          <p:attrName>style.visibility</p:attrName>
                                        </p:attrNameLst>
                                      </p:cBhvr>
                                      <p:to>
                                        <p:strVal val="visible"/>
                                      </p:to>
                                    </p:set>
                                    <p:animEffect transition="in" filter="fade">
                                      <p:cBhvr>
                                        <p:cTn id="48" dur="500"/>
                                        <p:tgtEl>
                                          <p:spTgt spid="80"/>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92"/>
                                        </p:tgtEl>
                                        <p:attrNameLst>
                                          <p:attrName>style.visibility</p:attrName>
                                        </p:attrNameLst>
                                      </p:cBhvr>
                                      <p:to>
                                        <p:strVal val="visible"/>
                                      </p:to>
                                    </p:set>
                                    <p:animEffect transition="in" filter="fade">
                                      <p:cBhvr>
                                        <p:cTn id="53" dur="500"/>
                                        <p:tgtEl>
                                          <p:spTgt spid="92"/>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93"/>
                                        </p:tgtEl>
                                        <p:attrNameLst>
                                          <p:attrName>style.visibility</p:attrName>
                                        </p:attrNameLst>
                                      </p:cBhvr>
                                      <p:to>
                                        <p:strVal val="visible"/>
                                      </p:to>
                                    </p:set>
                                    <p:animEffect transition="in" filter="fade">
                                      <p:cBhvr>
                                        <p:cTn id="56" dur="500"/>
                                        <p:tgtEl>
                                          <p:spTgt spid="93"/>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64"/>
                                        </p:tgtEl>
                                        <p:attrNameLst>
                                          <p:attrName>style.visibility</p:attrName>
                                        </p:attrNameLst>
                                      </p:cBhvr>
                                      <p:to>
                                        <p:strVal val="visible"/>
                                      </p:to>
                                    </p:set>
                                    <p:animEffect transition="in" filter="fade">
                                      <p:cBhvr>
                                        <p:cTn id="59" dur="500"/>
                                        <p:tgtEl>
                                          <p:spTgt spid="64"/>
                                        </p:tgtEl>
                                      </p:cBhvr>
                                    </p:animEffect>
                                  </p:childTnLst>
                                </p:cTn>
                              </p:par>
                              <p:par>
                                <p:cTn id="60" presetID="10" presetClass="entr" presetSubtype="0" fill="hold" nodeType="withEffect">
                                  <p:stCondLst>
                                    <p:cond delay="0"/>
                                  </p:stCondLst>
                                  <p:childTnLst>
                                    <p:set>
                                      <p:cBhvr>
                                        <p:cTn id="61" dur="1" fill="hold">
                                          <p:stCondLst>
                                            <p:cond delay="0"/>
                                          </p:stCondLst>
                                        </p:cTn>
                                        <p:tgtEl>
                                          <p:spTgt spid="65"/>
                                        </p:tgtEl>
                                        <p:attrNameLst>
                                          <p:attrName>style.visibility</p:attrName>
                                        </p:attrNameLst>
                                      </p:cBhvr>
                                      <p:to>
                                        <p:strVal val="visible"/>
                                      </p:to>
                                    </p:set>
                                    <p:animEffect transition="in" filter="fade">
                                      <p:cBhvr>
                                        <p:cTn id="62" dur="500"/>
                                        <p:tgtEl>
                                          <p:spTgt spid="65"/>
                                        </p:tgtEl>
                                      </p:cBhvr>
                                    </p:animEffect>
                                  </p:childTnLst>
                                </p:cTn>
                              </p:par>
                              <p:par>
                                <p:cTn id="63" presetID="10" presetClass="entr" presetSubtype="0" fill="hold" nodeType="withEffect">
                                  <p:stCondLst>
                                    <p:cond delay="0"/>
                                  </p:stCondLst>
                                  <p:childTnLst>
                                    <p:set>
                                      <p:cBhvr>
                                        <p:cTn id="64" dur="1" fill="hold">
                                          <p:stCondLst>
                                            <p:cond delay="0"/>
                                          </p:stCondLst>
                                        </p:cTn>
                                        <p:tgtEl>
                                          <p:spTgt spid="106"/>
                                        </p:tgtEl>
                                        <p:attrNameLst>
                                          <p:attrName>style.visibility</p:attrName>
                                        </p:attrNameLst>
                                      </p:cBhvr>
                                      <p:to>
                                        <p:strVal val="visible"/>
                                      </p:to>
                                    </p:set>
                                    <p:animEffect transition="in" filter="fade">
                                      <p:cBhvr>
                                        <p:cTn id="65" dur="500"/>
                                        <p:tgtEl>
                                          <p:spTgt spid="106"/>
                                        </p:tgtEl>
                                      </p:cBhvr>
                                    </p:animEffect>
                                  </p:childTnLst>
                                </p:cTn>
                              </p:par>
                              <p:par>
                                <p:cTn id="66" presetID="10" presetClass="entr" presetSubtype="0" fill="hold" nodeType="withEffect">
                                  <p:stCondLst>
                                    <p:cond delay="0"/>
                                  </p:stCondLst>
                                  <p:childTnLst>
                                    <p:set>
                                      <p:cBhvr>
                                        <p:cTn id="67" dur="1" fill="hold">
                                          <p:stCondLst>
                                            <p:cond delay="0"/>
                                          </p:stCondLst>
                                        </p:cTn>
                                        <p:tgtEl>
                                          <p:spTgt spid="110"/>
                                        </p:tgtEl>
                                        <p:attrNameLst>
                                          <p:attrName>style.visibility</p:attrName>
                                        </p:attrNameLst>
                                      </p:cBhvr>
                                      <p:to>
                                        <p:strVal val="visible"/>
                                      </p:to>
                                    </p:set>
                                    <p:animEffect transition="in" filter="fade">
                                      <p:cBhvr>
                                        <p:cTn id="68" dur="500"/>
                                        <p:tgtEl>
                                          <p:spTgt spid="110"/>
                                        </p:tgtEl>
                                      </p:cBhvr>
                                    </p:animEffect>
                                  </p:childTnLst>
                                </p:cTn>
                              </p:par>
                              <p:par>
                                <p:cTn id="69" presetID="10" presetClass="entr" presetSubtype="0" fill="hold" nodeType="withEffect">
                                  <p:stCondLst>
                                    <p:cond delay="0"/>
                                  </p:stCondLst>
                                  <p:childTnLst>
                                    <p:set>
                                      <p:cBhvr>
                                        <p:cTn id="70" dur="1" fill="hold">
                                          <p:stCondLst>
                                            <p:cond delay="0"/>
                                          </p:stCondLst>
                                        </p:cTn>
                                        <p:tgtEl>
                                          <p:spTgt spid="126"/>
                                        </p:tgtEl>
                                        <p:attrNameLst>
                                          <p:attrName>style.visibility</p:attrName>
                                        </p:attrNameLst>
                                      </p:cBhvr>
                                      <p:to>
                                        <p:strVal val="visible"/>
                                      </p:to>
                                    </p:set>
                                    <p:animEffect transition="in" filter="fade">
                                      <p:cBhvr>
                                        <p:cTn id="71" dur="500"/>
                                        <p:tgtEl>
                                          <p:spTgt spid="1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P spid="68" grpId="0"/>
      <p:bldP spid="69" grpId="0"/>
      <p:bldP spid="64" grpId="0" animBg="1"/>
      <p:bldP spid="62" grpId="0" animBg="1"/>
      <p:bldP spid="90" grpId="0"/>
      <p:bldP spid="91" grpId="0"/>
      <p:bldP spid="92" grpId="0"/>
      <p:bldP spid="93" grpId="0"/>
      <p:bldP spid="6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2784E464-B64A-4614-9350-2C88DBD46AB5}"/>
              </a:ext>
            </a:extLst>
          </p:cNvPr>
          <p:cNvSpPr>
            <a:spLocks noGrp="1"/>
          </p:cNvSpPr>
          <p:nvPr>
            <p:ph type="title"/>
          </p:nvPr>
        </p:nvSpPr>
        <p:spPr/>
        <p:txBody>
          <a:bodyPr/>
          <a:lstStyle/>
          <a:p>
            <a:r>
              <a:rPr lang="en-US" dirty="0"/>
              <a:t>Human resources slide 5</a:t>
            </a:r>
          </a:p>
        </p:txBody>
      </p:sp>
      <p:cxnSp>
        <p:nvCxnSpPr>
          <p:cNvPr id="110" name="Straight Connector 109">
            <a:extLst>
              <a:ext uri="{FF2B5EF4-FFF2-40B4-BE49-F238E27FC236}">
                <a16:creationId xmlns:a16="http://schemas.microsoft.com/office/drawing/2014/main" id="{6D08E99A-0644-4757-9F3A-BBA1A4F39081}"/>
              </a:ext>
              <a:ext uri="{C183D7F6-B498-43B3-948B-1728B52AA6E4}">
                <adec:decorative xmlns:adec="http://schemas.microsoft.com/office/drawing/2017/decorative" val="1"/>
              </a:ext>
            </a:extLst>
          </p:cNvPr>
          <p:cNvCxnSpPr>
            <a:cxnSpLocks/>
          </p:cNvCxnSpPr>
          <p:nvPr/>
        </p:nvCxnSpPr>
        <p:spPr>
          <a:xfrm>
            <a:off x="5321225" y="2327564"/>
            <a:ext cx="0" cy="425670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7" name="TextBox 106">
            <a:extLst>
              <a:ext uri="{FF2B5EF4-FFF2-40B4-BE49-F238E27FC236}">
                <a16:creationId xmlns:a16="http://schemas.microsoft.com/office/drawing/2014/main" id="{54EA7ED5-6E34-4D47-91B6-F78F5F8B4C6E}"/>
              </a:ext>
            </a:extLst>
          </p:cNvPr>
          <p:cNvSpPr txBox="1"/>
          <p:nvPr/>
        </p:nvSpPr>
        <p:spPr>
          <a:xfrm>
            <a:off x="1386629" y="258066"/>
            <a:ext cx="8683840" cy="677108"/>
          </a:xfrm>
          <a:prstGeom prst="rect">
            <a:avLst/>
          </a:prstGeom>
          <a:noFill/>
        </p:spPr>
        <p:txBody>
          <a:bodyPr wrap="square" lIns="0" tIns="0" rIns="0" bIns="0" rtlCol="0">
            <a:spAutoFit/>
          </a:bodyPr>
          <a:lstStyle/>
          <a:p>
            <a:r>
              <a:rPr lang="en-US" sz="4400" b="1" dirty="0">
                <a:solidFill>
                  <a:srgbClr val="002060"/>
                </a:solidFill>
                <a:effectLst>
                  <a:outerShdw blurRad="38100" dist="38100" dir="2700000" algn="tl">
                    <a:srgbClr val="000000">
                      <a:alpha val="43137"/>
                    </a:srgbClr>
                  </a:outerShdw>
                </a:effectLst>
                <a:latin typeface="Aptos" panose="020B0004020202020204" pitchFamily="34" charset="0"/>
                <a:cs typeface="Segoe UI" panose="020B0502040204020203" pitchFamily="34" charset="0"/>
              </a:rPr>
              <a:t>Conclusions &amp; Recommendations</a:t>
            </a:r>
          </a:p>
        </p:txBody>
      </p:sp>
      <p:sp>
        <p:nvSpPr>
          <p:cNvPr id="119" name="Rectangle 118">
            <a:extLst>
              <a:ext uri="{FF2B5EF4-FFF2-40B4-BE49-F238E27FC236}">
                <a16:creationId xmlns:a16="http://schemas.microsoft.com/office/drawing/2014/main" id="{EE9F5B85-E2F5-4C15-9A02-657F53EEE3BD}"/>
              </a:ext>
            </a:extLst>
          </p:cNvPr>
          <p:cNvSpPr/>
          <p:nvPr/>
        </p:nvSpPr>
        <p:spPr>
          <a:xfrm>
            <a:off x="6096000" y="812063"/>
            <a:ext cx="5091368" cy="246221"/>
          </a:xfrm>
          <a:prstGeom prst="rect">
            <a:avLst/>
          </a:prstGeom>
        </p:spPr>
        <p:txBody>
          <a:bodyPr wrap="square" lIns="0" tIns="0" rIns="0" bIns="0">
            <a:spAutoFit/>
          </a:bodyPr>
          <a:lstStyle/>
          <a:p>
            <a:r>
              <a:rPr lang="en-US" sz="1600" i="1" dirty="0">
                <a:solidFill>
                  <a:srgbClr val="002060"/>
                </a:solidFill>
                <a:latin typeface="Aptos" panose="020B0004020202020204" pitchFamily="34" charset="0"/>
                <a:cs typeface="Segoe UI" panose="020B0502040204020203" pitchFamily="34" charset="0"/>
              </a:rPr>
              <a:t>Leveraging AI in Human Resource Management</a:t>
            </a:r>
          </a:p>
        </p:txBody>
      </p:sp>
      <p:sp>
        <p:nvSpPr>
          <p:cNvPr id="2" name="Rectangle 1">
            <a:extLst>
              <a:ext uri="{FF2B5EF4-FFF2-40B4-BE49-F238E27FC236}">
                <a16:creationId xmlns:a16="http://schemas.microsoft.com/office/drawing/2014/main" id="{A4404EAB-D3E1-A1ED-B9E5-8468B48211E1}"/>
              </a:ext>
            </a:extLst>
          </p:cNvPr>
          <p:cNvSpPr>
            <a:spLocks noChangeArrowheads="1"/>
          </p:cNvSpPr>
          <p:nvPr/>
        </p:nvSpPr>
        <p:spPr bwMode="auto">
          <a:xfrm>
            <a:off x="505503" y="1228383"/>
            <a:ext cx="1104426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The rise of AI presents both opportunities and challenges for HRM. </a:t>
            </a:r>
            <a:r>
              <a:rPr kumimoji="0" lang="en-US" altLang="en-US" sz="1800" b="0" i="0" u="none" strike="noStrike" cap="none" normalizeH="0" baseline="30000" dirty="0">
                <a:ln>
                  <a:noFill/>
                </a:ln>
                <a:solidFill>
                  <a:schemeClr val="tx1"/>
                </a:solidFill>
                <a:effectLst/>
                <a:latin typeface="Aptos" panose="020B0004020202020204" pitchFamily="34" charset="0"/>
              </a:rPr>
              <a:t>20</a:t>
            </a:r>
          </a:p>
          <a:p>
            <a:pPr marL="285750" lvl="0" indent="-285750" eaLnBrk="0" fontAlgn="base" hangingPunct="0">
              <a:spcBef>
                <a:spcPct val="0"/>
              </a:spcBef>
              <a:spcAft>
                <a:spcPct val="0"/>
              </a:spcAft>
              <a:buFont typeface="Arial" panose="020B0604020202020204" pitchFamily="34" charset="0"/>
              <a:buChar char="•"/>
            </a:pPr>
            <a:r>
              <a:rPr kumimoji="0" lang="en-US" altLang="en-US" sz="1800" b="0" i="0" u="none" strike="noStrike" cap="none" normalizeH="0" baseline="0" dirty="0">
                <a:ln>
                  <a:noFill/>
                </a:ln>
                <a:solidFill>
                  <a:schemeClr val="tx1"/>
                </a:solidFill>
                <a:effectLst/>
                <a:latin typeface="Aptos" panose="020B0004020202020204" pitchFamily="34" charset="0"/>
              </a:rPr>
              <a:t>Thoughtful implementation and regular evaluation can help harness AI as an asset in HR. </a:t>
            </a:r>
            <a:r>
              <a:rPr lang="en-US" altLang="en-US" baseline="30000" dirty="0">
                <a:latin typeface="Aptos" panose="020B0004020202020204" pitchFamily="34" charset="0"/>
              </a:rPr>
              <a:t>20</a:t>
            </a:r>
            <a:endParaRPr kumimoji="0" lang="en-US" altLang="en-US" sz="1800" b="0" i="0" u="none" strike="noStrike" cap="none" normalizeH="0" baseline="0" dirty="0">
              <a:ln>
                <a:noFill/>
              </a:ln>
              <a:solidFill>
                <a:schemeClr val="tx1"/>
              </a:solidFill>
              <a:effectLst/>
              <a:latin typeface="Aptos" panose="020B0004020202020204" pitchFamily="34" charset="0"/>
            </a:endParaRPr>
          </a:p>
        </p:txBody>
      </p:sp>
      <p:sp>
        <p:nvSpPr>
          <p:cNvPr id="6" name="TextBox 5">
            <a:extLst>
              <a:ext uri="{FF2B5EF4-FFF2-40B4-BE49-F238E27FC236}">
                <a16:creationId xmlns:a16="http://schemas.microsoft.com/office/drawing/2014/main" id="{7DD03A0C-DCA1-0932-362F-DB8B20DBE61C}"/>
              </a:ext>
            </a:extLst>
          </p:cNvPr>
          <p:cNvSpPr txBox="1"/>
          <p:nvPr/>
        </p:nvSpPr>
        <p:spPr>
          <a:xfrm>
            <a:off x="5468837" y="2345598"/>
            <a:ext cx="6518116" cy="4278094"/>
          </a:xfrm>
          <a:prstGeom prst="rect">
            <a:avLst/>
          </a:prstGeom>
          <a:noFill/>
        </p:spPr>
        <p:txBody>
          <a:bodyPr wrap="square">
            <a:spAutoFit/>
          </a:bodyPr>
          <a:lstStyle/>
          <a:p>
            <a:r>
              <a:rPr lang="en-US" sz="1600" b="1" dirty="0">
                <a:latin typeface="Aptos" panose="020B0004020202020204" pitchFamily="34" charset="0"/>
              </a:rPr>
              <a:t>Key Recommendations</a:t>
            </a:r>
            <a:r>
              <a:rPr lang="en-US" sz="1600" dirty="0">
                <a:latin typeface="Aptos" panose="020B0004020202020204" pitchFamily="34" charset="0"/>
              </a:rPr>
              <a:t>:</a:t>
            </a:r>
          </a:p>
          <a:p>
            <a:endParaRPr lang="en-US" sz="1600" b="1" dirty="0">
              <a:latin typeface="Aptos" panose="020B0004020202020204" pitchFamily="34" charset="0"/>
            </a:endParaRPr>
          </a:p>
          <a:p>
            <a:r>
              <a:rPr lang="en-US" sz="1600" b="1" dirty="0">
                <a:latin typeface="Aptos" panose="020B0004020202020204" pitchFamily="34" charset="0"/>
              </a:rPr>
              <a:t>Seek Employee Consent</a:t>
            </a:r>
            <a:r>
              <a:rPr lang="en-US" sz="1600" dirty="0">
                <a:latin typeface="Aptos" panose="020B0004020202020204" pitchFamily="34" charset="0"/>
              </a:rPr>
              <a:t>: </a:t>
            </a:r>
          </a:p>
          <a:p>
            <a:pPr marL="742950" lvl="1" indent="-285750">
              <a:buFont typeface="Arial" panose="020B0604020202020204" pitchFamily="34" charset="0"/>
              <a:buChar char="•"/>
            </a:pPr>
            <a:r>
              <a:rPr lang="en-US" sz="1600" dirty="0">
                <a:latin typeface="Aptos" panose="020B0004020202020204" pitchFamily="34" charset="0"/>
              </a:rPr>
              <a:t>Follow General Data Protection Regulation (GDPR) principles for data fairness, transparency, and accountability.</a:t>
            </a:r>
            <a:r>
              <a:rPr kumimoji="0" lang="en-US" altLang="en-US" sz="1600" b="0" i="0" u="none" strike="noStrike" cap="none" normalizeH="0" baseline="30000" dirty="0">
                <a:ln>
                  <a:noFill/>
                </a:ln>
                <a:solidFill>
                  <a:schemeClr val="tx1"/>
                </a:solidFill>
                <a:effectLst/>
                <a:latin typeface="Aptos" panose="020B0004020202020204" pitchFamily="34" charset="0"/>
              </a:rPr>
              <a:t> </a:t>
            </a:r>
            <a:r>
              <a:rPr lang="en-US" altLang="en-US" sz="1600" baseline="30000" dirty="0">
                <a:latin typeface="Aptos" panose="020B0004020202020204" pitchFamily="34" charset="0"/>
              </a:rPr>
              <a:t>21</a:t>
            </a:r>
            <a:endParaRPr lang="en-US" sz="1600" dirty="0">
              <a:latin typeface="Aptos" panose="020B0004020202020204" pitchFamily="34" charset="0"/>
            </a:endParaRPr>
          </a:p>
          <a:p>
            <a:pPr marL="742950" lvl="1" indent="-285750">
              <a:buFont typeface="Arial" panose="020B0604020202020204" pitchFamily="34" charset="0"/>
              <a:buChar char="•"/>
            </a:pPr>
            <a:r>
              <a:rPr lang="en-US" sz="1600" dirty="0">
                <a:latin typeface="Aptos" panose="020B0004020202020204" pitchFamily="34" charset="0"/>
              </a:rPr>
              <a:t>Ensure employees understand the purpose and benefits of data collection.</a:t>
            </a:r>
            <a:r>
              <a:rPr kumimoji="0" lang="en-US" altLang="en-US" sz="1600" b="0" i="0" u="none" strike="noStrike" cap="none" normalizeH="0" baseline="30000" dirty="0">
                <a:ln>
                  <a:noFill/>
                </a:ln>
                <a:solidFill>
                  <a:schemeClr val="tx1"/>
                </a:solidFill>
                <a:effectLst/>
                <a:latin typeface="Aptos" panose="020B0004020202020204" pitchFamily="34" charset="0"/>
              </a:rPr>
              <a:t> </a:t>
            </a:r>
            <a:r>
              <a:rPr lang="en-US" altLang="en-US" sz="1600" baseline="30000" dirty="0">
                <a:latin typeface="Aptos" panose="020B0004020202020204" pitchFamily="34" charset="0"/>
              </a:rPr>
              <a:t>21</a:t>
            </a:r>
            <a:endParaRPr lang="en-US" sz="1600" dirty="0">
              <a:latin typeface="Aptos" panose="020B0004020202020204" pitchFamily="34" charset="0"/>
            </a:endParaRPr>
          </a:p>
          <a:p>
            <a:endParaRPr lang="en-US" sz="1600" b="1" dirty="0">
              <a:latin typeface="Aptos" panose="020B0004020202020204" pitchFamily="34" charset="0"/>
            </a:endParaRPr>
          </a:p>
          <a:p>
            <a:r>
              <a:rPr lang="en-US" sz="1600" b="1" dirty="0">
                <a:latin typeface="Aptos" panose="020B0004020202020204" pitchFamily="34" charset="0"/>
              </a:rPr>
              <a:t>Implement Human Checks</a:t>
            </a:r>
            <a:r>
              <a:rPr lang="en-US" sz="1600" dirty="0">
                <a:latin typeface="Aptos" panose="020B0004020202020204" pitchFamily="34" charset="0"/>
              </a:rPr>
              <a:t>:</a:t>
            </a:r>
          </a:p>
          <a:p>
            <a:pPr marL="742950" lvl="1" indent="-285750">
              <a:buFont typeface="Arial" panose="020B0604020202020204" pitchFamily="34" charset="0"/>
              <a:buChar char="•"/>
            </a:pPr>
            <a:r>
              <a:rPr lang="en-US" sz="1600" dirty="0">
                <a:latin typeface="Aptos" panose="020B0004020202020204" pitchFamily="34" charset="0"/>
              </a:rPr>
              <a:t>Use AI as a supportive tool, with human verification for critical decisions (e.g., terminations).</a:t>
            </a:r>
            <a:r>
              <a:rPr kumimoji="0" lang="en-US" altLang="en-US" sz="1600" b="0" i="0" u="none" strike="noStrike" cap="none" normalizeH="0" baseline="30000" dirty="0">
                <a:ln>
                  <a:noFill/>
                </a:ln>
                <a:solidFill>
                  <a:schemeClr val="tx1"/>
                </a:solidFill>
                <a:effectLst/>
                <a:latin typeface="Aptos" panose="020B0004020202020204" pitchFamily="34" charset="0"/>
              </a:rPr>
              <a:t> </a:t>
            </a:r>
            <a:r>
              <a:rPr lang="en-US" altLang="en-US" sz="1600" baseline="30000" dirty="0">
                <a:latin typeface="Aptos" panose="020B0004020202020204" pitchFamily="34" charset="0"/>
              </a:rPr>
              <a:t>21</a:t>
            </a:r>
            <a:endParaRPr lang="en-US" sz="1600" dirty="0">
              <a:latin typeface="Aptos" panose="020B0004020202020204" pitchFamily="34" charset="0"/>
            </a:endParaRPr>
          </a:p>
          <a:p>
            <a:endParaRPr lang="en-US" sz="1600" b="1" dirty="0">
              <a:latin typeface="Aptos" panose="020B0004020202020204" pitchFamily="34" charset="0"/>
            </a:endParaRPr>
          </a:p>
          <a:p>
            <a:r>
              <a:rPr lang="en-US" sz="1600" b="1" dirty="0">
                <a:latin typeface="Aptos" panose="020B0004020202020204" pitchFamily="34" charset="0"/>
              </a:rPr>
              <a:t>Periodic Evaluation</a:t>
            </a:r>
            <a:r>
              <a:rPr lang="en-US" sz="1600" dirty="0">
                <a:latin typeface="Aptos" panose="020B0004020202020204" pitchFamily="34" charset="0"/>
              </a:rPr>
              <a:t>: </a:t>
            </a:r>
          </a:p>
          <a:p>
            <a:pPr marL="742950" lvl="1" indent="-285750">
              <a:buFont typeface="Arial" panose="020B0604020202020204" pitchFamily="34" charset="0"/>
              <a:buChar char="•"/>
            </a:pPr>
            <a:r>
              <a:rPr lang="en-US" sz="1600" dirty="0">
                <a:latin typeface="Aptos" panose="020B0004020202020204" pitchFamily="34" charset="0"/>
              </a:rPr>
              <a:t>Regularly assess the effectiveness of AI and automation systems.</a:t>
            </a:r>
            <a:r>
              <a:rPr kumimoji="0" lang="en-US" altLang="en-US" sz="1600" b="0" i="0" u="none" strike="noStrike" cap="none" normalizeH="0" baseline="30000" dirty="0">
                <a:ln>
                  <a:noFill/>
                </a:ln>
                <a:solidFill>
                  <a:schemeClr val="tx1"/>
                </a:solidFill>
                <a:effectLst/>
                <a:latin typeface="Aptos" panose="020B0004020202020204" pitchFamily="34" charset="0"/>
              </a:rPr>
              <a:t> </a:t>
            </a:r>
            <a:r>
              <a:rPr lang="en-US" altLang="en-US" sz="1600" baseline="30000" dirty="0">
                <a:latin typeface="Aptos" panose="020B0004020202020204" pitchFamily="34" charset="0"/>
              </a:rPr>
              <a:t>21</a:t>
            </a:r>
            <a:endParaRPr lang="en-US" sz="1600" dirty="0">
              <a:latin typeface="Aptos" panose="020B0004020202020204" pitchFamily="34" charset="0"/>
            </a:endParaRPr>
          </a:p>
          <a:p>
            <a:pPr marL="742950" lvl="1" indent="-285750">
              <a:buFont typeface="Arial" panose="020B0604020202020204" pitchFamily="34" charset="0"/>
              <a:buChar char="•"/>
            </a:pPr>
            <a:r>
              <a:rPr lang="en-US" sz="1600" dirty="0">
                <a:latin typeface="Aptos" panose="020B0004020202020204" pitchFamily="34" charset="0"/>
              </a:rPr>
              <a:t>Explore performance, potential improvements, and alignment with business changes.</a:t>
            </a:r>
            <a:r>
              <a:rPr kumimoji="0" lang="en-US" altLang="en-US" sz="1600" b="0" i="0" u="none" strike="noStrike" cap="none" normalizeH="0" baseline="30000" dirty="0">
                <a:ln>
                  <a:noFill/>
                </a:ln>
                <a:solidFill>
                  <a:schemeClr val="tx1"/>
                </a:solidFill>
                <a:effectLst/>
                <a:latin typeface="Aptos" panose="020B0004020202020204" pitchFamily="34" charset="0"/>
              </a:rPr>
              <a:t> </a:t>
            </a:r>
            <a:r>
              <a:rPr lang="en-US" altLang="en-US" sz="1600" baseline="30000" dirty="0">
                <a:latin typeface="Aptos" panose="020B0004020202020204" pitchFamily="34" charset="0"/>
              </a:rPr>
              <a:t>21</a:t>
            </a:r>
            <a:endParaRPr lang="en-US" sz="1600" dirty="0">
              <a:latin typeface="Aptos" panose="020B0004020202020204" pitchFamily="34" charset="0"/>
            </a:endParaRPr>
          </a:p>
        </p:txBody>
      </p:sp>
      <p:pic>
        <p:nvPicPr>
          <p:cNvPr id="6147" name="Picture 3" descr="People icon">
            <a:extLst>
              <a:ext uri="{FF2B5EF4-FFF2-40B4-BE49-F238E27FC236}">
                <a16:creationId xmlns:a16="http://schemas.microsoft.com/office/drawing/2014/main" id="{43B427E5-E992-ADD4-8184-4FA538CD17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4193" y="2837069"/>
            <a:ext cx="484909" cy="484909"/>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Competence icon">
            <a:extLst>
              <a:ext uri="{FF2B5EF4-FFF2-40B4-BE49-F238E27FC236}">
                <a16:creationId xmlns:a16="http://schemas.microsoft.com/office/drawing/2014/main" id="{9D526895-1A99-56A4-E603-1BF56BF334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8770" y="4229459"/>
            <a:ext cx="484909" cy="484909"/>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descr="Result icon">
            <a:extLst>
              <a:ext uri="{FF2B5EF4-FFF2-40B4-BE49-F238E27FC236}">
                <a16:creationId xmlns:a16="http://schemas.microsoft.com/office/drawing/2014/main" id="{99DD46DA-5ADC-D0F9-3B23-DE0938E26C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33902" y="5244020"/>
            <a:ext cx="565492" cy="56549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8">
            <a:extLst>
              <a:ext uri="{FF2B5EF4-FFF2-40B4-BE49-F238E27FC236}">
                <a16:creationId xmlns:a16="http://schemas.microsoft.com/office/drawing/2014/main" id="{295CFC52-DB5F-EAB9-9743-ED82F300F8A3}"/>
              </a:ext>
            </a:extLst>
          </p:cNvPr>
          <p:cNvSpPr>
            <a:spLocks noChangeArrowheads="1"/>
          </p:cNvSpPr>
          <p:nvPr/>
        </p:nvSpPr>
        <p:spPr bwMode="auto">
          <a:xfrm>
            <a:off x="0" y="6439026"/>
            <a:ext cx="151515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900" baseline="30000" dirty="0">
                <a:latin typeface="Times New Roman" panose="02020603050405020304" pitchFamily="18" charset="0"/>
                <a:cs typeface="Times New Roman" panose="02020603050405020304" pitchFamily="18" charset="0"/>
              </a:rPr>
              <a:t>20</a:t>
            </a:r>
            <a:r>
              <a:rPr kumimoji="0" lang="en-US" altLang="en-US" sz="900" b="0" i="0" u="none" strike="noStrike" cap="none" normalizeH="0" baseline="30000" dirty="0">
                <a:ln>
                  <a:noFill/>
                </a:ln>
                <a:solidFill>
                  <a:schemeClr val="tx1"/>
                </a:solidFill>
                <a:effectLst/>
                <a:latin typeface="Times New Roman" panose="02020603050405020304" pitchFamily="18" charset="0"/>
                <a:cs typeface="Times New Roman" panose="02020603050405020304" pitchFamily="18" charset="0"/>
              </a:rPr>
              <a:t> </a:t>
            </a:r>
            <a:r>
              <a:rPr lang="en-US" altLang="en-US" sz="900" dirty="0">
                <a:latin typeface="Times New Roman" panose="02020603050405020304" pitchFamily="18" charset="0"/>
                <a:cs typeface="Times New Roman" panose="02020603050405020304" pitchFamily="18" charset="0"/>
              </a:rPr>
              <a:t> </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Nawaz et al., 2024</a:t>
            </a:r>
            <a:endParaRPr kumimoji="0" lang="en-US" altLang="en-US" sz="9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900" baseline="30000" dirty="0">
                <a:latin typeface="Times New Roman" panose="02020603050405020304" pitchFamily="18" charset="0"/>
                <a:cs typeface="Times New Roman" panose="02020603050405020304" pitchFamily="18" charset="0"/>
              </a:rPr>
              <a:t>21</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NC State University, 2023</a:t>
            </a: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pic>
        <p:nvPicPr>
          <p:cNvPr id="6155" name="Picture 11" descr="3 artificial intelligence robots waiting to be interviewed for an HR role along with a human">
            <a:extLst>
              <a:ext uri="{FF2B5EF4-FFF2-40B4-BE49-F238E27FC236}">
                <a16:creationId xmlns:a16="http://schemas.microsoft.com/office/drawing/2014/main" id="{DAEAA6CB-94DA-E7E8-621A-BB9398E9A6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406" y="2606043"/>
            <a:ext cx="4794614" cy="3193288"/>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2">
            <a:extLst>
              <a:ext uri="{FF2B5EF4-FFF2-40B4-BE49-F238E27FC236}">
                <a16:creationId xmlns:a16="http://schemas.microsoft.com/office/drawing/2014/main" id="{5D9AE225-612B-3842-D98A-373A39200C6C}"/>
              </a:ext>
            </a:extLst>
          </p:cNvPr>
          <p:cNvSpPr>
            <a:spLocks noChangeArrowheads="1"/>
          </p:cNvSpPr>
          <p:nvPr/>
        </p:nvSpPr>
        <p:spPr bwMode="auto">
          <a:xfrm>
            <a:off x="2705286" y="5751993"/>
            <a:ext cx="2252540"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a:t>
            </a:r>
            <a:r>
              <a:rPr kumimoji="0" lang="en-US" altLang="en-US" sz="9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SeventhQueen</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Hernández, 2024</a:t>
            </a: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4002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fade">
                                      <p:cBhvr>
                                        <p:cTn id="7" dur="500"/>
                                        <p:tgtEl>
                                          <p:spTgt spid="10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9"/>
                                        </p:tgtEl>
                                        <p:attrNameLst>
                                          <p:attrName>style.visibility</p:attrName>
                                        </p:attrNameLst>
                                      </p:cBhvr>
                                      <p:to>
                                        <p:strVal val="visible"/>
                                      </p:to>
                                    </p:set>
                                    <p:animEffect transition="in" filter="fade">
                                      <p:cBhvr>
                                        <p:cTn id="10" dur="500"/>
                                        <p:tgtEl>
                                          <p:spTgt spid="11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6155"/>
                                        </p:tgtEl>
                                        <p:attrNameLst>
                                          <p:attrName>style.visibility</p:attrName>
                                        </p:attrNameLst>
                                      </p:cBhvr>
                                      <p:to>
                                        <p:strVal val="visible"/>
                                      </p:to>
                                    </p:set>
                                    <p:animEffect transition="in" filter="wipe(left)">
                                      <p:cBhvr>
                                        <p:cTn id="20" dur="500"/>
                                        <p:tgtEl>
                                          <p:spTgt spid="6155"/>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wipe(left)">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10"/>
                                        </p:tgtEl>
                                        <p:attrNameLst>
                                          <p:attrName>style.visibility</p:attrName>
                                        </p:attrNameLst>
                                      </p:cBhvr>
                                      <p:to>
                                        <p:strVal val="visible"/>
                                      </p:to>
                                    </p:set>
                                    <p:animEffect transition="in" filter="fade">
                                      <p:cBhvr>
                                        <p:cTn id="28" dur="500"/>
                                        <p:tgtEl>
                                          <p:spTgt spid="11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par>
                                <p:cTn id="32" presetID="10" presetClass="entr" presetSubtype="0" fill="hold" nodeType="withEffect">
                                  <p:stCondLst>
                                    <p:cond delay="0"/>
                                  </p:stCondLst>
                                  <p:childTnLst>
                                    <p:set>
                                      <p:cBhvr>
                                        <p:cTn id="33" dur="1" fill="hold">
                                          <p:stCondLst>
                                            <p:cond delay="0"/>
                                          </p:stCondLst>
                                        </p:cTn>
                                        <p:tgtEl>
                                          <p:spTgt spid="6147"/>
                                        </p:tgtEl>
                                        <p:attrNameLst>
                                          <p:attrName>style.visibility</p:attrName>
                                        </p:attrNameLst>
                                      </p:cBhvr>
                                      <p:to>
                                        <p:strVal val="visible"/>
                                      </p:to>
                                    </p:set>
                                    <p:animEffect transition="in" filter="fade">
                                      <p:cBhvr>
                                        <p:cTn id="34" dur="500"/>
                                        <p:tgtEl>
                                          <p:spTgt spid="6147"/>
                                        </p:tgtEl>
                                      </p:cBhvr>
                                    </p:animEffect>
                                  </p:childTnLst>
                                </p:cTn>
                              </p:par>
                              <p:par>
                                <p:cTn id="35" presetID="10" presetClass="entr" presetSubtype="0" fill="hold" nodeType="withEffect">
                                  <p:stCondLst>
                                    <p:cond delay="0"/>
                                  </p:stCondLst>
                                  <p:childTnLst>
                                    <p:set>
                                      <p:cBhvr>
                                        <p:cTn id="36" dur="1" fill="hold">
                                          <p:stCondLst>
                                            <p:cond delay="0"/>
                                          </p:stCondLst>
                                        </p:cTn>
                                        <p:tgtEl>
                                          <p:spTgt spid="6149"/>
                                        </p:tgtEl>
                                        <p:attrNameLst>
                                          <p:attrName>style.visibility</p:attrName>
                                        </p:attrNameLst>
                                      </p:cBhvr>
                                      <p:to>
                                        <p:strVal val="visible"/>
                                      </p:to>
                                    </p:set>
                                    <p:animEffect transition="in" filter="fade">
                                      <p:cBhvr>
                                        <p:cTn id="37" dur="500"/>
                                        <p:tgtEl>
                                          <p:spTgt spid="6149"/>
                                        </p:tgtEl>
                                      </p:cBhvr>
                                    </p:animEffect>
                                  </p:childTnLst>
                                </p:cTn>
                              </p:par>
                              <p:par>
                                <p:cTn id="38" presetID="10" presetClass="entr" presetSubtype="0" fill="hold" nodeType="withEffect">
                                  <p:stCondLst>
                                    <p:cond delay="0"/>
                                  </p:stCondLst>
                                  <p:childTnLst>
                                    <p:set>
                                      <p:cBhvr>
                                        <p:cTn id="39" dur="1" fill="hold">
                                          <p:stCondLst>
                                            <p:cond delay="0"/>
                                          </p:stCondLst>
                                        </p:cTn>
                                        <p:tgtEl>
                                          <p:spTgt spid="6151"/>
                                        </p:tgtEl>
                                        <p:attrNameLst>
                                          <p:attrName>style.visibility</p:attrName>
                                        </p:attrNameLst>
                                      </p:cBhvr>
                                      <p:to>
                                        <p:strVal val="visible"/>
                                      </p:to>
                                    </p:set>
                                    <p:animEffect transition="in" filter="fade">
                                      <p:cBhvr>
                                        <p:cTn id="40" dur="500"/>
                                        <p:tgtEl>
                                          <p:spTgt spid="615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 grpId="0"/>
      <p:bldP spid="119" grpId="0"/>
      <p:bldP spid="2" grpId="0"/>
      <p:bldP spid="6" grpId="0"/>
      <p:bldP spid="10" grpId="0"/>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hidden="1">
            <a:extLst>
              <a:ext uri="{FF2B5EF4-FFF2-40B4-BE49-F238E27FC236}">
                <a16:creationId xmlns:a16="http://schemas.microsoft.com/office/drawing/2014/main" id="{24922840-A8AD-427F-889C-2B79CACC872F}"/>
              </a:ext>
            </a:extLst>
          </p:cNvPr>
          <p:cNvSpPr>
            <a:spLocks noGrp="1"/>
          </p:cNvSpPr>
          <p:nvPr>
            <p:ph type="title"/>
          </p:nvPr>
        </p:nvSpPr>
        <p:spPr/>
        <p:txBody>
          <a:bodyPr/>
          <a:lstStyle/>
          <a:p>
            <a:r>
              <a:rPr lang="en-US" dirty="0"/>
              <a:t>Human resources slide 10</a:t>
            </a:r>
          </a:p>
        </p:txBody>
      </p:sp>
      <p:grpSp>
        <p:nvGrpSpPr>
          <p:cNvPr id="5" name="Group 4" descr="This image is an icon of three human beings. ">
            <a:extLst>
              <a:ext uri="{FF2B5EF4-FFF2-40B4-BE49-F238E27FC236}">
                <a16:creationId xmlns:a16="http://schemas.microsoft.com/office/drawing/2014/main" id="{5D1C056A-1D7A-4D89-A2E0-446D9944C6FB}"/>
              </a:ext>
            </a:extLst>
          </p:cNvPr>
          <p:cNvGrpSpPr/>
          <p:nvPr/>
        </p:nvGrpSpPr>
        <p:grpSpPr>
          <a:xfrm>
            <a:off x="791651" y="3549996"/>
            <a:ext cx="569186" cy="530997"/>
            <a:chOff x="-27444701" y="-10180638"/>
            <a:chExt cx="10883901" cy="10153650"/>
          </a:xfrm>
          <a:solidFill>
            <a:schemeClr val="bg1">
              <a:lumMod val="50000"/>
            </a:schemeClr>
          </a:solidFill>
        </p:grpSpPr>
        <p:sp>
          <p:nvSpPr>
            <p:cNvPr id="6" name="Freeform 35">
              <a:extLst>
                <a:ext uri="{FF2B5EF4-FFF2-40B4-BE49-F238E27FC236}">
                  <a16:creationId xmlns:a16="http://schemas.microsoft.com/office/drawing/2014/main" id="{C9FAB44B-F1A9-406C-8DC0-7BC29AA64A5B}"/>
                </a:ext>
              </a:extLst>
            </p:cNvPr>
            <p:cNvSpPr>
              <a:spLocks/>
            </p:cNvSpPr>
            <p:nvPr/>
          </p:nvSpPr>
          <p:spPr bwMode="auto">
            <a:xfrm>
              <a:off x="-22969538" y="-10180638"/>
              <a:ext cx="1906588" cy="1978025"/>
            </a:xfrm>
            <a:custGeom>
              <a:avLst/>
              <a:gdLst>
                <a:gd name="T0" fmla="*/ 554 w 639"/>
                <a:gd name="T1" fmla="*/ 327 h 664"/>
                <a:gd name="T2" fmla="*/ 438 w 639"/>
                <a:gd name="T3" fmla="*/ 526 h 664"/>
                <a:gd name="T4" fmla="*/ 204 w 639"/>
                <a:gd name="T5" fmla="*/ 521 h 664"/>
                <a:gd name="T6" fmla="*/ 97 w 639"/>
                <a:gd name="T7" fmla="*/ 316 h 664"/>
                <a:gd name="T8" fmla="*/ 222 w 639"/>
                <a:gd name="T9" fmla="*/ 123 h 664"/>
                <a:gd name="T10" fmla="*/ 447 w 639"/>
                <a:gd name="T11" fmla="*/ 133 h 664"/>
                <a:gd name="T12" fmla="*/ 554 w 639"/>
                <a:gd name="T13" fmla="*/ 327 h 664"/>
                <a:gd name="T14" fmla="*/ 638 w 639"/>
                <a:gd name="T15" fmla="*/ 327 h 664"/>
                <a:gd name="T16" fmla="*/ 519 w 639"/>
                <a:gd name="T17" fmla="*/ 82 h 664"/>
                <a:gd name="T18" fmla="*/ 244 w 639"/>
                <a:gd name="T19" fmla="*/ 25 h 664"/>
                <a:gd name="T20" fmla="*/ 39 w 639"/>
                <a:gd name="T21" fmla="*/ 200 h 664"/>
                <a:gd name="T22" fmla="*/ 53 w 639"/>
                <a:gd name="T23" fmla="*/ 482 h 664"/>
                <a:gd name="T24" fmla="*/ 407 w 639"/>
                <a:gd name="T25" fmla="*/ 629 h 664"/>
                <a:gd name="T26" fmla="*/ 638 w 639"/>
                <a:gd name="T27" fmla="*/ 327 h 664"/>
                <a:gd name="T28" fmla="*/ 554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4" y="327"/>
                  </a:moveTo>
                  <a:cubicBezTo>
                    <a:pt x="553" y="410"/>
                    <a:pt x="510" y="485"/>
                    <a:pt x="438" y="526"/>
                  </a:cubicBezTo>
                  <a:cubicBezTo>
                    <a:pt x="365" y="569"/>
                    <a:pt x="275" y="564"/>
                    <a:pt x="204" y="521"/>
                  </a:cubicBezTo>
                  <a:cubicBezTo>
                    <a:pt x="133" y="478"/>
                    <a:pt x="94" y="398"/>
                    <a:pt x="97" y="316"/>
                  </a:cubicBezTo>
                  <a:cubicBezTo>
                    <a:pt x="99" y="234"/>
                    <a:pt x="150" y="161"/>
                    <a:pt x="222" y="123"/>
                  </a:cubicBezTo>
                  <a:cubicBezTo>
                    <a:pt x="292" y="85"/>
                    <a:pt x="379" y="92"/>
                    <a:pt x="447" y="133"/>
                  </a:cubicBezTo>
                  <a:cubicBezTo>
                    <a:pt x="514" y="174"/>
                    <a:pt x="553" y="249"/>
                    <a:pt x="554" y="327"/>
                  </a:cubicBezTo>
                  <a:cubicBezTo>
                    <a:pt x="555" y="381"/>
                    <a:pt x="639" y="381"/>
                    <a:pt x="638" y="327"/>
                  </a:cubicBezTo>
                  <a:cubicBezTo>
                    <a:pt x="637" y="232"/>
                    <a:pt x="594" y="141"/>
                    <a:pt x="519" y="82"/>
                  </a:cubicBezTo>
                  <a:cubicBezTo>
                    <a:pt x="441" y="21"/>
                    <a:pt x="340" y="0"/>
                    <a:pt x="244" y="25"/>
                  </a:cubicBezTo>
                  <a:cubicBezTo>
                    <a:pt x="154" y="48"/>
                    <a:pt x="76" y="116"/>
                    <a:pt x="39" y="200"/>
                  </a:cubicBezTo>
                  <a:cubicBezTo>
                    <a:pt x="0" y="292"/>
                    <a:pt x="5" y="395"/>
                    <a:pt x="53" y="482"/>
                  </a:cubicBezTo>
                  <a:cubicBezTo>
                    <a:pt x="122" y="606"/>
                    <a:pt x="271" y="664"/>
                    <a:pt x="407" y="629"/>
                  </a:cubicBezTo>
                  <a:cubicBezTo>
                    <a:pt x="543" y="594"/>
                    <a:pt x="637" y="466"/>
                    <a:pt x="638" y="327"/>
                  </a:cubicBezTo>
                  <a:cubicBezTo>
                    <a:pt x="639" y="273"/>
                    <a:pt x="555"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7" name="Freeform 36">
              <a:extLst>
                <a:ext uri="{FF2B5EF4-FFF2-40B4-BE49-F238E27FC236}">
                  <a16:creationId xmlns:a16="http://schemas.microsoft.com/office/drawing/2014/main" id="{12B0F9D4-64CB-42CD-88AA-7E8CAD1F1229}"/>
                </a:ext>
              </a:extLst>
            </p:cNvPr>
            <p:cNvSpPr>
              <a:spLocks/>
            </p:cNvSpPr>
            <p:nvPr/>
          </p:nvSpPr>
          <p:spPr bwMode="auto">
            <a:xfrm>
              <a:off x="-23596600" y="-8610601"/>
              <a:ext cx="3186113" cy="2139950"/>
            </a:xfrm>
            <a:custGeom>
              <a:avLst/>
              <a:gdLst>
                <a:gd name="T0" fmla="*/ 846 w 1068"/>
                <a:gd name="T1" fmla="*/ 102 h 718"/>
                <a:gd name="T2" fmla="*/ 981 w 1068"/>
                <a:gd name="T3" fmla="*/ 330 h 718"/>
                <a:gd name="T4" fmla="*/ 981 w 1068"/>
                <a:gd name="T5" fmla="*/ 480 h 718"/>
                <a:gd name="T6" fmla="*/ 981 w 1068"/>
                <a:gd name="T7" fmla="*/ 559 h 718"/>
                <a:gd name="T8" fmla="*/ 961 w 1068"/>
                <a:gd name="T9" fmla="*/ 618 h 718"/>
                <a:gd name="T10" fmla="*/ 882 w 1068"/>
                <a:gd name="T11" fmla="*/ 634 h 718"/>
                <a:gd name="T12" fmla="*/ 214 w 1068"/>
                <a:gd name="T13" fmla="*/ 634 h 718"/>
                <a:gd name="T14" fmla="*/ 152 w 1068"/>
                <a:gd name="T15" fmla="*/ 634 h 718"/>
                <a:gd name="T16" fmla="*/ 90 w 1068"/>
                <a:gd name="T17" fmla="*/ 571 h 718"/>
                <a:gd name="T18" fmla="*/ 90 w 1068"/>
                <a:gd name="T19" fmla="*/ 524 h 718"/>
                <a:gd name="T20" fmla="*/ 90 w 1068"/>
                <a:gd name="T21" fmla="*/ 355 h 718"/>
                <a:gd name="T22" fmla="*/ 173 w 1068"/>
                <a:gd name="T23" fmla="*/ 144 h 718"/>
                <a:gd name="T24" fmla="*/ 222 w 1068"/>
                <a:gd name="T25" fmla="*/ 104 h 718"/>
                <a:gd name="T26" fmla="*/ 180 w 1068"/>
                <a:gd name="T27" fmla="*/ 31 h 718"/>
                <a:gd name="T28" fmla="*/ 13 w 1068"/>
                <a:gd name="T29" fmla="*/ 277 h 718"/>
                <a:gd name="T30" fmla="*/ 6 w 1068"/>
                <a:gd name="T31" fmla="*/ 448 h 718"/>
                <a:gd name="T32" fmla="*/ 9 w 1068"/>
                <a:gd name="T33" fmla="*/ 604 h 718"/>
                <a:gd name="T34" fmla="*/ 161 w 1068"/>
                <a:gd name="T35" fmla="*/ 718 h 718"/>
                <a:gd name="T36" fmla="*/ 805 w 1068"/>
                <a:gd name="T37" fmla="*/ 718 h 718"/>
                <a:gd name="T38" fmla="*/ 908 w 1068"/>
                <a:gd name="T39" fmla="*/ 718 h 718"/>
                <a:gd name="T40" fmla="*/ 1059 w 1068"/>
                <a:gd name="T41" fmla="*/ 615 h 718"/>
                <a:gd name="T42" fmla="*/ 1065 w 1068"/>
                <a:gd name="T43" fmla="*/ 545 h 718"/>
                <a:gd name="T44" fmla="*/ 1065 w 1068"/>
                <a:gd name="T45" fmla="*/ 456 h 718"/>
                <a:gd name="T46" fmla="*/ 1060 w 1068"/>
                <a:gd name="T47" fmla="*/ 288 h 718"/>
                <a:gd name="T48" fmla="*/ 888 w 1068"/>
                <a:gd name="T49" fmla="*/ 30 h 718"/>
                <a:gd name="T50" fmla="*/ 846 w 1068"/>
                <a:gd name="T51" fmla="*/ 10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8">
                  <a:moveTo>
                    <a:pt x="846" y="102"/>
                  </a:moveTo>
                  <a:cubicBezTo>
                    <a:pt x="924" y="152"/>
                    <a:pt x="975" y="237"/>
                    <a:pt x="981" y="330"/>
                  </a:cubicBezTo>
                  <a:cubicBezTo>
                    <a:pt x="984" y="379"/>
                    <a:pt x="981" y="430"/>
                    <a:pt x="981" y="480"/>
                  </a:cubicBezTo>
                  <a:cubicBezTo>
                    <a:pt x="981" y="506"/>
                    <a:pt x="981" y="533"/>
                    <a:pt x="981" y="559"/>
                  </a:cubicBezTo>
                  <a:cubicBezTo>
                    <a:pt x="981" y="583"/>
                    <a:pt x="978" y="601"/>
                    <a:pt x="961" y="618"/>
                  </a:cubicBezTo>
                  <a:cubicBezTo>
                    <a:pt x="941" y="638"/>
                    <a:pt x="910" y="634"/>
                    <a:pt x="882" y="634"/>
                  </a:cubicBezTo>
                  <a:cubicBezTo>
                    <a:pt x="659" y="634"/>
                    <a:pt x="436" y="634"/>
                    <a:pt x="214" y="634"/>
                  </a:cubicBezTo>
                  <a:cubicBezTo>
                    <a:pt x="193" y="634"/>
                    <a:pt x="173" y="634"/>
                    <a:pt x="152" y="634"/>
                  </a:cubicBezTo>
                  <a:cubicBezTo>
                    <a:pt x="117" y="634"/>
                    <a:pt x="90" y="606"/>
                    <a:pt x="90" y="571"/>
                  </a:cubicBezTo>
                  <a:cubicBezTo>
                    <a:pt x="89" y="556"/>
                    <a:pt x="90" y="540"/>
                    <a:pt x="90" y="524"/>
                  </a:cubicBezTo>
                  <a:cubicBezTo>
                    <a:pt x="90" y="468"/>
                    <a:pt x="90" y="412"/>
                    <a:pt x="90" y="355"/>
                  </a:cubicBezTo>
                  <a:cubicBezTo>
                    <a:pt x="90" y="276"/>
                    <a:pt x="117" y="202"/>
                    <a:pt x="173" y="144"/>
                  </a:cubicBezTo>
                  <a:cubicBezTo>
                    <a:pt x="188" y="129"/>
                    <a:pt x="204" y="116"/>
                    <a:pt x="222" y="104"/>
                  </a:cubicBezTo>
                  <a:cubicBezTo>
                    <a:pt x="267" y="74"/>
                    <a:pt x="225" y="2"/>
                    <a:pt x="180" y="31"/>
                  </a:cubicBezTo>
                  <a:cubicBezTo>
                    <a:pt x="94" y="88"/>
                    <a:pt x="32" y="175"/>
                    <a:pt x="13" y="277"/>
                  </a:cubicBezTo>
                  <a:cubicBezTo>
                    <a:pt x="2" y="333"/>
                    <a:pt x="6" y="391"/>
                    <a:pt x="6" y="448"/>
                  </a:cubicBezTo>
                  <a:cubicBezTo>
                    <a:pt x="6" y="499"/>
                    <a:pt x="0" y="554"/>
                    <a:pt x="9" y="604"/>
                  </a:cubicBezTo>
                  <a:cubicBezTo>
                    <a:pt x="23" y="676"/>
                    <a:pt x="92" y="718"/>
                    <a:pt x="161" y="718"/>
                  </a:cubicBezTo>
                  <a:cubicBezTo>
                    <a:pt x="375" y="718"/>
                    <a:pt x="590" y="718"/>
                    <a:pt x="805" y="718"/>
                  </a:cubicBezTo>
                  <a:cubicBezTo>
                    <a:pt x="839" y="718"/>
                    <a:pt x="873" y="718"/>
                    <a:pt x="908" y="718"/>
                  </a:cubicBezTo>
                  <a:cubicBezTo>
                    <a:pt x="977" y="718"/>
                    <a:pt x="1035" y="682"/>
                    <a:pt x="1059" y="615"/>
                  </a:cubicBezTo>
                  <a:cubicBezTo>
                    <a:pt x="1066" y="593"/>
                    <a:pt x="1065" y="568"/>
                    <a:pt x="1065" y="545"/>
                  </a:cubicBezTo>
                  <a:cubicBezTo>
                    <a:pt x="1065" y="515"/>
                    <a:pt x="1065" y="486"/>
                    <a:pt x="1065" y="456"/>
                  </a:cubicBezTo>
                  <a:cubicBezTo>
                    <a:pt x="1065" y="400"/>
                    <a:pt x="1068" y="344"/>
                    <a:pt x="1060" y="288"/>
                  </a:cubicBezTo>
                  <a:cubicBezTo>
                    <a:pt x="1045" y="182"/>
                    <a:pt x="978" y="87"/>
                    <a:pt x="888" y="30"/>
                  </a:cubicBezTo>
                  <a:cubicBezTo>
                    <a:pt x="843" y="0"/>
                    <a:pt x="801" y="73"/>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8" name="Freeform 37">
              <a:extLst>
                <a:ext uri="{FF2B5EF4-FFF2-40B4-BE49-F238E27FC236}">
                  <a16:creationId xmlns:a16="http://schemas.microsoft.com/office/drawing/2014/main" id="{0FD5A500-BBCF-4857-86E7-EBF5AA53DDB4}"/>
                </a:ext>
              </a:extLst>
            </p:cNvPr>
            <p:cNvSpPr>
              <a:spLocks/>
            </p:cNvSpPr>
            <p:nvPr/>
          </p:nvSpPr>
          <p:spPr bwMode="auto">
            <a:xfrm>
              <a:off x="-26819225" y="-3736976"/>
              <a:ext cx="1903413" cy="1978025"/>
            </a:xfrm>
            <a:custGeom>
              <a:avLst/>
              <a:gdLst>
                <a:gd name="T0" fmla="*/ 554 w 638"/>
                <a:gd name="T1" fmla="*/ 327 h 664"/>
                <a:gd name="T2" fmla="*/ 437 w 638"/>
                <a:gd name="T3" fmla="*/ 527 h 664"/>
                <a:gd name="T4" fmla="*/ 203 w 638"/>
                <a:gd name="T5" fmla="*/ 521 h 664"/>
                <a:gd name="T6" fmla="*/ 96 w 638"/>
                <a:gd name="T7" fmla="*/ 316 h 664"/>
                <a:gd name="T8" fmla="*/ 222 w 638"/>
                <a:gd name="T9" fmla="*/ 123 h 664"/>
                <a:gd name="T10" fmla="*/ 446 w 638"/>
                <a:gd name="T11" fmla="*/ 133 h 664"/>
                <a:gd name="T12" fmla="*/ 554 w 638"/>
                <a:gd name="T13" fmla="*/ 327 h 664"/>
                <a:gd name="T14" fmla="*/ 638 w 638"/>
                <a:gd name="T15" fmla="*/ 327 h 664"/>
                <a:gd name="T16" fmla="*/ 519 w 638"/>
                <a:gd name="T17" fmla="*/ 82 h 664"/>
                <a:gd name="T18" fmla="*/ 244 w 638"/>
                <a:gd name="T19" fmla="*/ 25 h 664"/>
                <a:gd name="T20" fmla="*/ 39 w 638"/>
                <a:gd name="T21" fmla="*/ 201 h 664"/>
                <a:gd name="T22" fmla="*/ 53 w 638"/>
                <a:gd name="T23" fmla="*/ 482 h 664"/>
                <a:gd name="T24" fmla="*/ 406 w 638"/>
                <a:gd name="T25" fmla="*/ 630 h 664"/>
                <a:gd name="T26" fmla="*/ 638 w 638"/>
                <a:gd name="T27" fmla="*/ 327 h 664"/>
                <a:gd name="T28" fmla="*/ 554 w 638"/>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8" h="664">
                  <a:moveTo>
                    <a:pt x="554" y="327"/>
                  </a:moveTo>
                  <a:cubicBezTo>
                    <a:pt x="553" y="410"/>
                    <a:pt x="509" y="485"/>
                    <a:pt x="437" y="527"/>
                  </a:cubicBezTo>
                  <a:cubicBezTo>
                    <a:pt x="365" y="569"/>
                    <a:pt x="274" y="564"/>
                    <a:pt x="203" y="521"/>
                  </a:cubicBezTo>
                  <a:cubicBezTo>
                    <a:pt x="133" y="478"/>
                    <a:pt x="94" y="398"/>
                    <a:pt x="96" y="316"/>
                  </a:cubicBezTo>
                  <a:cubicBezTo>
                    <a:pt x="99" y="234"/>
                    <a:pt x="150" y="161"/>
                    <a:pt x="222" y="123"/>
                  </a:cubicBezTo>
                  <a:cubicBezTo>
                    <a:pt x="292" y="86"/>
                    <a:pt x="379" y="92"/>
                    <a:pt x="446" y="133"/>
                  </a:cubicBezTo>
                  <a:cubicBezTo>
                    <a:pt x="514" y="174"/>
                    <a:pt x="553" y="250"/>
                    <a:pt x="554" y="327"/>
                  </a:cubicBezTo>
                  <a:cubicBezTo>
                    <a:pt x="554" y="381"/>
                    <a:pt x="638" y="382"/>
                    <a:pt x="638" y="327"/>
                  </a:cubicBezTo>
                  <a:cubicBezTo>
                    <a:pt x="637" y="232"/>
                    <a:pt x="594" y="141"/>
                    <a:pt x="519" y="82"/>
                  </a:cubicBezTo>
                  <a:cubicBezTo>
                    <a:pt x="441" y="21"/>
                    <a:pt x="340" y="0"/>
                    <a:pt x="244" y="25"/>
                  </a:cubicBezTo>
                  <a:cubicBezTo>
                    <a:pt x="154" y="48"/>
                    <a:pt x="76" y="116"/>
                    <a:pt x="39" y="201"/>
                  </a:cubicBezTo>
                  <a:cubicBezTo>
                    <a:pt x="0" y="292"/>
                    <a:pt x="5" y="395"/>
                    <a:pt x="53" y="482"/>
                  </a:cubicBezTo>
                  <a:cubicBezTo>
                    <a:pt x="122" y="606"/>
                    <a:pt x="271" y="664"/>
                    <a:pt x="406" y="630"/>
                  </a:cubicBezTo>
                  <a:cubicBezTo>
                    <a:pt x="542" y="595"/>
                    <a:pt x="636" y="466"/>
                    <a:pt x="638" y="327"/>
                  </a:cubicBezTo>
                  <a:cubicBezTo>
                    <a:pt x="638" y="273"/>
                    <a:pt x="554"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9" name="Freeform 38">
              <a:extLst>
                <a:ext uri="{FF2B5EF4-FFF2-40B4-BE49-F238E27FC236}">
                  <a16:creationId xmlns:a16="http://schemas.microsoft.com/office/drawing/2014/main" id="{443598C0-BD9C-4522-87F3-C9C8F628EF08}"/>
                </a:ext>
              </a:extLst>
            </p:cNvPr>
            <p:cNvSpPr>
              <a:spLocks/>
            </p:cNvSpPr>
            <p:nvPr/>
          </p:nvSpPr>
          <p:spPr bwMode="auto">
            <a:xfrm>
              <a:off x="-27444701" y="-2163763"/>
              <a:ext cx="3182938" cy="2136775"/>
            </a:xfrm>
            <a:custGeom>
              <a:avLst/>
              <a:gdLst>
                <a:gd name="T0" fmla="*/ 846 w 1067"/>
                <a:gd name="T1" fmla="*/ 102 h 717"/>
                <a:gd name="T2" fmla="*/ 980 w 1067"/>
                <a:gd name="T3" fmla="*/ 329 h 717"/>
                <a:gd name="T4" fmla="*/ 981 w 1067"/>
                <a:gd name="T5" fmla="*/ 479 h 717"/>
                <a:gd name="T6" fmla="*/ 981 w 1067"/>
                <a:gd name="T7" fmla="*/ 558 h 717"/>
                <a:gd name="T8" fmla="*/ 961 w 1067"/>
                <a:gd name="T9" fmla="*/ 617 h 717"/>
                <a:gd name="T10" fmla="*/ 882 w 1067"/>
                <a:gd name="T11" fmla="*/ 633 h 717"/>
                <a:gd name="T12" fmla="*/ 213 w 1067"/>
                <a:gd name="T13" fmla="*/ 633 h 717"/>
                <a:gd name="T14" fmla="*/ 152 w 1067"/>
                <a:gd name="T15" fmla="*/ 633 h 717"/>
                <a:gd name="T16" fmla="*/ 89 w 1067"/>
                <a:gd name="T17" fmla="*/ 571 h 717"/>
                <a:gd name="T18" fmla="*/ 89 w 1067"/>
                <a:gd name="T19" fmla="*/ 523 h 717"/>
                <a:gd name="T20" fmla="*/ 89 w 1067"/>
                <a:gd name="T21" fmla="*/ 355 h 717"/>
                <a:gd name="T22" fmla="*/ 172 w 1067"/>
                <a:gd name="T23" fmla="*/ 144 h 717"/>
                <a:gd name="T24" fmla="*/ 222 w 1067"/>
                <a:gd name="T25" fmla="*/ 103 h 717"/>
                <a:gd name="T26" fmla="*/ 179 w 1067"/>
                <a:gd name="T27" fmla="*/ 31 h 717"/>
                <a:gd name="T28" fmla="*/ 12 w 1067"/>
                <a:gd name="T29" fmla="*/ 276 h 717"/>
                <a:gd name="T30" fmla="*/ 5 w 1067"/>
                <a:gd name="T31" fmla="*/ 447 h 717"/>
                <a:gd name="T32" fmla="*/ 9 w 1067"/>
                <a:gd name="T33" fmla="*/ 604 h 717"/>
                <a:gd name="T34" fmla="*/ 161 w 1067"/>
                <a:gd name="T35" fmla="*/ 717 h 717"/>
                <a:gd name="T36" fmla="*/ 804 w 1067"/>
                <a:gd name="T37" fmla="*/ 717 h 717"/>
                <a:gd name="T38" fmla="*/ 907 w 1067"/>
                <a:gd name="T39" fmla="*/ 717 h 717"/>
                <a:gd name="T40" fmla="*/ 1058 w 1067"/>
                <a:gd name="T41" fmla="*/ 614 h 717"/>
                <a:gd name="T42" fmla="*/ 1065 w 1067"/>
                <a:gd name="T43" fmla="*/ 544 h 717"/>
                <a:gd name="T44" fmla="*/ 1065 w 1067"/>
                <a:gd name="T45" fmla="*/ 455 h 717"/>
                <a:gd name="T46" fmla="*/ 1060 w 1067"/>
                <a:gd name="T47" fmla="*/ 287 h 717"/>
                <a:gd name="T48" fmla="*/ 888 w 1067"/>
                <a:gd name="T49" fmla="*/ 29 h 717"/>
                <a:gd name="T50" fmla="*/ 846 w 1067"/>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7" h="717">
                  <a:moveTo>
                    <a:pt x="846" y="102"/>
                  </a:moveTo>
                  <a:cubicBezTo>
                    <a:pt x="924" y="152"/>
                    <a:pt x="974" y="236"/>
                    <a:pt x="980" y="329"/>
                  </a:cubicBezTo>
                  <a:cubicBezTo>
                    <a:pt x="983" y="379"/>
                    <a:pt x="981" y="429"/>
                    <a:pt x="981" y="479"/>
                  </a:cubicBezTo>
                  <a:cubicBezTo>
                    <a:pt x="981" y="505"/>
                    <a:pt x="981" y="532"/>
                    <a:pt x="981" y="558"/>
                  </a:cubicBezTo>
                  <a:cubicBezTo>
                    <a:pt x="981" y="582"/>
                    <a:pt x="978" y="600"/>
                    <a:pt x="961" y="617"/>
                  </a:cubicBezTo>
                  <a:cubicBezTo>
                    <a:pt x="940" y="637"/>
                    <a:pt x="910" y="633"/>
                    <a:pt x="882" y="633"/>
                  </a:cubicBezTo>
                  <a:cubicBezTo>
                    <a:pt x="659" y="633"/>
                    <a:pt x="436" y="633"/>
                    <a:pt x="213" y="633"/>
                  </a:cubicBezTo>
                  <a:cubicBezTo>
                    <a:pt x="193" y="633"/>
                    <a:pt x="172" y="633"/>
                    <a:pt x="152" y="633"/>
                  </a:cubicBezTo>
                  <a:cubicBezTo>
                    <a:pt x="117" y="633"/>
                    <a:pt x="90" y="605"/>
                    <a:pt x="89" y="571"/>
                  </a:cubicBezTo>
                  <a:cubicBezTo>
                    <a:pt x="89" y="555"/>
                    <a:pt x="89" y="539"/>
                    <a:pt x="89" y="523"/>
                  </a:cubicBezTo>
                  <a:cubicBezTo>
                    <a:pt x="89" y="467"/>
                    <a:pt x="89" y="411"/>
                    <a:pt x="89" y="355"/>
                  </a:cubicBezTo>
                  <a:cubicBezTo>
                    <a:pt x="89" y="275"/>
                    <a:pt x="117" y="201"/>
                    <a:pt x="172" y="144"/>
                  </a:cubicBezTo>
                  <a:cubicBezTo>
                    <a:pt x="187" y="128"/>
                    <a:pt x="204" y="115"/>
                    <a:pt x="222" y="103"/>
                  </a:cubicBezTo>
                  <a:cubicBezTo>
                    <a:pt x="267" y="74"/>
                    <a:pt x="225" y="1"/>
                    <a:pt x="179" y="31"/>
                  </a:cubicBezTo>
                  <a:cubicBezTo>
                    <a:pt x="93" y="87"/>
                    <a:pt x="32" y="174"/>
                    <a:pt x="12" y="276"/>
                  </a:cubicBezTo>
                  <a:cubicBezTo>
                    <a:pt x="1" y="332"/>
                    <a:pt x="5" y="391"/>
                    <a:pt x="5" y="447"/>
                  </a:cubicBezTo>
                  <a:cubicBezTo>
                    <a:pt x="5" y="498"/>
                    <a:pt x="0" y="553"/>
                    <a:pt x="9" y="604"/>
                  </a:cubicBezTo>
                  <a:cubicBezTo>
                    <a:pt x="22" y="675"/>
                    <a:pt x="92" y="717"/>
                    <a:pt x="161" y="717"/>
                  </a:cubicBezTo>
                  <a:cubicBezTo>
                    <a:pt x="375" y="717"/>
                    <a:pt x="590" y="717"/>
                    <a:pt x="804" y="717"/>
                  </a:cubicBezTo>
                  <a:cubicBezTo>
                    <a:pt x="839" y="717"/>
                    <a:pt x="873" y="717"/>
                    <a:pt x="907" y="717"/>
                  </a:cubicBezTo>
                  <a:cubicBezTo>
                    <a:pt x="977" y="717"/>
                    <a:pt x="1035" y="681"/>
                    <a:pt x="1058" y="614"/>
                  </a:cubicBezTo>
                  <a:cubicBezTo>
                    <a:pt x="1066" y="592"/>
                    <a:pt x="1065" y="568"/>
                    <a:pt x="1065" y="544"/>
                  </a:cubicBezTo>
                  <a:cubicBezTo>
                    <a:pt x="1065" y="515"/>
                    <a:pt x="1065" y="485"/>
                    <a:pt x="1065" y="455"/>
                  </a:cubicBezTo>
                  <a:cubicBezTo>
                    <a:pt x="1065" y="399"/>
                    <a:pt x="1067" y="343"/>
                    <a:pt x="1060" y="287"/>
                  </a:cubicBezTo>
                  <a:cubicBezTo>
                    <a:pt x="1045" y="181"/>
                    <a:pt x="977" y="86"/>
                    <a:pt x="888" y="29"/>
                  </a:cubicBezTo>
                  <a:cubicBezTo>
                    <a:pt x="842" y="0"/>
                    <a:pt x="800"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0" name="Freeform 39">
              <a:extLst>
                <a:ext uri="{FF2B5EF4-FFF2-40B4-BE49-F238E27FC236}">
                  <a16:creationId xmlns:a16="http://schemas.microsoft.com/office/drawing/2014/main" id="{426B4897-8470-4A76-9FA9-4E7CD62BFE0C}"/>
                </a:ext>
              </a:extLst>
            </p:cNvPr>
            <p:cNvSpPr>
              <a:spLocks/>
            </p:cNvSpPr>
            <p:nvPr/>
          </p:nvSpPr>
          <p:spPr bwMode="auto">
            <a:xfrm>
              <a:off x="-19121438" y="-3736976"/>
              <a:ext cx="1906588" cy="1978025"/>
            </a:xfrm>
            <a:custGeom>
              <a:avLst/>
              <a:gdLst>
                <a:gd name="T0" fmla="*/ 555 w 639"/>
                <a:gd name="T1" fmla="*/ 327 h 664"/>
                <a:gd name="T2" fmla="*/ 438 w 639"/>
                <a:gd name="T3" fmla="*/ 527 h 664"/>
                <a:gd name="T4" fmla="*/ 204 w 639"/>
                <a:gd name="T5" fmla="*/ 521 h 664"/>
                <a:gd name="T6" fmla="*/ 97 w 639"/>
                <a:gd name="T7" fmla="*/ 316 h 664"/>
                <a:gd name="T8" fmla="*/ 222 w 639"/>
                <a:gd name="T9" fmla="*/ 123 h 664"/>
                <a:gd name="T10" fmla="*/ 447 w 639"/>
                <a:gd name="T11" fmla="*/ 133 h 664"/>
                <a:gd name="T12" fmla="*/ 555 w 639"/>
                <a:gd name="T13" fmla="*/ 327 h 664"/>
                <a:gd name="T14" fmla="*/ 639 w 639"/>
                <a:gd name="T15" fmla="*/ 327 h 664"/>
                <a:gd name="T16" fmla="*/ 519 w 639"/>
                <a:gd name="T17" fmla="*/ 82 h 664"/>
                <a:gd name="T18" fmla="*/ 244 w 639"/>
                <a:gd name="T19" fmla="*/ 25 h 664"/>
                <a:gd name="T20" fmla="*/ 40 w 639"/>
                <a:gd name="T21" fmla="*/ 201 h 664"/>
                <a:gd name="T22" fmla="*/ 54 w 639"/>
                <a:gd name="T23" fmla="*/ 482 h 664"/>
                <a:gd name="T24" fmla="*/ 407 w 639"/>
                <a:gd name="T25" fmla="*/ 630 h 664"/>
                <a:gd name="T26" fmla="*/ 639 w 639"/>
                <a:gd name="T27" fmla="*/ 327 h 664"/>
                <a:gd name="T28" fmla="*/ 555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5" y="327"/>
                  </a:moveTo>
                  <a:cubicBezTo>
                    <a:pt x="554" y="410"/>
                    <a:pt x="510" y="485"/>
                    <a:pt x="438" y="527"/>
                  </a:cubicBezTo>
                  <a:cubicBezTo>
                    <a:pt x="366" y="569"/>
                    <a:pt x="275" y="564"/>
                    <a:pt x="204" y="521"/>
                  </a:cubicBezTo>
                  <a:cubicBezTo>
                    <a:pt x="133" y="478"/>
                    <a:pt x="95" y="398"/>
                    <a:pt x="97" y="316"/>
                  </a:cubicBezTo>
                  <a:cubicBezTo>
                    <a:pt x="100" y="234"/>
                    <a:pt x="151" y="161"/>
                    <a:pt x="222" y="123"/>
                  </a:cubicBezTo>
                  <a:cubicBezTo>
                    <a:pt x="293" y="86"/>
                    <a:pt x="380" y="92"/>
                    <a:pt x="447" y="133"/>
                  </a:cubicBezTo>
                  <a:cubicBezTo>
                    <a:pt x="514" y="174"/>
                    <a:pt x="554" y="250"/>
                    <a:pt x="555" y="327"/>
                  </a:cubicBezTo>
                  <a:cubicBezTo>
                    <a:pt x="555" y="381"/>
                    <a:pt x="639" y="382"/>
                    <a:pt x="639" y="327"/>
                  </a:cubicBezTo>
                  <a:cubicBezTo>
                    <a:pt x="638" y="232"/>
                    <a:pt x="595" y="141"/>
                    <a:pt x="519" y="82"/>
                  </a:cubicBezTo>
                  <a:cubicBezTo>
                    <a:pt x="441" y="21"/>
                    <a:pt x="340" y="0"/>
                    <a:pt x="244" y="25"/>
                  </a:cubicBezTo>
                  <a:cubicBezTo>
                    <a:pt x="154" y="48"/>
                    <a:pt x="77" y="116"/>
                    <a:pt x="40" y="201"/>
                  </a:cubicBezTo>
                  <a:cubicBezTo>
                    <a:pt x="0" y="292"/>
                    <a:pt x="5" y="395"/>
                    <a:pt x="54" y="482"/>
                  </a:cubicBezTo>
                  <a:cubicBezTo>
                    <a:pt x="123" y="606"/>
                    <a:pt x="272" y="664"/>
                    <a:pt x="407" y="630"/>
                  </a:cubicBezTo>
                  <a:cubicBezTo>
                    <a:pt x="543" y="595"/>
                    <a:pt x="637" y="466"/>
                    <a:pt x="639" y="327"/>
                  </a:cubicBezTo>
                  <a:cubicBezTo>
                    <a:pt x="639" y="273"/>
                    <a:pt x="555" y="273"/>
                    <a:pt x="555"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1" name="Freeform 40">
              <a:extLst>
                <a:ext uri="{FF2B5EF4-FFF2-40B4-BE49-F238E27FC236}">
                  <a16:creationId xmlns:a16="http://schemas.microsoft.com/office/drawing/2014/main" id="{08884941-111D-4BB6-BD63-1DA532A17165}"/>
                </a:ext>
              </a:extLst>
            </p:cNvPr>
            <p:cNvSpPr>
              <a:spLocks/>
            </p:cNvSpPr>
            <p:nvPr/>
          </p:nvSpPr>
          <p:spPr bwMode="auto">
            <a:xfrm>
              <a:off x="-19746913" y="-2163763"/>
              <a:ext cx="3186113" cy="2136775"/>
            </a:xfrm>
            <a:custGeom>
              <a:avLst/>
              <a:gdLst>
                <a:gd name="T0" fmla="*/ 846 w 1068"/>
                <a:gd name="T1" fmla="*/ 102 h 717"/>
                <a:gd name="T2" fmla="*/ 981 w 1068"/>
                <a:gd name="T3" fmla="*/ 329 h 717"/>
                <a:gd name="T4" fmla="*/ 981 w 1068"/>
                <a:gd name="T5" fmla="*/ 479 h 717"/>
                <a:gd name="T6" fmla="*/ 981 w 1068"/>
                <a:gd name="T7" fmla="*/ 558 h 717"/>
                <a:gd name="T8" fmla="*/ 961 w 1068"/>
                <a:gd name="T9" fmla="*/ 617 h 717"/>
                <a:gd name="T10" fmla="*/ 882 w 1068"/>
                <a:gd name="T11" fmla="*/ 633 h 717"/>
                <a:gd name="T12" fmla="*/ 214 w 1068"/>
                <a:gd name="T13" fmla="*/ 633 h 717"/>
                <a:gd name="T14" fmla="*/ 153 w 1068"/>
                <a:gd name="T15" fmla="*/ 633 h 717"/>
                <a:gd name="T16" fmla="*/ 90 w 1068"/>
                <a:gd name="T17" fmla="*/ 571 h 717"/>
                <a:gd name="T18" fmla="*/ 90 w 1068"/>
                <a:gd name="T19" fmla="*/ 523 h 717"/>
                <a:gd name="T20" fmla="*/ 90 w 1068"/>
                <a:gd name="T21" fmla="*/ 355 h 717"/>
                <a:gd name="T22" fmla="*/ 173 w 1068"/>
                <a:gd name="T23" fmla="*/ 144 h 717"/>
                <a:gd name="T24" fmla="*/ 222 w 1068"/>
                <a:gd name="T25" fmla="*/ 103 h 717"/>
                <a:gd name="T26" fmla="*/ 180 w 1068"/>
                <a:gd name="T27" fmla="*/ 31 h 717"/>
                <a:gd name="T28" fmla="*/ 13 w 1068"/>
                <a:gd name="T29" fmla="*/ 276 h 717"/>
                <a:gd name="T30" fmla="*/ 6 w 1068"/>
                <a:gd name="T31" fmla="*/ 447 h 717"/>
                <a:gd name="T32" fmla="*/ 10 w 1068"/>
                <a:gd name="T33" fmla="*/ 604 h 717"/>
                <a:gd name="T34" fmla="*/ 161 w 1068"/>
                <a:gd name="T35" fmla="*/ 717 h 717"/>
                <a:gd name="T36" fmla="*/ 805 w 1068"/>
                <a:gd name="T37" fmla="*/ 717 h 717"/>
                <a:gd name="T38" fmla="*/ 908 w 1068"/>
                <a:gd name="T39" fmla="*/ 717 h 717"/>
                <a:gd name="T40" fmla="*/ 1059 w 1068"/>
                <a:gd name="T41" fmla="*/ 614 h 717"/>
                <a:gd name="T42" fmla="*/ 1065 w 1068"/>
                <a:gd name="T43" fmla="*/ 544 h 717"/>
                <a:gd name="T44" fmla="*/ 1065 w 1068"/>
                <a:gd name="T45" fmla="*/ 455 h 717"/>
                <a:gd name="T46" fmla="*/ 1060 w 1068"/>
                <a:gd name="T47" fmla="*/ 287 h 717"/>
                <a:gd name="T48" fmla="*/ 889 w 1068"/>
                <a:gd name="T49" fmla="*/ 29 h 717"/>
                <a:gd name="T50" fmla="*/ 846 w 1068"/>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7">
                  <a:moveTo>
                    <a:pt x="846" y="102"/>
                  </a:moveTo>
                  <a:cubicBezTo>
                    <a:pt x="924" y="152"/>
                    <a:pt x="975" y="236"/>
                    <a:pt x="981" y="329"/>
                  </a:cubicBezTo>
                  <a:cubicBezTo>
                    <a:pt x="984" y="379"/>
                    <a:pt x="981" y="429"/>
                    <a:pt x="981" y="479"/>
                  </a:cubicBezTo>
                  <a:cubicBezTo>
                    <a:pt x="981" y="505"/>
                    <a:pt x="981" y="532"/>
                    <a:pt x="981" y="558"/>
                  </a:cubicBezTo>
                  <a:cubicBezTo>
                    <a:pt x="981" y="582"/>
                    <a:pt x="978" y="600"/>
                    <a:pt x="961" y="617"/>
                  </a:cubicBezTo>
                  <a:cubicBezTo>
                    <a:pt x="941" y="637"/>
                    <a:pt x="911" y="633"/>
                    <a:pt x="882" y="633"/>
                  </a:cubicBezTo>
                  <a:cubicBezTo>
                    <a:pt x="659" y="633"/>
                    <a:pt x="437" y="633"/>
                    <a:pt x="214" y="633"/>
                  </a:cubicBezTo>
                  <a:cubicBezTo>
                    <a:pt x="193" y="633"/>
                    <a:pt x="173" y="633"/>
                    <a:pt x="153" y="633"/>
                  </a:cubicBezTo>
                  <a:cubicBezTo>
                    <a:pt x="118" y="633"/>
                    <a:pt x="91" y="605"/>
                    <a:pt x="90" y="571"/>
                  </a:cubicBezTo>
                  <a:cubicBezTo>
                    <a:pt x="89" y="555"/>
                    <a:pt x="90" y="539"/>
                    <a:pt x="90" y="523"/>
                  </a:cubicBezTo>
                  <a:cubicBezTo>
                    <a:pt x="90" y="467"/>
                    <a:pt x="90" y="411"/>
                    <a:pt x="90" y="355"/>
                  </a:cubicBezTo>
                  <a:cubicBezTo>
                    <a:pt x="90" y="275"/>
                    <a:pt x="117" y="201"/>
                    <a:pt x="173" y="144"/>
                  </a:cubicBezTo>
                  <a:cubicBezTo>
                    <a:pt x="188" y="128"/>
                    <a:pt x="204" y="115"/>
                    <a:pt x="222" y="103"/>
                  </a:cubicBezTo>
                  <a:cubicBezTo>
                    <a:pt x="267" y="74"/>
                    <a:pt x="225" y="1"/>
                    <a:pt x="180" y="31"/>
                  </a:cubicBezTo>
                  <a:cubicBezTo>
                    <a:pt x="94" y="87"/>
                    <a:pt x="32" y="174"/>
                    <a:pt x="13" y="276"/>
                  </a:cubicBezTo>
                  <a:cubicBezTo>
                    <a:pt x="2" y="332"/>
                    <a:pt x="6" y="391"/>
                    <a:pt x="6" y="447"/>
                  </a:cubicBezTo>
                  <a:cubicBezTo>
                    <a:pt x="6" y="498"/>
                    <a:pt x="0" y="553"/>
                    <a:pt x="10" y="604"/>
                  </a:cubicBezTo>
                  <a:cubicBezTo>
                    <a:pt x="23" y="675"/>
                    <a:pt x="93" y="717"/>
                    <a:pt x="161" y="717"/>
                  </a:cubicBezTo>
                  <a:cubicBezTo>
                    <a:pt x="376" y="717"/>
                    <a:pt x="590" y="717"/>
                    <a:pt x="805" y="717"/>
                  </a:cubicBezTo>
                  <a:cubicBezTo>
                    <a:pt x="839" y="717"/>
                    <a:pt x="874" y="717"/>
                    <a:pt x="908" y="717"/>
                  </a:cubicBezTo>
                  <a:cubicBezTo>
                    <a:pt x="978" y="717"/>
                    <a:pt x="1036" y="681"/>
                    <a:pt x="1059" y="614"/>
                  </a:cubicBezTo>
                  <a:cubicBezTo>
                    <a:pt x="1067" y="592"/>
                    <a:pt x="1065" y="568"/>
                    <a:pt x="1065" y="544"/>
                  </a:cubicBezTo>
                  <a:cubicBezTo>
                    <a:pt x="1065" y="515"/>
                    <a:pt x="1065" y="485"/>
                    <a:pt x="1065" y="455"/>
                  </a:cubicBezTo>
                  <a:cubicBezTo>
                    <a:pt x="1065" y="399"/>
                    <a:pt x="1068" y="343"/>
                    <a:pt x="1060" y="287"/>
                  </a:cubicBezTo>
                  <a:cubicBezTo>
                    <a:pt x="1046" y="181"/>
                    <a:pt x="978" y="86"/>
                    <a:pt x="889" y="29"/>
                  </a:cubicBezTo>
                  <a:cubicBezTo>
                    <a:pt x="843" y="0"/>
                    <a:pt x="801"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2" name="Freeform 41">
              <a:extLst>
                <a:ext uri="{FF2B5EF4-FFF2-40B4-BE49-F238E27FC236}">
                  <a16:creationId xmlns:a16="http://schemas.microsoft.com/office/drawing/2014/main" id="{0E89D6C0-E5F8-47FF-8190-4361ED777159}"/>
                </a:ext>
              </a:extLst>
            </p:cNvPr>
            <p:cNvSpPr>
              <a:spLocks/>
            </p:cNvSpPr>
            <p:nvPr/>
          </p:nvSpPr>
          <p:spPr bwMode="auto">
            <a:xfrm>
              <a:off x="-22120225" y="-5770563"/>
              <a:ext cx="250825" cy="2101850"/>
            </a:xfrm>
            <a:custGeom>
              <a:avLst/>
              <a:gdLst>
                <a:gd name="T0" fmla="*/ 0 w 84"/>
                <a:gd name="T1" fmla="*/ 54 h 705"/>
                <a:gd name="T2" fmla="*/ 0 w 84"/>
                <a:gd name="T3" fmla="*/ 631 h 705"/>
                <a:gd name="T4" fmla="*/ 0 w 84"/>
                <a:gd name="T5" fmla="*/ 650 h 705"/>
                <a:gd name="T6" fmla="*/ 84 w 84"/>
                <a:gd name="T7" fmla="*/ 650 h 705"/>
                <a:gd name="T8" fmla="*/ 84 w 84"/>
                <a:gd name="T9" fmla="*/ 73 h 705"/>
                <a:gd name="T10" fmla="*/ 84 w 84"/>
                <a:gd name="T11" fmla="*/ 54 h 705"/>
                <a:gd name="T12" fmla="*/ 0 w 84"/>
                <a:gd name="T13" fmla="*/ 54 h 705"/>
              </a:gdLst>
              <a:ahLst/>
              <a:cxnLst>
                <a:cxn ang="0">
                  <a:pos x="T0" y="T1"/>
                </a:cxn>
                <a:cxn ang="0">
                  <a:pos x="T2" y="T3"/>
                </a:cxn>
                <a:cxn ang="0">
                  <a:pos x="T4" y="T5"/>
                </a:cxn>
                <a:cxn ang="0">
                  <a:pos x="T6" y="T7"/>
                </a:cxn>
                <a:cxn ang="0">
                  <a:pos x="T8" y="T9"/>
                </a:cxn>
                <a:cxn ang="0">
                  <a:pos x="T10" y="T11"/>
                </a:cxn>
                <a:cxn ang="0">
                  <a:pos x="T12" y="T13"/>
                </a:cxn>
              </a:cxnLst>
              <a:rect l="0" t="0" r="r" b="b"/>
              <a:pathLst>
                <a:path w="84" h="705">
                  <a:moveTo>
                    <a:pt x="0" y="54"/>
                  </a:moveTo>
                  <a:cubicBezTo>
                    <a:pt x="0" y="247"/>
                    <a:pt x="0" y="439"/>
                    <a:pt x="0" y="631"/>
                  </a:cubicBezTo>
                  <a:cubicBezTo>
                    <a:pt x="0" y="638"/>
                    <a:pt x="0" y="644"/>
                    <a:pt x="0" y="650"/>
                  </a:cubicBezTo>
                  <a:cubicBezTo>
                    <a:pt x="0" y="705"/>
                    <a:pt x="84" y="705"/>
                    <a:pt x="84" y="650"/>
                  </a:cubicBezTo>
                  <a:cubicBezTo>
                    <a:pt x="84" y="458"/>
                    <a:pt x="84" y="266"/>
                    <a:pt x="84" y="73"/>
                  </a:cubicBezTo>
                  <a:cubicBezTo>
                    <a:pt x="84" y="67"/>
                    <a:pt x="84" y="61"/>
                    <a:pt x="84" y="54"/>
                  </a:cubicBezTo>
                  <a:cubicBezTo>
                    <a:pt x="84" y="0"/>
                    <a:pt x="0" y="0"/>
                    <a:pt x="0" y="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3" name="Freeform 42">
              <a:extLst>
                <a:ext uri="{FF2B5EF4-FFF2-40B4-BE49-F238E27FC236}">
                  <a16:creationId xmlns:a16="http://schemas.microsoft.com/office/drawing/2014/main" id="{F2B683ED-11A9-4ED1-A941-C7F0C5096E24}"/>
                </a:ext>
              </a:extLst>
            </p:cNvPr>
            <p:cNvSpPr>
              <a:spLocks/>
            </p:cNvSpPr>
            <p:nvPr/>
          </p:nvSpPr>
          <p:spPr bwMode="auto">
            <a:xfrm>
              <a:off x="-23742650" y="-4017963"/>
              <a:ext cx="1944688" cy="1266825"/>
            </a:xfrm>
            <a:custGeom>
              <a:avLst/>
              <a:gdLst>
                <a:gd name="T0" fmla="*/ 89 w 652"/>
                <a:gd name="T1" fmla="*/ 398 h 425"/>
                <a:gd name="T2" fmla="*/ 589 w 652"/>
                <a:gd name="T3" fmla="*/ 109 h 425"/>
                <a:gd name="T4" fmla="*/ 605 w 652"/>
                <a:gd name="T5" fmla="*/ 100 h 425"/>
                <a:gd name="T6" fmla="*/ 563 w 652"/>
                <a:gd name="T7" fmla="*/ 27 h 425"/>
                <a:gd name="T8" fmla="*/ 63 w 652"/>
                <a:gd name="T9" fmla="*/ 316 h 425"/>
                <a:gd name="T10" fmla="*/ 47 w 652"/>
                <a:gd name="T11" fmla="*/ 325 h 425"/>
                <a:gd name="T12" fmla="*/ 89 w 652"/>
                <a:gd name="T13" fmla="*/ 398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89" y="398"/>
                  </a:moveTo>
                  <a:cubicBezTo>
                    <a:pt x="256" y="302"/>
                    <a:pt x="422" y="205"/>
                    <a:pt x="589" y="109"/>
                  </a:cubicBezTo>
                  <a:cubicBezTo>
                    <a:pt x="594" y="106"/>
                    <a:pt x="600" y="103"/>
                    <a:pt x="605" y="100"/>
                  </a:cubicBezTo>
                  <a:cubicBezTo>
                    <a:pt x="652" y="73"/>
                    <a:pt x="610" y="0"/>
                    <a:pt x="563" y="27"/>
                  </a:cubicBezTo>
                  <a:cubicBezTo>
                    <a:pt x="396" y="123"/>
                    <a:pt x="230" y="219"/>
                    <a:pt x="63" y="316"/>
                  </a:cubicBezTo>
                  <a:cubicBezTo>
                    <a:pt x="58" y="319"/>
                    <a:pt x="52" y="322"/>
                    <a:pt x="47" y="325"/>
                  </a:cubicBezTo>
                  <a:cubicBezTo>
                    <a:pt x="0" y="352"/>
                    <a:pt x="42" y="425"/>
                    <a:pt x="89" y="3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4" name="Freeform 43">
              <a:extLst>
                <a:ext uri="{FF2B5EF4-FFF2-40B4-BE49-F238E27FC236}">
                  <a16:creationId xmlns:a16="http://schemas.microsoft.com/office/drawing/2014/main" id="{5F24A4C5-7DDA-4711-B85E-9A4348702CB8}"/>
                </a:ext>
              </a:extLst>
            </p:cNvPr>
            <p:cNvSpPr>
              <a:spLocks/>
            </p:cNvSpPr>
            <p:nvPr/>
          </p:nvSpPr>
          <p:spPr bwMode="auto">
            <a:xfrm>
              <a:off x="-22191663" y="-4017963"/>
              <a:ext cx="1946275" cy="1266825"/>
            </a:xfrm>
            <a:custGeom>
              <a:avLst/>
              <a:gdLst>
                <a:gd name="T0" fmla="*/ 605 w 652"/>
                <a:gd name="T1" fmla="*/ 325 h 425"/>
                <a:gd name="T2" fmla="*/ 106 w 652"/>
                <a:gd name="T3" fmla="*/ 37 h 425"/>
                <a:gd name="T4" fmla="*/ 89 w 652"/>
                <a:gd name="T5" fmla="*/ 27 h 425"/>
                <a:gd name="T6" fmla="*/ 47 w 652"/>
                <a:gd name="T7" fmla="*/ 100 h 425"/>
                <a:gd name="T8" fmla="*/ 546 w 652"/>
                <a:gd name="T9" fmla="*/ 388 h 425"/>
                <a:gd name="T10" fmla="*/ 563 w 652"/>
                <a:gd name="T11" fmla="*/ 398 h 425"/>
                <a:gd name="T12" fmla="*/ 605 w 652"/>
                <a:gd name="T13" fmla="*/ 325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605" y="325"/>
                  </a:moveTo>
                  <a:cubicBezTo>
                    <a:pt x="439" y="229"/>
                    <a:pt x="272" y="133"/>
                    <a:pt x="106" y="37"/>
                  </a:cubicBezTo>
                  <a:cubicBezTo>
                    <a:pt x="100" y="33"/>
                    <a:pt x="95" y="30"/>
                    <a:pt x="89" y="27"/>
                  </a:cubicBezTo>
                  <a:cubicBezTo>
                    <a:pt x="42" y="0"/>
                    <a:pt x="0" y="73"/>
                    <a:pt x="47" y="100"/>
                  </a:cubicBezTo>
                  <a:cubicBezTo>
                    <a:pt x="213" y="196"/>
                    <a:pt x="380" y="292"/>
                    <a:pt x="546" y="388"/>
                  </a:cubicBezTo>
                  <a:cubicBezTo>
                    <a:pt x="552" y="391"/>
                    <a:pt x="557" y="395"/>
                    <a:pt x="563" y="398"/>
                  </a:cubicBezTo>
                  <a:cubicBezTo>
                    <a:pt x="610" y="425"/>
                    <a:pt x="652" y="352"/>
                    <a:pt x="605" y="3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grpSp>
      <p:sp>
        <p:nvSpPr>
          <p:cNvPr id="3" name="TextBox 2">
            <a:extLst>
              <a:ext uri="{FF2B5EF4-FFF2-40B4-BE49-F238E27FC236}">
                <a16:creationId xmlns:a16="http://schemas.microsoft.com/office/drawing/2014/main" id="{9436B850-15F2-41BC-A54E-6E0F332F011D}"/>
              </a:ext>
            </a:extLst>
          </p:cNvPr>
          <p:cNvSpPr txBox="1"/>
          <p:nvPr/>
        </p:nvSpPr>
        <p:spPr>
          <a:xfrm>
            <a:off x="733192" y="4331033"/>
            <a:ext cx="4845708" cy="830997"/>
          </a:xfrm>
          <a:prstGeom prst="rect">
            <a:avLst/>
          </a:prstGeom>
          <a:noFill/>
        </p:spPr>
        <p:txBody>
          <a:bodyPr wrap="square" lIns="0" tIns="0" rIns="0" bIns="0" rtlCol="0">
            <a:spAutoFit/>
          </a:bodyPr>
          <a:lstStyle/>
          <a:p>
            <a:r>
              <a:rPr lang="en-US" sz="5400" b="1" dirty="0">
                <a:solidFill>
                  <a:srgbClr val="002060"/>
                </a:solidFill>
                <a:latin typeface="Segoe UI" panose="020B0502040204020203" pitchFamily="34" charset="0"/>
                <a:cs typeface="Segoe UI" panose="020B0502040204020203" pitchFamily="34" charset="0"/>
              </a:rPr>
              <a:t>Thank You</a:t>
            </a:r>
          </a:p>
        </p:txBody>
      </p:sp>
      <p:sp>
        <p:nvSpPr>
          <p:cNvPr id="4" name="Rectangle 3">
            <a:extLst>
              <a:ext uri="{FF2B5EF4-FFF2-40B4-BE49-F238E27FC236}">
                <a16:creationId xmlns:a16="http://schemas.microsoft.com/office/drawing/2014/main" id="{A9B74FAF-1757-48A8-BBFB-722E8E1D6FA4}"/>
              </a:ext>
            </a:extLst>
          </p:cNvPr>
          <p:cNvSpPr/>
          <p:nvPr/>
        </p:nvSpPr>
        <p:spPr>
          <a:xfrm>
            <a:off x="733192" y="5358396"/>
            <a:ext cx="5054291"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 by LEUNG WING CHONG FION  [Student ID: 2337375]</a:t>
            </a:r>
          </a:p>
        </p:txBody>
      </p:sp>
      <p:grpSp>
        <p:nvGrpSpPr>
          <p:cNvPr id="23" name="Group 22" descr="This image is of an abstract shape. ">
            <a:extLst>
              <a:ext uri="{FF2B5EF4-FFF2-40B4-BE49-F238E27FC236}">
                <a16:creationId xmlns:a16="http://schemas.microsoft.com/office/drawing/2014/main" id="{C5C1EC81-7459-4B76-B0C8-CF221BB21A2F}"/>
              </a:ext>
            </a:extLst>
          </p:cNvPr>
          <p:cNvGrpSpPr/>
          <p:nvPr/>
        </p:nvGrpSpPr>
        <p:grpSpPr>
          <a:xfrm>
            <a:off x="4855953" y="-2833465"/>
            <a:ext cx="8948964" cy="12105059"/>
            <a:chOff x="4855953" y="-2833465"/>
            <a:chExt cx="8948964" cy="12105059"/>
          </a:xfrm>
        </p:grpSpPr>
        <p:sp>
          <p:nvSpPr>
            <p:cNvPr id="20" name="Freeform 10">
              <a:extLst>
                <a:ext uri="{FF2B5EF4-FFF2-40B4-BE49-F238E27FC236}">
                  <a16:creationId xmlns:a16="http://schemas.microsoft.com/office/drawing/2014/main" id="{6067105C-8C4E-4F4D-AF25-4E9E7FEE0199}"/>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1" name="Freeform 11">
              <a:extLst>
                <a:ext uri="{FF2B5EF4-FFF2-40B4-BE49-F238E27FC236}">
                  <a16:creationId xmlns:a16="http://schemas.microsoft.com/office/drawing/2014/main" id="{70B75532-3E3F-4E79-89ED-8E7671BB9C68}"/>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12">
              <a:extLst>
                <a:ext uri="{FF2B5EF4-FFF2-40B4-BE49-F238E27FC236}">
                  <a16:creationId xmlns:a16="http://schemas.microsoft.com/office/drawing/2014/main" id="{517F7404-4FD2-4A56-9BC1-55945A2E0042}"/>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352568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0E328-ED5C-6745-DED9-27BA81D126C6}"/>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DBC9425F-AFE7-931E-5496-439EF59337B9}"/>
              </a:ext>
            </a:extLst>
          </p:cNvPr>
          <p:cNvSpPr>
            <a:spLocks noGrp="1"/>
          </p:cNvSpPr>
          <p:nvPr>
            <p:ph type="title"/>
          </p:nvPr>
        </p:nvSpPr>
        <p:spPr>
          <a:xfrm>
            <a:off x="114300" y="73070"/>
            <a:ext cx="10515600" cy="584109"/>
          </a:xfrm>
        </p:spPr>
        <p:txBody>
          <a:bodyPr>
            <a:normAutofit/>
          </a:bodyPr>
          <a:lstStyle/>
          <a:p>
            <a:r>
              <a:rPr lang="en-US" sz="3200" u="sng" dirty="0">
                <a:latin typeface="Times New Roman" panose="02020603050405020304" pitchFamily="18" charset="0"/>
                <a:cs typeface="Times New Roman" panose="02020603050405020304" pitchFamily="18" charset="0"/>
              </a:rPr>
              <a:t>Reference List</a:t>
            </a:r>
          </a:p>
        </p:txBody>
      </p:sp>
      <p:pic>
        <p:nvPicPr>
          <p:cNvPr id="9" name="Picture 8">
            <a:extLst>
              <a:ext uri="{FF2B5EF4-FFF2-40B4-BE49-F238E27FC236}">
                <a16:creationId xmlns:a16="http://schemas.microsoft.com/office/drawing/2014/main" id="{72564C63-C638-E69D-7705-32A782EDD0A6}"/>
              </a:ext>
            </a:extLst>
          </p:cNvPr>
          <p:cNvPicPr>
            <a:picLocks noChangeAspect="1"/>
          </p:cNvPicPr>
          <p:nvPr/>
        </p:nvPicPr>
        <p:blipFill>
          <a:blip r:embed="rId2"/>
          <a:stretch>
            <a:fillRect/>
          </a:stretch>
        </p:blipFill>
        <p:spPr>
          <a:xfrm>
            <a:off x="1182971" y="593888"/>
            <a:ext cx="9826058" cy="6264112"/>
          </a:xfrm>
          <a:prstGeom prst="rect">
            <a:avLst/>
          </a:prstGeom>
        </p:spPr>
      </p:pic>
    </p:spTree>
    <p:extLst>
      <p:ext uri="{BB962C8B-B14F-4D97-AF65-F5344CB8AC3E}">
        <p14:creationId xmlns:p14="http://schemas.microsoft.com/office/powerpoint/2010/main" val="3004009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7E4F9-EEDD-9B99-9CFC-A82A272C0061}"/>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051BEC6B-CDFC-74CA-AD9F-A247011CDFF3}"/>
              </a:ext>
            </a:extLst>
          </p:cNvPr>
          <p:cNvSpPr>
            <a:spLocks noGrp="1"/>
          </p:cNvSpPr>
          <p:nvPr>
            <p:ph type="title"/>
          </p:nvPr>
        </p:nvSpPr>
        <p:spPr>
          <a:xfrm>
            <a:off x="114300" y="73070"/>
            <a:ext cx="10515600" cy="584109"/>
          </a:xfrm>
        </p:spPr>
        <p:txBody>
          <a:bodyPr>
            <a:normAutofit/>
          </a:bodyPr>
          <a:lstStyle/>
          <a:p>
            <a:r>
              <a:rPr lang="en-US" sz="3200" u="sng" dirty="0">
                <a:latin typeface="Times New Roman" panose="02020603050405020304" pitchFamily="18" charset="0"/>
                <a:cs typeface="Times New Roman" panose="02020603050405020304" pitchFamily="18" charset="0"/>
              </a:rPr>
              <a:t>Reference List</a:t>
            </a:r>
          </a:p>
        </p:txBody>
      </p:sp>
      <p:pic>
        <p:nvPicPr>
          <p:cNvPr id="3" name="Picture 2">
            <a:extLst>
              <a:ext uri="{FF2B5EF4-FFF2-40B4-BE49-F238E27FC236}">
                <a16:creationId xmlns:a16="http://schemas.microsoft.com/office/drawing/2014/main" id="{A1850F64-4B06-BF8D-5376-B7D21E4E32DA}"/>
              </a:ext>
            </a:extLst>
          </p:cNvPr>
          <p:cNvPicPr>
            <a:picLocks noChangeAspect="1"/>
          </p:cNvPicPr>
          <p:nvPr/>
        </p:nvPicPr>
        <p:blipFill>
          <a:blip r:embed="rId2"/>
          <a:stretch>
            <a:fillRect/>
          </a:stretch>
        </p:blipFill>
        <p:spPr>
          <a:xfrm>
            <a:off x="1102936" y="657179"/>
            <a:ext cx="9986128" cy="5032010"/>
          </a:xfrm>
          <a:prstGeom prst="rect">
            <a:avLst/>
          </a:prstGeom>
        </p:spPr>
      </p:pic>
    </p:spTree>
    <p:extLst>
      <p:ext uri="{BB962C8B-B14F-4D97-AF65-F5344CB8AC3E}">
        <p14:creationId xmlns:p14="http://schemas.microsoft.com/office/powerpoint/2010/main" val="3056312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668227_win32_fixed" id="{17DD1A52-D3DE-4BC7-AB4E-5ED952CBB3F4}" vid="{D8C85220-06A0-4E3D-954C-BC12E2647B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E5C81C3-F630-4F65-B260-E7DDB238C6C5}">
  <we:reference id="wa200005566" version="3.0.0.2" store="en-US" storeType="OMEX"/>
  <we:alternateReferences>
    <we:reference id="wa200005566" version="3.0.0.2" store="wa20000556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E40622C-5D03-4258-98D9-CB4F18C7FADE}">
  <ds:schemaRefs>
    <ds:schemaRef ds:uri="http://schemas.microsoft.com/office/2006/metadata/properties"/>
    <ds:schemaRef ds:uri="http://www.w3.org/XML/1998/namespace"/>
    <ds:schemaRef ds:uri="http://schemas.microsoft.com/sharepoint/v3"/>
    <ds:schemaRef ds:uri="http://purl.org/dc/elements/1.1/"/>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230e9df3-be65-4c73-a93b-d1236ebd677e"/>
    <ds:schemaRef ds:uri="16c05727-aa75-4e4a-9b5f-8a80a1165891"/>
    <ds:schemaRef ds:uri="71af3243-3dd4-4a8d-8c0d-dd76da1f02a5"/>
    <ds:schemaRef ds:uri="http://purl.org/dc/dcmitype/"/>
  </ds:schemaRefs>
</ds:datastoreItem>
</file>

<file path=customXml/itemProps2.xml><?xml version="1.0" encoding="utf-8"?>
<ds:datastoreItem xmlns:ds="http://schemas.openxmlformats.org/officeDocument/2006/customXml" ds:itemID="{0AA17EA8-7A9B-4350-B9C2-AA100F76C2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16AB37-D7B9-4507-B21E-5D459905C6C0}">
  <ds:schemaRefs>
    <ds:schemaRef ds:uri="http://schemas.microsoft.com/sharepoint/v3/contenttype/forms"/>
  </ds:schemaRefs>
</ds:datastoreItem>
</file>

<file path=docMetadata/LabelInfo.xml><?xml version="1.0" encoding="utf-8"?>
<clbl:labelList xmlns:clbl="http://schemas.microsoft.com/office/2020/mipLabelMetadata">
  <clbl:label id="{1ada0a2f-b917-4d51-b0d0-d418a10c8b23}" enabled="1" method="Standard" siteId="{12a3af23-a769-4654-847f-958f3d479f4a}" contentBits="0" removed="0"/>
</clbl:labelList>
</file>

<file path=docProps/app.xml><?xml version="1.0" encoding="utf-8"?>
<Properties xmlns="http://schemas.openxmlformats.org/officeDocument/2006/extended-properties" xmlns:vt="http://schemas.openxmlformats.org/officeDocument/2006/docPropsVTypes">
  <Template>Human resources, from 24Slides</Template>
  <TotalTime>3018</TotalTime>
  <Words>2556</Words>
  <Application>Microsoft Office PowerPoint</Application>
  <PresentationFormat>Widescreen</PresentationFormat>
  <Paragraphs>225</Paragraphs>
  <Slides>17</Slides>
  <Notes>14</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17</vt:i4>
      </vt:variant>
    </vt:vector>
  </HeadingPairs>
  <TitlesOfParts>
    <vt:vector size="31" baseType="lpstr">
      <vt:lpstr>Apot</vt:lpstr>
      <vt:lpstr>PMingLiU</vt:lpstr>
      <vt:lpstr>roobert</vt:lpstr>
      <vt:lpstr>Siemens Sans Black</vt:lpstr>
      <vt:lpstr>Writing</vt:lpstr>
      <vt:lpstr>72 Black</vt:lpstr>
      <vt:lpstr>Aptos</vt:lpstr>
      <vt:lpstr>Arial</vt:lpstr>
      <vt:lpstr>Calibri</vt:lpstr>
      <vt:lpstr>Calibri Light</vt:lpstr>
      <vt:lpstr>Segoe UI</vt:lpstr>
      <vt:lpstr>Times New Roman</vt:lpstr>
      <vt:lpstr>Wingdings</vt:lpstr>
      <vt:lpstr>Office Theme</vt:lpstr>
      <vt:lpstr>PowerPoint Presentation</vt:lpstr>
      <vt:lpstr>Human resources slide 1</vt:lpstr>
      <vt:lpstr>Human resources slide 2</vt:lpstr>
      <vt:lpstr>Background   Digital Transformation in Human Resource Management</vt:lpstr>
      <vt:lpstr>Background   Digital Transformation in Human Resource Management</vt:lpstr>
      <vt:lpstr>Human resources slide 7</vt:lpstr>
      <vt:lpstr>Artificial Intelligence (AI) Impact on Human Resources(HR)</vt:lpstr>
      <vt:lpstr>Human resources slide 4</vt:lpstr>
      <vt:lpstr>Human resources slide 6</vt:lpstr>
      <vt:lpstr>Human resources slide 6</vt:lpstr>
      <vt:lpstr>Human resources slide 8</vt:lpstr>
      <vt:lpstr>SIEMENS</vt:lpstr>
      <vt:lpstr>Human resources slide 9</vt:lpstr>
      <vt:lpstr>Human resources slide 5</vt:lpstr>
      <vt:lpstr>Human resources slide 10</vt:lpstr>
      <vt:lpstr>Reference List</vt:lpstr>
      <vt:lpstr>Reference List</vt:lpstr>
    </vt:vector>
  </TitlesOfParts>
  <Company>Nestle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Leung,Fion,HK-Hong Kong(Kowloon),Customer Management</dc:creator>
  <cp:lastModifiedBy>Leung,Fion,HK-Hong Kong(Kowloon),Customer Management</cp:lastModifiedBy>
  <cp:revision>1</cp:revision>
  <dcterms:created xsi:type="dcterms:W3CDTF">2024-11-11T01:44:12Z</dcterms:created>
  <dcterms:modified xsi:type="dcterms:W3CDTF">2024-12-21T04:14:52Z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