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564" y="-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9A434-CAA6-29AA-DA0D-313E82A1A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888754-A08D-09B9-1D3E-1751D94BFD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5603E-08CF-6692-4D50-F56B212D4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C31B3C-3B92-3CC2-AF59-016A48FB4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AB21D-1398-390D-9FE2-199014549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76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98DD3-99C1-DE87-BBF4-F9726DB99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48DFE-BF0B-B157-A44B-63BF32BC1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036C6-4888-F0B7-4994-5FABF5D7D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E442D-04EB-08DD-3951-2446D2C4D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D55A2-8B79-2DAC-E3E4-8C0B666BD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517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B329D-99F5-DD43-8C30-ABC97665D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B9AC27-1F17-FADB-3F07-FC13A3E25C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9EBE1-04AC-C5CD-6558-8A916C24C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FD7CC8-9CAA-3A4D-CDD8-28A15E4E5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81271-87B7-0BF9-2E60-72CC261E5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02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EE70A-E442-8461-33B3-8D75838C0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3D261-0E9D-A665-72D0-13AC550F26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C48365-C4A5-97B4-E034-ADF4F98814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E581E4-6216-34C5-1F82-A9606433D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4A98B0-B42D-2E0A-1778-A7AFB8AA3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BACAC-65F7-75F2-B765-1E75563DE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8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8A678-48A0-FEB7-C9A4-25DF42A0E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B84995-6CD1-9C43-2CD7-9C18E65EBE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06988D-272C-55CE-CAA5-FA2E72FF74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16C30D-E54B-86DC-7B16-D4F05846BE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540C70-E9F4-1372-7E72-03008F7B1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3EF2D4-7888-5829-2A58-5572E63CD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4CE228-D06A-A69A-D043-C12BDAFAE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BE0990-455F-B6B3-AFD2-693D521A3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56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C16F-BC25-DF11-AEAC-085412B89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C7AEBE-60A6-C823-9E83-834735163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AE5D98-E7F6-8FD0-2DF9-3246B0892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CA6174-2A46-488D-AE33-DF1CBC7FD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67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B49F1F-4AB3-4E3B-835E-2B5C5051D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0281E8-311B-EB39-8075-68E4ADB28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132D0-9D31-634E-70DE-E9BD9C1FF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582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19639-4EC5-7FC1-C87B-91303ACDD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1A935-D5FD-F5B8-CEE1-5EA4BDCA2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E221EA-305E-69D6-C535-70F1561668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E073C-7B3A-AD7E-AC54-2A5F49902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05CDD-55B6-92DF-6355-77047D383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8B29B4-8B9D-FA35-ACD2-673E4AF91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104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AF6CE-0805-C090-144E-0E4E47881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AD853D-0DD3-004D-16D7-959B389C88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9DFB4-8FD7-694C-C02A-2D4EFE79F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905FA8-F130-07D4-7A92-C1EA36ABD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8A1FC4-7F14-AA08-2B97-5728A3CE3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4D2043-BB3C-E105-B727-4DB0D216F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483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0B1BB-F98D-F55F-C7E2-1D2C07959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23BE90-ADCF-8851-3BD2-9FE60CCB59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AD6C7-CCA4-708E-771F-AFDB344D2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DF389-4B2A-C7A1-34C1-2AFCF6B981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D57342-2855-9632-D5FD-A58B364FE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328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EFD9EB-5BE6-36F7-0AEA-81C92298AA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912F21-10BC-E751-58EE-D0C108D5C5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D9FF5-6951-2334-1DC7-AC8C0E485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D8390-DE62-9699-1EBD-497BEC0E3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44CCC-6A6E-5196-A64E-0EC5D9022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485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44FBEF-3E0F-1062-91BF-01145B730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2FF589-52D7-E6CE-222F-2486FCFED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7D8BE-1697-7A9E-292D-B0C8F0DD39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0911A-60A9-442E-838C-78959CDB620B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B0C25-945A-0824-099E-8EE6C31C52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B08CD-8B3E-4716-CC20-E955CDE11B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549AAB-F546-48DF-815D-380462758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41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9094B2F-7500-02B2-DC1E-AB432A3EB3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036" t="23049" r="4978"/>
          <a:stretch/>
        </p:blipFill>
        <p:spPr>
          <a:xfrm>
            <a:off x="2768367" y="1770077"/>
            <a:ext cx="6274965" cy="3875714"/>
          </a:xfrm>
        </p:spPr>
      </p:pic>
    </p:spTree>
    <p:extLst>
      <p:ext uri="{BB962C8B-B14F-4D97-AF65-F5344CB8AC3E}">
        <p14:creationId xmlns:p14="http://schemas.microsoft.com/office/powerpoint/2010/main" val="1136825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Mayne salcedo</dc:creator>
  <cp:lastModifiedBy>Mayne salcedo</cp:lastModifiedBy>
  <cp:revision>2</cp:revision>
  <dcterms:created xsi:type="dcterms:W3CDTF">2023-04-04T08:36:28Z</dcterms:created>
  <dcterms:modified xsi:type="dcterms:W3CDTF">2023-04-04T09:05:09Z</dcterms:modified>
</cp:coreProperties>
</file>