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0" r:id="rId7"/>
    <p:sldId id="262" r:id="rId8"/>
    <p:sldId id="266" r:id="rId9"/>
    <p:sldId id="263" r:id="rId10"/>
    <p:sldId id="264" r:id="rId11"/>
    <p:sldId id="265" r:id="rId12"/>
    <p:sldId id="267" r:id="rId13"/>
    <p:sldId id="268" r:id="rId14"/>
    <p:sldId id="269" r:id="rId15"/>
    <p:sldId id="270" r:id="rId16"/>
    <p:sldId id="278" r:id="rId17"/>
    <p:sldId id="279" r:id="rId18"/>
    <p:sldId id="280" r:id="rId19"/>
    <p:sldId id="281" r:id="rId20"/>
    <p:sldId id="282" r:id="rId21"/>
    <p:sldId id="283" r:id="rId22"/>
    <p:sldId id="284" r:id="rId23"/>
    <p:sldId id="271" r:id="rId24"/>
    <p:sldId id="272" r:id="rId25"/>
    <p:sldId id="273" r:id="rId26"/>
    <p:sldId id="274" r:id="rId27"/>
    <p:sldId id="285" r:id="rId28"/>
    <p:sldId id="286" r:id="rId29"/>
    <p:sldId id="276" r:id="rId30"/>
    <p:sldId id="277" r:id="rId31"/>
    <p:sldId id="287"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1CBD87-24A5-DDCE-8D13-523791BEE4E2}" v="310" dt="2022-11-05T08:32:11.150"/>
    <p1510:client id="{2B29C6CF-AE33-4292-B819-9C9B04C1805F}" v="1730" dt="2022-11-04T13:36:55.921"/>
    <p1510:client id="{B4F9A62E-6AC2-6100-F11B-E4E1955D4570}" v="40" dt="2022-11-10T20:57:43.790"/>
    <p1510:client id="{B5D48ED9-0728-ECD6-D8FE-279265E2F267}" v="554" dt="2022-11-08T14:35:01.302"/>
    <p1510:client id="{BA8CFC06-B897-8ED3-C752-033DC81F84CF}" v="57" dt="2022-11-10T20:52:30.8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Ruddy" userId="S::k.ruddy@uwtsd.ac.uk::a9aa7080-e96b-4844-81a7-8e92e7610eba" providerId="AD" clId="Web-{B4F9A62E-6AC2-6100-F11B-E4E1955D4570}"/>
    <pc:docChg chg="addSld modSld">
      <pc:chgData name="Katie Ruddy" userId="S::k.ruddy@uwtsd.ac.uk::a9aa7080-e96b-4844-81a7-8e92e7610eba" providerId="AD" clId="Web-{B4F9A62E-6AC2-6100-F11B-E4E1955D4570}" dt="2022-11-10T20:57:43.790" v="40" actId="20577"/>
      <pc:docMkLst>
        <pc:docMk/>
      </pc:docMkLst>
      <pc:sldChg chg="modSp">
        <pc:chgData name="Katie Ruddy" userId="S::k.ruddy@uwtsd.ac.uk::a9aa7080-e96b-4844-81a7-8e92e7610eba" providerId="AD" clId="Web-{B4F9A62E-6AC2-6100-F11B-E4E1955D4570}" dt="2022-11-10T20:57:43.790" v="40" actId="20577"/>
        <pc:sldMkLst>
          <pc:docMk/>
          <pc:sldMk cId="109857222" sldId="256"/>
        </pc:sldMkLst>
        <pc:spChg chg="mod">
          <ac:chgData name="Katie Ruddy" userId="S::k.ruddy@uwtsd.ac.uk::a9aa7080-e96b-4844-81a7-8e92e7610eba" providerId="AD" clId="Web-{B4F9A62E-6AC2-6100-F11B-E4E1955D4570}" dt="2022-11-10T20:57:43.790" v="40" actId="20577"/>
          <ac:spMkLst>
            <pc:docMk/>
            <pc:sldMk cId="109857222" sldId="256"/>
            <ac:spMk id="3" creationId="{00000000-0000-0000-0000-000000000000}"/>
          </ac:spMkLst>
        </pc:spChg>
      </pc:sldChg>
      <pc:sldChg chg="addSp delSp modSp mod setBg">
        <pc:chgData name="Katie Ruddy" userId="S::k.ruddy@uwtsd.ac.uk::a9aa7080-e96b-4844-81a7-8e92e7610eba" providerId="AD" clId="Web-{B4F9A62E-6AC2-6100-F11B-E4E1955D4570}" dt="2022-11-10T20:54:17.860" v="0"/>
        <pc:sldMkLst>
          <pc:docMk/>
          <pc:sldMk cId="3589698174" sldId="285"/>
        </pc:sldMkLst>
        <pc:spChg chg="mod">
          <ac:chgData name="Katie Ruddy" userId="S::k.ruddy@uwtsd.ac.uk::a9aa7080-e96b-4844-81a7-8e92e7610eba" providerId="AD" clId="Web-{B4F9A62E-6AC2-6100-F11B-E4E1955D4570}" dt="2022-11-10T20:54:17.860" v="0"/>
          <ac:spMkLst>
            <pc:docMk/>
            <pc:sldMk cId="3589698174" sldId="285"/>
            <ac:spMk id="2" creationId="{2FC7232B-BF9B-C7FC-DAC2-8DBCF7BEAC5D}"/>
          </ac:spMkLst>
        </pc:spChg>
        <pc:spChg chg="del">
          <ac:chgData name="Katie Ruddy" userId="S::k.ruddy@uwtsd.ac.uk::a9aa7080-e96b-4844-81a7-8e92e7610eba" providerId="AD" clId="Web-{B4F9A62E-6AC2-6100-F11B-E4E1955D4570}" dt="2022-11-10T20:54:17.860" v="0"/>
          <ac:spMkLst>
            <pc:docMk/>
            <pc:sldMk cId="3589698174" sldId="285"/>
            <ac:spMk id="3" creationId="{42065270-8580-58C2-5959-0336DBA15ADE}"/>
          </ac:spMkLst>
        </pc:spChg>
        <pc:spChg chg="add">
          <ac:chgData name="Katie Ruddy" userId="S::k.ruddy@uwtsd.ac.uk::a9aa7080-e96b-4844-81a7-8e92e7610eba" providerId="AD" clId="Web-{B4F9A62E-6AC2-6100-F11B-E4E1955D4570}" dt="2022-11-10T20:54:17.860" v="0"/>
          <ac:spMkLst>
            <pc:docMk/>
            <pc:sldMk cId="3589698174" sldId="285"/>
            <ac:spMk id="9" creationId="{2E442304-DDBD-4F7B-8017-36BCC863FB40}"/>
          </ac:spMkLst>
        </pc:spChg>
        <pc:spChg chg="add">
          <ac:chgData name="Katie Ruddy" userId="S::k.ruddy@uwtsd.ac.uk::a9aa7080-e96b-4844-81a7-8e92e7610eba" providerId="AD" clId="Web-{B4F9A62E-6AC2-6100-F11B-E4E1955D4570}" dt="2022-11-10T20:54:17.860" v="0"/>
          <ac:spMkLst>
            <pc:docMk/>
            <pc:sldMk cId="3589698174" sldId="285"/>
            <ac:spMk id="11" creationId="{5E107275-3853-46FD-A241-DE4355A42675}"/>
          </ac:spMkLst>
        </pc:spChg>
        <pc:graphicFrameChg chg="add">
          <ac:chgData name="Katie Ruddy" userId="S::k.ruddy@uwtsd.ac.uk::a9aa7080-e96b-4844-81a7-8e92e7610eba" providerId="AD" clId="Web-{B4F9A62E-6AC2-6100-F11B-E4E1955D4570}" dt="2022-11-10T20:54:17.860" v="0"/>
          <ac:graphicFrameMkLst>
            <pc:docMk/>
            <pc:sldMk cId="3589698174" sldId="285"/>
            <ac:graphicFrameMk id="5" creationId="{37A4BDC7-CA37-CCAE-2CD3-5F1C3A87DE38}"/>
          </ac:graphicFrameMkLst>
        </pc:graphicFrameChg>
      </pc:sldChg>
      <pc:sldChg chg="addSp delSp modSp new mod setBg">
        <pc:chgData name="Katie Ruddy" userId="S::k.ruddy@uwtsd.ac.uk::a9aa7080-e96b-4844-81a7-8e92e7610eba" providerId="AD" clId="Web-{B4F9A62E-6AC2-6100-F11B-E4E1955D4570}" dt="2022-11-10T20:55:04.987" v="17"/>
        <pc:sldMkLst>
          <pc:docMk/>
          <pc:sldMk cId="3944579161" sldId="286"/>
        </pc:sldMkLst>
        <pc:spChg chg="mod">
          <ac:chgData name="Katie Ruddy" userId="S::k.ruddy@uwtsd.ac.uk::a9aa7080-e96b-4844-81a7-8e92e7610eba" providerId="AD" clId="Web-{B4F9A62E-6AC2-6100-F11B-E4E1955D4570}" dt="2022-11-10T20:55:04.987" v="17"/>
          <ac:spMkLst>
            <pc:docMk/>
            <pc:sldMk cId="3944579161" sldId="286"/>
            <ac:spMk id="2" creationId="{4ADB99F3-4979-A050-C842-92E937AB2B44}"/>
          </ac:spMkLst>
        </pc:spChg>
        <pc:spChg chg="del mod">
          <ac:chgData name="Katie Ruddy" userId="S::k.ruddy@uwtsd.ac.uk::a9aa7080-e96b-4844-81a7-8e92e7610eba" providerId="AD" clId="Web-{B4F9A62E-6AC2-6100-F11B-E4E1955D4570}" dt="2022-11-10T20:55:04.987" v="17"/>
          <ac:spMkLst>
            <pc:docMk/>
            <pc:sldMk cId="3944579161" sldId="286"/>
            <ac:spMk id="3" creationId="{18E482B0-1E53-A109-0AAD-2EDF42BEC935}"/>
          </ac:spMkLst>
        </pc:spChg>
        <pc:spChg chg="add">
          <ac:chgData name="Katie Ruddy" userId="S::k.ruddy@uwtsd.ac.uk::a9aa7080-e96b-4844-81a7-8e92e7610eba" providerId="AD" clId="Web-{B4F9A62E-6AC2-6100-F11B-E4E1955D4570}" dt="2022-11-10T20:55:04.987" v="17"/>
          <ac:spMkLst>
            <pc:docMk/>
            <pc:sldMk cId="3944579161" sldId="286"/>
            <ac:spMk id="9" creationId="{2E442304-DDBD-4F7B-8017-36BCC863FB40}"/>
          </ac:spMkLst>
        </pc:spChg>
        <pc:spChg chg="add">
          <ac:chgData name="Katie Ruddy" userId="S::k.ruddy@uwtsd.ac.uk::a9aa7080-e96b-4844-81a7-8e92e7610eba" providerId="AD" clId="Web-{B4F9A62E-6AC2-6100-F11B-E4E1955D4570}" dt="2022-11-10T20:55:04.987" v="17"/>
          <ac:spMkLst>
            <pc:docMk/>
            <pc:sldMk cId="3944579161" sldId="286"/>
            <ac:spMk id="11" creationId="{5E107275-3853-46FD-A241-DE4355A42675}"/>
          </ac:spMkLst>
        </pc:spChg>
        <pc:graphicFrameChg chg="add">
          <ac:chgData name="Katie Ruddy" userId="S::k.ruddy@uwtsd.ac.uk::a9aa7080-e96b-4844-81a7-8e92e7610eba" providerId="AD" clId="Web-{B4F9A62E-6AC2-6100-F11B-E4E1955D4570}" dt="2022-11-10T20:55:04.987" v="17"/>
          <ac:graphicFrameMkLst>
            <pc:docMk/>
            <pc:sldMk cId="3944579161" sldId="286"/>
            <ac:graphicFrameMk id="5" creationId="{94E9222E-C809-13AE-0F31-C18162573482}"/>
          </ac:graphicFrameMkLst>
        </pc:graphicFrameChg>
      </pc:sldChg>
      <pc:sldChg chg="addSp modSp new mod setBg">
        <pc:chgData name="Katie Ruddy" userId="S::k.ruddy@uwtsd.ac.uk::a9aa7080-e96b-4844-81a7-8e92e7610eba" providerId="AD" clId="Web-{B4F9A62E-6AC2-6100-F11B-E4E1955D4570}" dt="2022-11-10T20:57:14.132" v="36"/>
        <pc:sldMkLst>
          <pc:docMk/>
          <pc:sldMk cId="545629480" sldId="287"/>
        </pc:sldMkLst>
        <pc:spChg chg="mod">
          <ac:chgData name="Katie Ruddy" userId="S::k.ruddy@uwtsd.ac.uk::a9aa7080-e96b-4844-81a7-8e92e7610eba" providerId="AD" clId="Web-{B4F9A62E-6AC2-6100-F11B-E4E1955D4570}" dt="2022-11-10T20:57:14.132" v="36"/>
          <ac:spMkLst>
            <pc:docMk/>
            <pc:sldMk cId="545629480" sldId="287"/>
            <ac:spMk id="2" creationId="{949DB890-6141-C44B-CEA5-87072B704A2E}"/>
          </ac:spMkLst>
        </pc:spChg>
        <pc:spChg chg="add">
          <ac:chgData name="Katie Ruddy" userId="S::k.ruddy@uwtsd.ac.uk::a9aa7080-e96b-4844-81a7-8e92e7610eba" providerId="AD" clId="Web-{B4F9A62E-6AC2-6100-F11B-E4E1955D4570}" dt="2022-11-10T20:57:14.132" v="36"/>
          <ac:spMkLst>
            <pc:docMk/>
            <pc:sldMk cId="545629480" sldId="287"/>
            <ac:spMk id="8" creationId="{9B7AD9F6-8CE7-4299-8FC6-328F4DCD3FF9}"/>
          </ac:spMkLst>
        </pc:spChg>
        <pc:spChg chg="add">
          <ac:chgData name="Katie Ruddy" userId="S::k.ruddy@uwtsd.ac.uk::a9aa7080-e96b-4844-81a7-8e92e7610eba" providerId="AD" clId="Web-{B4F9A62E-6AC2-6100-F11B-E4E1955D4570}" dt="2022-11-10T20:57:14.132" v="36"/>
          <ac:spMkLst>
            <pc:docMk/>
            <pc:sldMk cId="545629480" sldId="287"/>
            <ac:spMk id="10" creationId="{F49775AF-8896-43EE-92C6-83497D6DC56F}"/>
          </ac:spMkLst>
        </pc:spChg>
        <pc:picChg chg="add">
          <ac:chgData name="Katie Ruddy" userId="S::k.ruddy@uwtsd.ac.uk::a9aa7080-e96b-4844-81a7-8e92e7610eba" providerId="AD" clId="Web-{B4F9A62E-6AC2-6100-F11B-E4E1955D4570}" dt="2022-11-10T20:57:14.132" v="36"/>
          <ac:picMkLst>
            <pc:docMk/>
            <pc:sldMk cId="545629480" sldId="287"/>
            <ac:picMk id="4" creationId="{F78FC42B-8BAA-3695-B9ED-481952ACE811}"/>
          </ac:picMkLst>
        </pc:picChg>
      </pc:sldChg>
    </pc:docChg>
  </pc:docChgLst>
  <pc:docChgLst>
    <pc:chgData name="Katie Ruddy" userId="S::k.ruddy@uwtsd.ac.uk::a9aa7080-e96b-4844-81a7-8e92e7610eba" providerId="AD" clId="Web-{121CBD87-24A5-DDCE-8D13-523791BEE4E2}"/>
    <pc:docChg chg="addSld modSld">
      <pc:chgData name="Katie Ruddy" userId="S::k.ruddy@uwtsd.ac.uk::a9aa7080-e96b-4844-81a7-8e92e7610eba" providerId="AD" clId="Web-{121CBD87-24A5-DDCE-8D13-523791BEE4E2}" dt="2022-11-05T08:32:09.838" v="309" actId="20577"/>
      <pc:docMkLst>
        <pc:docMk/>
      </pc:docMkLst>
      <pc:sldChg chg="modSp">
        <pc:chgData name="Katie Ruddy" userId="S::k.ruddy@uwtsd.ac.uk::a9aa7080-e96b-4844-81a7-8e92e7610eba" providerId="AD" clId="Web-{121CBD87-24A5-DDCE-8D13-523791BEE4E2}" dt="2022-11-05T08:32:09.838" v="309" actId="20577"/>
        <pc:sldMkLst>
          <pc:docMk/>
          <pc:sldMk cId="864837727" sldId="259"/>
        </pc:sldMkLst>
        <pc:spChg chg="mod">
          <ac:chgData name="Katie Ruddy" userId="S::k.ruddy@uwtsd.ac.uk::a9aa7080-e96b-4844-81a7-8e92e7610eba" providerId="AD" clId="Web-{121CBD87-24A5-DDCE-8D13-523791BEE4E2}" dt="2022-11-05T08:32:09.838" v="309" actId="20577"/>
          <ac:spMkLst>
            <pc:docMk/>
            <pc:sldMk cId="864837727" sldId="259"/>
            <ac:spMk id="3" creationId="{63C9910C-9D84-82E7-B917-1D33A0B618CD}"/>
          </ac:spMkLst>
        </pc:spChg>
      </pc:sldChg>
      <pc:sldChg chg="addSp delSp modSp new mod setBg modClrScheme chgLayout">
        <pc:chgData name="Katie Ruddy" userId="S::k.ruddy@uwtsd.ac.uk::a9aa7080-e96b-4844-81a7-8e92e7610eba" providerId="AD" clId="Web-{121CBD87-24A5-DDCE-8D13-523791BEE4E2}" dt="2022-11-05T07:26:54.843" v="95" actId="20577"/>
        <pc:sldMkLst>
          <pc:docMk/>
          <pc:sldMk cId="1453826521" sldId="267"/>
        </pc:sldMkLst>
        <pc:spChg chg="mod ord">
          <ac:chgData name="Katie Ruddy" userId="S::k.ruddy@uwtsd.ac.uk::a9aa7080-e96b-4844-81a7-8e92e7610eba" providerId="AD" clId="Web-{121CBD87-24A5-DDCE-8D13-523791BEE4E2}" dt="2022-11-05T07:26:42.920" v="90"/>
          <ac:spMkLst>
            <pc:docMk/>
            <pc:sldMk cId="1453826521" sldId="267"/>
            <ac:spMk id="2" creationId="{42B3A282-CA7C-21F0-9650-CB89B65D7CDC}"/>
          </ac:spMkLst>
        </pc:spChg>
        <pc:spChg chg="mod ord">
          <ac:chgData name="Katie Ruddy" userId="S::k.ruddy@uwtsd.ac.uk::a9aa7080-e96b-4844-81a7-8e92e7610eba" providerId="AD" clId="Web-{121CBD87-24A5-DDCE-8D13-523791BEE4E2}" dt="2022-11-05T07:26:54.843" v="95" actId="20577"/>
          <ac:spMkLst>
            <pc:docMk/>
            <pc:sldMk cId="1453826521" sldId="267"/>
            <ac:spMk id="3" creationId="{7D761F12-6D67-85AE-4187-9DA29BA6BC7B}"/>
          </ac:spMkLst>
        </pc:spChg>
        <pc:spChg chg="del">
          <ac:chgData name="Katie Ruddy" userId="S::k.ruddy@uwtsd.ac.uk::a9aa7080-e96b-4844-81a7-8e92e7610eba" providerId="AD" clId="Web-{121CBD87-24A5-DDCE-8D13-523791BEE4E2}" dt="2022-11-05T07:24:27.533" v="1"/>
          <ac:spMkLst>
            <pc:docMk/>
            <pc:sldMk cId="1453826521" sldId="267"/>
            <ac:spMk id="4" creationId="{40E46CE5-73E8-1866-27DE-3761850F24D7}"/>
          </ac:spMkLst>
        </pc:spChg>
        <pc:spChg chg="add">
          <ac:chgData name="Katie Ruddy" userId="S::k.ruddy@uwtsd.ac.uk::a9aa7080-e96b-4844-81a7-8e92e7610eba" providerId="AD" clId="Web-{121CBD87-24A5-DDCE-8D13-523791BEE4E2}" dt="2022-11-05T07:26:42.920" v="90"/>
          <ac:spMkLst>
            <pc:docMk/>
            <pc:sldMk cId="1453826521" sldId="267"/>
            <ac:spMk id="8" creationId="{4BC99CB9-DDAD-44A2-8A1C-E3AF4E72DF5C}"/>
          </ac:spMkLst>
        </pc:spChg>
        <pc:spChg chg="add">
          <ac:chgData name="Katie Ruddy" userId="S::k.ruddy@uwtsd.ac.uk::a9aa7080-e96b-4844-81a7-8e92e7610eba" providerId="AD" clId="Web-{121CBD87-24A5-DDCE-8D13-523791BEE4E2}" dt="2022-11-05T07:26:42.920" v="90"/>
          <ac:spMkLst>
            <pc:docMk/>
            <pc:sldMk cId="1453826521" sldId="267"/>
            <ac:spMk id="10" creationId="{64053CBF-3932-45FF-8285-EE5146085F3A}"/>
          </ac:spMkLst>
        </pc:spChg>
        <pc:grpChg chg="add">
          <ac:chgData name="Katie Ruddy" userId="S::k.ruddy@uwtsd.ac.uk::a9aa7080-e96b-4844-81a7-8e92e7610eba" providerId="AD" clId="Web-{121CBD87-24A5-DDCE-8D13-523791BEE4E2}" dt="2022-11-05T07:26:42.920" v="90"/>
          <ac:grpSpMkLst>
            <pc:docMk/>
            <pc:sldMk cId="1453826521" sldId="267"/>
            <ac:grpSpMk id="12" creationId="{2E751C04-BEA6-446B-A678-9C74819EBD4C}"/>
          </ac:grpSpMkLst>
        </pc:grpChg>
        <pc:grpChg chg="add">
          <ac:chgData name="Katie Ruddy" userId="S::k.ruddy@uwtsd.ac.uk::a9aa7080-e96b-4844-81a7-8e92e7610eba" providerId="AD" clId="Web-{121CBD87-24A5-DDCE-8D13-523791BEE4E2}" dt="2022-11-05T07:26:42.920" v="90"/>
          <ac:grpSpMkLst>
            <pc:docMk/>
            <pc:sldMk cId="1453826521" sldId="267"/>
            <ac:grpSpMk id="18" creationId="{B63ACBA3-DEFD-4C6D-BBA0-64468FA99C2D}"/>
          </ac:grpSpMkLst>
        </pc:grpChg>
      </pc:sldChg>
      <pc:sldChg chg="addSp modSp new mod setBg">
        <pc:chgData name="Katie Ruddy" userId="S::k.ruddy@uwtsd.ac.uk::a9aa7080-e96b-4844-81a7-8e92e7610eba" providerId="AD" clId="Web-{121CBD87-24A5-DDCE-8D13-523791BEE4E2}" dt="2022-11-05T08:22:38.309" v="193" actId="20577"/>
        <pc:sldMkLst>
          <pc:docMk/>
          <pc:sldMk cId="569214909" sldId="268"/>
        </pc:sldMkLst>
        <pc:spChg chg="mod">
          <ac:chgData name="Katie Ruddy" userId="S::k.ruddy@uwtsd.ac.uk::a9aa7080-e96b-4844-81a7-8e92e7610eba" providerId="AD" clId="Web-{121CBD87-24A5-DDCE-8D13-523791BEE4E2}" dt="2022-11-05T08:22:24.855" v="185"/>
          <ac:spMkLst>
            <pc:docMk/>
            <pc:sldMk cId="569214909" sldId="268"/>
            <ac:spMk id="2" creationId="{45FA2CFD-39F3-3544-B280-3CBBC45B7F44}"/>
          </ac:spMkLst>
        </pc:spChg>
        <pc:spChg chg="mod">
          <ac:chgData name="Katie Ruddy" userId="S::k.ruddy@uwtsd.ac.uk::a9aa7080-e96b-4844-81a7-8e92e7610eba" providerId="AD" clId="Web-{121CBD87-24A5-DDCE-8D13-523791BEE4E2}" dt="2022-11-05T08:22:38.309" v="193" actId="20577"/>
          <ac:spMkLst>
            <pc:docMk/>
            <pc:sldMk cId="569214909" sldId="268"/>
            <ac:spMk id="3" creationId="{2234DB5A-931C-AD51-DFF5-DF155BEE314A}"/>
          </ac:spMkLst>
        </pc:spChg>
        <pc:spChg chg="add">
          <ac:chgData name="Katie Ruddy" userId="S::k.ruddy@uwtsd.ac.uk::a9aa7080-e96b-4844-81a7-8e92e7610eba" providerId="AD" clId="Web-{121CBD87-24A5-DDCE-8D13-523791BEE4E2}" dt="2022-11-05T08:22:24.855" v="185"/>
          <ac:spMkLst>
            <pc:docMk/>
            <pc:sldMk cId="569214909" sldId="268"/>
            <ac:spMk id="8" creationId="{18873D23-2DCF-4B31-A009-95721C06E8E1}"/>
          </ac:spMkLst>
        </pc:spChg>
        <pc:spChg chg="add">
          <ac:chgData name="Katie Ruddy" userId="S::k.ruddy@uwtsd.ac.uk::a9aa7080-e96b-4844-81a7-8e92e7610eba" providerId="AD" clId="Web-{121CBD87-24A5-DDCE-8D13-523791BEE4E2}" dt="2022-11-05T08:22:24.855" v="185"/>
          <ac:spMkLst>
            <pc:docMk/>
            <pc:sldMk cId="569214909" sldId="268"/>
            <ac:spMk id="10" creationId="{C13EF075-D4EF-4929-ADBC-91B27DA19955}"/>
          </ac:spMkLst>
        </pc:spChg>
        <pc:grpChg chg="add">
          <ac:chgData name="Katie Ruddy" userId="S::k.ruddy@uwtsd.ac.uk::a9aa7080-e96b-4844-81a7-8e92e7610eba" providerId="AD" clId="Web-{121CBD87-24A5-DDCE-8D13-523791BEE4E2}" dt="2022-11-05T08:22:24.855" v="185"/>
          <ac:grpSpMkLst>
            <pc:docMk/>
            <pc:sldMk cId="569214909" sldId="268"/>
            <ac:grpSpMk id="12" creationId="{DAA26DFA-AAB2-4973-9C17-16D587C7B198}"/>
          </ac:grpSpMkLst>
        </pc:grpChg>
      </pc:sldChg>
      <pc:sldChg chg="addSp delSp modSp new mod setBg">
        <pc:chgData name="Katie Ruddy" userId="S::k.ruddy@uwtsd.ac.uk::a9aa7080-e96b-4844-81a7-8e92e7610eba" providerId="AD" clId="Web-{121CBD87-24A5-DDCE-8D13-523791BEE4E2}" dt="2022-11-05T08:31:40.961" v="302" actId="20577"/>
        <pc:sldMkLst>
          <pc:docMk/>
          <pc:sldMk cId="553048415" sldId="269"/>
        </pc:sldMkLst>
        <pc:spChg chg="mod">
          <ac:chgData name="Katie Ruddy" userId="S::k.ruddy@uwtsd.ac.uk::a9aa7080-e96b-4844-81a7-8e92e7610eba" providerId="AD" clId="Web-{121CBD87-24A5-DDCE-8D13-523791BEE4E2}" dt="2022-11-05T08:25:16.231" v="288"/>
          <ac:spMkLst>
            <pc:docMk/>
            <pc:sldMk cId="553048415" sldId="269"/>
            <ac:spMk id="2" creationId="{438B15E4-F791-B724-88C9-CAC9BDDA00A8}"/>
          </ac:spMkLst>
        </pc:spChg>
        <pc:spChg chg="add del mod">
          <ac:chgData name="Katie Ruddy" userId="S::k.ruddy@uwtsd.ac.uk::a9aa7080-e96b-4844-81a7-8e92e7610eba" providerId="AD" clId="Web-{121CBD87-24A5-DDCE-8D13-523791BEE4E2}" dt="2022-11-05T08:25:16.231" v="288"/>
          <ac:spMkLst>
            <pc:docMk/>
            <pc:sldMk cId="553048415" sldId="269"/>
            <ac:spMk id="3" creationId="{EDE9413C-9310-F29B-17C4-FF6B522AC267}"/>
          </ac:spMkLst>
        </pc:spChg>
        <pc:spChg chg="add del">
          <ac:chgData name="Katie Ruddy" userId="S::k.ruddy@uwtsd.ac.uk::a9aa7080-e96b-4844-81a7-8e92e7610eba" providerId="AD" clId="Web-{121CBD87-24A5-DDCE-8D13-523791BEE4E2}" dt="2022-11-05T08:25:16.122" v="287"/>
          <ac:spMkLst>
            <pc:docMk/>
            <pc:sldMk cId="553048415" sldId="269"/>
            <ac:spMk id="8" creationId="{44D65982-4F00-4330-8DAA-DE6A9E4D6D23}"/>
          </ac:spMkLst>
        </pc:spChg>
        <pc:spChg chg="add del">
          <ac:chgData name="Katie Ruddy" userId="S::k.ruddy@uwtsd.ac.uk::a9aa7080-e96b-4844-81a7-8e92e7610eba" providerId="AD" clId="Web-{121CBD87-24A5-DDCE-8D13-523791BEE4E2}" dt="2022-11-05T08:25:05.949" v="283"/>
          <ac:spMkLst>
            <pc:docMk/>
            <pc:sldMk cId="553048415" sldId="269"/>
            <ac:spMk id="9" creationId="{CB49665F-0298-4449-8D2D-209989CB9EE3}"/>
          </ac:spMkLst>
        </pc:spChg>
        <pc:spChg chg="add del">
          <ac:chgData name="Katie Ruddy" userId="S::k.ruddy@uwtsd.ac.uk::a9aa7080-e96b-4844-81a7-8e92e7610eba" providerId="AD" clId="Web-{121CBD87-24A5-DDCE-8D13-523791BEE4E2}" dt="2022-11-05T08:25:16.122" v="287"/>
          <ac:spMkLst>
            <pc:docMk/>
            <pc:sldMk cId="553048415" sldId="269"/>
            <ac:spMk id="10" creationId="{009115B9-5BFD-478D-9C87-29ADB3AF1721}"/>
          </ac:spMkLst>
        </pc:spChg>
        <pc:spChg chg="add del">
          <ac:chgData name="Katie Ruddy" userId="S::k.ruddy@uwtsd.ac.uk::a9aa7080-e96b-4844-81a7-8e92e7610eba" providerId="AD" clId="Web-{121CBD87-24A5-DDCE-8D13-523791BEE4E2}" dt="2022-11-05T08:25:05.949" v="283"/>
          <ac:spMkLst>
            <pc:docMk/>
            <pc:sldMk cId="553048415" sldId="269"/>
            <ac:spMk id="11" creationId="{A71EEC14-174A-46FA-B046-474750457130}"/>
          </ac:spMkLst>
        </pc:spChg>
        <pc:spChg chg="add del">
          <ac:chgData name="Katie Ruddy" userId="S::k.ruddy@uwtsd.ac.uk::a9aa7080-e96b-4844-81a7-8e92e7610eba" providerId="AD" clId="Web-{121CBD87-24A5-DDCE-8D13-523791BEE4E2}" dt="2022-11-05T08:25:16.122" v="287"/>
          <ac:spMkLst>
            <pc:docMk/>
            <pc:sldMk cId="553048415" sldId="269"/>
            <ac:spMk id="30" creationId="{EDE9413C-9310-F29B-17C4-FF6B522AC267}"/>
          </ac:spMkLst>
        </pc:spChg>
        <pc:spChg chg="add">
          <ac:chgData name="Katie Ruddy" userId="S::k.ruddy@uwtsd.ac.uk::a9aa7080-e96b-4844-81a7-8e92e7610eba" providerId="AD" clId="Web-{121CBD87-24A5-DDCE-8D13-523791BEE4E2}" dt="2022-11-05T08:25:16.231" v="288"/>
          <ac:spMkLst>
            <pc:docMk/>
            <pc:sldMk cId="553048415" sldId="269"/>
            <ac:spMk id="32" creationId="{815925C2-A704-4D47-B1C1-3FCA52512EC1}"/>
          </ac:spMkLst>
        </pc:spChg>
        <pc:spChg chg="add">
          <ac:chgData name="Katie Ruddy" userId="S::k.ruddy@uwtsd.ac.uk::a9aa7080-e96b-4844-81a7-8e92e7610eba" providerId="AD" clId="Web-{121CBD87-24A5-DDCE-8D13-523791BEE4E2}" dt="2022-11-05T08:25:16.231" v="288"/>
          <ac:spMkLst>
            <pc:docMk/>
            <pc:sldMk cId="553048415" sldId="269"/>
            <ac:spMk id="33" creationId="{01D4315C-C23C-4FD3-98DF-08C29E2292A8}"/>
          </ac:spMkLst>
        </pc:spChg>
        <pc:spChg chg="add mod">
          <ac:chgData name="Katie Ruddy" userId="S::k.ruddy@uwtsd.ac.uk::a9aa7080-e96b-4844-81a7-8e92e7610eba" providerId="AD" clId="Web-{121CBD87-24A5-DDCE-8D13-523791BEE4E2}" dt="2022-11-05T08:31:40.961" v="302" actId="20577"/>
          <ac:spMkLst>
            <pc:docMk/>
            <pc:sldMk cId="553048415" sldId="269"/>
            <ac:spMk id="38" creationId="{EDE9413C-9310-F29B-17C4-FF6B522AC267}"/>
          </ac:spMkLst>
        </pc:spChg>
        <pc:grpChg chg="add del">
          <ac:chgData name="Katie Ruddy" userId="S::k.ruddy@uwtsd.ac.uk::a9aa7080-e96b-4844-81a7-8e92e7610eba" providerId="AD" clId="Web-{121CBD87-24A5-DDCE-8D13-523791BEE4E2}" dt="2022-11-05T08:25:16.122" v="287"/>
          <ac:grpSpMkLst>
            <pc:docMk/>
            <pc:sldMk cId="553048415" sldId="269"/>
            <ac:grpSpMk id="12" creationId="{8D57F946-2E03-4DE1-91F8-25BEDC663563}"/>
          </ac:grpSpMkLst>
        </pc:grpChg>
        <pc:grpChg chg="add del">
          <ac:chgData name="Katie Ruddy" userId="S::k.ruddy@uwtsd.ac.uk::a9aa7080-e96b-4844-81a7-8e92e7610eba" providerId="AD" clId="Web-{121CBD87-24A5-DDCE-8D13-523791BEE4E2}" dt="2022-11-05T08:25:05.949" v="283"/>
          <ac:grpSpMkLst>
            <pc:docMk/>
            <pc:sldMk cId="553048415" sldId="269"/>
            <ac:grpSpMk id="13" creationId="{EEB6CB95-E653-4C6C-AE51-62FD848E8D5B}"/>
          </ac:grpSpMkLst>
        </pc:grpChg>
        <pc:grpChg chg="add del">
          <ac:chgData name="Katie Ruddy" userId="S::k.ruddy@uwtsd.ac.uk::a9aa7080-e96b-4844-81a7-8e92e7610eba" providerId="AD" clId="Web-{121CBD87-24A5-DDCE-8D13-523791BEE4E2}" dt="2022-11-05T08:25:16.122" v="287"/>
          <ac:grpSpMkLst>
            <pc:docMk/>
            <pc:sldMk cId="553048415" sldId="269"/>
            <ac:grpSpMk id="16" creationId="{43F5E015-E085-4624-B431-B42414448684}"/>
          </ac:grpSpMkLst>
        </pc:grpChg>
        <pc:grpChg chg="add del">
          <ac:chgData name="Katie Ruddy" userId="S::k.ruddy@uwtsd.ac.uk::a9aa7080-e96b-4844-81a7-8e92e7610eba" providerId="AD" clId="Web-{121CBD87-24A5-DDCE-8D13-523791BEE4E2}" dt="2022-11-05T08:25:05.949" v="283"/>
          <ac:grpSpMkLst>
            <pc:docMk/>
            <pc:sldMk cId="553048415" sldId="269"/>
            <ac:grpSpMk id="17" creationId="{43F5E015-E085-4624-B431-B42414448684}"/>
          </ac:grpSpMkLst>
        </pc:grpChg>
        <pc:grpChg chg="add">
          <ac:chgData name="Katie Ruddy" userId="S::k.ruddy@uwtsd.ac.uk::a9aa7080-e96b-4844-81a7-8e92e7610eba" providerId="AD" clId="Web-{121CBD87-24A5-DDCE-8D13-523791BEE4E2}" dt="2022-11-05T08:25:16.231" v="288"/>
          <ac:grpSpMkLst>
            <pc:docMk/>
            <pc:sldMk cId="553048415" sldId="269"/>
            <ac:grpSpMk id="34" creationId="{5E6B47BC-43FD-4C91-8BFF-B41B99A8A39E}"/>
          </ac:grpSpMkLst>
        </pc:grpChg>
        <pc:grpChg chg="add">
          <ac:chgData name="Katie Ruddy" userId="S::k.ruddy@uwtsd.ac.uk::a9aa7080-e96b-4844-81a7-8e92e7610eba" providerId="AD" clId="Web-{121CBD87-24A5-DDCE-8D13-523791BEE4E2}" dt="2022-11-05T08:25:16.231" v="288"/>
          <ac:grpSpMkLst>
            <pc:docMk/>
            <pc:sldMk cId="553048415" sldId="269"/>
            <ac:grpSpMk id="36" creationId="{43F5E015-E085-4624-B431-B42414448684}"/>
          </ac:grpSpMkLst>
        </pc:grpChg>
        <pc:graphicFrameChg chg="add del">
          <ac:chgData name="Katie Ruddy" userId="S::k.ruddy@uwtsd.ac.uk::a9aa7080-e96b-4844-81a7-8e92e7610eba" providerId="AD" clId="Web-{121CBD87-24A5-DDCE-8D13-523791BEE4E2}" dt="2022-11-05T08:25:05.949" v="283"/>
          <ac:graphicFrameMkLst>
            <pc:docMk/>
            <pc:sldMk cId="553048415" sldId="269"/>
            <ac:graphicFrameMk id="5" creationId="{B6DA9876-3AD0-4D41-9339-9AC7617E9149}"/>
          </ac:graphicFrameMkLst>
        </pc:graphicFrameChg>
        <pc:graphicFrameChg chg="add del">
          <ac:chgData name="Katie Ruddy" userId="S::k.ruddy@uwtsd.ac.uk::a9aa7080-e96b-4844-81a7-8e92e7610eba" providerId="AD" clId="Web-{121CBD87-24A5-DDCE-8D13-523791BEE4E2}" dt="2022-11-05T08:25:13.262" v="285"/>
          <ac:graphicFrameMkLst>
            <pc:docMk/>
            <pc:sldMk cId="553048415" sldId="269"/>
            <ac:graphicFrameMk id="26" creationId="{9D138AC2-7120-3EAB-C82B-5922A2361124}"/>
          </ac:graphicFrameMkLst>
        </pc:graphicFrameChg>
      </pc:sldChg>
    </pc:docChg>
  </pc:docChgLst>
  <pc:docChgLst>
    <pc:chgData name="Katie Ruddy" userId="S::k.ruddy@uwtsd.ac.uk::a9aa7080-e96b-4844-81a7-8e92e7610eba" providerId="AD" clId="Web-{2B29C6CF-AE33-4292-B819-9C9B04C1805F}"/>
    <pc:docChg chg="addSld modSld">
      <pc:chgData name="Katie Ruddy" userId="S::k.ruddy@uwtsd.ac.uk::a9aa7080-e96b-4844-81a7-8e92e7610eba" providerId="AD" clId="Web-{2B29C6CF-AE33-4292-B819-9C9B04C1805F}" dt="2022-11-04T13:36:55.921" v="1744" actId="20577"/>
      <pc:docMkLst>
        <pc:docMk/>
      </pc:docMkLst>
      <pc:sldChg chg="addSp delSp modSp mod setBg modClrScheme chgLayout">
        <pc:chgData name="Katie Ruddy" userId="S::k.ruddy@uwtsd.ac.uk::a9aa7080-e96b-4844-81a7-8e92e7610eba" providerId="AD" clId="Web-{2B29C6CF-AE33-4292-B819-9C9B04C1805F}" dt="2022-11-04T11:36:43.507" v="40" actId="20577"/>
        <pc:sldMkLst>
          <pc:docMk/>
          <pc:sldMk cId="109857222" sldId="256"/>
        </pc:sldMkLst>
        <pc:spChg chg="mod ord">
          <ac:chgData name="Katie Ruddy" userId="S::k.ruddy@uwtsd.ac.uk::a9aa7080-e96b-4844-81a7-8e92e7610eba" providerId="AD" clId="Web-{2B29C6CF-AE33-4292-B819-9C9B04C1805F}" dt="2022-11-04T11:36:00.115" v="38"/>
          <ac:spMkLst>
            <pc:docMk/>
            <pc:sldMk cId="109857222" sldId="256"/>
            <ac:spMk id="2" creationId="{00000000-0000-0000-0000-000000000000}"/>
          </ac:spMkLst>
        </pc:spChg>
        <pc:spChg chg="mod ord">
          <ac:chgData name="Katie Ruddy" userId="S::k.ruddy@uwtsd.ac.uk::a9aa7080-e96b-4844-81a7-8e92e7610eba" providerId="AD" clId="Web-{2B29C6CF-AE33-4292-B819-9C9B04C1805F}" dt="2022-11-04T11:36:43.507" v="40" actId="20577"/>
          <ac:spMkLst>
            <pc:docMk/>
            <pc:sldMk cId="109857222" sldId="256"/>
            <ac:spMk id="3" creationId="{00000000-0000-0000-0000-000000000000}"/>
          </ac:spMkLst>
        </pc:spChg>
        <pc:spChg chg="add del mod ord">
          <ac:chgData name="Katie Ruddy" userId="S::k.ruddy@uwtsd.ac.uk::a9aa7080-e96b-4844-81a7-8e92e7610eba" providerId="AD" clId="Web-{2B29C6CF-AE33-4292-B819-9C9B04C1805F}" dt="2022-11-04T11:33:02.437" v="6"/>
          <ac:spMkLst>
            <pc:docMk/>
            <pc:sldMk cId="109857222" sldId="256"/>
            <ac:spMk id="6" creationId="{7CEA87FA-91EE-3BC9-240F-9020F2F03B9F}"/>
          </ac:spMkLst>
        </pc:spChg>
        <pc:spChg chg="add">
          <ac:chgData name="Katie Ruddy" userId="S::k.ruddy@uwtsd.ac.uk::a9aa7080-e96b-4844-81a7-8e92e7610eba" providerId="AD" clId="Web-{2B29C6CF-AE33-4292-B819-9C9B04C1805F}" dt="2022-11-04T11:36:00.115" v="38"/>
          <ac:spMkLst>
            <pc:docMk/>
            <pc:sldMk cId="109857222" sldId="256"/>
            <ac:spMk id="12" creationId="{F13C74B1-5B17-4795-BED0-7140497B445A}"/>
          </ac:spMkLst>
        </pc:spChg>
        <pc:spChg chg="add">
          <ac:chgData name="Katie Ruddy" userId="S::k.ruddy@uwtsd.ac.uk::a9aa7080-e96b-4844-81a7-8e92e7610eba" providerId="AD" clId="Web-{2B29C6CF-AE33-4292-B819-9C9B04C1805F}" dt="2022-11-04T11:36:00.115" v="38"/>
          <ac:spMkLst>
            <pc:docMk/>
            <pc:sldMk cId="109857222" sldId="256"/>
            <ac:spMk id="14" creationId="{D4974D33-8DC5-464E-8C6D-BE58F0669C17}"/>
          </ac:spMkLst>
        </pc:spChg>
        <pc:picChg chg="add del mod">
          <ac:chgData name="Katie Ruddy" userId="S::k.ruddy@uwtsd.ac.uk::a9aa7080-e96b-4844-81a7-8e92e7610eba" providerId="AD" clId="Web-{2B29C6CF-AE33-4292-B819-9C9B04C1805F}" dt="2022-11-04T11:31:51.513" v="2"/>
          <ac:picMkLst>
            <pc:docMk/>
            <pc:sldMk cId="109857222" sldId="256"/>
            <ac:picMk id="4" creationId="{3E1F0E41-3839-5C5A-686F-630A931D2621}"/>
          </ac:picMkLst>
        </pc:picChg>
        <pc:picChg chg="add del mod">
          <ac:chgData name="Katie Ruddy" userId="S::k.ruddy@uwtsd.ac.uk::a9aa7080-e96b-4844-81a7-8e92e7610eba" providerId="AD" clId="Web-{2B29C6CF-AE33-4292-B819-9C9B04C1805F}" dt="2022-11-04T11:32:21.124" v="4"/>
          <ac:picMkLst>
            <pc:docMk/>
            <pc:sldMk cId="109857222" sldId="256"/>
            <ac:picMk id="5" creationId="{E25E7A99-64EB-DF61-7175-0CEE8DA522AD}"/>
          </ac:picMkLst>
        </pc:picChg>
        <pc:picChg chg="add mod ord modCrop">
          <ac:chgData name="Katie Ruddy" userId="S::k.ruddy@uwtsd.ac.uk::a9aa7080-e96b-4844-81a7-8e92e7610eba" providerId="AD" clId="Web-{2B29C6CF-AE33-4292-B819-9C9B04C1805F}" dt="2022-11-04T11:36:00.115" v="38"/>
          <ac:picMkLst>
            <pc:docMk/>
            <pc:sldMk cId="109857222" sldId="256"/>
            <ac:picMk id="7" creationId="{D46A0FB0-127D-509E-6105-4D3946533D63}"/>
          </ac:picMkLst>
        </pc:picChg>
      </pc:sldChg>
      <pc:sldChg chg="addSp delSp modSp new mod setBg modClrScheme chgLayout">
        <pc:chgData name="Katie Ruddy" userId="S::k.ruddy@uwtsd.ac.uk::a9aa7080-e96b-4844-81a7-8e92e7610eba" providerId="AD" clId="Web-{2B29C6CF-AE33-4292-B819-9C9B04C1805F}" dt="2022-11-04T11:54:13.397" v="87"/>
        <pc:sldMkLst>
          <pc:docMk/>
          <pc:sldMk cId="204308526" sldId="257"/>
        </pc:sldMkLst>
        <pc:spChg chg="mod ord">
          <ac:chgData name="Katie Ruddy" userId="S::k.ruddy@uwtsd.ac.uk::a9aa7080-e96b-4844-81a7-8e92e7610eba" providerId="AD" clId="Web-{2B29C6CF-AE33-4292-B819-9C9B04C1805F}" dt="2022-11-04T11:54:13.397" v="87"/>
          <ac:spMkLst>
            <pc:docMk/>
            <pc:sldMk cId="204308526" sldId="257"/>
            <ac:spMk id="2" creationId="{F1E0C490-842B-1DA5-365C-AF2957DA5C34}"/>
          </ac:spMkLst>
        </pc:spChg>
        <pc:spChg chg="mod ord">
          <ac:chgData name="Katie Ruddy" userId="S::k.ruddy@uwtsd.ac.uk::a9aa7080-e96b-4844-81a7-8e92e7610eba" providerId="AD" clId="Web-{2B29C6CF-AE33-4292-B819-9C9B04C1805F}" dt="2022-11-04T11:54:13.397" v="87"/>
          <ac:spMkLst>
            <pc:docMk/>
            <pc:sldMk cId="204308526" sldId="257"/>
            <ac:spMk id="3" creationId="{11B4A2CC-0516-F644-6947-8B4BEBA20B67}"/>
          </ac:spMkLst>
        </pc:spChg>
        <pc:spChg chg="del">
          <ac:chgData name="Katie Ruddy" userId="S::k.ruddy@uwtsd.ac.uk::a9aa7080-e96b-4844-81a7-8e92e7610eba" providerId="AD" clId="Web-{2B29C6CF-AE33-4292-B819-9C9B04C1805F}" dt="2022-11-04T11:50:57.969" v="42"/>
          <ac:spMkLst>
            <pc:docMk/>
            <pc:sldMk cId="204308526" sldId="257"/>
            <ac:spMk id="4" creationId="{4629E659-60CD-3E37-F038-1CE6CCA36731}"/>
          </ac:spMkLst>
        </pc:spChg>
        <pc:spChg chg="add">
          <ac:chgData name="Katie Ruddy" userId="S::k.ruddy@uwtsd.ac.uk::a9aa7080-e96b-4844-81a7-8e92e7610eba" providerId="AD" clId="Web-{2B29C6CF-AE33-4292-B819-9C9B04C1805F}" dt="2022-11-04T11:54:13.397" v="87"/>
          <ac:spMkLst>
            <pc:docMk/>
            <pc:sldMk cId="204308526" sldId="257"/>
            <ac:spMk id="8" creationId="{A8DB9CD9-59B1-4D73-BC4C-98796A48EF9B}"/>
          </ac:spMkLst>
        </pc:spChg>
        <pc:spChg chg="add">
          <ac:chgData name="Katie Ruddy" userId="S::k.ruddy@uwtsd.ac.uk::a9aa7080-e96b-4844-81a7-8e92e7610eba" providerId="AD" clId="Web-{2B29C6CF-AE33-4292-B819-9C9B04C1805F}" dt="2022-11-04T11:54:13.397" v="87"/>
          <ac:spMkLst>
            <pc:docMk/>
            <pc:sldMk cId="204308526" sldId="257"/>
            <ac:spMk id="10" creationId="{8874A6A9-41FF-4E33-AFA8-F9F81436A59E}"/>
          </ac:spMkLst>
        </pc:spChg>
        <pc:grpChg chg="add">
          <ac:chgData name="Katie Ruddy" userId="S::k.ruddy@uwtsd.ac.uk::a9aa7080-e96b-4844-81a7-8e92e7610eba" providerId="AD" clId="Web-{2B29C6CF-AE33-4292-B819-9C9B04C1805F}" dt="2022-11-04T11:54:13.397" v="87"/>
          <ac:grpSpMkLst>
            <pc:docMk/>
            <pc:sldMk cId="204308526" sldId="257"/>
            <ac:grpSpMk id="12" creationId="{721D730E-1F97-4071-B143-B05E6D2599BC}"/>
          </ac:grpSpMkLst>
        </pc:grpChg>
      </pc:sldChg>
      <pc:sldChg chg="addSp delSp modSp new mod setBg">
        <pc:chgData name="Katie Ruddy" userId="S::k.ruddy@uwtsd.ac.uk::a9aa7080-e96b-4844-81a7-8e92e7610eba" providerId="AD" clId="Web-{2B29C6CF-AE33-4292-B819-9C9B04C1805F}" dt="2022-11-04T11:56:07.744" v="114" actId="1076"/>
        <pc:sldMkLst>
          <pc:docMk/>
          <pc:sldMk cId="2032108321" sldId="258"/>
        </pc:sldMkLst>
        <pc:spChg chg="mod">
          <ac:chgData name="Katie Ruddy" userId="S::k.ruddy@uwtsd.ac.uk::a9aa7080-e96b-4844-81a7-8e92e7610eba" providerId="AD" clId="Web-{2B29C6CF-AE33-4292-B819-9C9B04C1805F}" dt="2022-11-04T11:56:07.744" v="114" actId="1076"/>
          <ac:spMkLst>
            <pc:docMk/>
            <pc:sldMk cId="2032108321" sldId="258"/>
            <ac:spMk id="2" creationId="{A5DD23EA-4B58-EAF8-D336-74599E113107}"/>
          </ac:spMkLst>
        </pc:spChg>
        <pc:spChg chg="del">
          <ac:chgData name="Katie Ruddy" userId="S::k.ruddy@uwtsd.ac.uk::a9aa7080-e96b-4844-81a7-8e92e7610eba" providerId="AD" clId="Web-{2B29C6CF-AE33-4292-B819-9C9B04C1805F}" dt="2022-11-04T11:55:06.008" v="89"/>
          <ac:spMkLst>
            <pc:docMk/>
            <pc:sldMk cId="2032108321" sldId="258"/>
            <ac:spMk id="3" creationId="{B3DC457E-BADA-CE00-B1C2-454004FC2FA7}"/>
          </ac:spMkLst>
        </pc:spChg>
        <pc:spChg chg="add">
          <ac:chgData name="Katie Ruddy" userId="S::k.ruddy@uwtsd.ac.uk::a9aa7080-e96b-4844-81a7-8e92e7610eba" providerId="AD" clId="Web-{2B29C6CF-AE33-4292-B819-9C9B04C1805F}" dt="2022-11-04T11:55:50.431" v="111"/>
          <ac:spMkLst>
            <pc:docMk/>
            <pc:sldMk cId="2032108321" sldId="258"/>
            <ac:spMk id="9" creationId="{3C54F4CE-85F0-46ED-80DA-9518C9251AD1}"/>
          </ac:spMkLst>
        </pc:spChg>
        <pc:spChg chg="add">
          <ac:chgData name="Katie Ruddy" userId="S::k.ruddy@uwtsd.ac.uk::a9aa7080-e96b-4844-81a7-8e92e7610eba" providerId="AD" clId="Web-{2B29C6CF-AE33-4292-B819-9C9B04C1805F}" dt="2022-11-04T11:55:50.431" v="111"/>
          <ac:spMkLst>
            <pc:docMk/>
            <pc:sldMk cId="2032108321" sldId="258"/>
            <ac:spMk id="11" creationId="{DADD1FCA-8ACB-4958-81DD-4CDD6D3E1921}"/>
          </ac:spMkLst>
        </pc:spChg>
        <pc:picChg chg="add mod ord">
          <ac:chgData name="Katie Ruddy" userId="S::k.ruddy@uwtsd.ac.uk::a9aa7080-e96b-4844-81a7-8e92e7610eba" providerId="AD" clId="Web-{2B29C6CF-AE33-4292-B819-9C9B04C1805F}" dt="2022-11-04T11:55:50.431" v="111"/>
          <ac:picMkLst>
            <pc:docMk/>
            <pc:sldMk cId="2032108321" sldId="258"/>
            <ac:picMk id="4" creationId="{A0D1F3FF-A147-5774-E07B-55C35FD14A3C}"/>
          </ac:picMkLst>
        </pc:picChg>
      </pc:sldChg>
      <pc:sldChg chg="addSp modSp new mod setBg">
        <pc:chgData name="Katie Ruddy" userId="S::k.ruddy@uwtsd.ac.uk::a9aa7080-e96b-4844-81a7-8e92e7610eba" providerId="AD" clId="Web-{2B29C6CF-AE33-4292-B819-9C9B04C1805F}" dt="2022-11-04T12:01:27.128" v="213" actId="20577"/>
        <pc:sldMkLst>
          <pc:docMk/>
          <pc:sldMk cId="864837727" sldId="259"/>
        </pc:sldMkLst>
        <pc:spChg chg="mod">
          <ac:chgData name="Katie Ruddy" userId="S::k.ruddy@uwtsd.ac.uk::a9aa7080-e96b-4844-81a7-8e92e7610eba" providerId="AD" clId="Web-{2B29C6CF-AE33-4292-B819-9C9B04C1805F}" dt="2022-11-04T12:00:48.283" v="188"/>
          <ac:spMkLst>
            <pc:docMk/>
            <pc:sldMk cId="864837727" sldId="259"/>
            <ac:spMk id="2" creationId="{D9B896A4-5612-9C13-18CF-13CC189E5EE5}"/>
          </ac:spMkLst>
        </pc:spChg>
        <pc:spChg chg="mod">
          <ac:chgData name="Katie Ruddy" userId="S::k.ruddy@uwtsd.ac.uk::a9aa7080-e96b-4844-81a7-8e92e7610eba" providerId="AD" clId="Web-{2B29C6CF-AE33-4292-B819-9C9B04C1805F}" dt="2022-11-04T12:01:27.128" v="213" actId="20577"/>
          <ac:spMkLst>
            <pc:docMk/>
            <pc:sldMk cId="864837727" sldId="259"/>
            <ac:spMk id="3" creationId="{63C9910C-9D84-82E7-B917-1D33A0B618CD}"/>
          </ac:spMkLst>
        </pc:spChg>
        <pc:spChg chg="add">
          <ac:chgData name="Katie Ruddy" userId="S::k.ruddy@uwtsd.ac.uk::a9aa7080-e96b-4844-81a7-8e92e7610eba" providerId="AD" clId="Web-{2B29C6CF-AE33-4292-B819-9C9B04C1805F}" dt="2022-11-04T12:00:48.283" v="188"/>
          <ac:spMkLst>
            <pc:docMk/>
            <pc:sldMk cId="864837727" sldId="259"/>
            <ac:spMk id="8" creationId="{18873D23-2DCF-4B31-A009-95721C06E8E1}"/>
          </ac:spMkLst>
        </pc:spChg>
        <pc:spChg chg="add">
          <ac:chgData name="Katie Ruddy" userId="S::k.ruddy@uwtsd.ac.uk::a9aa7080-e96b-4844-81a7-8e92e7610eba" providerId="AD" clId="Web-{2B29C6CF-AE33-4292-B819-9C9B04C1805F}" dt="2022-11-04T12:00:48.283" v="188"/>
          <ac:spMkLst>
            <pc:docMk/>
            <pc:sldMk cId="864837727" sldId="259"/>
            <ac:spMk id="10" creationId="{C13EF075-D4EF-4929-ADBC-91B27DA19955}"/>
          </ac:spMkLst>
        </pc:spChg>
        <pc:grpChg chg="add">
          <ac:chgData name="Katie Ruddy" userId="S::k.ruddy@uwtsd.ac.uk::a9aa7080-e96b-4844-81a7-8e92e7610eba" providerId="AD" clId="Web-{2B29C6CF-AE33-4292-B819-9C9B04C1805F}" dt="2022-11-04T12:00:48.283" v="188"/>
          <ac:grpSpMkLst>
            <pc:docMk/>
            <pc:sldMk cId="864837727" sldId="259"/>
            <ac:grpSpMk id="12" creationId="{DAA26DFA-AAB2-4973-9C17-16D587C7B198}"/>
          </ac:grpSpMkLst>
        </pc:grpChg>
      </pc:sldChg>
      <pc:sldChg chg="modSp new">
        <pc:chgData name="Katie Ruddy" userId="S::k.ruddy@uwtsd.ac.uk::a9aa7080-e96b-4844-81a7-8e92e7610eba" providerId="AD" clId="Web-{2B29C6CF-AE33-4292-B819-9C9B04C1805F}" dt="2022-11-04T13:27:39.265" v="1396" actId="20577"/>
        <pc:sldMkLst>
          <pc:docMk/>
          <pc:sldMk cId="1939594327" sldId="260"/>
        </pc:sldMkLst>
        <pc:spChg chg="mod">
          <ac:chgData name="Katie Ruddy" userId="S::k.ruddy@uwtsd.ac.uk::a9aa7080-e96b-4844-81a7-8e92e7610eba" providerId="AD" clId="Web-{2B29C6CF-AE33-4292-B819-9C9B04C1805F}" dt="2022-11-04T12:03:25.085" v="252" actId="20577"/>
          <ac:spMkLst>
            <pc:docMk/>
            <pc:sldMk cId="1939594327" sldId="260"/>
            <ac:spMk id="2" creationId="{599860EE-3488-36E5-74F6-6F1DAA437562}"/>
          </ac:spMkLst>
        </pc:spChg>
        <pc:spChg chg="mod">
          <ac:chgData name="Katie Ruddy" userId="S::k.ruddy@uwtsd.ac.uk::a9aa7080-e96b-4844-81a7-8e92e7610eba" providerId="AD" clId="Web-{2B29C6CF-AE33-4292-B819-9C9B04C1805F}" dt="2022-11-04T13:27:39.265" v="1396" actId="20577"/>
          <ac:spMkLst>
            <pc:docMk/>
            <pc:sldMk cId="1939594327" sldId="260"/>
            <ac:spMk id="3" creationId="{105F0A67-BE30-41D3-69D8-EFBCEA62DF57}"/>
          </ac:spMkLst>
        </pc:spChg>
      </pc:sldChg>
      <pc:sldChg chg="addSp modSp new mod setBg">
        <pc:chgData name="Katie Ruddy" userId="S::k.ruddy@uwtsd.ac.uk::a9aa7080-e96b-4844-81a7-8e92e7610eba" providerId="AD" clId="Web-{2B29C6CF-AE33-4292-B819-9C9B04C1805F}" dt="2022-11-04T12:19:27.004" v="512" actId="20577"/>
        <pc:sldMkLst>
          <pc:docMk/>
          <pc:sldMk cId="786085589" sldId="261"/>
        </pc:sldMkLst>
        <pc:spChg chg="mod">
          <ac:chgData name="Katie Ruddy" userId="S::k.ruddy@uwtsd.ac.uk::a9aa7080-e96b-4844-81a7-8e92e7610eba" providerId="AD" clId="Web-{2B29C6CF-AE33-4292-B819-9C9B04C1805F}" dt="2022-11-04T12:13:45.697" v="389"/>
          <ac:spMkLst>
            <pc:docMk/>
            <pc:sldMk cId="786085589" sldId="261"/>
            <ac:spMk id="2" creationId="{C9CEA281-BCC8-3629-E34D-FF0BA0B8451E}"/>
          </ac:spMkLst>
        </pc:spChg>
        <pc:spChg chg="mod">
          <ac:chgData name="Katie Ruddy" userId="S::k.ruddy@uwtsd.ac.uk::a9aa7080-e96b-4844-81a7-8e92e7610eba" providerId="AD" clId="Web-{2B29C6CF-AE33-4292-B819-9C9B04C1805F}" dt="2022-11-04T12:19:27.004" v="512" actId="20577"/>
          <ac:spMkLst>
            <pc:docMk/>
            <pc:sldMk cId="786085589" sldId="261"/>
            <ac:spMk id="3" creationId="{42B23364-0161-1E42-3144-EF32A9DDBFFB}"/>
          </ac:spMkLst>
        </pc:spChg>
        <pc:spChg chg="add">
          <ac:chgData name="Katie Ruddy" userId="S::k.ruddy@uwtsd.ac.uk::a9aa7080-e96b-4844-81a7-8e92e7610eba" providerId="AD" clId="Web-{2B29C6CF-AE33-4292-B819-9C9B04C1805F}" dt="2022-11-04T12:13:45.697" v="389"/>
          <ac:spMkLst>
            <pc:docMk/>
            <pc:sldMk cId="786085589" sldId="261"/>
            <ac:spMk id="8" creationId="{18873D23-2DCF-4B31-A009-95721C06E8E1}"/>
          </ac:spMkLst>
        </pc:spChg>
        <pc:spChg chg="add">
          <ac:chgData name="Katie Ruddy" userId="S::k.ruddy@uwtsd.ac.uk::a9aa7080-e96b-4844-81a7-8e92e7610eba" providerId="AD" clId="Web-{2B29C6CF-AE33-4292-B819-9C9B04C1805F}" dt="2022-11-04T12:13:45.697" v="389"/>
          <ac:spMkLst>
            <pc:docMk/>
            <pc:sldMk cId="786085589" sldId="261"/>
            <ac:spMk id="10" creationId="{C13EF075-D4EF-4929-ADBC-91B27DA19955}"/>
          </ac:spMkLst>
        </pc:spChg>
        <pc:grpChg chg="add">
          <ac:chgData name="Katie Ruddy" userId="S::k.ruddy@uwtsd.ac.uk::a9aa7080-e96b-4844-81a7-8e92e7610eba" providerId="AD" clId="Web-{2B29C6CF-AE33-4292-B819-9C9B04C1805F}" dt="2022-11-04T12:13:45.697" v="389"/>
          <ac:grpSpMkLst>
            <pc:docMk/>
            <pc:sldMk cId="786085589" sldId="261"/>
            <ac:grpSpMk id="12" creationId="{DAA26DFA-AAB2-4973-9C17-16D587C7B198}"/>
          </ac:grpSpMkLst>
        </pc:grpChg>
      </pc:sldChg>
      <pc:sldChg chg="addSp modSp new mod setBg">
        <pc:chgData name="Katie Ruddy" userId="S::k.ruddy@uwtsd.ac.uk::a9aa7080-e96b-4844-81a7-8e92e7610eba" providerId="AD" clId="Web-{2B29C6CF-AE33-4292-B819-9C9B04C1805F}" dt="2022-11-04T13:31:32.084" v="1565" actId="14100"/>
        <pc:sldMkLst>
          <pc:docMk/>
          <pc:sldMk cId="4162520356" sldId="262"/>
        </pc:sldMkLst>
        <pc:spChg chg="mod">
          <ac:chgData name="Katie Ruddy" userId="S::k.ruddy@uwtsd.ac.uk::a9aa7080-e96b-4844-81a7-8e92e7610eba" providerId="AD" clId="Web-{2B29C6CF-AE33-4292-B819-9C9B04C1805F}" dt="2022-11-04T13:28:10.125" v="1397"/>
          <ac:spMkLst>
            <pc:docMk/>
            <pc:sldMk cId="4162520356" sldId="262"/>
            <ac:spMk id="2" creationId="{95BCCCE7-2472-4DF9-DEC3-505CE8C0822D}"/>
          </ac:spMkLst>
        </pc:spChg>
        <pc:spChg chg="mod">
          <ac:chgData name="Katie Ruddy" userId="S::k.ruddy@uwtsd.ac.uk::a9aa7080-e96b-4844-81a7-8e92e7610eba" providerId="AD" clId="Web-{2B29C6CF-AE33-4292-B819-9C9B04C1805F}" dt="2022-11-04T13:31:32.084" v="1565" actId="14100"/>
          <ac:spMkLst>
            <pc:docMk/>
            <pc:sldMk cId="4162520356" sldId="262"/>
            <ac:spMk id="3" creationId="{F3233180-DF15-8DD7-5CE2-4EE0CA8C325E}"/>
          </ac:spMkLst>
        </pc:spChg>
        <pc:spChg chg="add">
          <ac:chgData name="Katie Ruddy" userId="S::k.ruddy@uwtsd.ac.uk::a9aa7080-e96b-4844-81a7-8e92e7610eba" providerId="AD" clId="Web-{2B29C6CF-AE33-4292-B819-9C9B04C1805F}" dt="2022-11-04T13:28:10.125" v="1397"/>
          <ac:spMkLst>
            <pc:docMk/>
            <pc:sldMk cId="4162520356" sldId="262"/>
            <ac:spMk id="8" creationId="{18873D23-2DCF-4B31-A009-95721C06E8E1}"/>
          </ac:spMkLst>
        </pc:spChg>
        <pc:spChg chg="add">
          <ac:chgData name="Katie Ruddy" userId="S::k.ruddy@uwtsd.ac.uk::a9aa7080-e96b-4844-81a7-8e92e7610eba" providerId="AD" clId="Web-{2B29C6CF-AE33-4292-B819-9C9B04C1805F}" dt="2022-11-04T13:28:10.125" v="1397"/>
          <ac:spMkLst>
            <pc:docMk/>
            <pc:sldMk cId="4162520356" sldId="262"/>
            <ac:spMk id="10" creationId="{C13EF075-D4EF-4929-ADBC-91B27DA19955}"/>
          </ac:spMkLst>
        </pc:spChg>
        <pc:grpChg chg="add">
          <ac:chgData name="Katie Ruddy" userId="S::k.ruddy@uwtsd.ac.uk::a9aa7080-e96b-4844-81a7-8e92e7610eba" providerId="AD" clId="Web-{2B29C6CF-AE33-4292-B819-9C9B04C1805F}" dt="2022-11-04T13:28:10.125" v="1397"/>
          <ac:grpSpMkLst>
            <pc:docMk/>
            <pc:sldMk cId="4162520356" sldId="262"/>
            <ac:grpSpMk id="12" creationId="{DAA26DFA-AAB2-4973-9C17-16D587C7B198}"/>
          </ac:grpSpMkLst>
        </pc:grpChg>
      </pc:sldChg>
      <pc:sldChg chg="addSp delSp modSp new mod setBg modClrScheme chgLayout">
        <pc:chgData name="Katie Ruddy" userId="S::k.ruddy@uwtsd.ac.uk::a9aa7080-e96b-4844-81a7-8e92e7610eba" providerId="AD" clId="Web-{2B29C6CF-AE33-4292-B819-9C9B04C1805F}" dt="2022-11-04T13:13:51.242" v="1046" actId="20577"/>
        <pc:sldMkLst>
          <pc:docMk/>
          <pc:sldMk cId="255289627" sldId="263"/>
        </pc:sldMkLst>
        <pc:spChg chg="mod ord">
          <ac:chgData name="Katie Ruddy" userId="S::k.ruddy@uwtsd.ac.uk::a9aa7080-e96b-4844-81a7-8e92e7610eba" providerId="AD" clId="Web-{2B29C6CF-AE33-4292-B819-9C9B04C1805F}" dt="2022-11-04T13:09:57.954" v="843" actId="20577"/>
          <ac:spMkLst>
            <pc:docMk/>
            <pc:sldMk cId="255289627" sldId="263"/>
            <ac:spMk id="2" creationId="{F1307B01-5BFD-9B0B-987B-930401C27682}"/>
          </ac:spMkLst>
        </pc:spChg>
        <pc:spChg chg="del mod ord">
          <ac:chgData name="Katie Ruddy" userId="S::k.ruddy@uwtsd.ac.uk::a9aa7080-e96b-4844-81a7-8e92e7610eba" providerId="AD" clId="Web-{2B29C6CF-AE33-4292-B819-9C9B04C1805F}" dt="2022-11-04T13:08:19.092" v="809"/>
          <ac:spMkLst>
            <pc:docMk/>
            <pc:sldMk cId="255289627" sldId="263"/>
            <ac:spMk id="3" creationId="{90E8F73C-3DEC-DFC5-0363-8666F7EC70E9}"/>
          </ac:spMkLst>
        </pc:spChg>
        <pc:spChg chg="add mod ord">
          <ac:chgData name="Katie Ruddy" userId="S::k.ruddy@uwtsd.ac.uk::a9aa7080-e96b-4844-81a7-8e92e7610eba" providerId="AD" clId="Web-{2B29C6CF-AE33-4292-B819-9C9B04C1805F}" dt="2022-11-04T13:13:51.242" v="1046" actId="20577"/>
          <ac:spMkLst>
            <pc:docMk/>
            <pc:sldMk cId="255289627" sldId="263"/>
            <ac:spMk id="4" creationId="{D2621D06-073B-20ED-B367-BC352153CEFC}"/>
          </ac:spMkLst>
        </pc:spChg>
        <pc:spChg chg="add del mod">
          <ac:chgData name="Katie Ruddy" userId="S::k.ruddy@uwtsd.ac.uk::a9aa7080-e96b-4844-81a7-8e92e7610eba" providerId="AD" clId="Web-{2B29C6CF-AE33-4292-B819-9C9B04C1805F}" dt="2022-11-04T13:08:46.858" v="812"/>
          <ac:spMkLst>
            <pc:docMk/>
            <pc:sldMk cId="255289627" sldId="263"/>
            <ac:spMk id="7" creationId="{D34C7B5B-B603-B5BF-00E5-F168A5A74F71}"/>
          </ac:spMkLst>
        </pc:spChg>
        <pc:spChg chg="add del">
          <ac:chgData name="Katie Ruddy" userId="S::k.ruddy@uwtsd.ac.uk::a9aa7080-e96b-4844-81a7-8e92e7610eba" providerId="AD" clId="Web-{2B29C6CF-AE33-4292-B819-9C9B04C1805F}" dt="2022-11-04T13:08:55.030" v="817"/>
          <ac:spMkLst>
            <pc:docMk/>
            <pc:sldMk cId="255289627" sldId="263"/>
            <ac:spMk id="10" creationId="{D009D6D5-DAC2-4A8B-A17A-E206B9012D09}"/>
          </ac:spMkLst>
        </pc:spChg>
        <pc:spChg chg="add del">
          <ac:chgData name="Katie Ruddy" userId="S::k.ruddy@uwtsd.ac.uk::a9aa7080-e96b-4844-81a7-8e92e7610eba" providerId="AD" clId="Web-{2B29C6CF-AE33-4292-B819-9C9B04C1805F}" dt="2022-11-04T13:08:52.546" v="814"/>
          <ac:spMkLst>
            <pc:docMk/>
            <pc:sldMk cId="255289627" sldId="263"/>
            <ac:spMk id="15" creationId="{D009D6D5-DAC2-4A8B-A17A-E206B9012D09}"/>
          </ac:spMkLst>
        </pc:spChg>
        <pc:spChg chg="add del">
          <ac:chgData name="Katie Ruddy" userId="S::k.ruddy@uwtsd.ac.uk::a9aa7080-e96b-4844-81a7-8e92e7610eba" providerId="AD" clId="Web-{2B29C6CF-AE33-4292-B819-9C9B04C1805F}" dt="2022-11-04T13:08:55.030" v="816"/>
          <ac:spMkLst>
            <pc:docMk/>
            <pc:sldMk cId="255289627" sldId="263"/>
            <ac:spMk id="17" creationId="{D1D34770-47A8-402C-AF23-2B653F2D88C1}"/>
          </ac:spMkLst>
        </pc:spChg>
        <pc:spChg chg="add del">
          <ac:chgData name="Katie Ruddy" userId="S::k.ruddy@uwtsd.ac.uk::a9aa7080-e96b-4844-81a7-8e92e7610eba" providerId="AD" clId="Web-{2B29C6CF-AE33-4292-B819-9C9B04C1805F}" dt="2022-11-04T13:09:38.063" v="832"/>
          <ac:spMkLst>
            <pc:docMk/>
            <pc:sldMk cId="255289627" sldId="263"/>
            <ac:spMk id="19" creationId="{D009D6D5-DAC2-4A8B-A17A-E206B9012D09}"/>
          </ac:spMkLst>
        </pc:spChg>
        <pc:picChg chg="add del mod ord modCrop">
          <ac:chgData name="Katie Ruddy" userId="S::k.ruddy@uwtsd.ac.uk::a9aa7080-e96b-4844-81a7-8e92e7610eba" providerId="AD" clId="Web-{2B29C6CF-AE33-4292-B819-9C9B04C1805F}" dt="2022-11-04T13:08:29.483" v="811"/>
          <ac:picMkLst>
            <pc:docMk/>
            <pc:sldMk cId="255289627" sldId="263"/>
            <ac:picMk id="5" creationId="{F1B48E68-B73F-3D61-DB11-74930AAE7BBD}"/>
          </ac:picMkLst>
        </pc:picChg>
        <pc:picChg chg="add mod ord modCrop">
          <ac:chgData name="Katie Ruddy" userId="S::k.ruddy@uwtsd.ac.uk::a9aa7080-e96b-4844-81a7-8e92e7610eba" providerId="AD" clId="Web-{2B29C6CF-AE33-4292-B819-9C9B04C1805F}" dt="2022-11-04T13:09:38.063" v="832"/>
          <ac:picMkLst>
            <pc:docMk/>
            <pc:sldMk cId="255289627" sldId="263"/>
            <ac:picMk id="8" creationId="{7403103E-5D7E-A283-1605-07BB6A8A5791}"/>
          </ac:picMkLst>
        </pc:picChg>
        <pc:cxnChg chg="add">
          <ac:chgData name="Katie Ruddy" userId="S::k.ruddy@uwtsd.ac.uk::a9aa7080-e96b-4844-81a7-8e92e7610eba" providerId="AD" clId="Web-{2B29C6CF-AE33-4292-B819-9C9B04C1805F}" dt="2022-11-04T13:09:38.063" v="832"/>
          <ac:cxnSpMkLst>
            <pc:docMk/>
            <pc:sldMk cId="255289627" sldId="263"/>
            <ac:cxnSpMk id="24" creationId="{A7F400EE-A8A5-48AF-B4D6-291B52C6F0B0}"/>
          </ac:cxnSpMkLst>
        </pc:cxnChg>
      </pc:sldChg>
      <pc:sldChg chg="addSp delSp modSp new mod setBg">
        <pc:chgData name="Katie Ruddy" userId="S::k.ruddy@uwtsd.ac.uk::a9aa7080-e96b-4844-81a7-8e92e7610eba" providerId="AD" clId="Web-{2B29C6CF-AE33-4292-B819-9C9B04C1805F}" dt="2022-11-04T13:26:11.903" v="1390" actId="20577"/>
        <pc:sldMkLst>
          <pc:docMk/>
          <pc:sldMk cId="191410026" sldId="264"/>
        </pc:sldMkLst>
        <pc:spChg chg="mod ord">
          <ac:chgData name="Katie Ruddy" userId="S::k.ruddy@uwtsd.ac.uk::a9aa7080-e96b-4844-81a7-8e92e7610eba" providerId="AD" clId="Web-{2B29C6CF-AE33-4292-B819-9C9B04C1805F}" dt="2022-11-04T13:15:51.823" v="1061" actId="20577"/>
          <ac:spMkLst>
            <pc:docMk/>
            <pc:sldMk cId="191410026" sldId="264"/>
            <ac:spMk id="2" creationId="{FFB08DF0-28CC-109E-29C4-6A1A5CEA0B7B}"/>
          </ac:spMkLst>
        </pc:spChg>
        <pc:spChg chg="del">
          <ac:chgData name="Katie Ruddy" userId="S::k.ruddy@uwtsd.ac.uk::a9aa7080-e96b-4844-81a7-8e92e7610eba" providerId="AD" clId="Web-{2B29C6CF-AE33-4292-B819-9C9B04C1805F}" dt="2022-11-04T13:14:52.806" v="1048"/>
          <ac:spMkLst>
            <pc:docMk/>
            <pc:sldMk cId="191410026" sldId="264"/>
            <ac:spMk id="3" creationId="{76663970-F151-5A12-2106-223C9C161D62}"/>
          </ac:spMkLst>
        </pc:spChg>
        <pc:spChg chg="mod">
          <ac:chgData name="Katie Ruddy" userId="S::k.ruddy@uwtsd.ac.uk::a9aa7080-e96b-4844-81a7-8e92e7610eba" providerId="AD" clId="Web-{2B29C6CF-AE33-4292-B819-9C9B04C1805F}" dt="2022-11-04T13:26:11.903" v="1390" actId="20577"/>
          <ac:spMkLst>
            <pc:docMk/>
            <pc:sldMk cId="191410026" sldId="264"/>
            <ac:spMk id="4" creationId="{4751F689-A3C3-9D0F-3A96-0B55C5EB57D6}"/>
          </ac:spMkLst>
        </pc:spChg>
        <pc:spChg chg="add del">
          <ac:chgData name="Katie Ruddy" userId="S::k.ruddy@uwtsd.ac.uk::a9aa7080-e96b-4844-81a7-8e92e7610eba" providerId="AD" clId="Web-{2B29C6CF-AE33-4292-B819-9C9B04C1805F}" dt="2022-11-04T13:15:06.072" v="1050"/>
          <ac:spMkLst>
            <pc:docMk/>
            <pc:sldMk cId="191410026" sldId="264"/>
            <ac:spMk id="10" creationId="{F13C74B1-5B17-4795-BED0-7140497B445A}"/>
          </ac:spMkLst>
        </pc:spChg>
        <pc:spChg chg="add del">
          <ac:chgData name="Katie Ruddy" userId="S::k.ruddy@uwtsd.ac.uk::a9aa7080-e96b-4844-81a7-8e92e7610eba" providerId="AD" clId="Web-{2B29C6CF-AE33-4292-B819-9C9B04C1805F}" dt="2022-11-04T13:15:06.072" v="1050"/>
          <ac:spMkLst>
            <pc:docMk/>
            <pc:sldMk cId="191410026" sldId="264"/>
            <ac:spMk id="12" creationId="{D4974D33-8DC5-464E-8C6D-BE58F0669C17}"/>
          </ac:spMkLst>
        </pc:spChg>
        <pc:spChg chg="add">
          <ac:chgData name="Katie Ruddy" userId="S::k.ruddy@uwtsd.ac.uk::a9aa7080-e96b-4844-81a7-8e92e7610eba" providerId="AD" clId="Web-{2B29C6CF-AE33-4292-B819-9C9B04C1805F}" dt="2022-11-04T13:15:06.072" v="1051"/>
          <ac:spMkLst>
            <pc:docMk/>
            <pc:sldMk cId="191410026" sldId="264"/>
            <ac:spMk id="14" creationId="{04812C46-200A-4DEB-A05E-3ED6C68C2387}"/>
          </ac:spMkLst>
        </pc:spChg>
        <pc:spChg chg="add">
          <ac:chgData name="Katie Ruddy" userId="S::k.ruddy@uwtsd.ac.uk::a9aa7080-e96b-4844-81a7-8e92e7610eba" providerId="AD" clId="Web-{2B29C6CF-AE33-4292-B819-9C9B04C1805F}" dt="2022-11-04T13:15:06.072" v="1051"/>
          <ac:spMkLst>
            <pc:docMk/>
            <pc:sldMk cId="191410026" sldId="264"/>
            <ac:spMk id="15" creationId="{D1EA859B-E555-4109-94F3-6700E046E008}"/>
          </ac:spMkLst>
        </pc:spChg>
        <pc:picChg chg="add mod ord modCrop">
          <ac:chgData name="Katie Ruddy" userId="S::k.ruddy@uwtsd.ac.uk::a9aa7080-e96b-4844-81a7-8e92e7610eba" providerId="AD" clId="Web-{2B29C6CF-AE33-4292-B819-9C9B04C1805F}" dt="2022-11-04T13:15:12.213" v="1052" actId="1076"/>
          <ac:picMkLst>
            <pc:docMk/>
            <pc:sldMk cId="191410026" sldId="264"/>
            <ac:picMk id="5" creationId="{F5BC2104-B09E-1A9B-4A24-8BEF9731842E}"/>
          </ac:picMkLst>
        </pc:picChg>
      </pc:sldChg>
      <pc:sldChg chg="addSp delSp modSp new mod setBg">
        <pc:chgData name="Katie Ruddy" userId="S::k.ruddy@uwtsd.ac.uk::a9aa7080-e96b-4844-81a7-8e92e7610eba" providerId="AD" clId="Web-{2B29C6CF-AE33-4292-B819-9C9B04C1805F}" dt="2022-11-04T13:26:50.873" v="1394"/>
        <pc:sldMkLst>
          <pc:docMk/>
          <pc:sldMk cId="3026478749" sldId="265"/>
        </pc:sldMkLst>
        <pc:spChg chg="mod">
          <ac:chgData name="Katie Ruddy" userId="S::k.ruddy@uwtsd.ac.uk::a9aa7080-e96b-4844-81a7-8e92e7610eba" providerId="AD" clId="Web-{2B29C6CF-AE33-4292-B819-9C9B04C1805F}" dt="2022-11-04T13:26:50.873" v="1394"/>
          <ac:spMkLst>
            <pc:docMk/>
            <pc:sldMk cId="3026478749" sldId="265"/>
            <ac:spMk id="2" creationId="{8874EFE6-3CBE-EC85-3360-890DB20D4E2C}"/>
          </ac:spMkLst>
        </pc:spChg>
        <pc:spChg chg="del">
          <ac:chgData name="Katie Ruddy" userId="S::k.ruddy@uwtsd.ac.uk::a9aa7080-e96b-4844-81a7-8e92e7610eba" providerId="AD" clId="Web-{2B29C6CF-AE33-4292-B819-9C9B04C1805F}" dt="2022-11-04T13:21:40.817" v="1183"/>
          <ac:spMkLst>
            <pc:docMk/>
            <pc:sldMk cId="3026478749" sldId="265"/>
            <ac:spMk id="3" creationId="{BA355798-883B-9DCE-6E44-1259246557FF}"/>
          </ac:spMkLst>
        </pc:spChg>
        <pc:spChg chg="mod ord">
          <ac:chgData name="Katie Ruddy" userId="S::k.ruddy@uwtsd.ac.uk::a9aa7080-e96b-4844-81a7-8e92e7610eba" providerId="AD" clId="Web-{2B29C6CF-AE33-4292-B819-9C9B04C1805F}" dt="2022-11-04T13:26:50.873" v="1394"/>
          <ac:spMkLst>
            <pc:docMk/>
            <pc:sldMk cId="3026478749" sldId="265"/>
            <ac:spMk id="4" creationId="{328D973A-DB6E-04C1-9E79-E26937D669F6}"/>
          </ac:spMkLst>
        </pc:spChg>
        <pc:spChg chg="add del">
          <ac:chgData name="Katie Ruddy" userId="S::k.ruddy@uwtsd.ac.uk::a9aa7080-e96b-4844-81a7-8e92e7610eba" providerId="AD" clId="Web-{2B29C6CF-AE33-4292-B819-9C9B04C1805F}" dt="2022-11-04T13:21:56.568" v="1185"/>
          <ac:spMkLst>
            <pc:docMk/>
            <pc:sldMk cId="3026478749" sldId="265"/>
            <ac:spMk id="10" creationId="{2B97F24A-32CE-4C1C-A50D-3016B394DCFB}"/>
          </ac:spMkLst>
        </pc:spChg>
        <pc:spChg chg="add del">
          <ac:chgData name="Katie Ruddy" userId="S::k.ruddy@uwtsd.ac.uk::a9aa7080-e96b-4844-81a7-8e92e7610eba" providerId="AD" clId="Web-{2B29C6CF-AE33-4292-B819-9C9B04C1805F}" dt="2022-11-04T13:21:56.568" v="1185"/>
          <ac:spMkLst>
            <pc:docMk/>
            <pc:sldMk cId="3026478749" sldId="265"/>
            <ac:spMk id="12" creationId="{CD8B4F24-440B-49E9-B85D-733523DC064B}"/>
          </ac:spMkLst>
        </pc:spChg>
        <pc:spChg chg="add del">
          <ac:chgData name="Katie Ruddy" userId="S::k.ruddy@uwtsd.ac.uk::a9aa7080-e96b-4844-81a7-8e92e7610eba" providerId="AD" clId="Web-{2B29C6CF-AE33-4292-B819-9C9B04C1805F}" dt="2022-11-04T13:22:08.053" v="1189"/>
          <ac:spMkLst>
            <pc:docMk/>
            <pc:sldMk cId="3026478749" sldId="265"/>
            <ac:spMk id="14" creationId="{6CB927A4-E432-4310-9CD5-E89FF5063179}"/>
          </ac:spMkLst>
        </pc:spChg>
        <pc:spChg chg="add del">
          <ac:chgData name="Katie Ruddy" userId="S::k.ruddy@uwtsd.ac.uk::a9aa7080-e96b-4844-81a7-8e92e7610eba" providerId="AD" clId="Web-{2B29C6CF-AE33-4292-B819-9C9B04C1805F}" dt="2022-11-04T13:22:00.427" v="1187"/>
          <ac:spMkLst>
            <pc:docMk/>
            <pc:sldMk cId="3026478749" sldId="265"/>
            <ac:spMk id="15" creationId="{201CC55D-ED54-4C5C-95E6-10947BD1103B}"/>
          </ac:spMkLst>
        </pc:spChg>
        <pc:spChg chg="add del">
          <ac:chgData name="Katie Ruddy" userId="S::k.ruddy@uwtsd.ac.uk::a9aa7080-e96b-4844-81a7-8e92e7610eba" providerId="AD" clId="Web-{2B29C6CF-AE33-4292-B819-9C9B04C1805F}" dt="2022-11-04T13:22:00.427" v="1187"/>
          <ac:spMkLst>
            <pc:docMk/>
            <pc:sldMk cId="3026478749" sldId="265"/>
            <ac:spMk id="16" creationId="{3873B707-463F-40B0-8227-E8CC6C67EB25}"/>
          </ac:spMkLst>
        </pc:spChg>
        <pc:spChg chg="add del">
          <ac:chgData name="Katie Ruddy" userId="S::k.ruddy@uwtsd.ac.uk::a9aa7080-e96b-4844-81a7-8e92e7610eba" providerId="AD" clId="Web-{2B29C6CF-AE33-4292-B819-9C9B04C1805F}" dt="2022-11-04T13:22:00.427" v="1187"/>
          <ac:spMkLst>
            <pc:docMk/>
            <pc:sldMk cId="3026478749" sldId="265"/>
            <ac:spMk id="18" creationId="{C13237C8-E62C-4F0D-A318-BD6FB6C2D138}"/>
          </ac:spMkLst>
        </pc:spChg>
        <pc:spChg chg="add del">
          <ac:chgData name="Katie Ruddy" userId="S::k.ruddy@uwtsd.ac.uk::a9aa7080-e96b-4844-81a7-8e92e7610eba" providerId="AD" clId="Web-{2B29C6CF-AE33-4292-B819-9C9B04C1805F}" dt="2022-11-04T13:22:00.427" v="1187"/>
          <ac:spMkLst>
            <pc:docMk/>
            <pc:sldMk cId="3026478749" sldId="265"/>
            <ac:spMk id="20" creationId="{19C9EAEA-39D0-4B0E-A0EB-51E7B26740B1}"/>
          </ac:spMkLst>
        </pc:spChg>
        <pc:spChg chg="add del">
          <ac:chgData name="Katie Ruddy" userId="S::k.ruddy@uwtsd.ac.uk::a9aa7080-e96b-4844-81a7-8e92e7610eba" providerId="AD" clId="Web-{2B29C6CF-AE33-4292-B819-9C9B04C1805F}" dt="2022-11-04T13:22:08.053" v="1189"/>
          <ac:spMkLst>
            <pc:docMk/>
            <pc:sldMk cId="3026478749" sldId="265"/>
            <ac:spMk id="22" creationId="{327D73B4-9F5C-4A64-A179-51B9500CB8B5}"/>
          </ac:spMkLst>
        </pc:spChg>
        <pc:spChg chg="add del">
          <ac:chgData name="Katie Ruddy" userId="S::k.ruddy@uwtsd.ac.uk::a9aa7080-e96b-4844-81a7-8e92e7610eba" providerId="AD" clId="Web-{2B29C6CF-AE33-4292-B819-9C9B04C1805F}" dt="2022-11-04T13:22:08.053" v="1189"/>
          <ac:spMkLst>
            <pc:docMk/>
            <pc:sldMk cId="3026478749" sldId="265"/>
            <ac:spMk id="23" creationId="{C1F06963-6374-4B48-844F-071A9BAAAE02}"/>
          </ac:spMkLst>
        </pc:spChg>
        <pc:spChg chg="add del">
          <ac:chgData name="Katie Ruddy" userId="S::k.ruddy@uwtsd.ac.uk::a9aa7080-e96b-4844-81a7-8e92e7610eba" providerId="AD" clId="Web-{2B29C6CF-AE33-4292-B819-9C9B04C1805F}" dt="2022-11-04T13:22:08.053" v="1189"/>
          <ac:spMkLst>
            <pc:docMk/>
            <pc:sldMk cId="3026478749" sldId="265"/>
            <ac:spMk id="24" creationId="{1453BF6C-B012-48B7-B4E8-6D7AC7C27D02}"/>
          </ac:spMkLst>
        </pc:spChg>
        <pc:spChg chg="add del">
          <ac:chgData name="Katie Ruddy" userId="S::k.ruddy@uwtsd.ac.uk::a9aa7080-e96b-4844-81a7-8e92e7610eba" providerId="AD" clId="Web-{2B29C6CF-AE33-4292-B819-9C9B04C1805F}" dt="2022-11-04T13:22:08.053" v="1189"/>
          <ac:spMkLst>
            <pc:docMk/>
            <pc:sldMk cId="3026478749" sldId="265"/>
            <ac:spMk id="25" creationId="{E3020543-B24B-4EC4-8FFC-8DD88EEA91A8}"/>
          </ac:spMkLst>
        </pc:spChg>
        <pc:spChg chg="add del">
          <ac:chgData name="Katie Ruddy" userId="S::k.ruddy@uwtsd.ac.uk::a9aa7080-e96b-4844-81a7-8e92e7610eba" providerId="AD" clId="Web-{2B29C6CF-AE33-4292-B819-9C9B04C1805F}" dt="2022-11-04T13:22:22.194" v="1191"/>
          <ac:spMkLst>
            <pc:docMk/>
            <pc:sldMk cId="3026478749" sldId="265"/>
            <ac:spMk id="28" creationId="{5E39A796-BE83-48B1-B33F-35C4A32AAB57}"/>
          </ac:spMkLst>
        </pc:spChg>
        <pc:spChg chg="add del">
          <ac:chgData name="Katie Ruddy" userId="S::k.ruddy@uwtsd.ac.uk::a9aa7080-e96b-4844-81a7-8e92e7610eba" providerId="AD" clId="Web-{2B29C6CF-AE33-4292-B819-9C9B04C1805F}" dt="2022-11-04T13:22:22.194" v="1191"/>
          <ac:spMkLst>
            <pc:docMk/>
            <pc:sldMk cId="3026478749" sldId="265"/>
            <ac:spMk id="29" creationId="{72F84B47-E267-4194-8194-831DB7B5547F}"/>
          </ac:spMkLst>
        </pc:spChg>
        <pc:spChg chg="add del">
          <ac:chgData name="Katie Ruddy" userId="S::k.ruddy@uwtsd.ac.uk::a9aa7080-e96b-4844-81a7-8e92e7610eba" providerId="AD" clId="Web-{2B29C6CF-AE33-4292-B819-9C9B04C1805F}" dt="2022-11-04T13:26:50.873" v="1394"/>
          <ac:spMkLst>
            <pc:docMk/>
            <pc:sldMk cId="3026478749" sldId="265"/>
            <ac:spMk id="31" creationId="{0E3596DD-156A-473E-9BB3-C6A29F7574E9}"/>
          </ac:spMkLst>
        </pc:spChg>
        <pc:spChg chg="add del">
          <ac:chgData name="Katie Ruddy" userId="S::k.ruddy@uwtsd.ac.uk::a9aa7080-e96b-4844-81a7-8e92e7610eba" providerId="AD" clId="Web-{2B29C6CF-AE33-4292-B819-9C9B04C1805F}" dt="2022-11-04T13:26:50.873" v="1394"/>
          <ac:spMkLst>
            <pc:docMk/>
            <pc:sldMk cId="3026478749" sldId="265"/>
            <ac:spMk id="32" creationId="{2C46C4D6-C474-4E92-B52E-944C1118F7B6}"/>
          </ac:spMkLst>
        </pc:spChg>
        <pc:spChg chg="add del">
          <ac:chgData name="Katie Ruddy" userId="S::k.ruddy@uwtsd.ac.uk::a9aa7080-e96b-4844-81a7-8e92e7610eba" providerId="AD" clId="Web-{2B29C6CF-AE33-4292-B819-9C9B04C1805F}" dt="2022-11-04T13:26:50.873" v="1393"/>
          <ac:spMkLst>
            <pc:docMk/>
            <pc:sldMk cId="3026478749" sldId="265"/>
            <ac:spMk id="37" creationId="{327D73B4-9F5C-4A64-A179-51B9500CB8B5}"/>
          </ac:spMkLst>
        </pc:spChg>
        <pc:spChg chg="add del">
          <ac:chgData name="Katie Ruddy" userId="S::k.ruddy@uwtsd.ac.uk::a9aa7080-e96b-4844-81a7-8e92e7610eba" providerId="AD" clId="Web-{2B29C6CF-AE33-4292-B819-9C9B04C1805F}" dt="2022-11-04T13:26:50.873" v="1393"/>
          <ac:spMkLst>
            <pc:docMk/>
            <pc:sldMk cId="3026478749" sldId="265"/>
            <ac:spMk id="39" creationId="{C1F06963-6374-4B48-844F-071A9BAAAE02}"/>
          </ac:spMkLst>
        </pc:spChg>
        <pc:spChg chg="add del">
          <ac:chgData name="Katie Ruddy" userId="S::k.ruddy@uwtsd.ac.uk::a9aa7080-e96b-4844-81a7-8e92e7610eba" providerId="AD" clId="Web-{2B29C6CF-AE33-4292-B819-9C9B04C1805F}" dt="2022-11-04T13:26:50.873" v="1393"/>
          <ac:spMkLst>
            <pc:docMk/>
            <pc:sldMk cId="3026478749" sldId="265"/>
            <ac:spMk id="41" creationId="{6CB927A4-E432-4310-9CD5-E89FF5063179}"/>
          </ac:spMkLst>
        </pc:spChg>
        <pc:spChg chg="add del">
          <ac:chgData name="Katie Ruddy" userId="S::k.ruddy@uwtsd.ac.uk::a9aa7080-e96b-4844-81a7-8e92e7610eba" providerId="AD" clId="Web-{2B29C6CF-AE33-4292-B819-9C9B04C1805F}" dt="2022-11-04T13:26:50.873" v="1393"/>
          <ac:spMkLst>
            <pc:docMk/>
            <pc:sldMk cId="3026478749" sldId="265"/>
            <ac:spMk id="43" creationId="{1453BF6C-B012-48B7-B4E8-6D7AC7C27D02}"/>
          </ac:spMkLst>
        </pc:spChg>
        <pc:spChg chg="add del">
          <ac:chgData name="Katie Ruddy" userId="S::k.ruddy@uwtsd.ac.uk::a9aa7080-e96b-4844-81a7-8e92e7610eba" providerId="AD" clId="Web-{2B29C6CF-AE33-4292-B819-9C9B04C1805F}" dt="2022-11-04T13:26:50.873" v="1393"/>
          <ac:spMkLst>
            <pc:docMk/>
            <pc:sldMk cId="3026478749" sldId="265"/>
            <ac:spMk id="45" creationId="{E3020543-B24B-4EC4-8FFC-8DD88EEA91A8}"/>
          </ac:spMkLst>
        </pc:spChg>
        <pc:spChg chg="add">
          <ac:chgData name="Katie Ruddy" userId="S::k.ruddy@uwtsd.ac.uk::a9aa7080-e96b-4844-81a7-8e92e7610eba" providerId="AD" clId="Web-{2B29C6CF-AE33-4292-B819-9C9B04C1805F}" dt="2022-11-04T13:26:50.873" v="1394"/>
          <ac:spMkLst>
            <pc:docMk/>
            <pc:sldMk cId="3026478749" sldId="265"/>
            <ac:spMk id="49" creationId="{577D1452-F0B7-431E-9A24-D3F7103D8510}"/>
          </ac:spMkLst>
        </pc:spChg>
        <pc:spChg chg="add">
          <ac:chgData name="Katie Ruddy" userId="S::k.ruddy@uwtsd.ac.uk::a9aa7080-e96b-4844-81a7-8e92e7610eba" providerId="AD" clId="Web-{2B29C6CF-AE33-4292-B819-9C9B04C1805F}" dt="2022-11-04T13:26:50.873" v="1394"/>
          <ac:spMkLst>
            <pc:docMk/>
            <pc:sldMk cId="3026478749" sldId="265"/>
            <ac:spMk id="50" creationId="{A660F4F9-5DF5-4F15-BE6A-CD8648BB1148}"/>
          </ac:spMkLst>
        </pc:spChg>
        <pc:grpChg chg="add del">
          <ac:chgData name="Katie Ruddy" userId="S::k.ruddy@uwtsd.ac.uk::a9aa7080-e96b-4844-81a7-8e92e7610eba" providerId="AD" clId="Web-{2B29C6CF-AE33-4292-B819-9C9B04C1805F}" dt="2022-11-04T13:22:00.427" v="1187"/>
          <ac:grpSpMkLst>
            <pc:docMk/>
            <pc:sldMk cId="3026478749" sldId="265"/>
            <ac:grpSpMk id="17" creationId="{1DE889C7-FAD6-4397-98E2-05D503484459}"/>
          </ac:grpSpMkLst>
        </pc:grpChg>
        <pc:picChg chg="add mod ord modCrop">
          <ac:chgData name="Katie Ruddy" userId="S::k.ruddy@uwtsd.ac.uk::a9aa7080-e96b-4844-81a7-8e92e7610eba" providerId="AD" clId="Web-{2B29C6CF-AE33-4292-B819-9C9B04C1805F}" dt="2022-11-04T13:26:50.873" v="1394"/>
          <ac:picMkLst>
            <pc:docMk/>
            <pc:sldMk cId="3026478749" sldId="265"/>
            <ac:picMk id="5" creationId="{BB498AC1-7FED-085D-E534-00A6B3123A2A}"/>
          </ac:picMkLst>
        </pc:picChg>
        <pc:cxnChg chg="add del">
          <ac:chgData name="Katie Ruddy" userId="S::k.ruddy@uwtsd.ac.uk::a9aa7080-e96b-4844-81a7-8e92e7610eba" providerId="AD" clId="Web-{2B29C6CF-AE33-4292-B819-9C9B04C1805F}" dt="2022-11-04T13:22:08.053" v="1189"/>
          <ac:cxnSpMkLst>
            <pc:docMk/>
            <pc:sldMk cId="3026478749" sldId="265"/>
            <ac:cxnSpMk id="26" creationId="{C49DA8F6-BCC1-4447-B54C-57856834B94B}"/>
          </ac:cxnSpMkLst>
        </pc:cxnChg>
        <pc:cxnChg chg="add del">
          <ac:chgData name="Katie Ruddy" userId="S::k.ruddy@uwtsd.ac.uk::a9aa7080-e96b-4844-81a7-8e92e7610eba" providerId="AD" clId="Web-{2B29C6CF-AE33-4292-B819-9C9B04C1805F}" dt="2022-11-04T13:26:50.873" v="1393"/>
          <ac:cxnSpMkLst>
            <pc:docMk/>
            <pc:sldMk cId="3026478749" sldId="265"/>
            <ac:cxnSpMk id="47" creationId="{C49DA8F6-BCC1-4447-B54C-57856834B94B}"/>
          </ac:cxnSpMkLst>
        </pc:cxnChg>
      </pc:sldChg>
      <pc:sldChg chg="modSp new">
        <pc:chgData name="Katie Ruddy" userId="S::k.ruddy@uwtsd.ac.uk::a9aa7080-e96b-4844-81a7-8e92e7610eba" providerId="AD" clId="Web-{2B29C6CF-AE33-4292-B819-9C9B04C1805F}" dt="2022-11-04T13:36:55.921" v="1744" actId="20577"/>
        <pc:sldMkLst>
          <pc:docMk/>
          <pc:sldMk cId="1216367948" sldId="266"/>
        </pc:sldMkLst>
        <pc:spChg chg="mod">
          <ac:chgData name="Katie Ruddy" userId="S::k.ruddy@uwtsd.ac.uk::a9aa7080-e96b-4844-81a7-8e92e7610eba" providerId="AD" clId="Web-{2B29C6CF-AE33-4292-B819-9C9B04C1805F}" dt="2022-11-04T13:33:26.712" v="1593" actId="20577"/>
          <ac:spMkLst>
            <pc:docMk/>
            <pc:sldMk cId="1216367948" sldId="266"/>
            <ac:spMk id="2" creationId="{86B2D697-E24D-961E-EFE3-DCD9859D83E5}"/>
          </ac:spMkLst>
        </pc:spChg>
        <pc:spChg chg="mod">
          <ac:chgData name="Katie Ruddy" userId="S::k.ruddy@uwtsd.ac.uk::a9aa7080-e96b-4844-81a7-8e92e7610eba" providerId="AD" clId="Web-{2B29C6CF-AE33-4292-B819-9C9B04C1805F}" dt="2022-11-04T13:36:55.921" v="1744" actId="20577"/>
          <ac:spMkLst>
            <pc:docMk/>
            <pc:sldMk cId="1216367948" sldId="266"/>
            <ac:spMk id="3" creationId="{5DF8DF0C-8580-8DEE-3C12-EF0DC4174A55}"/>
          </ac:spMkLst>
        </pc:spChg>
      </pc:sldChg>
    </pc:docChg>
  </pc:docChgLst>
  <pc:docChgLst>
    <pc:chgData name="Katie Ruddy" userId="S::k.ruddy@uwtsd.ac.uk::a9aa7080-e96b-4844-81a7-8e92e7610eba" providerId="AD" clId="Web-{BA8CFC06-B897-8ED3-C752-033DC81F84CF}"/>
    <pc:docChg chg="addSld delSld modSld sldOrd">
      <pc:chgData name="Katie Ruddy" userId="S::k.ruddy@uwtsd.ac.uk::a9aa7080-e96b-4844-81a7-8e92e7610eba" providerId="AD" clId="Web-{BA8CFC06-B897-8ED3-C752-033DC81F84CF}" dt="2022-11-10T20:52:30.861" v="57" actId="20577"/>
      <pc:docMkLst>
        <pc:docMk/>
      </pc:docMkLst>
      <pc:sldChg chg="addSp delSp modSp mod setBg">
        <pc:chgData name="Katie Ruddy" userId="S::k.ruddy@uwtsd.ac.uk::a9aa7080-e96b-4844-81a7-8e92e7610eba" providerId="AD" clId="Web-{BA8CFC06-B897-8ED3-C752-033DC81F84CF}" dt="2022-11-10T20:42:47.753" v="14"/>
        <pc:sldMkLst>
          <pc:docMk/>
          <pc:sldMk cId="1939594327" sldId="260"/>
        </pc:sldMkLst>
        <pc:spChg chg="mod">
          <ac:chgData name="Katie Ruddy" userId="S::k.ruddy@uwtsd.ac.uk::a9aa7080-e96b-4844-81a7-8e92e7610eba" providerId="AD" clId="Web-{BA8CFC06-B897-8ED3-C752-033DC81F84CF}" dt="2022-11-10T20:42:47.753" v="14"/>
          <ac:spMkLst>
            <pc:docMk/>
            <pc:sldMk cId="1939594327" sldId="260"/>
            <ac:spMk id="2" creationId="{599860EE-3488-36E5-74F6-6F1DAA437562}"/>
          </ac:spMkLst>
        </pc:spChg>
        <pc:spChg chg="del mod">
          <ac:chgData name="Katie Ruddy" userId="S::k.ruddy@uwtsd.ac.uk::a9aa7080-e96b-4844-81a7-8e92e7610eba" providerId="AD" clId="Web-{BA8CFC06-B897-8ED3-C752-033DC81F84CF}" dt="2022-11-10T20:42:47.753" v="14"/>
          <ac:spMkLst>
            <pc:docMk/>
            <pc:sldMk cId="1939594327" sldId="260"/>
            <ac:spMk id="3" creationId="{105F0A67-BE30-41D3-69D8-EFBCEA62DF57}"/>
          </ac:spMkLst>
        </pc:spChg>
        <pc:spChg chg="add">
          <ac:chgData name="Katie Ruddy" userId="S::k.ruddy@uwtsd.ac.uk::a9aa7080-e96b-4844-81a7-8e92e7610eba" providerId="AD" clId="Web-{BA8CFC06-B897-8ED3-C752-033DC81F84CF}" dt="2022-11-10T20:42:47.753" v="14"/>
          <ac:spMkLst>
            <pc:docMk/>
            <pc:sldMk cId="1939594327" sldId="260"/>
            <ac:spMk id="9" creationId="{2E442304-DDBD-4F7B-8017-36BCC863FB40}"/>
          </ac:spMkLst>
        </pc:spChg>
        <pc:spChg chg="add">
          <ac:chgData name="Katie Ruddy" userId="S::k.ruddy@uwtsd.ac.uk::a9aa7080-e96b-4844-81a7-8e92e7610eba" providerId="AD" clId="Web-{BA8CFC06-B897-8ED3-C752-033DC81F84CF}" dt="2022-11-10T20:42:47.753" v="14"/>
          <ac:spMkLst>
            <pc:docMk/>
            <pc:sldMk cId="1939594327" sldId="260"/>
            <ac:spMk id="11" creationId="{5E107275-3853-46FD-A241-DE4355A42675}"/>
          </ac:spMkLst>
        </pc:spChg>
        <pc:graphicFrameChg chg="add">
          <ac:chgData name="Katie Ruddy" userId="S::k.ruddy@uwtsd.ac.uk::a9aa7080-e96b-4844-81a7-8e92e7610eba" providerId="AD" clId="Web-{BA8CFC06-B897-8ED3-C752-033DC81F84CF}" dt="2022-11-10T20:42:47.753" v="14"/>
          <ac:graphicFrameMkLst>
            <pc:docMk/>
            <pc:sldMk cId="1939594327" sldId="260"/>
            <ac:graphicFrameMk id="5" creationId="{0CFA718F-CC64-CBE0-49CA-365FB08DBCEC}"/>
          </ac:graphicFrameMkLst>
        </pc:graphicFrameChg>
      </pc:sldChg>
      <pc:sldChg chg="addSp delSp modSp mod setBg">
        <pc:chgData name="Katie Ruddy" userId="S::k.ruddy@uwtsd.ac.uk::a9aa7080-e96b-4844-81a7-8e92e7610eba" providerId="AD" clId="Web-{BA8CFC06-B897-8ED3-C752-033DC81F84CF}" dt="2022-11-10T20:44:33.662" v="17"/>
        <pc:sldMkLst>
          <pc:docMk/>
          <pc:sldMk cId="2347350052" sldId="274"/>
        </pc:sldMkLst>
        <pc:spChg chg="mod">
          <ac:chgData name="Katie Ruddy" userId="S::k.ruddy@uwtsd.ac.uk::a9aa7080-e96b-4844-81a7-8e92e7610eba" providerId="AD" clId="Web-{BA8CFC06-B897-8ED3-C752-033DC81F84CF}" dt="2022-11-10T20:44:33.662" v="17"/>
          <ac:spMkLst>
            <pc:docMk/>
            <pc:sldMk cId="2347350052" sldId="274"/>
            <ac:spMk id="2" creationId="{991455DE-8FC9-D666-CFBD-474DE2B59E25}"/>
          </ac:spMkLst>
        </pc:spChg>
        <pc:spChg chg="del">
          <ac:chgData name="Katie Ruddy" userId="S::k.ruddy@uwtsd.ac.uk::a9aa7080-e96b-4844-81a7-8e92e7610eba" providerId="AD" clId="Web-{BA8CFC06-B897-8ED3-C752-033DC81F84CF}" dt="2022-11-10T20:44:33.662" v="17"/>
          <ac:spMkLst>
            <pc:docMk/>
            <pc:sldMk cId="2347350052" sldId="274"/>
            <ac:spMk id="3" creationId="{395D9125-9560-664C-02FA-731CA149F2B5}"/>
          </ac:spMkLst>
        </pc:spChg>
        <pc:spChg chg="del">
          <ac:chgData name="Katie Ruddy" userId="S::k.ruddy@uwtsd.ac.uk::a9aa7080-e96b-4844-81a7-8e92e7610eba" providerId="AD" clId="Web-{BA8CFC06-B897-8ED3-C752-033DC81F84CF}" dt="2022-11-10T20:44:33.662" v="17"/>
          <ac:spMkLst>
            <pc:docMk/>
            <pc:sldMk cId="2347350052" sldId="274"/>
            <ac:spMk id="4" creationId="{F6CFD7C6-7F69-B47B-ABDE-52D43E293AEA}"/>
          </ac:spMkLst>
        </pc:spChg>
        <pc:spChg chg="add">
          <ac:chgData name="Katie Ruddy" userId="S::k.ruddy@uwtsd.ac.uk::a9aa7080-e96b-4844-81a7-8e92e7610eba" providerId="AD" clId="Web-{BA8CFC06-B897-8ED3-C752-033DC81F84CF}" dt="2022-11-10T20:44:33.662" v="17"/>
          <ac:spMkLst>
            <pc:docMk/>
            <pc:sldMk cId="2347350052" sldId="274"/>
            <ac:spMk id="10" creationId="{2E442304-DDBD-4F7B-8017-36BCC863FB40}"/>
          </ac:spMkLst>
        </pc:spChg>
        <pc:spChg chg="add">
          <ac:chgData name="Katie Ruddy" userId="S::k.ruddy@uwtsd.ac.uk::a9aa7080-e96b-4844-81a7-8e92e7610eba" providerId="AD" clId="Web-{BA8CFC06-B897-8ED3-C752-033DC81F84CF}" dt="2022-11-10T20:44:33.662" v="17"/>
          <ac:spMkLst>
            <pc:docMk/>
            <pc:sldMk cId="2347350052" sldId="274"/>
            <ac:spMk id="12" creationId="{5E107275-3853-46FD-A241-DE4355A42675}"/>
          </ac:spMkLst>
        </pc:spChg>
        <pc:graphicFrameChg chg="add">
          <ac:chgData name="Katie Ruddy" userId="S::k.ruddy@uwtsd.ac.uk::a9aa7080-e96b-4844-81a7-8e92e7610eba" providerId="AD" clId="Web-{BA8CFC06-B897-8ED3-C752-033DC81F84CF}" dt="2022-11-10T20:44:33.662" v="17"/>
          <ac:graphicFrameMkLst>
            <pc:docMk/>
            <pc:sldMk cId="2347350052" sldId="274"/>
            <ac:graphicFrameMk id="6" creationId="{C510D259-A919-273D-8692-3D2BA41CBA5B}"/>
          </ac:graphicFrameMkLst>
        </pc:graphicFrameChg>
      </pc:sldChg>
      <pc:sldChg chg="del">
        <pc:chgData name="Katie Ruddy" userId="S::k.ruddy@uwtsd.ac.uk::a9aa7080-e96b-4844-81a7-8e92e7610eba" providerId="AD" clId="Web-{BA8CFC06-B897-8ED3-C752-033DC81F84CF}" dt="2022-11-10T20:44:18.302" v="16"/>
        <pc:sldMkLst>
          <pc:docMk/>
          <pc:sldMk cId="1440386610" sldId="275"/>
        </pc:sldMkLst>
      </pc:sldChg>
      <pc:sldChg chg="addSp delSp modSp mod setBg">
        <pc:chgData name="Katie Ruddy" userId="S::k.ruddy@uwtsd.ac.uk::a9aa7080-e96b-4844-81a7-8e92e7610eba" providerId="AD" clId="Web-{BA8CFC06-B897-8ED3-C752-033DC81F84CF}" dt="2022-11-10T20:43:36.754" v="15"/>
        <pc:sldMkLst>
          <pc:docMk/>
          <pc:sldMk cId="3579522588" sldId="283"/>
        </pc:sldMkLst>
        <pc:spChg chg="mod">
          <ac:chgData name="Katie Ruddy" userId="S::k.ruddy@uwtsd.ac.uk::a9aa7080-e96b-4844-81a7-8e92e7610eba" providerId="AD" clId="Web-{BA8CFC06-B897-8ED3-C752-033DC81F84CF}" dt="2022-11-10T20:43:36.754" v="15"/>
          <ac:spMkLst>
            <pc:docMk/>
            <pc:sldMk cId="3579522588" sldId="283"/>
            <ac:spMk id="2" creationId="{53847992-8C5C-81D2-01EF-92074273F697}"/>
          </ac:spMkLst>
        </pc:spChg>
        <pc:spChg chg="del">
          <ac:chgData name="Katie Ruddy" userId="S::k.ruddy@uwtsd.ac.uk::a9aa7080-e96b-4844-81a7-8e92e7610eba" providerId="AD" clId="Web-{BA8CFC06-B897-8ED3-C752-033DC81F84CF}" dt="2022-11-10T20:43:36.754" v="15"/>
          <ac:spMkLst>
            <pc:docMk/>
            <pc:sldMk cId="3579522588" sldId="283"/>
            <ac:spMk id="3" creationId="{6A98FA74-9A98-E3A6-7E77-3BBE0A389C55}"/>
          </ac:spMkLst>
        </pc:spChg>
        <pc:spChg chg="add">
          <ac:chgData name="Katie Ruddy" userId="S::k.ruddy@uwtsd.ac.uk::a9aa7080-e96b-4844-81a7-8e92e7610eba" providerId="AD" clId="Web-{BA8CFC06-B897-8ED3-C752-033DC81F84CF}" dt="2022-11-10T20:43:36.754" v="15"/>
          <ac:spMkLst>
            <pc:docMk/>
            <pc:sldMk cId="3579522588" sldId="283"/>
            <ac:spMk id="9" creationId="{2E442304-DDBD-4F7B-8017-36BCC863FB40}"/>
          </ac:spMkLst>
        </pc:spChg>
        <pc:spChg chg="add">
          <ac:chgData name="Katie Ruddy" userId="S::k.ruddy@uwtsd.ac.uk::a9aa7080-e96b-4844-81a7-8e92e7610eba" providerId="AD" clId="Web-{BA8CFC06-B897-8ED3-C752-033DC81F84CF}" dt="2022-11-10T20:43:36.754" v="15"/>
          <ac:spMkLst>
            <pc:docMk/>
            <pc:sldMk cId="3579522588" sldId="283"/>
            <ac:spMk id="11" creationId="{5E107275-3853-46FD-A241-DE4355A42675}"/>
          </ac:spMkLst>
        </pc:spChg>
        <pc:graphicFrameChg chg="add">
          <ac:chgData name="Katie Ruddy" userId="S::k.ruddy@uwtsd.ac.uk::a9aa7080-e96b-4844-81a7-8e92e7610eba" providerId="AD" clId="Web-{BA8CFC06-B897-8ED3-C752-033DC81F84CF}" dt="2022-11-10T20:43:36.754" v="15"/>
          <ac:graphicFrameMkLst>
            <pc:docMk/>
            <pc:sldMk cId="3579522588" sldId="283"/>
            <ac:graphicFrameMk id="5" creationId="{1A9CBA78-7EC4-D117-300B-937A1388CBB1}"/>
          </ac:graphicFrameMkLst>
        </pc:graphicFrameChg>
      </pc:sldChg>
      <pc:sldChg chg="addSp delSp modSp new mod ord setBg modClrScheme chgLayout">
        <pc:chgData name="Katie Ruddy" userId="S::k.ruddy@uwtsd.ac.uk::a9aa7080-e96b-4844-81a7-8e92e7610eba" providerId="AD" clId="Web-{BA8CFC06-B897-8ED3-C752-033DC81F84CF}" dt="2022-11-10T20:48:47.856" v="35"/>
        <pc:sldMkLst>
          <pc:docMk/>
          <pc:sldMk cId="1061741200" sldId="284"/>
        </pc:sldMkLst>
        <pc:spChg chg="mod ord">
          <ac:chgData name="Katie Ruddy" userId="S::k.ruddy@uwtsd.ac.uk::a9aa7080-e96b-4844-81a7-8e92e7610eba" providerId="AD" clId="Web-{BA8CFC06-B897-8ED3-C752-033DC81F84CF}" dt="2022-11-10T20:48:47.856" v="35"/>
          <ac:spMkLst>
            <pc:docMk/>
            <pc:sldMk cId="1061741200" sldId="284"/>
            <ac:spMk id="2" creationId="{675C57B2-7BB9-94C9-6C6A-E67FE021B7E2}"/>
          </ac:spMkLst>
        </pc:spChg>
        <pc:spChg chg="add del mod ord">
          <ac:chgData name="Katie Ruddy" userId="S::k.ruddy@uwtsd.ac.uk::a9aa7080-e96b-4844-81a7-8e92e7610eba" providerId="AD" clId="Web-{BA8CFC06-B897-8ED3-C752-033DC81F84CF}" dt="2022-11-10T20:48:47.856" v="35"/>
          <ac:spMkLst>
            <pc:docMk/>
            <pc:sldMk cId="1061741200" sldId="284"/>
            <ac:spMk id="3" creationId="{902E6ADF-778D-EA03-A566-99AD291C2B46}"/>
          </ac:spMkLst>
        </pc:spChg>
        <pc:spChg chg="add">
          <ac:chgData name="Katie Ruddy" userId="S::k.ruddy@uwtsd.ac.uk::a9aa7080-e96b-4844-81a7-8e92e7610eba" providerId="AD" clId="Web-{BA8CFC06-B897-8ED3-C752-033DC81F84CF}" dt="2022-11-10T20:48:47.856" v="35"/>
          <ac:spMkLst>
            <pc:docMk/>
            <pc:sldMk cId="1061741200" sldId="284"/>
            <ac:spMk id="9" creationId="{2E442304-DDBD-4F7B-8017-36BCC863FB40}"/>
          </ac:spMkLst>
        </pc:spChg>
        <pc:spChg chg="add">
          <ac:chgData name="Katie Ruddy" userId="S::k.ruddy@uwtsd.ac.uk::a9aa7080-e96b-4844-81a7-8e92e7610eba" providerId="AD" clId="Web-{BA8CFC06-B897-8ED3-C752-033DC81F84CF}" dt="2022-11-10T20:48:47.856" v="35"/>
          <ac:spMkLst>
            <pc:docMk/>
            <pc:sldMk cId="1061741200" sldId="284"/>
            <ac:spMk id="11" creationId="{5E107275-3853-46FD-A241-DE4355A42675}"/>
          </ac:spMkLst>
        </pc:spChg>
        <pc:graphicFrameChg chg="add">
          <ac:chgData name="Katie Ruddy" userId="S::k.ruddy@uwtsd.ac.uk::a9aa7080-e96b-4844-81a7-8e92e7610eba" providerId="AD" clId="Web-{BA8CFC06-B897-8ED3-C752-033DC81F84CF}" dt="2022-11-10T20:48:47.856" v="35"/>
          <ac:graphicFrameMkLst>
            <pc:docMk/>
            <pc:sldMk cId="1061741200" sldId="284"/>
            <ac:graphicFrameMk id="5" creationId="{A1352212-FC2D-A14A-4F9B-8720F346BD9F}"/>
          </ac:graphicFrameMkLst>
        </pc:graphicFrameChg>
      </pc:sldChg>
      <pc:sldChg chg="delSp modSp new mod modClrScheme chgLayout">
        <pc:chgData name="Katie Ruddy" userId="S::k.ruddy@uwtsd.ac.uk::a9aa7080-e96b-4844-81a7-8e92e7610eba" providerId="AD" clId="Web-{BA8CFC06-B897-8ED3-C752-033DC81F84CF}" dt="2022-11-10T20:52:30.861" v="57" actId="20577"/>
        <pc:sldMkLst>
          <pc:docMk/>
          <pc:sldMk cId="3589698174" sldId="285"/>
        </pc:sldMkLst>
        <pc:spChg chg="mod ord">
          <ac:chgData name="Katie Ruddy" userId="S::k.ruddy@uwtsd.ac.uk::a9aa7080-e96b-4844-81a7-8e92e7610eba" providerId="AD" clId="Web-{BA8CFC06-B897-8ED3-C752-033DC81F84CF}" dt="2022-11-10T20:52:30.861" v="57" actId="20577"/>
          <ac:spMkLst>
            <pc:docMk/>
            <pc:sldMk cId="3589698174" sldId="285"/>
            <ac:spMk id="2" creationId="{2FC7232B-BF9B-C7FC-DAC2-8DBCF7BEAC5D}"/>
          </ac:spMkLst>
        </pc:spChg>
        <pc:spChg chg="mod ord">
          <ac:chgData name="Katie Ruddy" userId="S::k.ruddy@uwtsd.ac.uk::a9aa7080-e96b-4844-81a7-8e92e7610eba" providerId="AD" clId="Web-{BA8CFC06-B897-8ED3-C752-033DC81F84CF}" dt="2022-11-10T20:50:30.264" v="42" actId="20577"/>
          <ac:spMkLst>
            <pc:docMk/>
            <pc:sldMk cId="3589698174" sldId="285"/>
            <ac:spMk id="3" creationId="{42065270-8580-58C2-5959-0336DBA15ADE}"/>
          </ac:spMkLst>
        </pc:spChg>
        <pc:spChg chg="del">
          <ac:chgData name="Katie Ruddy" userId="S::k.ruddy@uwtsd.ac.uk::a9aa7080-e96b-4844-81a7-8e92e7610eba" providerId="AD" clId="Web-{BA8CFC06-B897-8ED3-C752-033DC81F84CF}" dt="2022-11-10T20:50:16.592" v="37"/>
          <ac:spMkLst>
            <pc:docMk/>
            <pc:sldMk cId="3589698174" sldId="285"/>
            <ac:spMk id="4" creationId="{2E475542-D119-603E-1D3A-B787C8DAD908}"/>
          </ac:spMkLst>
        </pc:spChg>
      </pc:sldChg>
    </pc:docChg>
  </pc:docChgLst>
  <pc:docChgLst>
    <pc:chgData name="Katie Ruddy" userId="S::k.ruddy@uwtsd.ac.uk::a9aa7080-e96b-4844-81a7-8e92e7610eba" providerId="AD" clId="Web-{B5D48ED9-0728-ECD6-D8FE-279265E2F267}"/>
    <pc:docChg chg="addSld modSld sldOrd">
      <pc:chgData name="Katie Ruddy" userId="S::k.ruddy@uwtsd.ac.uk::a9aa7080-e96b-4844-81a7-8e92e7610eba" providerId="AD" clId="Web-{B5D48ED9-0728-ECD6-D8FE-279265E2F267}" dt="2022-11-08T14:34:59.614" v="567" actId="20577"/>
      <pc:docMkLst>
        <pc:docMk/>
      </pc:docMkLst>
      <pc:sldChg chg="addSp delSp modSp new mod setBg">
        <pc:chgData name="Katie Ruddy" userId="S::k.ruddy@uwtsd.ac.uk::a9aa7080-e96b-4844-81a7-8e92e7610eba" providerId="AD" clId="Web-{B5D48ED9-0728-ECD6-D8FE-279265E2F267}" dt="2022-11-08T13:31:43.874" v="20"/>
        <pc:sldMkLst>
          <pc:docMk/>
          <pc:sldMk cId="4267103365" sldId="270"/>
        </pc:sldMkLst>
        <pc:spChg chg="mod ord">
          <ac:chgData name="Katie Ruddy" userId="S::k.ruddy@uwtsd.ac.uk::a9aa7080-e96b-4844-81a7-8e92e7610eba" providerId="AD" clId="Web-{B5D48ED9-0728-ECD6-D8FE-279265E2F267}" dt="2022-11-08T13:31:43.874" v="20"/>
          <ac:spMkLst>
            <pc:docMk/>
            <pc:sldMk cId="4267103365" sldId="270"/>
            <ac:spMk id="2" creationId="{EFDC79EE-CB59-C526-63FA-8C37211DE916}"/>
          </ac:spMkLst>
        </pc:spChg>
        <pc:spChg chg="del">
          <ac:chgData name="Katie Ruddy" userId="S::k.ruddy@uwtsd.ac.uk::a9aa7080-e96b-4844-81a7-8e92e7610eba" providerId="AD" clId="Web-{B5D48ED9-0728-ECD6-D8FE-279265E2F267}" dt="2022-11-08T13:31:25.435" v="17"/>
          <ac:spMkLst>
            <pc:docMk/>
            <pc:sldMk cId="4267103365" sldId="270"/>
            <ac:spMk id="3" creationId="{69A88599-0D2E-A203-FDC6-08D6803A3894}"/>
          </ac:spMkLst>
        </pc:spChg>
        <pc:spChg chg="add del">
          <ac:chgData name="Katie Ruddy" userId="S::k.ruddy@uwtsd.ac.uk::a9aa7080-e96b-4844-81a7-8e92e7610eba" providerId="AD" clId="Web-{B5D48ED9-0728-ECD6-D8FE-279265E2F267}" dt="2022-11-08T13:31:43.858" v="19"/>
          <ac:spMkLst>
            <pc:docMk/>
            <pc:sldMk cId="4267103365" sldId="270"/>
            <ac:spMk id="9" creationId="{665DBBEF-238B-476B-96AB-8AAC3224ECEA}"/>
          </ac:spMkLst>
        </pc:spChg>
        <pc:spChg chg="add del">
          <ac:chgData name="Katie Ruddy" userId="S::k.ruddy@uwtsd.ac.uk::a9aa7080-e96b-4844-81a7-8e92e7610eba" providerId="AD" clId="Web-{B5D48ED9-0728-ECD6-D8FE-279265E2F267}" dt="2022-11-08T13:31:43.858" v="19"/>
          <ac:spMkLst>
            <pc:docMk/>
            <pc:sldMk cId="4267103365" sldId="270"/>
            <ac:spMk id="11" creationId="{3FCFB1DE-0B7E-48CC-BA90-B2AB0889F9D6}"/>
          </ac:spMkLst>
        </pc:spChg>
        <pc:spChg chg="add">
          <ac:chgData name="Katie Ruddy" userId="S::k.ruddy@uwtsd.ac.uk::a9aa7080-e96b-4844-81a7-8e92e7610eba" providerId="AD" clId="Web-{B5D48ED9-0728-ECD6-D8FE-279265E2F267}" dt="2022-11-08T13:31:43.874" v="20"/>
          <ac:spMkLst>
            <pc:docMk/>
            <pc:sldMk cId="4267103365" sldId="270"/>
            <ac:spMk id="14" creationId="{37C89E4B-3C9F-44B9-8B86-D9E3D112D8EC}"/>
          </ac:spMkLst>
        </pc:spChg>
        <pc:picChg chg="add mod ord">
          <ac:chgData name="Katie Ruddy" userId="S::k.ruddy@uwtsd.ac.uk::a9aa7080-e96b-4844-81a7-8e92e7610eba" providerId="AD" clId="Web-{B5D48ED9-0728-ECD6-D8FE-279265E2F267}" dt="2022-11-08T13:31:43.874" v="20"/>
          <ac:picMkLst>
            <pc:docMk/>
            <pc:sldMk cId="4267103365" sldId="270"/>
            <ac:picMk id="4" creationId="{7A7AAE42-149A-306B-DE4C-4EF3B6023A31}"/>
          </ac:picMkLst>
        </pc:picChg>
        <pc:cxnChg chg="add">
          <ac:chgData name="Katie Ruddy" userId="S::k.ruddy@uwtsd.ac.uk::a9aa7080-e96b-4844-81a7-8e92e7610eba" providerId="AD" clId="Web-{B5D48ED9-0728-ECD6-D8FE-279265E2F267}" dt="2022-11-08T13:31:43.874" v="20"/>
          <ac:cxnSpMkLst>
            <pc:docMk/>
            <pc:sldMk cId="4267103365" sldId="270"/>
            <ac:cxnSpMk id="13" creationId="{D891E407-403B-4764-86C9-33A56D3BCAA3}"/>
          </ac:cxnSpMkLst>
        </pc:cxnChg>
        <pc:cxnChg chg="add">
          <ac:chgData name="Katie Ruddy" userId="S::k.ruddy@uwtsd.ac.uk::a9aa7080-e96b-4844-81a7-8e92e7610eba" providerId="AD" clId="Web-{B5D48ED9-0728-ECD6-D8FE-279265E2F267}" dt="2022-11-08T13:31:43.874" v="20"/>
          <ac:cxnSpMkLst>
            <pc:docMk/>
            <pc:sldMk cId="4267103365" sldId="270"/>
            <ac:cxnSpMk id="15" creationId="{AA2EAA10-076F-46BD-8F0F-B9A2FB77A85C}"/>
          </ac:cxnSpMkLst>
        </pc:cxnChg>
      </pc:sldChg>
      <pc:sldChg chg="addSp delSp modSp new mod setBg modClrScheme chgLayout">
        <pc:chgData name="Katie Ruddy" userId="S::k.ruddy@uwtsd.ac.uk::a9aa7080-e96b-4844-81a7-8e92e7610eba" providerId="AD" clId="Web-{B5D48ED9-0728-ECD6-D8FE-279265E2F267}" dt="2022-11-08T13:35:36.819" v="59" actId="20577"/>
        <pc:sldMkLst>
          <pc:docMk/>
          <pc:sldMk cId="4005934526" sldId="271"/>
        </pc:sldMkLst>
        <pc:spChg chg="del mod ord">
          <ac:chgData name="Katie Ruddy" userId="S::k.ruddy@uwtsd.ac.uk::a9aa7080-e96b-4844-81a7-8e92e7610eba" providerId="AD" clId="Web-{B5D48ED9-0728-ECD6-D8FE-279265E2F267}" dt="2022-11-08T13:34:11.785" v="49"/>
          <ac:spMkLst>
            <pc:docMk/>
            <pc:sldMk cId="4005934526" sldId="271"/>
            <ac:spMk id="2" creationId="{2FE0C045-6048-E67D-940D-AF600B7753BB}"/>
          </ac:spMkLst>
        </pc:spChg>
        <pc:spChg chg="del mod ord">
          <ac:chgData name="Katie Ruddy" userId="S::k.ruddy@uwtsd.ac.uk::a9aa7080-e96b-4844-81a7-8e92e7610eba" providerId="AD" clId="Web-{B5D48ED9-0728-ECD6-D8FE-279265E2F267}" dt="2022-11-08T13:34:05.722" v="48"/>
          <ac:spMkLst>
            <pc:docMk/>
            <pc:sldMk cId="4005934526" sldId="271"/>
            <ac:spMk id="3" creationId="{EF811519-FCE7-3730-F648-FA01DFEE8139}"/>
          </ac:spMkLst>
        </pc:spChg>
        <pc:spChg chg="add mod ord">
          <ac:chgData name="Katie Ruddy" userId="S::k.ruddy@uwtsd.ac.uk::a9aa7080-e96b-4844-81a7-8e92e7610eba" providerId="AD" clId="Web-{B5D48ED9-0728-ECD6-D8FE-279265E2F267}" dt="2022-11-08T13:35:36.819" v="59" actId="20577"/>
          <ac:spMkLst>
            <pc:docMk/>
            <pc:sldMk cId="4005934526" sldId="271"/>
            <ac:spMk id="4" creationId="{73EF8676-7840-04E3-095D-FCD7A8865FF8}"/>
          </ac:spMkLst>
        </pc:spChg>
        <pc:spChg chg="add">
          <ac:chgData name="Katie Ruddy" userId="S::k.ruddy@uwtsd.ac.uk::a9aa7080-e96b-4844-81a7-8e92e7610eba" providerId="AD" clId="Web-{B5D48ED9-0728-ECD6-D8FE-279265E2F267}" dt="2022-11-08T13:35:23.741" v="55"/>
          <ac:spMkLst>
            <pc:docMk/>
            <pc:sldMk cId="4005934526" sldId="271"/>
            <ac:spMk id="10" creationId="{1825AC39-5F85-4CAA-8A81-A1287086B2B6}"/>
          </ac:spMkLst>
        </pc:spChg>
        <pc:spChg chg="add">
          <ac:chgData name="Katie Ruddy" userId="S::k.ruddy@uwtsd.ac.uk::a9aa7080-e96b-4844-81a7-8e92e7610eba" providerId="AD" clId="Web-{B5D48ED9-0728-ECD6-D8FE-279265E2F267}" dt="2022-11-08T13:35:23.741" v="55"/>
          <ac:spMkLst>
            <pc:docMk/>
            <pc:sldMk cId="4005934526" sldId="271"/>
            <ac:spMk id="12" creationId="{95DA4D23-37FC-4B90-8188-F0377C5FF44B}"/>
          </ac:spMkLst>
        </pc:spChg>
        <pc:spChg chg="add">
          <ac:chgData name="Katie Ruddy" userId="S::k.ruddy@uwtsd.ac.uk::a9aa7080-e96b-4844-81a7-8e92e7610eba" providerId="AD" clId="Web-{B5D48ED9-0728-ECD6-D8FE-279265E2F267}" dt="2022-11-08T13:35:23.741" v="55"/>
          <ac:spMkLst>
            <pc:docMk/>
            <pc:sldMk cId="4005934526" sldId="271"/>
            <ac:spMk id="14" creationId="{A7A4B465-FBCC-4CD4-89A1-82992A7B47FF}"/>
          </ac:spMkLst>
        </pc:spChg>
        <pc:spChg chg="add">
          <ac:chgData name="Katie Ruddy" userId="S::k.ruddy@uwtsd.ac.uk::a9aa7080-e96b-4844-81a7-8e92e7610eba" providerId="AD" clId="Web-{B5D48ED9-0728-ECD6-D8FE-279265E2F267}" dt="2022-11-08T13:35:23.741" v="55"/>
          <ac:spMkLst>
            <pc:docMk/>
            <pc:sldMk cId="4005934526" sldId="271"/>
            <ac:spMk id="16" creationId="{909E572F-9CDC-4214-9D42-FF0017649590}"/>
          </ac:spMkLst>
        </pc:spChg>
        <pc:picChg chg="add mod">
          <ac:chgData name="Katie Ruddy" userId="S::k.ruddy@uwtsd.ac.uk::a9aa7080-e96b-4844-81a7-8e92e7610eba" providerId="AD" clId="Web-{B5D48ED9-0728-ECD6-D8FE-279265E2F267}" dt="2022-11-08T13:35:23.741" v="55"/>
          <ac:picMkLst>
            <pc:docMk/>
            <pc:sldMk cId="4005934526" sldId="271"/>
            <ac:picMk id="5" creationId="{218AF032-02F6-5DF1-30C7-BBE890023D55}"/>
          </ac:picMkLst>
        </pc:picChg>
      </pc:sldChg>
      <pc:sldChg chg="addSp delSp modSp new mod setBg modClrScheme chgLayout">
        <pc:chgData name="Katie Ruddy" userId="S::k.ruddy@uwtsd.ac.uk::a9aa7080-e96b-4844-81a7-8e92e7610eba" providerId="AD" clId="Web-{B5D48ED9-0728-ECD6-D8FE-279265E2F267}" dt="2022-11-08T13:42:30.771" v="188" actId="1076"/>
        <pc:sldMkLst>
          <pc:docMk/>
          <pc:sldMk cId="278889542" sldId="272"/>
        </pc:sldMkLst>
        <pc:spChg chg="mod ord">
          <ac:chgData name="Katie Ruddy" userId="S::k.ruddy@uwtsd.ac.uk::a9aa7080-e96b-4844-81a7-8e92e7610eba" providerId="AD" clId="Web-{B5D48ED9-0728-ECD6-D8FE-279265E2F267}" dt="2022-11-08T13:42:01.989" v="180"/>
          <ac:spMkLst>
            <pc:docMk/>
            <pc:sldMk cId="278889542" sldId="272"/>
            <ac:spMk id="2" creationId="{9FA90C02-EB05-2FAF-7356-0B533DF77CA1}"/>
          </ac:spMkLst>
        </pc:spChg>
        <pc:spChg chg="add del mod ord">
          <ac:chgData name="Katie Ruddy" userId="S::k.ruddy@uwtsd.ac.uk::a9aa7080-e96b-4844-81a7-8e92e7610eba" providerId="AD" clId="Web-{B5D48ED9-0728-ECD6-D8FE-279265E2F267}" dt="2022-11-08T13:40:26.110" v="173"/>
          <ac:spMkLst>
            <pc:docMk/>
            <pc:sldMk cId="278889542" sldId="272"/>
            <ac:spMk id="3" creationId="{0369A793-5BCD-2C9A-5EF3-2A8D8C01A767}"/>
          </ac:spMkLst>
        </pc:spChg>
        <pc:spChg chg="add mod ord">
          <ac:chgData name="Katie Ruddy" userId="S::k.ruddy@uwtsd.ac.uk::a9aa7080-e96b-4844-81a7-8e92e7610eba" providerId="AD" clId="Web-{B5D48ED9-0728-ECD6-D8FE-279265E2F267}" dt="2022-11-08T13:42:30.771" v="188" actId="1076"/>
          <ac:spMkLst>
            <pc:docMk/>
            <pc:sldMk cId="278889542" sldId="272"/>
            <ac:spMk id="4" creationId="{13DD69BD-BDCE-32CC-2FAD-6DAC7E24EA9C}"/>
          </ac:spMkLst>
        </pc:spChg>
        <pc:spChg chg="add del mod">
          <ac:chgData name="Katie Ruddy" userId="S::k.ruddy@uwtsd.ac.uk::a9aa7080-e96b-4844-81a7-8e92e7610eba" providerId="AD" clId="Web-{B5D48ED9-0728-ECD6-D8FE-279265E2F267}" dt="2022-11-08T13:41:45.707" v="177"/>
          <ac:spMkLst>
            <pc:docMk/>
            <pc:sldMk cId="278889542" sldId="272"/>
            <ac:spMk id="7" creationId="{1054CAB8-13EE-258D-7C53-9598A102769A}"/>
          </ac:spMkLst>
        </pc:spChg>
        <pc:spChg chg="add del">
          <ac:chgData name="Katie Ruddy" userId="S::k.ruddy@uwtsd.ac.uk::a9aa7080-e96b-4844-81a7-8e92e7610eba" providerId="AD" clId="Web-{B5D48ED9-0728-ECD6-D8FE-279265E2F267}" dt="2022-11-08T13:42:01.989" v="180"/>
          <ac:spMkLst>
            <pc:docMk/>
            <pc:sldMk cId="278889542" sldId="272"/>
            <ac:spMk id="10" creationId="{637B2035-1FCB-439A-B421-095E136C7E07}"/>
          </ac:spMkLst>
        </pc:spChg>
        <pc:spChg chg="add del">
          <ac:chgData name="Katie Ruddy" userId="S::k.ruddy@uwtsd.ac.uk::a9aa7080-e96b-4844-81a7-8e92e7610eba" providerId="AD" clId="Web-{B5D48ED9-0728-ECD6-D8FE-279265E2F267}" dt="2022-11-08T13:42:01.989" v="180"/>
          <ac:spMkLst>
            <pc:docMk/>
            <pc:sldMk cId="278889542" sldId="272"/>
            <ac:spMk id="12" creationId="{676D6CDF-C512-4739-B158-55EE955EFA39}"/>
          </ac:spMkLst>
        </pc:spChg>
        <pc:spChg chg="add del">
          <ac:chgData name="Katie Ruddy" userId="S::k.ruddy@uwtsd.ac.uk::a9aa7080-e96b-4844-81a7-8e92e7610eba" providerId="AD" clId="Web-{B5D48ED9-0728-ECD6-D8FE-279265E2F267}" dt="2022-11-08T13:42:01.989" v="179"/>
          <ac:spMkLst>
            <pc:docMk/>
            <pc:sldMk cId="278889542" sldId="272"/>
            <ac:spMk id="17" creationId="{3CD9DF72-87A3-404E-A828-84CBF11A8303}"/>
          </ac:spMkLst>
        </pc:spChg>
        <pc:spChg chg="add">
          <ac:chgData name="Katie Ruddy" userId="S::k.ruddy@uwtsd.ac.uk::a9aa7080-e96b-4844-81a7-8e92e7610eba" providerId="AD" clId="Web-{B5D48ED9-0728-ECD6-D8FE-279265E2F267}" dt="2022-11-08T13:42:01.989" v="180"/>
          <ac:spMkLst>
            <pc:docMk/>
            <pc:sldMk cId="278889542" sldId="272"/>
            <ac:spMk id="21" creationId="{F13C74B1-5B17-4795-BED0-7140497B445A}"/>
          </ac:spMkLst>
        </pc:spChg>
        <pc:spChg chg="add">
          <ac:chgData name="Katie Ruddy" userId="S::k.ruddy@uwtsd.ac.uk::a9aa7080-e96b-4844-81a7-8e92e7610eba" providerId="AD" clId="Web-{B5D48ED9-0728-ECD6-D8FE-279265E2F267}" dt="2022-11-08T13:42:01.989" v="180"/>
          <ac:spMkLst>
            <pc:docMk/>
            <pc:sldMk cId="278889542" sldId="272"/>
            <ac:spMk id="22" creationId="{D4974D33-8DC5-464E-8C6D-BE58F0669C17}"/>
          </ac:spMkLst>
        </pc:spChg>
        <pc:picChg chg="add del mod ord modCrop">
          <ac:chgData name="Katie Ruddy" userId="S::k.ruddy@uwtsd.ac.uk::a9aa7080-e96b-4844-81a7-8e92e7610eba" providerId="AD" clId="Web-{B5D48ED9-0728-ECD6-D8FE-279265E2F267}" dt="2022-11-08T13:40:58.752" v="176"/>
          <ac:picMkLst>
            <pc:docMk/>
            <pc:sldMk cId="278889542" sldId="272"/>
            <ac:picMk id="5" creationId="{C40B0230-ACE1-0286-5149-1858180196D4}"/>
          </ac:picMkLst>
        </pc:picChg>
        <pc:picChg chg="add mod ord modCrop">
          <ac:chgData name="Katie Ruddy" userId="S::k.ruddy@uwtsd.ac.uk::a9aa7080-e96b-4844-81a7-8e92e7610eba" providerId="AD" clId="Web-{B5D48ED9-0728-ECD6-D8FE-279265E2F267}" dt="2022-11-08T13:42:01.989" v="180"/>
          <ac:picMkLst>
            <pc:docMk/>
            <pc:sldMk cId="278889542" sldId="272"/>
            <ac:picMk id="8" creationId="{59EEA1A3-2016-11F1-E014-2E4C8B6E7263}"/>
          </ac:picMkLst>
        </pc:picChg>
        <pc:cxnChg chg="add del">
          <ac:chgData name="Katie Ruddy" userId="S::k.ruddy@uwtsd.ac.uk::a9aa7080-e96b-4844-81a7-8e92e7610eba" providerId="AD" clId="Web-{B5D48ED9-0728-ECD6-D8FE-279265E2F267}" dt="2022-11-08T13:42:01.989" v="179"/>
          <ac:cxnSpMkLst>
            <pc:docMk/>
            <pc:sldMk cId="278889542" sldId="272"/>
            <ac:cxnSpMk id="19" creationId="{20E3A342-4D61-4E3F-AF90-1AB42AEB96CC}"/>
          </ac:cxnSpMkLst>
        </pc:cxnChg>
      </pc:sldChg>
      <pc:sldChg chg="addSp delSp modSp new mod setBg">
        <pc:chgData name="Katie Ruddy" userId="S::k.ruddy@uwtsd.ac.uk::a9aa7080-e96b-4844-81a7-8e92e7610eba" providerId="AD" clId="Web-{B5D48ED9-0728-ECD6-D8FE-279265E2F267}" dt="2022-11-08T14:00:44.230" v="338"/>
        <pc:sldMkLst>
          <pc:docMk/>
          <pc:sldMk cId="487574084" sldId="273"/>
        </pc:sldMkLst>
        <pc:spChg chg="mod">
          <ac:chgData name="Katie Ruddy" userId="S::k.ruddy@uwtsd.ac.uk::a9aa7080-e96b-4844-81a7-8e92e7610eba" providerId="AD" clId="Web-{B5D48ED9-0728-ECD6-D8FE-279265E2F267}" dt="2022-11-08T14:00:44.230" v="337"/>
          <ac:spMkLst>
            <pc:docMk/>
            <pc:sldMk cId="487574084" sldId="273"/>
            <ac:spMk id="2" creationId="{15112A21-8CFF-91CD-6BD3-4245908C27A3}"/>
          </ac:spMkLst>
        </pc:spChg>
        <pc:spChg chg="del">
          <ac:chgData name="Katie Ruddy" userId="S::k.ruddy@uwtsd.ac.uk::a9aa7080-e96b-4844-81a7-8e92e7610eba" providerId="AD" clId="Web-{B5D48ED9-0728-ECD6-D8FE-279265E2F267}" dt="2022-11-08T13:56:01.330" v="194"/>
          <ac:spMkLst>
            <pc:docMk/>
            <pc:sldMk cId="487574084" sldId="273"/>
            <ac:spMk id="3" creationId="{27F78A96-9934-CB08-C43A-43715B76E206}"/>
          </ac:spMkLst>
        </pc:spChg>
        <pc:spChg chg="mod">
          <ac:chgData name="Katie Ruddy" userId="S::k.ruddy@uwtsd.ac.uk::a9aa7080-e96b-4844-81a7-8e92e7610eba" providerId="AD" clId="Web-{B5D48ED9-0728-ECD6-D8FE-279265E2F267}" dt="2022-11-08T14:00:44.230" v="338"/>
          <ac:spMkLst>
            <pc:docMk/>
            <pc:sldMk cId="487574084" sldId="273"/>
            <ac:spMk id="4" creationId="{BC24FE73-DD81-6D69-A4E9-82EAB8ABD2A3}"/>
          </ac:spMkLst>
        </pc:spChg>
        <pc:spChg chg="add del">
          <ac:chgData name="Katie Ruddy" userId="S::k.ruddy@uwtsd.ac.uk::a9aa7080-e96b-4844-81a7-8e92e7610eba" providerId="AD" clId="Web-{B5D48ED9-0728-ECD6-D8FE-279265E2F267}" dt="2022-11-08T14:00:44.230" v="338"/>
          <ac:spMkLst>
            <pc:docMk/>
            <pc:sldMk cId="487574084" sldId="273"/>
            <ac:spMk id="10" creationId="{2B97F24A-32CE-4C1C-A50D-3016B394DCFB}"/>
          </ac:spMkLst>
        </pc:spChg>
        <pc:spChg chg="add del">
          <ac:chgData name="Katie Ruddy" userId="S::k.ruddy@uwtsd.ac.uk::a9aa7080-e96b-4844-81a7-8e92e7610eba" providerId="AD" clId="Web-{B5D48ED9-0728-ECD6-D8FE-279265E2F267}" dt="2022-11-08T14:00:44.230" v="338"/>
          <ac:spMkLst>
            <pc:docMk/>
            <pc:sldMk cId="487574084" sldId="273"/>
            <ac:spMk id="12" creationId="{CD8B4F24-440B-49E9-B85D-733523DC064B}"/>
          </ac:spMkLst>
        </pc:spChg>
        <pc:spChg chg="add del">
          <ac:chgData name="Katie Ruddy" userId="S::k.ruddy@uwtsd.ac.uk::a9aa7080-e96b-4844-81a7-8e92e7610eba" providerId="AD" clId="Web-{B5D48ED9-0728-ECD6-D8FE-279265E2F267}" dt="2022-11-08T14:00:44.230" v="337"/>
          <ac:spMkLst>
            <pc:docMk/>
            <pc:sldMk cId="487574084" sldId="273"/>
            <ac:spMk id="17" creationId="{5E39A796-BE83-48B1-B33F-35C4A32AAB57}"/>
          </ac:spMkLst>
        </pc:spChg>
        <pc:spChg chg="add del">
          <ac:chgData name="Katie Ruddy" userId="S::k.ruddy@uwtsd.ac.uk::a9aa7080-e96b-4844-81a7-8e92e7610eba" providerId="AD" clId="Web-{B5D48ED9-0728-ECD6-D8FE-279265E2F267}" dt="2022-11-08T14:00:44.230" v="337"/>
          <ac:spMkLst>
            <pc:docMk/>
            <pc:sldMk cId="487574084" sldId="273"/>
            <ac:spMk id="19" creationId="{72F84B47-E267-4194-8194-831DB7B5547F}"/>
          </ac:spMkLst>
        </pc:spChg>
        <pc:spChg chg="add">
          <ac:chgData name="Katie Ruddy" userId="S::k.ruddy@uwtsd.ac.uk::a9aa7080-e96b-4844-81a7-8e92e7610eba" providerId="AD" clId="Web-{B5D48ED9-0728-ECD6-D8FE-279265E2F267}" dt="2022-11-08T14:00:44.230" v="338"/>
          <ac:spMkLst>
            <pc:docMk/>
            <pc:sldMk cId="487574084" sldId="273"/>
            <ac:spMk id="21" creationId="{2B97F24A-32CE-4C1C-A50D-3016B394DCFB}"/>
          </ac:spMkLst>
        </pc:spChg>
        <pc:spChg chg="add">
          <ac:chgData name="Katie Ruddy" userId="S::k.ruddy@uwtsd.ac.uk::a9aa7080-e96b-4844-81a7-8e92e7610eba" providerId="AD" clId="Web-{B5D48ED9-0728-ECD6-D8FE-279265E2F267}" dt="2022-11-08T14:00:44.230" v="338"/>
          <ac:spMkLst>
            <pc:docMk/>
            <pc:sldMk cId="487574084" sldId="273"/>
            <ac:spMk id="22" creationId="{6357EC4F-235E-4222-A36F-C7878ACE37F2}"/>
          </ac:spMkLst>
        </pc:spChg>
        <pc:picChg chg="add mod ord modCrop">
          <ac:chgData name="Katie Ruddy" userId="S::k.ruddy@uwtsd.ac.uk::a9aa7080-e96b-4844-81a7-8e92e7610eba" providerId="AD" clId="Web-{B5D48ED9-0728-ECD6-D8FE-279265E2F267}" dt="2022-11-08T14:00:44.230" v="337"/>
          <ac:picMkLst>
            <pc:docMk/>
            <pc:sldMk cId="487574084" sldId="273"/>
            <ac:picMk id="5" creationId="{450A1D04-B3B3-D7E5-BF8F-AED965AF97F1}"/>
          </ac:picMkLst>
        </pc:picChg>
      </pc:sldChg>
      <pc:sldChg chg="modSp new">
        <pc:chgData name="Katie Ruddy" userId="S::k.ruddy@uwtsd.ac.uk::a9aa7080-e96b-4844-81a7-8e92e7610eba" providerId="AD" clId="Web-{B5D48ED9-0728-ECD6-D8FE-279265E2F267}" dt="2022-11-08T14:10:06.922" v="400" actId="20577"/>
        <pc:sldMkLst>
          <pc:docMk/>
          <pc:sldMk cId="2347350052" sldId="274"/>
        </pc:sldMkLst>
        <pc:spChg chg="mod">
          <ac:chgData name="Katie Ruddy" userId="S::k.ruddy@uwtsd.ac.uk::a9aa7080-e96b-4844-81a7-8e92e7610eba" providerId="AD" clId="Web-{B5D48ED9-0728-ECD6-D8FE-279265E2F267}" dt="2022-11-08T14:05:00.067" v="343" actId="20577"/>
          <ac:spMkLst>
            <pc:docMk/>
            <pc:sldMk cId="2347350052" sldId="274"/>
            <ac:spMk id="2" creationId="{991455DE-8FC9-D666-CFBD-474DE2B59E25}"/>
          </ac:spMkLst>
        </pc:spChg>
        <pc:spChg chg="mod">
          <ac:chgData name="Katie Ruddy" userId="S::k.ruddy@uwtsd.ac.uk::a9aa7080-e96b-4844-81a7-8e92e7610eba" providerId="AD" clId="Web-{B5D48ED9-0728-ECD6-D8FE-279265E2F267}" dt="2022-11-08T14:10:06.922" v="400" actId="20577"/>
          <ac:spMkLst>
            <pc:docMk/>
            <pc:sldMk cId="2347350052" sldId="274"/>
            <ac:spMk id="4" creationId="{F6CFD7C6-7F69-B47B-ABDE-52D43E293AEA}"/>
          </ac:spMkLst>
        </pc:spChg>
      </pc:sldChg>
      <pc:sldChg chg="modSp new">
        <pc:chgData name="Katie Ruddy" userId="S::k.ruddy@uwtsd.ac.uk::a9aa7080-e96b-4844-81a7-8e92e7610eba" providerId="AD" clId="Web-{B5D48ED9-0728-ECD6-D8FE-279265E2F267}" dt="2022-11-08T14:12:11.676" v="457" actId="20577"/>
        <pc:sldMkLst>
          <pc:docMk/>
          <pc:sldMk cId="1440386610" sldId="275"/>
        </pc:sldMkLst>
        <pc:spChg chg="mod">
          <ac:chgData name="Katie Ruddy" userId="S::k.ruddy@uwtsd.ac.uk::a9aa7080-e96b-4844-81a7-8e92e7610eba" providerId="AD" clId="Web-{B5D48ED9-0728-ECD6-D8FE-279265E2F267}" dt="2022-11-08T14:10:13.360" v="404" actId="20577"/>
          <ac:spMkLst>
            <pc:docMk/>
            <pc:sldMk cId="1440386610" sldId="275"/>
            <ac:spMk id="2" creationId="{77E44611-DABA-C5D6-612F-D122A4898CD1}"/>
          </ac:spMkLst>
        </pc:spChg>
        <pc:spChg chg="mod">
          <ac:chgData name="Katie Ruddy" userId="S::k.ruddy@uwtsd.ac.uk::a9aa7080-e96b-4844-81a7-8e92e7610eba" providerId="AD" clId="Web-{B5D48ED9-0728-ECD6-D8FE-279265E2F267}" dt="2022-11-08T14:12:11.676" v="457" actId="20577"/>
          <ac:spMkLst>
            <pc:docMk/>
            <pc:sldMk cId="1440386610" sldId="275"/>
            <ac:spMk id="4" creationId="{78565A9A-896A-E5E8-C0BF-2D64674BA5F1}"/>
          </ac:spMkLst>
        </pc:spChg>
      </pc:sldChg>
      <pc:sldChg chg="addSp delSp modSp new mod setBg modClrScheme chgLayout">
        <pc:chgData name="Katie Ruddy" userId="S::k.ruddy@uwtsd.ac.uk::a9aa7080-e96b-4844-81a7-8e92e7610eba" providerId="AD" clId="Web-{B5D48ED9-0728-ECD6-D8FE-279265E2F267}" dt="2022-11-08T14:19:45.926" v="490"/>
        <pc:sldMkLst>
          <pc:docMk/>
          <pc:sldMk cId="1675631796" sldId="276"/>
        </pc:sldMkLst>
        <pc:spChg chg="mod ord">
          <ac:chgData name="Katie Ruddy" userId="S::k.ruddy@uwtsd.ac.uk::a9aa7080-e96b-4844-81a7-8e92e7610eba" providerId="AD" clId="Web-{B5D48ED9-0728-ECD6-D8FE-279265E2F267}" dt="2022-11-08T14:19:45.926" v="490"/>
          <ac:spMkLst>
            <pc:docMk/>
            <pc:sldMk cId="1675631796" sldId="276"/>
            <ac:spMk id="2" creationId="{12B1D54D-2D4E-C9D7-FC72-B42E197DBCC2}"/>
          </ac:spMkLst>
        </pc:spChg>
        <pc:spChg chg="mod ord">
          <ac:chgData name="Katie Ruddy" userId="S::k.ruddy@uwtsd.ac.uk::a9aa7080-e96b-4844-81a7-8e92e7610eba" providerId="AD" clId="Web-{B5D48ED9-0728-ECD6-D8FE-279265E2F267}" dt="2022-11-08T14:19:45.926" v="490"/>
          <ac:spMkLst>
            <pc:docMk/>
            <pc:sldMk cId="1675631796" sldId="276"/>
            <ac:spMk id="3" creationId="{040BD6AD-F3A9-FE19-D295-21B1F89290BD}"/>
          </ac:spMkLst>
        </pc:spChg>
        <pc:spChg chg="del">
          <ac:chgData name="Katie Ruddy" userId="S::k.ruddy@uwtsd.ac.uk::a9aa7080-e96b-4844-81a7-8e92e7610eba" providerId="AD" clId="Web-{B5D48ED9-0728-ECD6-D8FE-279265E2F267}" dt="2022-11-08T14:12:23.770" v="460"/>
          <ac:spMkLst>
            <pc:docMk/>
            <pc:sldMk cId="1675631796" sldId="276"/>
            <ac:spMk id="4" creationId="{E6FD675F-D236-DFEC-761E-D073BF60B62A}"/>
          </ac:spMkLst>
        </pc:spChg>
        <pc:spChg chg="add">
          <ac:chgData name="Katie Ruddy" userId="S::k.ruddy@uwtsd.ac.uk::a9aa7080-e96b-4844-81a7-8e92e7610eba" providerId="AD" clId="Web-{B5D48ED9-0728-ECD6-D8FE-279265E2F267}" dt="2022-11-08T14:19:45.926" v="490"/>
          <ac:spMkLst>
            <pc:docMk/>
            <pc:sldMk cId="1675631796" sldId="276"/>
            <ac:spMk id="10" creationId="{47942995-B07F-4636-9A06-C6A104B260A8}"/>
          </ac:spMkLst>
        </pc:spChg>
        <pc:spChg chg="add">
          <ac:chgData name="Katie Ruddy" userId="S::k.ruddy@uwtsd.ac.uk::a9aa7080-e96b-4844-81a7-8e92e7610eba" providerId="AD" clId="Web-{B5D48ED9-0728-ECD6-D8FE-279265E2F267}" dt="2022-11-08T14:19:45.926" v="490"/>
          <ac:spMkLst>
            <pc:docMk/>
            <pc:sldMk cId="1675631796" sldId="276"/>
            <ac:spMk id="17" creationId="{B81933D1-5615-42C7-9C0B-4EB7105CCE2D}"/>
          </ac:spMkLst>
        </pc:spChg>
        <pc:spChg chg="add">
          <ac:chgData name="Katie Ruddy" userId="S::k.ruddy@uwtsd.ac.uk::a9aa7080-e96b-4844-81a7-8e92e7610eba" providerId="AD" clId="Web-{B5D48ED9-0728-ECD6-D8FE-279265E2F267}" dt="2022-11-08T14:19:45.926" v="490"/>
          <ac:spMkLst>
            <pc:docMk/>
            <pc:sldMk cId="1675631796" sldId="276"/>
            <ac:spMk id="19" creationId="{19C9EAEA-39D0-4B0E-A0EB-51E7B26740B1}"/>
          </ac:spMkLst>
        </pc:spChg>
        <pc:grpChg chg="add">
          <ac:chgData name="Katie Ruddy" userId="S::k.ruddy@uwtsd.ac.uk::a9aa7080-e96b-4844-81a7-8e92e7610eba" providerId="AD" clId="Web-{B5D48ED9-0728-ECD6-D8FE-279265E2F267}" dt="2022-11-08T14:19:45.926" v="490"/>
          <ac:grpSpMkLst>
            <pc:docMk/>
            <pc:sldMk cId="1675631796" sldId="276"/>
            <ac:grpSpMk id="12" creationId="{032D8612-31EB-44CF-A1D0-14FD4C705424}"/>
          </ac:grpSpMkLst>
        </pc:grpChg>
        <pc:picChg chg="add mod">
          <ac:chgData name="Katie Ruddy" userId="S::k.ruddy@uwtsd.ac.uk::a9aa7080-e96b-4844-81a7-8e92e7610eba" providerId="AD" clId="Web-{B5D48ED9-0728-ECD6-D8FE-279265E2F267}" dt="2022-11-08T14:19:45.926" v="490"/>
          <ac:picMkLst>
            <pc:docMk/>
            <pc:sldMk cId="1675631796" sldId="276"/>
            <ac:picMk id="5" creationId="{84221D4D-4DE4-36FA-282C-BBFDE7A64205}"/>
          </ac:picMkLst>
        </pc:picChg>
      </pc:sldChg>
      <pc:sldChg chg="addSp delSp modSp new mod setBg modClrScheme addAnim chgLayout">
        <pc:chgData name="Katie Ruddy" userId="S::k.ruddy@uwtsd.ac.uk::a9aa7080-e96b-4844-81a7-8e92e7610eba" providerId="AD" clId="Web-{B5D48ED9-0728-ECD6-D8FE-279265E2F267}" dt="2022-11-08T14:20:26.443" v="503"/>
        <pc:sldMkLst>
          <pc:docMk/>
          <pc:sldMk cId="872432689" sldId="277"/>
        </pc:sldMkLst>
        <pc:spChg chg="mod ord">
          <ac:chgData name="Katie Ruddy" userId="S::k.ruddy@uwtsd.ac.uk::a9aa7080-e96b-4844-81a7-8e92e7610eba" providerId="AD" clId="Web-{B5D48ED9-0728-ECD6-D8FE-279265E2F267}" dt="2022-11-08T14:20:26.443" v="502"/>
          <ac:spMkLst>
            <pc:docMk/>
            <pc:sldMk cId="872432689" sldId="277"/>
            <ac:spMk id="2" creationId="{B58C3730-B551-BC1F-42AB-5905F8B099A6}"/>
          </ac:spMkLst>
        </pc:spChg>
        <pc:spChg chg="del">
          <ac:chgData name="Katie Ruddy" userId="S::k.ruddy@uwtsd.ac.uk::a9aa7080-e96b-4844-81a7-8e92e7610eba" providerId="AD" clId="Web-{B5D48ED9-0728-ECD6-D8FE-279265E2F267}" dt="2022-11-08T14:20:08.990" v="491"/>
          <ac:spMkLst>
            <pc:docMk/>
            <pc:sldMk cId="872432689" sldId="277"/>
            <ac:spMk id="3" creationId="{EC9F012E-46BF-C680-1F0B-92584C957A53}"/>
          </ac:spMkLst>
        </pc:spChg>
        <pc:spChg chg="del">
          <ac:chgData name="Katie Ruddy" userId="S::k.ruddy@uwtsd.ac.uk::a9aa7080-e96b-4844-81a7-8e92e7610eba" providerId="AD" clId="Web-{B5D48ED9-0728-ECD6-D8FE-279265E2F267}" dt="2022-11-08T14:20:08.990" v="491"/>
          <ac:spMkLst>
            <pc:docMk/>
            <pc:sldMk cId="872432689" sldId="277"/>
            <ac:spMk id="4" creationId="{C40F2AC6-0828-3E33-9EA1-47FF7E9669FC}"/>
          </ac:spMkLst>
        </pc:spChg>
        <pc:spChg chg="add">
          <ac:chgData name="Katie Ruddy" userId="S::k.ruddy@uwtsd.ac.uk::a9aa7080-e96b-4844-81a7-8e92e7610eba" providerId="AD" clId="Web-{B5D48ED9-0728-ECD6-D8FE-279265E2F267}" dt="2022-11-08T14:20:26.443" v="502"/>
          <ac:spMkLst>
            <pc:docMk/>
            <pc:sldMk cId="872432689" sldId="277"/>
            <ac:spMk id="7" creationId="{A8DB9CD9-59B1-4D73-BC4C-98796A48EF9B}"/>
          </ac:spMkLst>
        </pc:spChg>
        <pc:spChg chg="add">
          <ac:chgData name="Katie Ruddy" userId="S::k.ruddy@uwtsd.ac.uk::a9aa7080-e96b-4844-81a7-8e92e7610eba" providerId="AD" clId="Web-{B5D48ED9-0728-ECD6-D8FE-279265E2F267}" dt="2022-11-08T14:20:26.443" v="502"/>
          <ac:spMkLst>
            <pc:docMk/>
            <pc:sldMk cId="872432689" sldId="277"/>
            <ac:spMk id="9" creationId="{8874A6A9-41FF-4E33-AFA8-F9F81436A59E}"/>
          </ac:spMkLst>
        </pc:spChg>
        <pc:grpChg chg="add">
          <ac:chgData name="Katie Ruddy" userId="S::k.ruddy@uwtsd.ac.uk::a9aa7080-e96b-4844-81a7-8e92e7610eba" providerId="AD" clId="Web-{B5D48ED9-0728-ECD6-D8FE-279265E2F267}" dt="2022-11-08T14:20:26.443" v="502"/>
          <ac:grpSpMkLst>
            <pc:docMk/>
            <pc:sldMk cId="872432689" sldId="277"/>
            <ac:grpSpMk id="11" creationId="{721D730E-1F97-4071-B143-B05E6D2599BC}"/>
          </ac:grpSpMkLst>
        </pc:grpChg>
      </pc:sldChg>
      <pc:sldChg chg="addSp delSp modSp new mod ord setBg">
        <pc:chgData name="Katie Ruddy" userId="S::k.ruddy@uwtsd.ac.uk::a9aa7080-e96b-4844-81a7-8e92e7610eba" providerId="AD" clId="Web-{B5D48ED9-0728-ECD6-D8FE-279265E2F267}" dt="2022-11-08T14:25:47.611" v="511"/>
        <pc:sldMkLst>
          <pc:docMk/>
          <pc:sldMk cId="1071445409" sldId="278"/>
        </pc:sldMkLst>
        <pc:spChg chg="del mod ord">
          <ac:chgData name="Katie Ruddy" userId="S::k.ruddy@uwtsd.ac.uk::a9aa7080-e96b-4844-81a7-8e92e7610eba" providerId="AD" clId="Web-{B5D48ED9-0728-ECD6-D8FE-279265E2F267}" dt="2022-11-08T14:25:42.657" v="510"/>
          <ac:spMkLst>
            <pc:docMk/>
            <pc:sldMk cId="1071445409" sldId="278"/>
            <ac:spMk id="2" creationId="{82CDBA4E-5336-2895-6906-FEEA6AA1BB29}"/>
          </ac:spMkLst>
        </pc:spChg>
        <pc:spChg chg="add del">
          <ac:chgData name="Katie Ruddy" userId="S::k.ruddy@uwtsd.ac.uk::a9aa7080-e96b-4844-81a7-8e92e7610eba" providerId="AD" clId="Web-{B5D48ED9-0728-ECD6-D8FE-279265E2F267}" dt="2022-11-08T14:25:34.048" v="508"/>
          <ac:spMkLst>
            <pc:docMk/>
            <pc:sldMk cId="1071445409" sldId="278"/>
            <ac:spMk id="8" creationId="{665DBBEF-238B-476B-96AB-8AAC3224ECEA}"/>
          </ac:spMkLst>
        </pc:spChg>
        <pc:spChg chg="add del">
          <ac:chgData name="Katie Ruddy" userId="S::k.ruddy@uwtsd.ac.uk::a9aa7080-e96b-4844-81a7-8e92e7610eba" providerId="AD" clId="Web-{B5D48ED9-0728-ECD6-D8FE-279265E2F267}" dt="2022-11-08T14:25:34.048" v="508"/>
          <ac:spMkLst>
            <pc:docMk/>
            <pc:sldMk cId="1071445409" sldId="278"/>
            <ac:spMk id="10" creationId="{3FCFB1DE-0B7E-48CC-BA90-B2AB0889F9D6}"/>
          </ac:spMkLst>
        </pc:spChg>
        <pc:spChg chg="add del">
          <ac:chgData name="Katie Ruddy" userId="S::k.ruddy@uwtsd.ac.uk::a9aa7080-e96b-4844-81a7-8e92e7610eba" providerId="AD" clId="Web-{B5D48ED9-0728-ECD6-D8FE-279265E2F267}" dt="2022-11-08T14:25:47.611" v="511"/>
          <ac:spMkLst>
            <pc:docMk/>
            <pc:sldMk cId="1071445409" sldId="278"/>
            <ac:spMk id="13" creationId="{37C89E4B-3C9F-44B9-8B86-D9E3D112D8EC}"/>
          </ac:spMkLst>
        </pc:spChg>
        <pc:spChg chg="add">
          <ac:chgData name="Katie Ruddy" userId="S::k.ruddy@uwtsd.ac.uk::a9aa7080-e96b-4844-81a7-8e92e7610eba" providerId="AD" clId="Web-{B5D48ED9-0728-ECD6-D8FE-279265E2F267}" dt="2022-11-08T14:25:47.611" v="511"/>
          <ac:spMkLst>
            <pc:docMk/>
            <pc:sldMk cId="1071445409" sldId="278"/>
            <ac:spMk id="19" creationId="{32BC26D8-82FB-445E-AA49-62A77D7C1EE0}"/>
          </ac:spMkLst>
        </pc:spChg>
        <pc:spChg chg="add">
          <ac:chgData name="Katie Ruddy" userId="S::k.ruddy@uwtsd.ac.uk::a9aa7080-e96b-4844-81a7-8e92e7610eba" providerId="AD" clId="Web-{B5D48ED9-0728-ECD6-D8FE-279265E2F267}" dt="2022-11-08T14:25:47.611" v="511"/>
          <ac:spMkLst>
            <pc:docMk/>
            <pc:sldMk cId="1071445409" sldId="278"/>
            <ac:spMk id="21" creationId="{CB44330D-EA18-4254-AA95-EB49948539B8}"/>
          </ac:spMkLst>
        </pc:spChg>
        <pc:picChg chg="add mod">
          <ac:chgData name="Katie Ruddy" userId="S::k.ruddy@uwtsd.ac.uk::a9aa7080-e96b-4844-81a7-8e92e7610eba" providerId="AD" clId="Web-{B5D48ED9-0728-ECD6-D8FE-279265E2F267}" dt="2022-11-08T14:25:47.611" v="511"/>
          <ac:picMkLst>
            <pc:docMk/>
            <pc:sldMk cId="1071445409" sldId="278"/>
            <ac:picMk id="3" creationId="{AB77B092-F225-4AAC-A48E-90E30F37C349}"/>
          </ac:picMkLst>
        </pc:picChg>
        <pc:cxnChg chg="add del">
          <ac:chgData name="Katie Ruddy" userId="S::k.ruddy@uwtsd.ac.uk::a9aa7080-e96b-4844-81a7-8e92e7610eba" providerId="AD" clId="Web-{B5D48ED9-0728-ECD6-D8FE-279265E2F267}" dt="2022-11-08T14:25:47.611" v="511"/>
          <ac:cxnSpMkLst>
            <pc:docMk/>
            <pc:sldMk cId="1071445409" sldId="278"/>
            <ac:cxnSpMk id="12" creationId="{D891E407-403B-4764-86C9-33A56D3BCAA3}"/>
          </ac:cxnSpMkLst>
        </pc:cxnChg>
        <pc:cxnChg chg="add del">
          <ac:chgData name="Katie Ruddy" userId="S::k.ruddy@uwtsd.ac.uk::a9aa7080-e96b-4844-81a7-8e92e7610eba" providerId="AD" clId="Web-{B5D48ED9-0728-ECD6-D8FE-279265E2F267}" dt="2022-11-08T14:25:47.611" v="511"/>
          <ac:cxnSpMkLst>
            <pc:docMk/>
            <pc:sldMk cId="1071445409" sldId="278"/>
            <ac:cxnSpMk id="14" creationId="{AA2EAA10-076F-46BD-8F0F-B9A2FB77A85C}"/>
          </ac:cxnSpMkLst>
        </pc:cxnChg>
      </pc:sldChg>
      <pc:sldChg chg="addSp delSp modSp new mod setBg modClrScheme chgLayout">
        <pc:chgData name="Katie Ruddy" userId="S::k.ruddy@uwtsd.ac.uk::a9aa7080-e96b-4844-81a7-8e92e7610eba" providerId="AD" clId="Web-{B5D48ED9-0728-ECD6-D8FE-279265E2F267}" dt="2022-11-08T14:27:04.629" v="531"/>
        <pc:sldMkLst>
          <pc:docMk/>
          <pc:sldMk cId="312156708" sldId="279"/>
        </pc:sldMkLst>
        <pc:spChg chg="mod ord">
          <ac:chgData name="Katie Ruddy" userId="S::k.ruddy@uwtsd.ac.uk::a9aa7080-e96b-4844-81a7-8e92e7610eba" providerId="AD" clId="Web-{B5D48ED9-0728-ECD6-D8FE-279265E2F267}" dt="2022-11-08T14:27:04.629" v="531"/>
          <ac:spMkLst>
            <pc:docMk/>
            <pc:sldMk cId="312156708" sldId="279"/>
            <ac:spMk id="2" creationId="{093D3B9C-6C29-36E7-041C-C564ED5127C2}"/>
          </ac:spMkLst>
        </pc:spChg>
        <pc:spChg chg="add del mod ord">
          <ac:chgData name="Katie Ruddy" userId="S::k.ruddy@uwtsd.ac.uk::a9aa7080-e96b-4844-81a7-8e92e7610eba" providerId="AD" clId="Web-{B5D48ED9-0728-ECD6-D8FE-279265E2F267}" dt="2022-11-08T14:27:04.629" v="531"/>
          <ac:spMkLst>
            <pc:docMk/>
            <pc:sldMk cId="312156708" sldId="279"/>
            <ac:spMk id="3" creationId="{77528ECE-7CCC-E798-B0FB-AA8017A976DA}"/>
          </ac:spMkLst>
        </pc:spChg>
        <pc:spChg chg="add">
          <ac:chgData name="Katie Ruddy" userId="S::k.ruddy@uwtsd.ac.uk::a9aa7080-e96b-4844-81a7-8e92e7610eba" providerId="AD" clId="Web-{B5D48ED9-0728-ECD6-D8FE-279265E2F267}" dt="2022-11-08T14:27:04.629" v="531"/>
          <ac:spMkLst>
            <pc:docMk/>
            <pc:sldMk cId="312156708" sldId="279"/>
            <ac:spMk id="9" creationId="{2E442304-DDBD-4F7B-8017-36BCC863FB40}"/>
          </ac:spMkLst>
        </pc:spChg>
        <pc:spChg chg="add">
          <ac:chgData name="Katie Ruddy" userId="S::k.ruddy@uwtsd.ac.uk::a9aa7080-e96b-4844-81a7-8e92e7610eba" providerId="AD" clId="Web-{B5D48ED9-0728-ECD6-D8FE-279265E2F267}" dt="2022-11-08T14:27:04.629" v="531"/>
          <ac:spMkLst>
            <pc:docMk/>
            <pc:sldMk cId="312156708" sldId="279"/>
            <ac:spMk id="11" creationId="{5E107275-3853-46FD-A241-DE4355A42675}"/>
          </ac:spMkLst>
        </pc:spChg>
        <pc:graphicFrameChg chg="add">
          <ac:chgData name="Katie Ruddy" userId="S::k.ruddy@uwtsd.ac.uk::a9aa7080-e96b-4844-81a7-8e92e7610eba" providerId="AD" clId="Web-{B5D48ED9-0728-ECD6-D8FE-279265E2F267}" dt="2022-11-08T14:27:04.629" v="531"/>
          <ac:graphicFrameMkLst>
            <pc:docMk/>
            <pc:sldMk cId="312156708" sldId="279"/>
            <ac:graphicFrameMk id="5" creationId="{D293A6B0-DCAD-27CE-5181-A9A7F8DCE86D}"/>
          </ac:graphicFrameMkLst>
        </pc:graphicFrameChg>
      </pc:sldChg>
      <pc:sldChg chg="addSp delSp modSp new mod setBg">
        <pc:chgData name="Katie Ruddy" userId="S::k.ruddy@uwtsd.ac.uk::a9aa7080-e96b-4844-81a7-8e92e7610eba" providerId="AD" clId="Web-{B5D48ED9-0728-ECD6-D8FE-279265E2F267}" dt="2022-11-08T14:27:45.068" v="534"/>
        <pc:sldMkLst>
          <pc:docMk/>
          <pc:sldMk cId="3576573804" sldId="280"/>
        </pc:sldMkLst>
        <pc:spChg chg="del">
          <ac:chgData name="Katie Ruddy" userId="S::k.ruddy@uwtsd.ac.uk::a9aa7080-e96b-4844-81a7-8e92e7610eba" providerId="AD" clId="Web-{B5D48ED9-0728-ECD6-D8FE-279265E2F267}" dt="2022-11-08T14:27:45.068" v="534"/>
          <ac:spMkLst>
            <pc:docMk/>
            <pc:sldMk cId="3576573804" sldId="280"/>
            <ac:spMk id="2" creationId="{6717D244-971F-4931-4D9F-900728BA6490}"/>
          </ac:spMkLst>
        </pc:spChg>
        <pc:spChg chg="del">
          <ac:chgData name="Katie Ruddy" userId="S::k.ruddy@uwtsd.ac.uk::a9aa7080-e96b-4844-81a7-8e92e7610eba" providerId="AD" clId="Web-{B5D48ED9-0728-ECD6-D8FE-279265E2F267}" dt="2022-11-08T14:27:41.521" v="533"/>
          <ac:spMkLst>
            <pc:docMk/>
            <pc:sldMk cId="3576573804" sldId="280"/>
            <ac:spMk id="3" creationId="{2AA6D751-E14B-FB91-AE02-269D49215DE5}"/>
          </ac:spMkLst>
        </pc:spChg>
        <pc:spChg chg="add">
          <ac:chgData name="Katie Ruddy" userId="S::k.ruddy@uwtsd.ac.uk::a9aa7080-e96b-4844-81a7-8e92e7610eba" providerId="AD" clId="Web-{B5D48ED9-0728-ECD6-D8FE-279265E2F267}" dt="2022-11-08T14:27:45.068" v="534"/>
          <ac:spMkLst>
            <pc:docMk/>
            <pc:sldMk cId="3576573804" sldId="280"/>
            <ac:spMk id="9" creationId="{42A4FC2C-047E-45A5-965D-8E1E3BF09BC6}"/>
          </ac:spMkLst>
        </pc:spChg>
        <pc:picChg chg="add mod ord">
          <ac:chgData name="Katie Ruddy" userId="S::k.ruddy@uwtsd.ac.uk::a9aa7080-e96b-4844-81a7-8e92e7610eba" providerId="AD" clId="Web-{B5D48ED9-0728-ECD6-D8FE-279265E2F267}" dt="2022-11-08T14:27:45.068" v="534"/>
          <ac:picMkLst>
            <pc:docMk/>
            <pc:sldMk cId="3576573804" sldId="280"/>
            <ac:picMk id="4" creationId="{FD7C3BC8-2725-BC73-5876-4ACA56FF868B}"/>
          </ac:picMkLst>
        </pc:picChg>
      </pc:sldChg>
      <pc:sldChg chg="addSp delSp modSp new mod setBg">
        <pc:chgData name="Katie Ruddy" userId="S::k.ruddy@uwtsd.ac.uk::a9aa7080-e96b-4844-81a7-8e92e7610eba" providerId="AD" clId="Web-{B5D48ED9-0728-ECD6-D8FE-279265E2F267}" dt="2022-11-08T14:28:53.320" v="541"/>
        <pc:sldMkLst>
          <pc:docMk/>
          <pc:sldMk cId="3484565774" sldId="281"/>
        </pc:sldMkLst>
        <pc:spChg chg="add del">
          <ac:chgData name="Katie Ruddy" userId="S::k.ruddy@uwtsd.ac.uk::a9aa7080-e96b-4844-81a7-8e92e7610eba" providerId="AD" clId="Web-{B5D48ED9-0728-ECD6-D8FE-279265E2F267}" dt="2022-11-08T14:28:53.320" v="541"/>
          <ac:spMkLst>
            <pc:docMk/>
            <pc:sldMk cId="3484565774" sldId="281"/>
            <ac:spMk id="2" creationId="{CC20317B-FAF2-F4E8-9DD4-1998F2F5E5FD}"/>
          </ac:spMkLst>
        </pc:spChg>
        <pc:spChg chg="del">
          <ac:chgData name="Katie Ruddy" userId="S::k.ruddy@uwtsd.ac.uk::a9aa7080-e96b-4844-81a7-8e92e7610eba" providerId="AD" clId="Web-{B5D48ED9-0728-ECD6-D8FE-279265E2F267}" dt="2022-11-08T14:28:16.585" v="536"/>
          <ac:spMkLst>
            <pc:docMk/>
            <pc:sldMk cId="3484565774" sldId="281"/>
            <ac:spMk id="3" creationId="{9689FB69-4DCD-B1CD-D8FB-E4CCAB073ADD}"/>
          </ac:spMkLst>
        </pc:spChg>
        <pc:spChg chg="add del">
          <ac:chgData name="Katie Ruddy" userId="S::k.ruddy@uwtsd.ac.uk::a9aa7080-e96b-4844-81a7-8e92e7610eba" providerId="AD" clId="Web-{B5D48ED9-0728-ECD6-D8FE-279265E2F267}" dt="2022-11-08T14:28:48.617" v="538"/>
          <ac:spMkLst>
            <pc:docMk/>
            <pc:sldMk cId="3484565774" sldId="281"/>
            <ac:spMk id="9" creationId="{42A4FC2C-047E-45A5-965D-8E1E3BF09BC6}"/>
          </ac:spMkLst>
        </pc:spChg>
        <pc:spChg chg="add del">
          <ac:chgData name="Katie Ruddy" userId="S::k.ruddy@uwtsd.ac.uk::a9aa7080-e96b-4844-81a7-8e92e7610eba" providerId="AD" clId="Web-{B5D48ED9-0728-ECD6-D8FE-279265E2F267}" dt="2022-11-08T14:28:53.320" v="540"/>
          <ac:spMkLst>
            <pc:docMk/>
            <pc:sldMk cId="3484565774" sldId="281"/>
            <ac:spMk id="11" creationId="{CB44330D-EA18-4254-AA95-EB49948539B8}"/>
          </ac:spMkLst>
        </pc:spChg>
        <pc:spChg chg="add del">
          <ac:chgData name="Katie Ruddy" userId="S::k.ruddy@uwtsd.ac.uk::a9aa7080-e96b-4844-81a7-8e92e7610eba" providerId="AD" clId="Web-{B5D48ED9-0728-ECD6-D8FE-279265E2F267}" dt="2022-11-08T14:28:53.320" v="540"/>
          <ac:spMkLst>
            <pc:docMk/>
            <pc:sldMk cId="3484565774" sldId="281"/>
            <ac:spMk id="12" creationId="{32BC26D8-82FB-445E-AA49-62A77D7C1EE0}"/>
          </ac:spMkLst>
        </pc:spChg>
        <pc:spChg chg="add">
          <ac:chgData name="Katie Ruddy" userId="S::k.ruddy@uwtsd.ac.uk::a9aa7080-e96b-4844-81a7-8e92e7610eba" providerId="AD" clId="Web-{B5D48ED9-0728-ECD6-D8FE-279265E2F267}" dt="2022-11-08T14:28:53.320" v="541"/>
          <ac:spMkLst>
            <pc:docMk/>
            <pc:sldMk cId="3484565774" sldId="281"/>
            <ac:spMk id="14" creationId="{42A4FC2C-047E-45A5-965D-8E1E3BF09BC6}"/>
          </ac:spMkLst>
        </pc:spChg>
        <pc:picChg chg="add mod ord">
          <ac:chgData name="Katie Ruddy" userId="S::k.ruddy@uwtsd.ac.uk::a9aa7080-e96b-4844-81a7-8e92e7610eba" providerId="AD" clId="Web-{B5D48ED9-0728-ECD6-D8FE-279265E2F267}" dt="2022-11-08T14:28:53.320" v="541"/>
          <ac:picMkLst>
            <pc:docMk/>
            <pc:sldMk cId="3484565774" sldId="281"/>
            <ac:picMk id="4" creationId="{BCDBECF9-8903-7AC1-C7DF-BBF6488C7F41}"/>
          </ac:picMkLst>
        </pc:picChg>
      </pc:sldChg>
      <pc:sldChg chg="addSp delSp modSp new mod setBg">
        <pc:chgData name="Katie Ruddy" userId="S::k.ruddy@uwtsd.ac.uk::a9aa7080-e96b-4844-81a7-8e92e7610eba" providerId="AD" clId="Web-{B5D48ED9-0728-ECD6-D8FE-279265E2F267}" dt="2022-11-08T14:30:42.168" v="548"/>
        <pc:sldMkLst>
          <pc:docMk/>
          <pc:sldMk cId="1547803803" sldId="282"/>
        </pc:sldMkLst>
        <pc:spChg chg="mod">
          <ac:chgData name="Katie Ruddy" userId="S::k.ruddy@uwtsd.ac.uk::a9aa7080-e96b-4844-81a7-8e92e7610eba" providerId="AD" clId="Web-{B5D48ED9-0728-ECD6-D8FE-279265E2F267}" dt="2022-11-08T14:30:42.168" v="548"/>
          <ac:spMkLst>
            <pc:docMk/>
            <pc:sldMk cId="1547803803" sldId="282"/>
            <ac:spMk id="2" creationId="{8A2A3579-BA58-5746-B629-5FA0F4BB4C07}"/>
          </ac:spMkLst>
        </pc:spChg>
        <pc:spChg chg="mod">
          <ac:chgData name="Katie Ruddy" userId="S::k.ruddy@uwtsd.ac.uk::a9aa7080-e96b-4844-81a7-8e92e7610eba" providerId="AD" clId="Web-{B5D48ED9-0728-ECD6-D8FE-279265E2F267}" dt="2022-11-08T14:30:42.168" v="548"/>
          <ac:spMkLst>
            <pc:docMk/>
            <pc:sldMk cId="1547803803" sldId="282"/>
            <ac:spMk id="3" creationId="{5ECA5271-110A-0CF4-CF67-079289D7CC6A}"/>
          </ac:spMkLst>
        </pc:spChg>
        <pc:spChg chg="add del">
          <ac:chgData name="Katie Ruddy" userId="S::k.ruddy@uwtsd.ac.uk::a9aa7080-e96b-4844-81a7-8e92e7610eba" providerId="AD" clId="Web-{B5D48ED9-0728-ECD6-D8FE-279265E2F267}" dt="2022-11-08T14:30:42.152" v="547"/>
          <ac:spMkLst>
            <pc:docMk/>
            <pc:sldMk cId="1547803803" sldId="282"/>
            <ac:spMk id="9" creationId="{04812C46-200A-4DEB-A05E-3ED6C68C2387}"/>
          </ac:spMkLst>
        </pc:spChg>
        <pc:spChg chg="add del">
          <ac:chgData name="Katie Ruddy" userId="S::k.ruddy@uwtsd.ac.uk::a9aa7080-e96b-4844-81a7-8e92e7610eba" providerId="AD" clId="Web-{B5D48ED9-0728-ECD6-D8FE-279265E2F267}" dt="2022-11-08T14:30:42.152" v="547"/>
          <ac:spMkLst>
            <pc:docMk/>
            <pc:sldMk cId="1547803803" sldId="282"/>
            <ac:spMk id="11" creationId="{D1EA859B-E555-4109-94F3-6700E046E008}"/>
          </ac:spMkLst>
        </pc:spChg>
        <pc:spChg chg="add">
          <ac:chgData name="Katie Ruddy" userId="S::k.ruddy@uwtsd.ac.uk::a9aa7080-e96b-4844-81a7-8e92e7610eba" providerId="AD" clId="Web-{B5D48ED9-0728-ECD6-D8FE-279265E2F267}" dt="2022-11-08T14:30:42.168" v="548"/>
          <ac:spMkLst>
            <pc:docMk/>
            <pc:sldMk cId="1547803803" sldId="282"/>
            <ac:spMk id="13" creationId="{F13C74B1-5B17-4795-BED0-7140497B445A}"/>
          </ac:spMkLst>
        </pc:spChg>
        <pc:spChg chg="add">
          <ac:chgData name="Katie Ruddy" userId="S::k.ruddy@uwtsd.ac.uk::a9aa7080-e96b-4844-81a7-8e92e7610eba" providerId="AD" clId="Web-{B5D48ED9-0728-ECD6-D8FE-279265E2F267}" dt="2022-11-08T14:30:42.168" v="548"/>
          <ac:spMkLst>
            <pc:docMk/>
            <pc:sldMk cId="1547803803" sldId="282"/>
            <ac:spMk id="14" creationId="{D4974D33-8DC5-464E-8C6D-BE58F0669C17}"/>
          </ac:spMkLst>
        </pc:spChg>
        <pc:picChg chg="add del">
          <ac:chgData name="Katie Ruddy" userId="S::k.ruddy@uwtsd.ac.uk::a9aa7080-e96b-4844-81a7-8e92e7610eba" providerId="AD" clId="Web-{B5D48ED9-0728-ECD6-D8FE-279265E2F267}" dt="2022-11-08T14:30:42.152" v="547"/>
          <ac:picMkLst>
            <pc:docMk/>
            <pc:sldMk cId="1547803803" sldId="282"/>
            <ac:picMk id="5" creationId="{D02FE2B6-69C6-000E-849F-DFF7B48F03C7}"/>
          </ac:picMkLst>
        </pc:picChg>
        <pc:picChg chg="add">
          <ac:chgData name="Katie Ruddy" userId="S::k.ruddy@uwtsd.ac.uk::a9aa7080-e96b-4844-81a7-8e92e7610eba" providerId="AD" clId="Web-{B5D48ED9-0728-ECD6-D8FE-279265E2F267}" dt="2022-11-08T14:30:42.168" v="548"/>
          <ac:picMkLst>
            <pc:docMk/>
            <pc:sldMk cId="1547803803" sldId="282"/>
            <ac:picMk id="15" creationId="{A608B7AB-3F68-5C12-F07E-3A7118095EB8}"/>
          </ac:picMkLst>
        </pc:picChg>
      </pc:sldChg>
      <pc:sldChg chg="modSp new">
        <pc:chgData name="Katie Ruddy" userId="S::k.ruddy@uwtsd.ac.uk::a9aa7080-e96b-4844-81a7-8e92e7610eba" providerId="AD" clId="Web-{B5D48ED9-0728-ECD6-D8FE-279265E2F267}" dt="2022-11-08T14:34:59.614" v="567" actId="20577"/>
        <pc:sldMkLst>
          <pc:docMk/>
          <pc:sldMk cId="3579522588" sldId="283"/>
        </pc:sldMkLst>
        <pc:spChg chg="mod">
          <ac:chgData name="Katie Ruddy" userId="S::k.ruddy@uwtsd.ac.uk::a9aa7080-e96b-4844-81a7-8e92e7610eba" providerId="AD" clId="Web-{B5D48ED9-0728-ECD6-D8FE-279265E2F267}" dt="2022-11-08T14:34:59.614" v="567" actId="20577"/>
          <ac:spMkLst>
            <pc:docMk/>
            <pc:sldMk cId="3579522588" sldId="283"/>
            <ac:spMk id="2" creationId="{53847992-8C5C-81D2-01EF-92074273F697}"/>
          </ac:spMkLst>
        </pc:spChg>
        <pc:spChg chg="mod">
          <ac:chgData name="Katie Ruddy" userId="S::k.ruddy@uwtsd.ac.uk::a9aa7080-e96b-4844-81a7-8e92e7610eba" providerId="AD" clId="Web-{B5D48ED9-0728-ECD6-D8FE-279265E2F267}" dt="2022-11-08T14:34:51.598" v="551" actId="20577"/>
          <ac:spMkLst>
            <pc:docMk/>
            <pc:sldMk cId="3579522588" sldId="283"/>
            <ac:spMk id="3" creationId="{6A98FA74-9A98-E3A6-7E77-3BBE0A389C55}"/>
          </ac:spMkLst>
        </pc:spChg>
      </pc:sldChg>
    </pc:docChg>
  </pc:docChgLst>
  <pc:docChgLst>
    <pc:chgData name="Katie Ruddy" userId="S::k.ruddy@uwtsd.ac.uk::a9aa7080-e96b-4844-81a7-8e92e7610eba" providerId="AD" clId="Web-{7A816A0C-9273-16DD-2C65-AF39CA90F012}"/>
    <pc:docChg chg="modSld">
      <pc:chgData name="Katie Ruddy" userId="S::k.ruddy@uwtsd.ac.uk::a9aa7080-e96b-4844-81a7-8e92e7610eba" providerId="AD" clId="Web-{7A816A0C-9273-16DD-2C65-AF39CA90F012}" dt="2022-11-04T13:50:02.992" v="0"/>
      <pc:docMkLst>
        <pc:docMk/>
      </pc:docMkLst>
      <pc:sldChg chg="addSp modSp mod setBg">
        <pc:chgData name="Katie Ruddy" userId="S::k.ruddy@uwtsd.ac.uk::a9aa7080-e96b-4844-81a7-8e92e7610eba" providerId="AD" clId="Web-{7A816A0C-9273-16DD-2C65-AF39CA90F012}" dt="2022-11-04T13:50:02.992" v="0"/>
        <pc:sldMkLst>
          <pc:docMk/>
          <pc:sldMk cId="1216367948" sldId="266"/>
        </pc:sldMkLst>
        <pc:spChg chg="mod">
          <ac:chgData name="Katie Ruddy" userId="S::k.ruddy@uwtsd.ac.uk::a9aa7080-e96b-4844-81a7-8e92e7610eba" providerId="AD" clId="Web-{7A816A0C-9273-16DD-2C65-AF39CA90F012}" dt="2022-11-04T13:50:02.992" v="0"/>
          <ac:spMkLst>
            <pc:docMk/>
            <pc:sldMk cId="1216367948" sldId="266"/>
            <ac:spMk id="2" creationId="{86B2D697-E24D-961E-EFE3-DCD9859D83E5}"/>
          </ac:spMkLst>
        </pc:spChg>
        <pc:spChg chg="mod">
          <ac:chgData name="Katie Ruddy" userId="S::k.ruddy@uwtsd.ac.uk::a9aa7080-e96b-4844-81a7-8e92e7610eba" providerId="AD" clId="Web-{7A816A0C-9273-16DD-2C65-AF39CA90F012}" dt="2022-11-04T13:50:02.992" v="0"/>
          <ac:spMkLst>
            <pc:docMk/>
            <pc:sldMk cId="1216367948" sldId="266"/>
            <ac:spMk id="3" creationId="{5DF8DF0C-8580-8DEE-3C12-EF0DC4174A55}"/>
          </ac:spMkLst>
        </pc:spChg>
        <pc:spChg chg="add">
          <ac:chgData name="Katie Ruddy" userId="S::k.ruddy@uwtsd.ac.uk::a9aa7080-e96b-4844-81a7-8e92e7610eba" providerId="AD" clId="Web-{7A816A0C-9273-16DD-2C65-AF39CA90F012}" dt="2022-11-04T13:50:02.992" v="0"/>
          <ac:spMkLst>
            <pc:docMk/>
            <pc:sldMk cId="1216367948" sldId="266"/>
            <ac:spMk id="8" creationId="{18873D23-2DCF-4B31-A009-95721C06E8E1}"/>
          </ac:spMkLst>
        </pc:spChg>
        <pc:spChg chg="add">
          <ac:chgData name="Katie Ruddy" userId="S::k.ruddy@uwtsd.ac.uk::a9aa7080-e96b-4844-81a7-8e92e7610eba" providerId="AD" clId="Web-{7A816A0C-9273-16DD-2C65-AF39CA90F012}" dt="2022-11-04T13:50:02.992" v="0"/>
          <ac:spMkLst>
            <pc:docMk/>
            <pc:sldMk cId="1216367948" sldId="266"/>
            <ac:spMk id="10" creationId="{C13EF075-D4EF-4929-ADBC-91B27DA19955}"/>
          </ac:spMkLst>
        </pc:spChg>
        <pc:grpChg chg="add">
          <ac:chgData name="Katie Ruddy" userId="S::k.ruddy@uwtsd.ac.uk::a9aa7080-e96b-4844-81a7-8e92e7610eba" providerId="AD" clId="Web-{7A816A0C-9273-16DD-2C65-AF39CA90F012}" dt="2022-11-04T13:50:02.992" v="0"/>
          <ac:grpSpMkLst>
            <pc:docMk/>
            <pc:sldMk cId="1216367948" sldId="266"/>
            <ac:grpSpMk id="12" creationId="{DAA26DFA-AAB2-4973-9C17-16D587C7B198}"/>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344B83-7243-447C-B504-CFD5C2F60B0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5A7200B-013E-40B9-A74C-8B6C09AD3A8C}">
      <dgm:prSet/>
      <dgm:spPr/>
      <dgm:t>
        <a:bodyPr/>
        <a:lstStyle/>
        <a:p>
          <a:r>
            <a:rPr lang="en-GB"/>
            <a:t>Acknowledges that life is complex, there are no easy answers </a:t>
          </a:r>
          <a:endParaRPr lang="en-US"/>
        </a:p>
      </dgm:t>
    </dgm:pt>
    <dgm:pt modelId="{F0BE4929-C956-420C-965B-412152C96A28}" type="parTrans" cxnId="{BEDFAA36-D69B-4628-A664-65A545E57510}">
      <dgm:prSet/>
      <dgm:spPr/>
      <dgm:t>
        <a:bodyPr/>
        <a:lstStyle/>
        <a:p>
          <a:endParaRPr lang="en-US"/>
        </a:p>
      </dgm:t>
    </dgm:pt>
    <dgm:pt modelId="{8EF70F9F-5C16-4979-8168-4BC4047B7FB3}" type="sibTrans" cxnId="{BEDFAA36-D69B-4628-A664-65A545E57510}">
      <dgm:prSet/>
      <dgm:spPr/>
      <dgm:t>
        <a:bodyPr/>
        <a:lstStyle/>
        <a:p>
          <a:endParaRPr lang="en-US"/>
        </a:p>
      </dgm:t>
    </dgm:pt>
    <dgm:pt modelId="{7EA356B0-805C-4696-99BB-D91340043215}">
      <dgm:prSet/>
      <dgm:spPr/>
      <dgm:t>
        <a:bodyPr/>
        <a:lstStyle/>
        <a:p>
          <a:r>
            <a:rPr lang="en-GB"/>
            <a:t>Focuses on connection and connected to life in all its complexities </a:t>
          </a:r>
          <a:endParaRPr lang="en-US"/>
        </a:p>
      </dgm:t>
    </dgm:pt>
    <dgm:pt modelId="{1B54BA16-7C2A-4B0F-BF83-D897A2544BCC}" type="parTrans" cxnId="{DB680EA6-E83E-449A-8E79-55C182D3724E}">
      <dgm:prSet/>
      <dgm:spPr/>
      <dgm:t>
        <a:bodyPr/>
        <a:lstStyle/>
        <a:p>
          <a:endParaRPr lang="en-US"/>
        </a:p>
      </dgm:t>
    </dgm:pt>
    <dgm:pt modelId="{4C4AC109-2396-4DCA-BB7E-E6792E9803DC}" type="sibTrans" cxnId="{DB680EA6-E83E-449A-8E79-55C182D3724E}">
      <dgm:prSet/>
      <dgm:spPr/>
      <dgm:t>
        <a:bodyPr/>
        <a:lstStyle/>
        <a:p>
          <a:endParaRPr lang="en-US"/>
        </a:p>
      </dgm:t>
    </dgm:pt>
    <dgm:pt modelId="{17FA5E25-A6C2-4954-8C17-EEC4CB26607A}">
      <dgm:prSet/>
      <dgm:spPr/>
      <dgm:t>
        <a:bodyPr/>
        <a:lstStyle/>
        <a:p>
          <a:r>
            <a:rPr lang="en-GB"/>
            <a:t>Reminds us to live in the present moment </a:t>
          </a:r>
          <a:endParaRPr lang="en-US"/>
        </a:p>
      </dgm:t>
    </dgm:pt>
    <dgm:pt modelId="{C2DC1E36-F162-4E2F-B512-04EA3194C3BD}" type="parTrans" cxnId="{7A31707A-AC48-4010-A45B-499CEC6C0D13}">
      <dgm:prSet/>
      <dgm:spPr/>
      <dgm:t>
        <a:bodyPr/>
        <a:lstStyle/>
        <a:p>
          <a:endParaRPr lang="en-US"/>
        </a:p>
      </dgm:t>
    </dgm:pt>
    <dgm:pt modelId="{D70AD485-7D6F-48A4-825D-A62A7B2468BF}" type="sibTrans" cxnId="{7A31707A-AC48-4010-A45B-499CEC6C0D13}">
      <dgm:prSet/>
      <dgm:spPr/>
      <dgm:t>
        <a:bodyPr/>
        <a:lstStyle/>
        <a:p>
          <a:endParaRPr lang="en-US"/>
        </a:p>
      </dgm:t>
    </dgm:pt>
    <dgm:pt modelId="{A10A6D78-F9ED-4A57-97A9-2E6039927A45}" type="pres">
      <dgm:prSet presAssocID="{DF344B83-7243-447C-B504-CFD5C2F60B08}" presName="vert0" presStyleCnt="0">
        <dgm:presLayoutVars>
          <dgm:dir/>
          <dgm:animOne val="branch"/>
          <dgm:animLvl val="lvl"/>
        </dgm:presLayoutVars>
      </dgm:prSet>
      <dgm:spPr/>
    </dgm:pt>
    <dgm:pt modelId="{EB6651E6-E0B0-4394-9CEC-416044686040}" type="pres">
      <dgm:prSet presAssocID="{65A7200B-013E-40B9-A74C-8B6C09AD3A8C}" presName="thickLine" presStyleLbl="alignNode1" presStyleIdx="0" presStyleCnt="3"/>
      <dgm:spPr/>
    </dgm:pt>
    <dgm:pt modelId="{122E3856-5977-41CD-8FB5-81568B437CBD}" type="pres">
      <dgm:prSet presAssocID="{65A7200B-013E-40B9-A74C-8B6C09AD3A8C}" presName="horz1" presStyleCnt="0"/>
      <dgm:spPr/>
    </dgm:pt>
    <dgm:pt modelId="{CAA8AC8A-4194-486D-9312-F2ECAA8DF522}" type="pres">
      <dgm:prSet presAssocID="{65A7200B-013E-40B9-A74C-8B6C09AD3A8C}" presName="tx1" presStyleLbl="revTx" presStyleIdx="0" presStyleCnt="3"/>
      <dgm:spPr/>
    </dgm:pt>
    <dgm:pt modelId="{F81B7506-C888-40C2-B32E-36962FAA9D2F}" type="pres">
      <dgm:prSet presAssocID="{65A7200B-013E-40B9-A74C-8B6C09AD3A8C}" presName="vert1" presStyleCnt="0"/>
      <dgm:spPr/>
    </dgm:pt>
    <dgm:pt modelId="{09F366AA-3867-4559-A071-01543A34A14E}" type="pres">
      <dgm:prSet presAssocID="{7EA356B0-805C-4696-99BB-D91340043215}" presName="thickLine" presStyleLbl="alignNode1" presStyleIdx="1" presStyleCnt="3"/>
      <dgm:spPr/>
    </dgm:pt>
    <dgm:pt modelId="{BD2539D1-D524-4842-9B90-A90662895BC9}" type="pres">
      <dgm:prSet presAssocID="{7EA356B0-805C-4696-99BB-D91340043215}" presName="horz1" presStyleCnt="0"/>
      <dgm:spPr/>
    </dgm:pt>
    <dgm:pt modelId="{8241FD76-9789-4AE8-8690-4DE67D4B257C}" type="pres">
      <dgm:prSet presAssocID="{7EA356B0-805C-4696-99BB-D91340043215}" presName="tx1" presStyleLbl="revTx" presStyleIdx="1" presStyleCnt="3"/>
      <dgm:spPr/>
    </dgm:pt>
    <dgm:pt modelId="{AA0829B9-DA0B-4135-8229-E0075EEE74ED}" type="pres">
      <dgm:prSet presAssocID="{7EA356B0-805C-4696-99BB-D91340043215}" presName="vert1" presStyleCnt="0"/>
      <dgm:spPr/>
    </dgm:pt>
    <dgm:pt modelId="{9135D219-2647-4992-B8CE-D868712F88BB}" type="pres">
      <dgm:prSet presAssocID="{17FA5E25-A6C2-4954-8C17-EEC4CB26607A}" presName="thickLine" presStyleLbl="alignNode1" presStyleIdx="2" presStyleCnt="3"/>
      <dgm:spPr/>
    </dgm:pt>
    <dgm:pt modelId="{B78775B7-A333-4793-926A-6D3269690D37}" type="pres">
      <dgm:prSet presAssocID="{17FA5E25-A6C2-4954-8C17-EEC4CB26607A}" presName="horz1" presStyleCnt="0"/>
      <dgm:spPr/>
    </dgm:pt>
    <dgm:pt modelId="{B2D4B493-E3F1-4CB0-92E1-F9A289A8EA91}" type="pres">
      <dgm:prSet presAssocID="{17FA5E25-A6C2-4954-8C17-EEC4CB26607A}" presName="tx1" presStyleLbl="revTx" presStyleIdx="2" presStyleCnt="3"/>
      <dgm:spPr/>
    </dgm:pt>
    <dgm:pt modelId="{AECD6F1F-9BD4-4841-AB11-B34787424809}" type="pres">
      <dgm:prSet presAssocID="{17FA5E25-A6C2-4954-8C17-EEC4CB26607A}" presName="vert1" presStyleCnt="0"/>
      <dgm:spPr/>
    </dgm:pt>
  </dgm:ptLst>
  <dgm:cxnLst>
    <dgm:cxn modelId="{BEDFAA36-D69B-4628-A664-65A545E57510}" srcId="{DF344B83-7243-447C-B504-CFD5C2F60B08}" destId="{65A7200B-013E-40B9-A74C-8B6C09AD3A8C}" srcOrd="0" destOrd="0" parTransId="{F0BE4929-C956-420C-965B-412152C96A28}" sibTransId="{8EF70F9F-5C16-4979-8168-4BC4047B7FB3}"/>
    <dgm:cxn modelId="{143DB438-AD44-4C29-9E1D-B059CC718946}" type="presOf" srcId="{7EA356B0-805C-4696-99BB-D91340043215}" destId="{8241FD76-9789-4AE8-8690-4DE67D4B257C}" srcOrd="0" destOrd="0" presId="urn:microsoft.com/office/officeart/2008/layout/LinedList"/>
    <dgm:cxn modelId="{7A31707A-AC48-4010-A45B-499CEC6C0D13}" srcId="{DF344B83-7243-447C-B504-CFD5C2F60B08}" destId="{17FA5E25-A6C2-4954-8C17-EEC4CB26607A}" srcOrd="2" destOrd="0" parTransId="{C2DC1E36-F162-4E2F-B512-04EA3194C3BD}" sibTransId="{D70AD485-7D6F-48A4-825D-A62A7B2468BF}"/>
    <dgm:cxn modelId="{A7056185-712A-47E9-8F54-D14263E3F270}" type="presOf" srcId="{65A7200B-013E-40B9-A74C-8B6C09AD3A8C}" destId="{CAA8AC8A-4194-486D-9312-F2ECAA8DF522}" srcOrd="0" destOrd="0" presId="urn:microsoft.com/office/officeart/2008/layout/LinedList"/>
    <dgm:cxn modelId="{85408590-E212-44C6-86FB-2C78063288C4}" type="presOf" srcId="{DF344B83-7243-447C-B504-CFD5C2F60B08}" destId="{A10A6D78-F9ED-4A57-97A9-2E6039927A45}" srcOrd="0" destOrd="0" presId="urn:microsoft.com/office/officeart/2008/layout/LinedList"/>
    <dgm:cxn modelId="{9EF57E9A-DB35-4FFE-81AA-A9B31BD9448D}" type="presOf" srcId="{17FA5E25-A6C2-4954-8C17-EEC4CB26607A}" destId="{B2D4B493-E3F1-4CB0-92E1-F9A289A8EA91}" srcOrd="0" destOrd="0" presId="urn:microsoft.com/office/officeart/2008/layout/LinedList"/>
    <dgm:cxn modelId="{DB680EA6-E83E-449A-8E79-55C182D3724E}" srcId="{DF344B83-7243-447C-B504-CFD5C2F60B08}" destId="{7EA356B0-805C-4696-99BB-D91340043215}" srcOrd="1" destOrd="0" parTransId="{1B54BA16-7C2A-4B0F-BF83-D897A2544BCC}" sibTransId="{4C4AC109-2396-4DCA-BB7E-E6792E9803DC}"/>
    <dgm:cxn modelId="{8290E82E-A0E3-48C6-8C9E-FD18E0605E36}" type="presParOf" srcId="{A10A6D78-F9ED-4A57-97A9-2E6039927A45}" destId="{EB6651E6-E0B0-4394-9CEC-416044686040}" srcOrd="0" destOrd="0" presId="urn:microsoft.com/office/officeart/2008/layout/LinedList"/>
    <dgm:cxn modelId="{7A8E8AD7-5E2E-4852-A447-56030492F636}" type="presParOf" srcId="{A10A6D78-F9ED-4A57-97A9-2E6039927A45}" destId="{122E3856-5977-41CD-8FB5-81568B437CBD}" srcOrd="1" destOrd="0" presId="urn:microsoft.com/office/officeart/2008/layout/LinedList"/>
    <dgm:cxn modelId="{5E948921-4538-4744-B499-737521A545AE}" type="presParOf" srcId="{122E3856-5977-41CD-8FB5-81568B437CBD}" destId="{CAA8AC8A-4194-486D-9312-F2ECAA8DF522}" srcOrd="0" destOrd="0" presId="urn:microsoft.com/office/officeart/2008/layout/LinedList"/>
    <dgm:cxn modelId="{E4413789-89DC-4AE0-A15F-537F181D8C01}" type="presParOf" srcId="{122E3856-5977-41CD-8FB5-81568B437CBD}" destId="{F81B7506-C888-40C2-B32E-36962FAA9D2F}" srcOrd="1" destOrd="0" presId="urn:microsoft.com/office/officeart/2008/layout/LinedList"/>
    <dgm:cxn modelId="{8D7EB43A-8CCB-49F2-A304-47091E6AC21C}" type="presParOf" srcId="{A10A6D78-F9ED-4A57-97A9-2E6039927A45}" destId="{09F366AA-3867-4559-A071-01543A34A14E}" srcOrd="2" destOrd="0" presId="urn:microsoft.com/office/officeart/2008/layout/LinedList"/>
    <dgm:cxn modelId="{CA2828B7-C22F-4379-812C-A12263FFB936}" type="presParOf" srcId="{A10A6D78-F9ED-4A57-97A9-2E6039927A45}" destId="{BD2539D1-D524-4842-9B90-A90662895BC9}" srcOrd="3" destOrd="0" presId="urn:microsoft.com/office/officeart/2008/layout/LinedList"/>
    <dgm:cxn modelId="{62A6632F-181A-4489-8184-9915203662E0}" type="presParOf" srcId="{BD2539D1-D524-4842-9B90-A90662895BC9}" destId="{8241FD76-9789-4AE8-8690-4DE67D4B257C}" srcOrd="0" destOrd="0" presId="urn:microsoft.com/office/officeart/2008/layout/LinedList"/>
    <dgm:cxn modelId="{5DBA3584-93B2-4882-8C23-504005C46028}" type="presParOf" srcId="{BD2539D1-D524-4842-9B90-A90662895BC9}" destId="{AA0829B9-DA0B-4135-8229-E0075EEE74ED}" srcOrd="1" destOrd="0" presId="urn:microsoft.com/office/officeart/2008/layout/LinedList"/>
    <dgm:cxn modelId="{234201C7-8364-40C8-95D1-45A038C160CF}" type="presParOf" srcId="{A10A6D78-F9ED-4A57-97A9-2E6039927A45}" destId="{9135D219-2647-4992-B8CE-D868712F88BB}" srcOrd="4" destOrd="0" presId="urn:microsoft.com/office/officeart/2008/layout/LinedList"/>
    <dgm:cxn modelId="{F6487F62-0740-4FC7-88E1-3E0F5EE22D55}" type="presParOf" srcId="{A10A6D78-F9ED-4A57-97A9-2E6039927A45}" destId="{B78775B7-A333-4793-926A-6D3269690D37}" srcOrd="5" destOrd="0" presId="urn:microsoft.com/office/officeart/2008/layout/LinedList"/>
    <dgm:cxn modelId="{1C9EFB03-7E1D-484B-B4B6-BAB9635740F9}" type="presParOf" srcId="{B78775B7-A333-4793-926A-6D3269690D37}" destId="{B2D4B493-E3F1-4CB0-92E1-F9A289A8EA91}" srcOrd="0" destOrd="0" presId="urn:microsoft.com/office/officeart/2008/layout/LinedList"/>
    <dgm:cxn modelId="{2F4E5294-93C3-42F1-B620-0FE381E30707}" type="presParOf" srcId="{B78775B7-A333-4793-926A-6D3269690D37}" destId="{AECD6F1F-9BD4-4841-AB11-B347874248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5F9617-E850-4B24-A110-737204E69CF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DC75D7E1-A8A3-4255-B758-EDED7E529775}">
      <dgm:prSet/>
      <dgm:spPr/>
      <dgm:t>
        <a:bodyPr/>
        <a:lstStyle/>
        <a:p>
          <a:r>
            <a:rPr lang="en-GB"/>
            <a:t>First developed by Fritz Perls, his wife Laura and other colleagues.</a:t>
          </a:r>
          <a:endParaRPr lang="en-US"/>
        </a:p>
      </dgm:t>
    </dgm:pt>
    <dgm:pt modelId="{13480A03-DB51-40CB-A30B-2AE805C647FF}" type="parTrans" cxnId="{26DE4DB6-1C13-4403-B884-AAC4B3665E93}">
      <dgm:prSet/>
      <dgm:spPr/>
      <dgm:t>
        <a:bodyPr/>
        <a:lstStyle/>
        <a:p>
          <a:endParaRPr lang="en-US"/>
        </a:p>
      </dgm:t>
    </dgm:pt>
    <dgm:pt modelId="{7C079206-33F0-461D-8B5C-F049417D58F9}" type="sibTrans" cxnId="{26DE4DB6-1C13-4403-B884-AAC4B3665E93}">
      <dgm:prSet/>
      <dgm:spPr/>
      <dgm:t>
        <a:bodyPr/>
        <a:lstStyle/>
        <a:p>
          <a:endParaRPr lang="en-US"/>
        </a:p>
      </dgm:t>
    </dgm:pt>
    <dgm:pt modelId="{37295717-09C3-49E8-AD13-CA22ED9E9F39}">
      <dgm:prSet/>
      <dgm:spPr/>
      <dgm:t>
        <a:bodyPr/>
        <a:lstStyle/>
        <a:p>
          <a:r>
            <a:rPr lang="en-GB"/>
            <a:t>It was initially seen as a challenge to the traditional approaches that were available at the time.</a:t>
          </a:r>
          <a:endParaRPr lang="en-US"/>
        </a:p>
      </dgm:t>
    </dgm:pt>
    <dgm:pt modelId="{9F8B3B84-E6E1-4537-B0B5-74E971D8CAD0}" type="parTrans" cxnId="{A73A3E49-D6EB-4C25-ABC5-77EB35C466C9}">
      <dgm:prSet/>
      <dgm:spPr/>
      <dgm:t>
        <a:bodyPr/>
        <a:lstStyle/>
        <a:p>
          <a:endParaRPr lang="en-US"/>
        </a:p>
      </dgm:t>
    </dgm:pt>
    <dgm:pt modelId="{B5A13986-7C64-45F8-B99A-0DC492649CB7}" type="sibTrans" cxnId="{A73A3E49-D6EB-4C25-ABC5-77EB35C466C9}">
      <dgm:prSet/>
      <dgm:spPr/>
      <dgm:t>
        <a:bodyPr/>
        <a:lstStyle/>
        <a:p>
          <a:endParaRPr lang="en-US"/>
        </a:p>
      </dgm:t>
    </dgm:pt>
    <dgm:pt modelId="{D607C3ED-F357-416C-B8C8-D74A47944B7C}">
      <dgm:prSet/>
      <dgm:spPr/>
      <dgm:t>
        <a:bodyPr/>
        <a:lstStyle/>
        <a:p>
          <a:r>
            <a:rPr lang="en-GB"/>
            <a:t>It continues to refine its ideas and concepts and develop.</a:t>
          </a:r>
          <a:endParaRPr lang="en-US"/>
        </a:p>
      </dgm:t>
    </dgm:pt>
    <dgm:pt modelId="{9A9D2C6D-6EB2-498E-B328-A93F4D3C2B27}" type="parTrans" cxnId="{CE619F20-F04D-44DF-B32B-2DBC1790E53C}">
      <dgm:prSet/>
      <dgm:spPr/>
      <dgm:t>
        <a:bodyPr/>
        <a:lstStyle/>
        <a:p>
          <a:endParaRPr lang="en-US"/>
        </a:p>
      </dgm:t>
    </dgm:pt>
    <dgm:pt modelId="{13E41507-1284-4671-BC7D-19D1ECE45F2C}" type="sibTrans" cxnId="{CE619F20-F04D-44DF-B32B-2DBC1790E53C}">
      <dgm:prSet/>
      <dgm:spPr/>
      <dgm:t>
        <a:bodyPr/>
        <a:lstStyle/>
        <a:p>
          <a:endParaRPr lang="en-US"/>
        </a:p>
      </dgm:t>
    </dgm:pt>
    <dgm:pt modelId="{188EFFFE-2CD5-4FAC-8F77-D364CC769C01}">
      <dgm:prSet/>
      <dgm:spPr/>
      <dgm:t>
        <a:bodyPr/>
        <a:lstStyle/>
        <a:p>
          <a:r>
            <a:rPr lang="en-GB"/>
            <a:t>One of the central ideas to Gestalt is the idea of ‘</a:t>
          </a:r>
          <a:r>
            <a:rPr lang="en-GB" i="1"/>
            <a:t>wholeness’.</a:t>
          </a:r>
          <a:endParaRPr lang="en-US"/>
        </a:p>
      </dgm:t>
    </dgm:pt>
    <dgm:pt modelId="{A445BD42-B293-4CFD-9566-0BC90FA66A4F}" type="parTrans" cxnId="{769EB0F6-D7B7-4562-B372-487060B25AEC}">
      <dgm:prSet/>
      <dgm:spPr/>
      <dgm:t>
        <a:bodyPr/>
        <a:lstStyle/>
        <a:p>
          <a:endParaRPr lang="en-US"/>
        </a:p>
      </dgm:t>
    </dgm:pt>
    <dgm:pt modelId="{74903CBF-AD50-47B1-B002-7ED70928A9F7}" type="sibTrans" cxnId="{769EB0F6-D7B7-4562-B372-487060B25AEC}">
      <dgm:prSet/>
      <dgm:spPr/>
      <dgm:t>
        <a:bodyPr/>
        <a:lstStyle/>
        <a:p>
          <a:endParaRPr lang="en-US"/>
        </a:p>
      </dgm:t>
    </dgm:pt>
    <dgm:pt modelId="{48F62A44-1185-4957-82BF-A462318B580E}">
      <dgm:prSet/>
      <dgm:spPr/>
      <dgm:t>
        <a:bodyPr/>
        <a:lstStyle/>
        <a:p>
          <a:r>
            <a:rPr lang="en-GB" i="1"/>
            <a:t>Gestalt </a:t>
          </a:r>
          <a:r>
            <a:rPr lang="en-GB"/>
            <a:t>is a German word which roughly translates from German as ‘an organised whole’ or shape</a:t>
          </a:r>
          <a:endParaRPr lang="en-US"/>
        </a:p>
      </dgm:t>
    </dgm:pt>
    <dgm:pt modelId="{25EBE735-3938-4425-9656-81F3F2076422}" type="parTrans" cxnId="{D9782CAB-704C-4CAD-A27F-E3BD47A0B120}">
      <dgm:prSet/>
      <dgm:spPr/>
      <dgm:t>
        <a:bodyPr/>
        <a:lstStyle/>
        <a:p>
          <a:endParaRPr lang="en-US"/>
        </a:p>
      </dgm:t>
    </dgm:pt>
    <dgm:pt modelId="{6EDF129D-0B4C-4274-9C63-F4AA1D43D233}" type="sibTrans" cxnId="{D9782CAB-704C-4CAD-A27F-E3BD47A0B120}">
      <dgm:prSet/>
      <dgm:spPr/>
      <dgm:t>
        <a:bodyPr/>
        <a:lstStyle/>
        <a:p>
          <a:endParaRPr lang="en-US"/>
        </a:p>
      </dgm:t>
    </dgm:pt>
    <dgm:pt modelId="{82EA144F-4DD2-4B6A-B358-75C61018D09D}">
      <dgm:prSet/>
      <dgm:spPr/>
      <dgm:t>
        <a:bodyPr/>
        <a:lstStyle/>
        <a:p>
          <a:r>
            <a:rPr lang="en-GB"/>
            <a:t>It looks at the whole sense, rather than breaking things down into individual parts.</a:t>
          </a:r>
          <a:endParaRPr lang="en-US"/>
        </a:p>
      </dgm:t>
    </dgm:pt>
    <dgm:pt modelId="{25C2CA54-54EC-465B-A054-A78C8AB9F011}" type="parTrans" cxnId="{9E5A885C-CAD8-4760-B773-54BA0A1759F7}">
      <dgm:prSet/>
      <dgm:spPr/>
      <dgm:t>
        <a:bodyPr/>
        <a:lstStyle/>
        <a:p>
          <a:endParaRPr lang="en-US"/>
        </a:p>
      </dgm:t>
    </dgm:pt>
    <dgm:pt modelId="{AA424093-CF25-439E-B371-26D152A20752}" type="sibTrans" cxnId="{9E5A885C-CAD8-4760-B773-54BA0A1759F7}">
      <dgm:prSet/>
      <dgm:spPr/>
      <dgm:t>
        <a:bodyPr/>
        <a:lstStyle/>
        <a:p>
          <a:endParaRPr lang="en-US"/>
        </a:p>
      </dgm:t>
    </dgm:pt>
    <dgm:pt modelId="{1607BCE6-38BF-43F3-B9BD-D10E9AB13127}" type="pres">
      <dgm:prSet presAssocID="{375F9617-E850-4B24-A110-737204E69CFB}" presName="vert0" presStyleCnt="0">
        <dgm:presLayoutVars>
          <dgm:dir/>
          <dgm:animOne val="branch"/>
          <dgm:animLvl val="lvl"/>
        </dgm:presLayoutVars>
      </dgm:prSet>
      <dgm:spPr/>
    </dgm:pt>
    <dgm:pt modelId="{A9D62D45-4F88-4125-A3DB-5C8C733F6CF7}" type="pres">
      <dgm:prSet presAssocID="{DC75D7E1-A8A3-4255-B758-EDED7E529775}" presName="thickLine" presStyleLbl="alignNode1" presStyleIdx="0" presStyleCnt="6"/>
      <dgm:spPr/>
    </dgm:pt>
    <dgm:pt modelId="{965A7DA6-EF1E-4B90-9435-9180E912FAE6}" type="pres">
      <dgm:prSet presAssocID="{DC75D7E1-A8A3-4255-B758-EDED7E529775}" presName="horz1" presStyleCnt="0"/>
      <dgm:spPr/>
    </dgm:pt>
    <dgm:pt modelId="{31C3CC55-671E-4C54-983A-E0063659AB26}" type="pres">
      <dgm:prSet presAssocID="{DC75D7E1-A8A3-4255-B758-EDED7E529775}" presName="tx1" presStyleLbl="revTx" presStyleIdx="0" presStyleCnt="6"/>
      <dgm:spPr/>
    </dgm:pt>
    <dgm:pt modelId="{F2D44BF9-8C74-4B11-AD9E-9AFB5C30F440}" type="pres">
      <dgm:prSet presAssocID="{DC75D7E1-A8A3-4255-B758-EDED7E529775}" presName="vert1" presStyleCnt="0"/>
      <dgm:spPr/>
    </dgm:pt>
    <dgm:pt modelId="{B8F44660-1F15-410E-865C-B31112D51C46}" type="pres">
      <dgm:prSet presAssocID="{37295717-09C3-49E8-AD13-CA22ED9E9F39}" presName="thickLine" presStyleLbl="alignNode1" presStyleIdx="1" presStyleCnt="6"/>
      <dgm:spPr/>
    </dgm:pt>
    <dgm:pt modelId="{B47FAD28-F717-4C7A-B88F-6B3B9E22535D}" type="pres">
      <dgm:prSet presAssocID="{37295717-09C3-49E8-AD13-CA22ED9E9F39}" presName="horz1" presStyleCnt="0"/>
      <dgm:spPr/>
    </dgm:pt>
    <dgm:pt modelId="{C8F2498C-EBD3-4D47-947B-B765303F8B8E}" type="pres">
      <dgm:prSet presAssocID="{37295717-09C3-49E8-AD13-CA22ED9E9F39}" presName="tx1" presStyleLbl="revTx" presStyleIdx="1" presStyleCnt="6"/>
      <dgm:spPr/>
    </dgm:pt>
    <dgm:pt modelId="{D2BE0724-F288-4432-ACC2-0C78C33C3970}" type="pres">
      <dgm:prSet presAssocID="{37295717-09C3-49E8-AD13-CA22ED9E9F39}" presName="vert1" presStyleCnt="0"/>
      <dgm:spPr/>
    </dgm:pt>
    <dgm:pt modelId="{8F358F3A-BF76-4BBA-9926-0FDA3372C7A8}" type="pres">
      <dgm:prSet presAssocID="{D607C3ED-F357-416C-B8C8-D74A47944B7C}" presName="thickLine" presStyleLbl="alignNode1" presStyleIdx="2" presStyleCnt="6"/>
      <dgm:spPr/>
    </dgm:pt>
    <dgm:pt modelId="{CAE3A06D-63C6-4636-A56C-2FCD3CF0AE5C}" type="pres">
      <dgm:prSet presAssocID="{D607C3ED-F357-416C-B8C8-D74A47944B7C}" presName="horz1" presStyleCnt="0"/>
      <dgm:spPr/>
    </dgm:pt>
    <dgm:pt modelId="{EE7A7F8C-E0E9-4A8E-B0C3-FE7CEB7FEE06}" type="pres">
      <dgm:prSet presAssocID="{D607C3ED-F357-416C-B8C8-D74A47944B7C}" presName="tx1" presStyleLbl="revTx" presStyleIdx="2" presStyleCnt="6"/>
      <dgm:spPr/>
    </dgm:pt>
    <dgm:pt modelId="{0E5C4FC6-84C9-49EB-A49A-F72EA467F844}" type="pres">
      <dgm:prSet presAssocID="{D607C3ED-F357-416C-B8C8-D74A47944B7C}" presName="vert1" presStyleCnt="0"/>
      <dgm:spPr/>
    </dgm:pt>
    <dgm:pt modelId="{E2D27A88-EC24-43E4-88E0-DE632C54F2AA}" type="pres">
      <dgm:prSet presAssocID="{188EFFFE-2CD5-4FAC-8F77-D364CC769C01}" presName="thickLine" presStyleLbl="alignNode1" presStyleIdx="3" presStyleCnt="6"/>
      <dgm:spPr/>
    </dgm:pt>
    <dgm:pt modelId="{ECCBE359-28C3-4738-AE2A-694B251B7D62}" type="pres">
      <dgm:prSet presAssocID="{188EFFFE-2CD5-4FAC-8F77-D364CC769C01}" presName="horz1" presStyleCnt="0"/>
      <dgm:spPr/>
    </dgm:pt>
    <dgm:pt modelId="{D1C6DBDD-2A77-4A3E-94C0-0B3F2A265E40}" type="pres">
      <dgm:prSet presAssocID="{188EFFFE-2CD5-4FAC-8F77-D364CC769C01}" presName="tx1" presStyleLbl="revTx" presStyleIdx="3" presStyleCnt="6"/>
      <dgm:spPr/>
    </dgm:pt>
    <dgm:pt modelId="{41E0EE55-8ED5-4520-911E-F18913A35429}" type="pres">
      <dgm:prSet presAssocID="{188EFFFE-2CD5-4FAC-8F77-D364CC769C01}" presName="vert1" presStyleCnt="0"/>
      <dgm:spPr/>
    </dgm:pt>
    <dgm:pt modelId="{DBDC8462-A5E0-47DA-B233-A5AE990E59AB}" type="pres">
      <dgm:prSet presAssocID="{48F62A44-1185-4957-82BF-A462318B580E}" presName="thickLine" presStyleLbl="alignNode1" presStyleIdx="4" presStyleCnt="6"/>
      <dgm:spPr/>
    </dgm:pt>
    <dgm:pt modelId="{4E958937-C9E1-4F75-AE69-5B6D746A7149}" type="pres">
      <dgm:prSet presAssocID="{48F62A44-1185-4957-82BF-A462318B580E}" presName="horz1" presStyleCnt="0"/>
      <dgm:spPr/>
    </dgm:pt>
    <dgm:pt modelId="{AE884787-9038-4738-88C6-2B6D89BCB881}" type="pres">
      <dgm:prSet presAssocID="{48F62A44-1185-4957-82BF-A462318B580E}" presName="tx1" presStyleLbl="revTx" presStyleIdx="4" presStyleCnt="6"/>
      <dgm:spPr/>
    </dgm:pt>
    <dgm:pt modelId="{A800593F-5F68-40F7-B80D-39F6F2897121}" type="pres">
      <dgm:prSet presAssocID="{48F62A44-1185-4957-82BF-A462318B580E}" presName="vert1" presStyleCnt="0"/>
      <dgm:spPr/>
    </dgm:pt>
    <dgm:pt modelId="{9D8083FA-32AF-4215-A2A6-31CE7376AF3E}" type="pres">
      <dgm:prSet presAssocID="{82EA144F-4DD2-4B6A-B358-75C61018D09D}" presName="thickLine" presStyleLbl="alignNode1" presStyleIdx="5" presStyleCnt="6"/>
      <dgm:spPr/>
    </dgm:pt>
    <dgm:pt modelId="{215574D2-451E-408F-813D-ACD51C3C33D3}" type="pres">
      <dgm:prSet presAssocID="{82EA144F-4DD2-4B6A-B358-75C61018D09D}" presName="horz1" presStyleCnt="0"/>
      <dgm:spPr/>
    </dgm:pt>
    <dgm:pt modelId="{18C1E6DD-C45F-4A3C-B086-A6F1776C08EF}" type="pres">
      <dgm:prSet presAssocID="{82EA144F-4DD2-4B6A-B358-75C61018D09D}" presName="tx1" presStyleLbl="revTx" presStyleIdx="5" presStyleCnt="6"/>
      <dgm:spPr/>
    </dgm:pt>
    <dgm:pt modelId="{AA94FC54-DB9C-4E22-B3C1-46CE94ADB046}" type="pres">
      <dgm:prSet presAssocID="{82EA144F-4DD2-4B6A-B358-75C61018D09D}" presName="vert1" presStyleCnt="0"/>
      <dgm:spPr/>
    </dgm:pt>
  </dgm:ptLst>
  <dgm:cxnLst>
    <dgm:cxn modelId="{FC3C1A04-387B-4147-8D95-AB9264F72CF1}" type="presOf" srcId="{48F62A44-1185-4957-82BF-A462318B580E}" destId="{AE884787-9038-4738-88C6-2B6D89BCB881}" srcOrd="0" destOrd="0" presId="urn:microsoft.com/office/officeart/2008/layout/LinedList"/>
    <dgm:cxn modelId="{CE619F20-F04D-44DF-B32B-2DBC1790E53C}" srcId="{375F9617-E850-4B24-A110-737204E69CFB}" destId="{D607C3ED-F357-416C-B8C8-D74A47944B7C}" srcOrd="2" destOrd="0" parTransId="{9A9D2C6D-6EB2-498E-B328-A93F4D3C2B27}" sibTransId="{13E41507-1284-4671-BC7D-19D1ECE45F2C}"/>
    <dgm:cxn modelId="{25AF6729-FFC5-4F45-AF9E-5D94F1B5ECF1}" type="presOf" srcId="{D607C3ED-F357-416C-B8C8-D74A47944B7C}" destId="{EE7A7F8C-E0E9-4A8E-B0C3-FE7CEB7FEE06}" srcOrd="0" destOrd="0" presId="urn:microsoft.com/office/officeart/2008/layout/LinedList"/>
    <dgm:cxn modelId="{9E5A885C-CAD8-4760-B773-54BA0A1759F7}" srcId="{375F9617-E850-4B24-A110-737204E69CFB}" destId="{82EA144F-4DD2-4B6A-B358-75C61018D09D}" srcOrd="5" destOrd="0" parTransId="{25C2CA54-54EC-465B-A054-A78C8AB9F011}" sibTransId="{AA424093-CF25-439E-B371-26D152A20752}"/>
    <dgm:cxn modelId="{78CE6768-EB05-43A2-BFC7-D365AE04EABA}" type="presOf" srcId="{375F9617-E850-4B24-A110-737204E69CFB}" destId="{1607BCE6-38BF-43F3-B9BD-D10E9AB13127}" srcOrd="0" destOrd="0" presId="urn:microsoft.com/office/officeart/2008/layout/LinedList"/>
    <dgm:cxn modelId="{A73A3E49-D6EB-4C25-ABC5-77EB35C466C9}" srcId="{375F9617-E850-4B24-A110-737204E69CFB}" destId="{37295717-09C3-49E8-AD13-CA22ED9E9F39}" srcOrd="1" destOrd="0" parTransId="{9F8B3B84-E6E1-4537-B0B5-74E971D8CAD0}" sibTransId="{B5A13986-7C64-45F8-B99A-0DC492649CB7}"/>
    <dgm:cxn modelId="{3528F480-48C9-4A0F-9237-B5CF2E45C6A6}" type="presOf" srcId="{188EFFFE-2CD5-4FAC-8F77-D364CC769C01}" destId="{D1C6DBDD-2A77-4A3E-94C0-0B3F2A265E40}" srcOrd="0" destOrd="0" presId="urn:microsoft.com/office/officeart/2008/layout/LinedList"/>
    <dgm:cxn modelId="{BAD93D99-222F-4F94-B61D-2DB8707EA308}" type="presOf" srcId="{37295717-09C3-49E8-AD13-CA22ED9E9F39}" destId="{C8F2498C-EBD3-4D47-947B-B765303F8B8E}" srcOrd="0" destOrd="0" presId="urn:microsoft.com/office/officeart/2008/layout/LinedList"/>
    <dgm:cxn modelId="{D9782CAB-704C-4CAD-A27F-E3BD47A0B120}" srcId="{375F9617-E850-4B24-A110-737204E69CFB}" destId="{48F62A44-1185-4957-82BF-A462318B580E}" srcOrd="4" destOrd="0" parTransId="{25EBE735-3938-4425-9656-81F3F2076422}" sibTransId="{6EDF129D-0B4C-4274-9C63-F4AA1D43D233}"/>
    <dgm:cxn modelId="{26DE4DB6-1C13-4403-B884-AAC4B3665E93}" srcId="{375F9617-E850-4B24-A110-737204E69CFB}" destId="{DC75D7E1-A8A3-4255-B758-EDED7E529775}" srcOrd="0" destOrd="0" parTransId="{13480A03-DB51-40CB-A30B-2AE805C647FF}" sibTransId="{7C079206-33F0-461D-8B5C-F049417D58F9}"/>
    <dgm:cxn modelId="{20D140C3-5678-401B-9554-CDB62F230646}" type="presOf" srcId="{82EA144F-4DD2-4B6A-B358-75C61018D09D}" destId="{18C1E6DD-C45F-4A3C-B086-A6F1776C08EF}" srcOrd="0" destOrd="0" presId="urn:microsoft.com/office/officeart/2008/layout/LinedList"/>
    <dgm:cxn modelId="{C1C7C2D1-DFA3-4AB4-A731-C90BDE641847}" type="presOf" srcId="{DC75D7E1-A8A3-4255-B758-EDED7E529775}" destId="{31C3CC55-671E-4C54-983A-E0063659AB26}" srcOrd="0" destOrd="0" presId="urn:microsoft.com/office/officeart/2008/layout/LinedList"/>
    <dgm:cxn modelId="{769EB0F6-D7B7-4562-B372-487060B25AEC}" srcId="{375F9617-E850-4B24-A110-737204E69CFB}" destId="{188EFFFE-2CD5-4FAC-8F77-D364CC769C01}" srcOrd="3" destOrd="0" parTransId="{A445BD42-B293-4CFD-9566-0BC90FA66A4F}" sibTransId="{74903CBF-AD50-47B1-B002-7ED70928A9F7}"/>
    <dgm:cxn modelId="{2DE94570-AA8C-46DA-AC8F-AC9EA8CD9242}" type="presParOf" srcId="{1607BCE6-38BF-43F3-B9BD-D10E9AB13127}" destId="{A9D62D45-4F88-4125-A3DB-5C8C733F6CF7}" srcOrd="0" destOrd="0" presId="urn:microsoft.com/office/officeart/2008/layout/LinedList"/>
    <dgm:cxn modelId="{AFAB80DD-C179-44FF-94CE-3456EAFB2D50}" type="presParOf" srcId="{1607BCE6-38BF-43F3-B9BD-D10E9AB13127}" destId="{965A7DA6-EF1E-4B90-9435-9180E912FAE6}" srcOrd="1" destOrd="0" presId="urn:microsoft.com/office/officeart/2008/layout/LinedList"/>
    <dgm:cxn modelId="{2E954EED-53C8-426D-B3DC-727BE3E3F2AB}" type="presParOf" srcId="{965A7DA6-EF1E-4B90-9435-9180E912FAE6}" destId="{31C3CC55-671E-4C54-983A-E0063659AB26}" srcOrd="0" destOrd="0" presId="urn:microsoft.com/office/officeart/2008/layout/LinedList"/>
    <dgm:cxn modelId="{ECA1A2E3-110B-4C46-9B55-D226C670073A}" type="presParOf" srcId="{965A7DA6-EF1E-4B90-9435-9180E912FAE6}" destId="{F2D44BF9-8C74-4B11-AD9E-9AFB5C30F440}" srcOrd="1" destOrd="0" presId="urn:microsoft.com/office/officeart/2008/layout/LinedList"/>
    <dgm:cxn modelId="{70A4EC53-0D64-47BD-94AA-106BE1CB7D52}" type="presParOf" srcId="{1607BCE6-38BF-43F3-B9BD-D10E9AB13127}" destId="{B8F44660-1F15-410E-865C-B31112D51C46}" srcOrd="2" destOrd="0" presId="urn:microsoft.com/office/officeart/2008/layout/LinedList"/>
    <dgm:cxn modelId="{C3864C51-3214-4F93-AC1F-F7B70E1C043B}" type="presParOf" srcId="{1607BCE6-38BF-43F3-B9BD-D10E9AB13127}" destId="{B47FAD28-F717-4C7A-B88F-6B3B9E22535D}" srcOrd="3" destOrd="0" presId="urn:microsoft.com/office/officeart/2008/layout/LinedList"/>
    <dgm:cxn modelId="{6C00AF07-289C-4A7C-908E-5F00482FBD6F}" type="presParOf" srcId="{B47FAD28-F717-4C7A-B88F-6B3B9E22535D}" destId="{C8F2498C-EBD3-4D47-947B-B765303F8B8E}" srcOrd="0" destOrd="0" presId="urn:microsoft.com/office/officeart/2008/layout/LinedList"/>
    <dgm:cxn modelId="{D672ECDF-98C0-40BB-8ABC-B5B8B29B607A}" type="presParOf" srcId="{B47FAD28-F717-4C7A-B88F-6B3B9E22535D}" destId="{D2BE0724-F288-4432-ACC2-0C78C33C3970}" srcOrd="1" destOrd="0" presId="urn:microsoft.com/office/officeart/2008/layout/LinedList"/>
    <dgm:cxn modelId="{E86026DD-2829-4305-A7CE-721CB7F6274A}" type="presParOf" srcId="{1607BCE6-38BF-43F3-B9BD-D10E9AB13127}" destId="{8F358F3A-BF76-4BBA-9926-0FDA3372C7A8}" srcOrd="4" destOrd="0" presId="urn:microsoft.com/office/officeart/2008/layout/LinedList"/>
    <dgm:cxn modelId="{7315B2F4-4F3F-499F-A2C3-5B8D67F7E43A}" type="presParOf" srcId="{1607BCE6-38BF-43F3-B9BD-D10E9AB13127}" destId="{CAE3A06D-63C6-4636-A56C-2FCD3CF0AE5C}" srcOrd="5" destOrd="0" presId="urn:microsoft.com/office/officeart/2008/layout/LinedList"/>
    <dgm:cxn modelId="{A2DC1ECF-320A-470F-86BA-12D3D0DCD33B}" type="presParOf" srcId="{CAE3A06D-63C6-4636-A56C-2FCD3CF0AE5C}" destId="{EE7A7F8C-E0E9-4A8E-B0C3-FE7CEB7FEE06}" srcOrd="0" destOrd="0" presId="urn:microsoft.com/office/officeart/2008/layout/LinedList"/>
    <dgm:cxn modelId="{8AFC7444-661B-43E8-B3C7-45E9F56B4E28}" type="presParOf" srcId="{CAE3A06D-63C6-4636-A56C-2FCD3CF0AE5C}" destId="{0E5C4FC6-84C9-49EB-A49A-F72EA467F844}" srcOrd="1" destOrd="0" presId="urn:microsoft.com/office/officeart/2008/layout/LinedList"/>
    <dgm:cxn modelId="{BF1B04C9-8007-42BA-9F89-CE238773966B}" type="presParOf" srcId="{1607BCE6-38BF-43F3-B9BD-D10E9AB13127}" destId="{E2D27A88-EC24-43E4-88E0-DE632C54F2AA}" srcOrd="6" destOrd="0" presId="urn:microsoft.com/office/officeart/2008/layout/LinedList"/>
    <dgm:cxn modelId="{DC793679-7214-4EC3-B7E5-7D8987D3835E}" type="presParOf" srcId="{1607BCE6-38BF-43F3-B9BD-D10E9AB13127}" destId="{ECCBE359-28C3-4738-AE2A-694B251B7D62}" srcOrd="7" destOrd="0" presId="urn:microsoft.com/office/officeart/2008/layout/LinedList"/>
    <dgm:cxn modelId="{37A6C3BB-27BF-4E29-B6E9-D7C9E25EBD10}" type="presParOf" srcId="{ECCBE359-28C3-4738-AE2A-694B251B7D62}" destId="{D1C6DBDD-2A77-4A3E-94C0-0B3F2A265E40}" srcOrd="0" destOrd="0" presId="urn:microsoft.com/office/officeart/2008/layout/LinedList"/>
    <dgm:cxn modelId="{040CF73A-61FB-42F1-BADF-FECBC6C27035}" type="presParOf" srcId="{ECCBE359-28C3-4738-AE2A-694B251B7D62}" destId="{41E0EE55-8ED5-4520-911E-F18913A35429}" srcOrd="1" destOrd="0" presId="urn:microsoft.com/office/officeart/2008/layout/LinedList"/>
    <dgm:cxn modelId="{C301217E-79DD-4A0D-B296-55C45A77B2F7}" type="presParOf" srcId="{1607BCE6-38BF-43F3-B9BD-D10E9AB13127}" destId="{DBDC8462-A5E0-47DA-B233-A5AE990E59AB}" srcOrd="8" destOrd="0" presId="urn:microsoft.com/office/officeart/2008/layout/LinedList"/>
    <dgm:cxn modelId="{04401C5A-6764-4128-A3B2-F87FF1BDD52C}" type="presParOf" srcId="{1607BCE6-38BF-43F3-B9BD-D10E9AB13127}" destId="{4E958937-C9E1-4F75-AE69-5B6D746A7149}" srcOrd="9" destOrd="0" presId="urn:microsoft.com/office/officeart/2008/layout/LinedList"/>
    <dgm:cxn modelId="{E7837A87-3903-4FBA-BEFA-8E120EF1B19C}" type="presParOf" srcId="{4E958937-C9E1-4F75-AE69-5B6D746A7149}" destId="{AE884787-9038-4738-88C6-2B6D89BCB881}" srcOrd="0" destOrd="0" presId="urn:microsoft.com/office/officeart/2008/layout/LinedList"/>
    <dgm:cxn modelId="{C74D068E-BE53-4307-8783-5DAA4F869EE8}" type="presParOf" srcId="{4E958937-C9E1-4F75-AE69-5B6D746A7149}" destId="{A800593F-5F68-40F7-B80D-39F6F2897121}" srcOrd="1" destOrd="0" presId="urn:microsoft.com/office/officeart/2008/layout/LinedList"/>
    <dgm:cxn modelId="{C34E0B63-6F51-428C-B593-DD7B52D9305A}" type="presParOf" srcId="{1607BCE6-38BF-43F3-B9BD-D10E9AB13127}" destId="{9D8083FA-32AF-4215-A2A6-31CE7376AF3E}" srcOrd="10" destOrd="0" presId="urn:microsoft.com/office/officeart/2008/layout/LinedList"/>
    <dgm:cxn modelId="{40D044F7-EE37-4B3F-AA50-F5C597038B72}" type="presParOf" srcId="{1607BCE6-38BF-43F3-B9BD-D10E9AB13127}" destId="{215574D2-451E-408F-813D-ACD51C3C33D3}" srcOrd="11" destOrd="0" presId="urn:microsoft.com/office/officeart/2008/layout/LinedList"/>
    <dgm:cxn modelId="{12C0CBBC-77C6-4304-8DBD-48C49B4D3D0F}" type="presParOf" srcId="{215574D2-451E-408F-813D-ACD51C3C33D3}" destId="{18C1E6DD-C45F-4A3C-B086-A6F1776C08EF}" srcOrd="0" destOrd="0" presId="urn:microsoft.com/office/officeart/2008/layout/LinedList"/>
    <dgm:cxn modelId="{80B5EE1A-3FF3-46C5-A99E-4935915A41E9}" type="presParOf" srcId="{215574D2-451E-408F-813D-ACD51C3C33D3}" destId="{AA94FC54-DB9C-4E22-B3C1-46CE94ADB04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CAFC3D-082C-4F72-A53B-0AD8D1AD565E}"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FAA8CFB-CD11-42C3-A5A8-5FB967B20C68}">
      <dgm:prSet/>
      <dgm:spPr/>
      <dgm:t>
        <a:bodyPr/>
        <a:lstStyle/>
        <a:p>
          <a:r>
            <a:rPr lang="en-GB"/>
            <a:t>•People are neither good nor bad. We are what we are in any given moment.</a:t>
          </a:r>
          <a:endParaRPr lang="en-US"/>
        </a:p>
      </dgm:t>
    </dgm:pt>
    <dgm:pt modelId="{6BBA931C-D7AB-49EA-BBD5-8FECEF6C23C8}" type="parTrans" cxnId="{EC5E459F-8573-448F-B96B-69647EF7EB6F}">
      <dgm:prSet/>
      <dgm:spPr/>
      <dgm:t>
        <a:bodyPr/>
        <a:lstStyle/>
        <a:p>
          <a:endParaRPr lang="en-US"/>
        </a:p>
      </dgm:t>
    </dgm:pt>
    <dgm:pt modelId="{B915F304-E388-4E98-8609-CA03C8DF9CCF}" type="sibTrans" cxnId="{EC5E459F-8573-448F-B96B-69647EF7EB6F}">
      <dgm:prSet/>
      <dgm:spPr/>
      <dgm:t>
        <a:bodyPr/>
        <a:lstStyle/>
        <a:p>
          <a:endParaRPr lang="en-US"/>
        </a:p>
      </dgm:t>
    </dgm:pt>
    <dgm:pt modelId="{5C8A3E93-C1B0-4F3F-9FDE-0E9F0F808078}">
      <dgm:prSet/>
      <dgm:spPr/>
      <dgm:t>
        <a:bodyPr/>
        <a:lstStyle/>
        <a:p>
          <a:r>
            <a:rPr lang="en-GB"/>
            <a:t>•Diagnosing, labelling the client will be dismissed and instead we see the individual as a person.</a:t>
          </a:r>
          <a:endParaRPr lang="en-US"/>
        </a:p>
      </dgm:t>
    </dgm:pt>
    <dgm:pt modelId="{816E76E5-DA43-43BC-9106-CA08549B91C8}" type="parTrans" cxnId="{0CF4CCC9-75E9-4854-9CCE-C0E100B0C497}">
      <dgm:prSet/>
      <dgm:spPr/>
      <dgm:t>
        <a:bodyPr/>
        <a:lstStyle/>
        <a:p>
          <a:endParaRPr lang="en-US"/>
        </a:p>
      </dgm:t>
    </dgm:pt>
    <dgm:pt modelId="{1A757EDB-A6C4-4593-B305-95AE77577306}" type="sibTrans" cxnId="{0CF4CCC9-75E9-4854-9CCE-C0E100B0C497}">
      <dgm:prSet/>
      <dgm:spPr/>
      <dgm:t>
        <a:bodyPr/>
        <a:lstStyle/>
        <a:p>
          <a:endParaRPr lang="en-US"/>
        </a:p>
      </dgm:t>
    </dgm:pt>
    <dgm:pt modelId="{78506CB4-0F40-4FD0-9B18-8844AB6B2F29}">
      <dgm:prSet/>
      <dgm:spPr/>
      <dgm:t>
        <a:bodyPr/>
        <a:lstStyle/>
        <a:p>
          <a:r>
            <a:rPr lang="en-GB"/>
            <a:t>•As a counsellor we have a genuine interest and curiosity about the person before us.</a:t>
          </a:r>
          <a:endParaRPr lang="en-US"/>
        </a:p>
      </dgm:t>
    </dgm:pt>
    <dgm:pt modelId="{E006F596-69FB-4BEB-A4E2-F8F166864F29}" type="parTrans" cxnId="{1CA7EEF0-7E31-4632-851E-4556655A4A5E}">
      <dgm:prSet/>
      <dgm:spPr/>
      <dgm:t>
        <a:bodyPr/>
        <a:lstStyle/>
        <a:p>
          <a:endParaRPr lang="en-US"/>
        </a:p>
      </dgm:t>
    </dgm:pt>
    <dgm:pt modelId="{85D97E1C-CB28-41FB-A598-D27DB167D9EB}" type="sibTrans" cxnId="{1CA7EEF0-7E31-4632-851E-4556655A4A5E}">
      <dgm:prSet/>
      <dgm:spPr/>
      <dgm:t>
        <a:bodyPr/>
        <a:lstStyle/>
        <a:p>
          <a:endParaRPr lang="en-US"/>
        </a:p>
      </dgm:t>
    </dgm:pt>
    <dgm:pt modelId="{80A61714-5D7E-46A9-891E-678894E5433E}" type="pres">
      <dgm:prSet presAssocID="{C7CAFC3D-082C-4F72-A53B-0AD8D1AD565E}" presName="vert0" presStyleCnt="0">
        <dgm:presLayoutVars>
          <dgm:dir/>
          <dgm:animOne val="branch"/>
          <dgm:animLvl val="lvl"/>
        </dgm:presLayoutVars>
      </dgm:prSet>
      <dgm:spPr/>
    </dgm:pt>
    <dgm:pt modelId="{14CF0E78-94D7-4D85-AC0D-EA2E3CE8FAE2}" type="pres">
      <dgm:prSet presAssocID="{BFAA8CFB-CD11-42C3-A5A8-5FB967B20C68}" presName="thickLine" presStyleLbl="alignNode1" presStyleIdx="0" presStyleCnt="3"/>
      <dgm:spPr/>
    </dgm:pt>
    <dgm:pt modelId="{2D7A3FA6-E2F4-4F2B-AC93-0865DCE787BF}" type="pres">
      <dgm:prSet presAssocID="{BFAA8CFB-CD11-42C3-A5A8-5FB967B20C68}" presName="horz1" presStyleCnt="0"/>
      <dgm:spPr/>
    </dgm:pt>
    <dgm:pt modelId="{C3A50E50-B7A3-4985-A583-09D9F5481934}" type="pres">
      <dgm:prSet presAssocID="{BFAA8CFB-CD11-42C3-A5A8-5FB967B20C68}" presName="tx1" presStyleLbl="revTx" presStyleIdx="0" presStyleCnt="3"/>
      <dgm:spPr/>
    </dgm:pt>
    <dgm:pt modelId="{891A2B13-9F1B-41BC-99B2-207FEFF0D6D6}" type="pres">
      <dgm:prSet presAssocID="{BFAA8CFB-CD11-42C3-A5A8-5FB967B20C68}" presName="vert1" presStyleCnt="0"/>
      <dgm:spPr/>
    </dgm:pt>
    <dgm:pt modelId="{AF55F106-5885-4649-9C35-8C508BDE3BC3}" type="pres">
      <dgm:prSet presAssocID="{5C8A3E93-C1B0-4F3F-9FDE-0E9F0F808078}" presName="thickLine" presStyleLbl="alignNode1" presStyleIdx="1" presStyleCnt="3"/>
      <dgm:spPr/>
    </dgm:pt>
    <dgm:pt modelId="{E1DFD753-41DB-4FA5-B53F-3055D729D107}" type="pres">
      <dgm:prSet presAssocID="{5C8A3E93-C1B0-4F3F-9FDE-0E9F0F808078}" presName="horz1" presStyleCnt="0"/>
      <dgm:spPr/>
    </dgm:pt>
    <dgm:pt modelId="{4B9FC113-4002-4EB6-9CB3-7447C63CF9E4}" type="pres">
      <dgm:prSet presAssocID="{5C8A3E93-C1B0-4F3F-9FDE-0E9F0F808078}" presName="tx1" presStyleLbl="revTx" presStyleIdx="1" presStyleCnt="3"/>
      <dgm:spPr/>
    </dgm:pt>
    <dgm:pt modelId="{20EA8439-84AE-4F9B-BF65-7FABFBEA1BEB}" type="pres">
      <dgm:prSet presAssocID="{5C8A3E93-C1B0-4F3F-9FDE-0E9F0F808078}" presName="vert1" presStyleCnt="0"/>
      <dgm:spPr/>
    </dgm:pt>
    <dgm:pt modelId="{69392A5C-276D-4111-8C22-6F2EA627E9A1}" type="pres">
      <dgm:prSet presAssocID="{78506CB4-0F40-4FD0-9B18-8844AB6B2F29}" presName="thickLine" presStyleLbl="alignNode1" presStyleIdx="2" presStyleCnt="3"/>
      <dgm:spPr/>
    </dgm:pt>
    <dgm:pt modelId="{52F0C566-4256-4786-B28C-E62E5D89B95E}" type="pres">
      <dgm:prSet presAssocID="{78506CB4-0F40-4FD0-9B18-8844AB6B2F29}" presName="horz1" presStyleCnt="0"/>
      <dgm:spPr/>
    </dgm:pt>
    <dgm:pt modelId="{9CB0E450-6874-43B6-A038-30688ABD53AE}" type="pres">
      <dgm:prSet presAssocID="{78506CB4-0F40-4FD0-9B18-8844AB6B2F29}" presName="tx1" presStyleLbl="revTx" presStyleIdx="2" presStyleCnt="3"/>
      <dgm:spPr/>
    </dgm:pt>
    <dgm:pt modelId="{CC0816E6-A4EB-4212-9FB1-906439E8CB78}" type="pres">
      <dgm:prSet presAssocID="{78506CB4-0F40-4FD0-9B18-8844AB6B2F29}" presName="vert1" presStyleCnt="0"/>
      <dgm:spPr/>
    </dgm:pt>
  </dgm:ptLst>
  <dgm:cxnLst>
    <dgm:cxn modelId="{E262D30A-F168-435B-BCFB-721BAAB8C1CD}" type="presOf" srcId="{5C8A3E93-C1B0-4F3F-9FDE-0E9F0F808078}" destId="{4B9FC113-4002-4EB6-9CB3-7447C63CF9E4}" srcOrd="0" destOrd="0" presId="urn:microsoft.com/office/officeart/2008/layout/LinedList"/>
    <dgm:cxn modelId="{A6BD845C-9E77-4E23-91A9-B1654B2C4F07}" type="presOf" srcId="{C7CAFC3D-082C-4F72-A53B-0AD8D1AD565E}" destId="{80A61714-5D7E-46A9-891E-678894E5433E}" srcOrd="0" destOrd="0" presId="urn:microsoft.com/office/officeart/2008/layout/LinedList"/>
    <dgm:cxn modelId="{A3D4AD62-0602-46C7-8CB0-618F45E5D9FB}" type="presOf" srcId="{BFAA8CFB-CD11-42C3-A5A8-5FB967B20C68}" destId="{C3A50E50-B7A3-4985-A583-09D9F5481934}" srcOrd="0" destOrd="0" presId="urn:microsoft.com/office/officeart/2008/layout/LinedList"/>
    <dgm:cxn modelId="{EC5E459F-8573-448F-B96B-69647EF7EB6F}" srcId="{C7CAFC3D-082C-4F72-A53B-0AD8D1AD565E}" destId="{BFAA8CFB-CD11-42C3-A5A8-5FB967B20C68}" srcOrd="0" destOrd="0" parTransId="{6BBA931C-D7AB-49EA-BBD5-8FECEF6C23C8}" sibTransId="{B915F304-E388-4E98-8609-CA03C8DF9CCF}"/>
    <dgm:cxn modelId="{0CF4CCC9-75E9-4854-9CCE-C0E100B0C497}" srcId="{C7CAFC3D-082C-4F72-A53B-0AD8D1AD565E}" destId="{5C8A3E93-C1B0-4F3F-9FDE-0E9F0F808078}" srcOrd="1" destOrd="0" parTransId="{816E76E5-DA43-43BC-9106-CA08549B91C8}" sibTransId="{1A757EDB-A6C4-4593-B305-95AE77577306}"/>
    <dgm:cxn modelId="{6AB288E1-2798-4B53-991A-8C49C3DFC933}" type="presOf" srcId="{78506CB4-0F40-4FD0-9B18-8844AB6B2F29}" destId="{9CB0E450-6874-43B6-A038-30688ABD53AE}" srcOrd="0" destOrd="0" presId="urn:microsoft.com/office/officeart/2008/layout/LinedList"/>
    <dgm:cxn modelId="{1CA7EEF0-7E31-4632-851E-4556655A4A5E}" srcId="{C7CAFC3D-082C-4F72-A53B-0AD8D1AD565E}" destId="{78506CB4-0F40-4FD0-9B18-8844AB6B2F29}" srcOrd="2" destOrd="0" parTransId="{E006F596-69FB-4BEB-A4E2-F8F166864F29}" sibTransId="{85D97E1C-CB28-41FB-A598-D27DB167D9EB}"/>
    <dgm:cxn modelId="{8FCD7F88-D00D-46EB-8FF8-CEA6BC3EEFBD}" type="presParOf" srcId="{80A61714-5D7E-46A9-891E-678894E5433E}" destId="{14CF0E78-94D7-4D85-AC0D-EA2E3CE8FAE2}" srcOrd="0" destOrd="0" presId="urn:microsoft.com/office/officeart/2008/layout/LinedList"/>
    <dgm:cxn modelId="{02F1521A-14E7-4501-A8EE-0E7D0C2E7E52}" type="presParOf" srcId="{80A61714-5D7E-46A9-891E-678894E5433E}" destId="{2D7A3FA6-E2F4-4F2B-AC93-0865DCE787BF}" srcOrd="1" destOrd="0" presId="urn:microsoft.com/office/officeart/2008/layout/LinedList"/>
    <dgm:cxn modelId="{F11151C9-C4C6-43C5-A448-901E40915DFA}" type="presParOf" srcId="{2D7A3FA6-E2F4-4F2B-AC93-0865DCE787BF}" destId="{C3A50E50-B7A3-4985-A583-09D9F5481934}" srcOrd="0" destOrd="0" presId="urn:microsoft.com/office/officeart/2008/layout/LinedList"/>
    <dgm:cxn modelId="{56EF5F5A-A8C0-4EC6-ACE1-9695039337DA}" type="presParOf" srcId="{2D7A3FA6-E2F4-4F2B-AC93-0865DCE787BF}" destId="{891A2B13-9F1B-41BC-99B2-207FEFF0D6D6}" srcOrd="1" destOrd="0" presId="urn:microsoft.com/office/officeart/2008/layout/LinedList"/>
    <dgm:cxn modelId="{1214E4A0-7FEC-4F42-82A9-FBF80CB934D6}" type="presParOf" srcId="{80A61714-5D7E-46A9-891E-678894E5433E}" destId="{AF55F106-5885-4649-9C35-8C508BDE3BC3}" srcOrd="2" destOrd="0" presId="urn:microsoft.com/office/officeart/2008/layout/LinedList"/>
    <dgm:cxn modelId="{5166983F-A2EB-4B63-A5F0-6DF8909D4EAC}" type="presParOf" srcId="{80A61714-5D7E-46A9-891E-678894E5433E}" destId="{E1DFD753-41DB-4FA5-B53F-3055D729D107}" srcOrd="3" destOrd="0" presId="urn:microsoft.com/office/officeart/2008/layout/LinedList"/>
    <dgm:cxn modelId="{F74E05B2-028A-4F7F-AA6F-9A8152F29BCE}" type="presParOf" srcId="{E1DFD753-41DB-4FA5-B53F-3055D729D107}" destId="{4B9FC113-4002-4EB6-9CB3-7447C63CF9E4}" srcOrd="0" destOrd="0" presId="urn:microsoft.com/office/officeart/2008/layout/LinedList"/>
    <dgm:cxn modelId="{6B5525D2-17DE-4C6B-967F-6E843D86404D}" type="presParOf" srcId="{E1DFD753-41DB-4FA5-B53F-3055D729D107}" destId="{20EA8439-84AE-4F9B-BF65-7FABFBEA1BEB}" srcOrd="1" destOrd="0" presId="urn:microsoft.com/office/officeart/2008/layout/LinedList"/>
    <dgm:cxn modelId="{06EF3489-32AE-444E-A191-85078B48B5A1}" type="presParOf" srcId="{80A61714-5D7E-46A9-891E-678894E5433E}" destId="{69392A5C-276D-4111-8C22-6F2EA627E9A1}" srcOrd="4" destOrd="0" presId="urn:microsoft.com/office/officeart/2008/layout/LinedList"/>
    <dgm:cxn modelId="{2E269491-8C48-428B-93B7-8FDD34C8F3DA}" type="presParOf" srcId="{80A61714-5D7E-46A9-891E-678894E5433E}" destId="{52F0C566-4256-4786-B28C-E62E5D89B95E}" srcOrd="5" destOrd="0" presId="urn:microsoft.com/office/officeart/2008/layout/LinedList"/>
    <dgm:cxn modelId="{B3F592BA-A18F-4EC1-96A0-5C76D8B8D08A}" type="presParOf" srcId="{52F0C566-4256-4786-B28C-E62E5D89B95E}" destId="{9CB0E450-6874-43B6-A038-30688ABD53AE}" srcOrd="0" destOrd="0" presId="urn:microsoft.com/office/officeart/2008/layout/LinedList"/>
    <dgm:cxn modelId="{286F187D-A1DA-4E1B-B7A6-5FB276EDECF0}" type="presParOf" srcId="{52F0C566-4256-4786-B28C-E62E5D89B95E}" destId="{CC0816E6-A4EB-4212-9FB1-906439E8CB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25C24E-DDEB-443C-B14B-1371F20562FA}"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F5467FA-0BE9-4370-96DC-25ED58993C32}">
      <dgm:prSet/>
      <dgm:spPr/>
      <dgm:t>
        <a:bodyPr/>
        <a:lstStyle/>
        <a:p>
          <a:r>
            <a:rPr lang="en-GB"/>
            <a:t>Moving away from the automatic pilot mode that we so often find ourselves in.</a:t>
          </a:r>
          <a:endParaRPr lang="en-US"/>
        </a:p>
      </dgm:t>
    </dgm:pt>
    <dgm:pt modelId="{4C6FD457-4FA1-4E2B-97AD-A90BC82DFC22}" type="parTrans" cxnId="{FEE8D5DC-8086-427B-B986-C2B7E3563BBE}">
      <dgm:prSet/>
      <dgm:spPr/>
      <dgm:t>
        <a:bodyPr/>
        <a:lstStyle/>
        <a:p>
          <a:endParaRPr lang="en-US"/>
        </a:p>
      </dgm:t>
    </dgm:pt>
    <dgm:pt modelId="{EAA61671-3F07-4873-A392-75A4369E8ABC}" type="sibTrans" cxnId="{FEE8D5DC-8086-427B-B986-C2B7E3563BBE}">
      <dgm:prSet/>
      <dgm:spPr/>
      <dgm:t>
        <a:bodyPr/>
        <a:lstStyle/>
        <a:p>
          <a:endParaRPr lang="en-US"/>
        </a:p>
      </dgm:t>
    </dgm:pt>
    <dgm:pt modelId="{2EEF755A-44E2-40CC-8B38-AEF0A655A013}">
      <dgm:prSet/>
      <dgm:spPr/>
      <dgm:t>
        <a:bodyPr/>
        <a:lstStyle/>
        <a:p>
          <a:r>
            <a:rPr lang="en-GB"/>
            <a:t>Moving towards a way of being that allows us too choose different and new ways of thinking, feeling and behaving.</a:t>
          </a:r>
          <a:endParaRPr lang="en-US"/>
        </a:p>
      </dgm:t>
    </dgm:pt>
    <dgm:pt modelId="{80662330-0D27-40C9-9B3B-1B5A28AE7C50}" type="parTrans" cxnId="{09C23FE0-0D8A-40B1-BD3A-BC6B553E409E}">
      <dgm:prSet/>
      <dgm:spPr/>
      <dgm:t>
        <a:bodyPr/>
        <a:lstStyle/>
        <a:p>
          <a:endParaRPr lang="en-US"/>
        </a:p>
      </dgm:t>
    </dgm:pt>
    <dgm:pt modelId="{11B183C6-7E14-4E17-8DC3-509F289C4914}" type="sibTrans" cxnId="{09C23FE0-0D8A-40B1-BD3A-BC6B553E409E}">
      <dgm:prSet/>
      <dgm:spPr/>
      <dgm:t>
        <a:bodyPr/>
        <a:lstStyle/>
        <a:p>
          <a:endParaRPr lang="en-US"/>
        </a:p>
      </dgm:t>
    </dgm:pt>
    <dgm:pt modelId="{4CA2692A-F94E-4AC0-B4AB-97727C654272}">
      <dgm:prSet/>
      <dgm:spPr/>
      <dgm:t>
        <a:bodyPr/>
        <a:lstStyle/>
        <a:p>
          <a:r>
            <a:rPr lang="en-GB"/>
            <a:t>To do this we have to be aware of how we are thinking, feeling and behaving currently.</a:t>
          </a:r>
          <a:endParaRPr lang="en-US"/>
        </a:p>
      </dgm:t>
    </dgm:pt>
    <dgm:pt modelId="{57565CB8-6802-4F35-ADC5-631D848DE8F6}" type="parTrans" cxnId="{4FA50071-4F0E-4DE3-A84B-DA30E707AE74}">
      <dgm:prSet/>
      <dgm:spPr/>
      <dgm:t>
        <a:bodyPr/>
        <a:lstStyle/>
        <a:p>
          <a:endParaRPr lang="en-US"/>
        </a:p>
      </dgm:t>
    </dgm:pt>
    <dgm:pt modelId="{32BA58A6-62C7-41B5-98B2-0076D50D49C2}" type="sibTrans" cxnId="{4FA50071-4F0E-4DE3-A84B-DA30E707AE74}">
      <dgm:prSet/>
      <dgm:spPr/>
      <dgm:t>
        <a:bodyPr/>
        <a:lstStyle/>
        <a:p>
          <a:endParaRPr lang="en-US"/>
        </a:p>
      </dgm:t>
    </dgm:pt>
    <dgm:pt modelId="{D0B19A9E-99CA-47DC-9B7D-95414D542481}">
      <dgm:prSet/>
      <dgm:spPr/>
      <dgm:t>
        <a:bodyPr/>
        <a:lstStyle/>
        <a:p>
          <a:r>
            <a:rPr lang="en-GB"/>
            <a:t>Being present in the moment.</a:t>
          </a:r>
          <a:endParaRPr lang="en-US"/>
        </a:p>
      </dgm:t>
    </dgm:pt>
    <dgm:pt modelId="{091BC201-5CB2-4B52-8D55-848BCDDB6005}" type="parTrans" cxnId="{ABD3CB00-04F0-48D8-A529-207A2D3E547C}">
      <dgm:prSet/>
      <dgm:spPr/>
      <dgm:t>
        <a:bodyPr/>
        <a:lstStyle/>
        <a:p>
          <a:endParaRPr lang="en-US"/>
        </a:p>
      </dgm:t>
    </dgm:pt>
    <dgm:pt modelId="{1DACDAC0-FE0F-43D7-A896-FB5C5062B107}" type="sibTrans" cxnId="{ABD3CB00-04F0-48D8-A529-207A2D3E547C}">
      <dgm:prSet/>
      <dgm:spPr/>
      <dgm:t>
        <a:bodyPr/>
        <a:lstStyle/>
        <a:p>
          <a:endParaRPr lang="en-US"/>
        </a:p>
      </dgm:t>
    </dgm:pt>
    <dgm:pt modelId="{E87D4776-A75D-4951-B790-38E6436B1D8D}" type="pres">
      <dgm:prSet presAssocID="{C225C24E-DDEB-443C-B14B-1371F20562FA}" presName="vert0" presStyleCnt="0">
        <dgm:presLayoutVars>
          <dgm:dir/>
          <dgm:animOne val="branch"/>
          <dgm:animLvl val="lvl"/>
        </dgm:presLayoutVars>
      </dgm:prSet>
      <dgm:spPr/>
    </dgm:pt>
    <dgm:pt modelId="{DA6FB179-8735-4956-8661-7A6D5DD18787}" type="pres">
      <dgm:prSet presAssocID="{0F5467FA-0BE9-4370-96DC-25ED58993C32}" presName="thickLine" presStyleLbl="alignNode1" presStyleIdx="0" presStyleCnt="4"/>
      <dgm:spPr/>
    </dgm:pt>
    <dgm:pt modelId="{FC0F2328-CADE-43DF-8381-617A2325956D}" type="pres">
      <dgm:prSet presAssocID="{0F5467FA-0BE9-4370-96DC-25ED58993C32}" presName="horz1" presStyleCnt="0"/>
      <dgm:spPr/>
    </dgm:pt>
    <dgm:pt modelId="{B2CCAE76-C272-4600-8F6C-EB79EA524FD4}" type="pres">
      <dgm:prSet presAssocID="{0F5467FA-0BE9-4370-96DC-25ED58993C32}" presName="tx1" presStyleLbl="revTx" presStyleIdx="0" presStyleCnt="4"/>
      <dgm:spPr/>
    </dgm:pt>
    <dgm:pt modelId="{5FD4CD92-F13A-4E94-A6FE-2150809F72AF}" type="pres">
      <dgm:prSet presAssocID="{0F5467FA-0BE9-4370-96DC-25ED58993C32}" presName="vert1" presStyleCnt="0"/>
      <dgm:spPr/>
    </dgm:pt>
    <dgm:pt modelId="{2F6D19B8-6CC6-43BA-8EAF-45193D1535F1}" type="pres">
      <dgm:prSet presAssocID="{2EEF755A-44E2-40CC-8B38-AEF0A655A013}" presName="thickLine" presStyleLbl="alignNode1" presStyleIdx="1" presStyleCnt="4"/>
      <dgm:spPr/>
    </dgm:pt>
    <dgm:pt modelId="{B827E3BF-A087-427A-A1F8-2F1C52C68C94}" type="pres">
      <dgm:prSet presAssocID="{2EEF755A-44E2-40CC-8B38-AEF0A655A013}" presName="horz1" presStyleCnt="0"/>
      <dgm:spPr/>
    </dgm:pt>
    <dgm:pt modelId="{8BB003E3-969C-4B25-A616-C25A16563876}" type="pres">
      <dgm:prSet presAssocID="{2EEF755A-44E2-40CC-8B38-AEF0A655A013}" presName="tx1" presStyleLbl="revTx" presStyleIdx="1" presStyleCnt="4"/>
      <dgm:spPr/>
    </dgm:pt>
    <dgm:pt modelId="{9D55CF23-54E3-4006-8678-F294250F2EF1}" type="pres">
      <dgm:prSet presAssocID="{2EEF755A-44E2-40CC-8B38-AEF0A655A013}" presName="vert1" presStyleCnt="0"/>
      <dgm:spPr/>
    </dgm:pt>
    <dgm:pt modelId="{AFAF7D86-63E3-48FF-848B-2498F5C2941F}" type="pres">
      <dgm:prSet presAssocID="{4CA2692A-F94E-4AC0-B4AB-97727C654272}" presName="thickLine" presStyleLbl="alignNode1" presStyleIdx="2" presStyleCnt="4"/>
      <dgm:spPr/>
    </dgm:pt>
    <dgm:pt modelId="{AD5D68C1-585C-40E2-9102-93DDFF47447E}" type="pres">
      <dgm:prSet presAssocID="{4CA2692A-F94E-4AC0-B4AB-97727C654272}" presName="horz1" presStyleCnt="0"/>
      <dgm:spPr/>
    </dgm:pt>
    <dgm:pt modelId="{9D87D4EB-A71F-4197-8B8B-9FDC600444B5}" type="pres">
      <dgm:prSet presAssocID="{4CA2692A-F94E-4AC0-B4AB-97727C654272}" presName="tx1" presStyleLbl="revTx" presStyleIdx="2" presStyleCnt="4"/>
      <dgm:spPr/>
    </dgm:pt>
    <dgm:pt modelId="{F5D0B84E-360B-4D64-84BA-6755EC0B582F}" type="pres">
      <dgm:prSet presAssocID="{4CA2692A-F94E-4AC0-B4AB-97727C654272}" presName="vert1" presStyleCnt="0"/>
      <dgm:spPr/>
    </dgm:pt>
    <dgm:pt modelId="{82BAF232-68E7-4AB7-98C7-2E3C67A6215A}" type="pres">
      <dgm:prSet presAssocID="{D0B19A9E-99CA-47DC-9B7D-95414D542481}" presName="thickLine" presStyleLbl="alignNode1" presStyleIdx="3" presStyleCnt="4"/>
      <dgm:spPr/>
    </dgm:pt>
    <dgm:pt modelId="{668570F1-99D7-4FE7-AF42-83BDBDE25D10}" type="pres">
      <dgm:prSet presAssocID="{D0B19A9E-99CA-47DC-9B7D-95414D542481}" presName="horz1" presStyleCnt="0"/>
      <dgm:spPr/>
    </dgm:pt>
    <dgm:pt modelId="{46E04120-10D3-46A2-B989-2650CAD94FA8}" type="pres">
      <dgm:prSet presAssocID="{D0B19A9E-99CA-47DC-9B7D-95414D542481}" presName="tx1" presStyleLbl="revTx" presStyleIdx="3" presStyleCnt="4"/>
      <dgm:spPr/>
    </dgm:pt>
    <dgm:pt modelId="{64A95EE3-7F9B-4800-8EB2-AC9A42C3909B}" type="pres">
      <dgm:prSet presAssocID="{D0B19A9E-99CA-47DC-9B7D-95414D542481}" presName="vert1" presStyleCnt="0"/>
      <dgm:spPr/>
    </dgm:pt>
  </dgm:ptLst>
  <dgm:cxnLst>
    <dgm:cxn modelId="{ABD3CB00-04F0-48D8-A529-207A2D3E547C}" srcId="{C225C24E-DDEB-443C-B14B-1371F20562FA}" destId="{D0B19A9E-99CA-47DC-9B7D-95414D542481}" srcOrd="3" destOrd="0" parTransId="{091BC201-5CB2-4B52-8D55-848BCDDB6005}" sibTransId="{1DACDAC0-FE0F-43D7-A896-FB5C5062B107}"/>
    <dgm:cxn modelId="{71EBB611-75F7-405E-BF17-D74B24AD5A4C}" type="presOf" srcId="{4CA2692A-F94E-4AC0-B4AB-97727C654272}" destId="{9D87D4EB-A71F-4197-8B8B-9FDC600444B5}" srcOrd="0" destOrd="0" presId="urn:microsoft.com/office/officeart/2008/layout/LinedList"/>
    <dgm:cxn modelId="{04B95133-5884-48D8-90F8-666E94407B0D}" type="presOf" srcId="{C225C24E-DDEB-443C-B14B-1371F20562FA}" destId="{E87D4776-A75D-4951-B790-38E6436B1D8D}" srcOrd="0" destOrd="0" presId="urn:microsoft.com/office/officeart/2008/layout/LinedList"/>
    <dgm:cxn modelId="{9BB0C534-113D-451E-B62C-F0E18979897C}" type="presOf" srcId="{D0B19A9E-99CA-47DC-9B7D-95414D542481}" destId="{46E04120-10D3-46A2-B989-2650CAD94FA8}" srcOrd="0" destOrd="0" presId="urn:microsoft.com/office/officeart/2008/layout/LinedList"/>
    <dgm:cxn modelId="{503A3F45-AE78-4107-936F-35B9C7E5D1A0}" type="presOf" srcId="{0F5467FA-0BE9-4370-96DC-25ED58993C32}" destId="{B2CCAE76-C272-4600-8F6C-EB79EA524FD4}" srcOrd="0" destOrd="0" presId="urn:microsoft.com/office/officeart/2008/layout/LinedList"/>
    <dgm:cxn modelId="{4FA50071-4F0E-4DE3-A84B-DA30E707AE74}" srcId="{C225C24E-DDEB-443C-B14B-1371F20562FA}" destId="{4CA2692A-F94E-4AC0-B4AB-97727C654272}" srcOrd="2" destOrd="0" parTransId="{57565CB8-6802-4F35-ADC5-631D848DE8F6}" sibTransId="{32BA58A6-62C7-41B5-98B2-0076D50D49C2}"/>
    <dgm:cxn modelId="{D894E0A0-FD1D-4165-8F70-B8FE41E55915}" type="presOf" srcId="{2EEF755A-44E2-40CC-8B38-AEF0A655A013}" destId="{8BB003E3-969C-4B25-A616-C25A16563876}" srcOrd="0" destOrd="0" presId="urn:microsoft.com/office/officeart/2008/layout/LinedList"/>
    <dgm:cxn modelId="{FEE8D5DC-8086-427B-B986-C2B7E3563BBE}" srcId="{C225C24E-DDEB-443C-B14B-1371F20562FA}" destId="{0F5467FA-0BE9-4370-96DC-25ED58993C32}" srcOrd="0" destOrd="0" parTransId="{4C6FD457-4FA1-4E2B-97AD-A90BC82DFC22}" sibTransId="{EAA61671-3F07-4873-A392-75A4369E8ABC}"/>
    <dgm:cxn modelId="{09C23FE0-0D8A-40B1-BD3A-BC6B553E409E}" srcId="{C225C24E-DDEB-443C-B14B-1371F20562FA}" destId="{2EEF755A-44E2-40CC-8B38-AEF0A655A013}" srcOrd="1" destOrd="0" parTransId="{80662330-0D27-40C9-9B3B-1B5A28AE7C50}" sibTransId="{11B183C6-7E14-4E17-8DC3-509F289C4914}"/>
    <dgm:cxn modelId="{3A4F50FE-A311-42BE-8063-1E9C05B441CC}" type="presParOf" srcId="{E87D4776-A75D-4951-B790-38E6436B1D8D}" destId="{DA6FB179-8735-4956-8661-7A6D5DD18787}" srcOrd="0" destOrd="0" presId="urn:microsoft.com/office/officeart/2008/layout/LinedList"/>
    <dgm:cxn modelId="{649AC1E5-50CD-453C-B9E3-C0F7B92805ED}" type="presParOf" srcId="{E87D4776-A75D-4951-B790-38E6436B1D8D}" destId="{FC0F2328-CADE-43DF-8381-617A2325956D}" srcOrd="1" destOrd="0" presId="urn:microsoft.com/office/officeart/2008/layout/LinedList"/>
    <dgm:cxn modelId="{853F72F8-262F-4673-B39C-6EF47581B541}" type="presParOf" srcId="{FC0F2328-CADE-43DF-8381-617A2325956D}" destId="{B2CCAE76-C272-4600-8F6C-EB79EA524FD4}" srcOrd="0" destOrd="0" presId="urn:microsoft.com/office/officeart/2008/layout/LinedList"/>
    <dgm:cxn modelId="{8B625A6C-FFB7-48BE-86A4-E42EEB6C537A}" type="presParOf" srcId="{FC0F2328-CADE-43DF-8381-617A2325956D}" destId="{5FD4CD92-F13A-4E94-A6FE-2150809F72AF}" srcOrd="1" destOrd="0" presId="urn:microsoft.com/office/officeart/2008/layout/LinedList"/>
    <dgm:cxn modelId="{8A342025-3265-47C6-82C0-8F083FE7FAF4}" type="presParOf" srcId="{E87D4776-A75D-4951-B790-38E6436B1D8D}" destId="{2F6D19B8-6CC6-43BA-8EAF-45193D1535F1}" srcOrd="2" destOrd="0" presId="urn:microsoft.com/office/officeart/2008/layout/LinedList"/>
    <dgm:cxn modelId="{F71DDDF7-283A-4D7B-9882-6113EA2F641A}" type="presParOf" srcId="{E87D4776-A75D-4951-B790-38E6436B1D8D}" destId="{B827E3BF-A087-427A-A1F8-2F1C52C68C94}" srcOrd="3" destOrd="0" presId="urn:microsoft.com/office/officeart/2008/layout/LinedList"/>
    <dgm:cxn modelId="{D9110FA5-5205-449D-B796-71FF090105F4}" type="presParOf" srcId="{B827E3BF-A087-427A-A1F8-2F1C52C68C94}" destId="{8BB003E3-969C-4B25-A616-C25A16563876}" srcOrd="0" destOrd="0" presId="urn:microsoft.com/office/officeart/2008/layout/LinedList"/>
    <dgm:cxn modelId="{CB79D072-430E-48DA-8BDE-A57A8302CBCD}" type="presParOf" srcId="{B827E3BF-A087-427A-A1F8-2F1C52C68C94}" destId="{9D55CF23-54E3-4006-8678-F294250F2EF1}" srcOrd="1" destOrd="0" presId="urn:microsoft.com/office/officeart/2008/layout/LinedList"/>
    <dgm:cxn modelId="{485FAB1E-6561-4FF9-AE73-C0CD398068DA}" type="presParOf" srcId="{E87D4776-A75D-4951-B790-38E6436B1D8D}" destId="{AFAF7D86-63E3-48FF-848B-2498F5C2941F}" srcOrd="4" destOrd="0" presId="urn:microsoft.com/office/officeart/2008/layout/LinedList"/>
    <dgm:cxn modelId="{E46F4648-0216-4521-8D7D-6CD9CC279968}" type="presParOf" srcId="{E87D4776-A75D-4951-B790-38E6436B1D8D}" destId="{AD5D68C1-585C-40E2-9102-93DDFF47447E}" srcOrd="5" destOrd="0" presId="urn:microsoft.com/office/officeart/2008/layout/LinedList"/>
    <dgm:cxn modelId="{D7C96478-F969-4B1A-9757-614E96F8B0D1}" type="presParOf" srcId="{AD5D68C1-585C-40E2-9102-93DDFF47447E}" destId="{9D87D4EB-A71F-4197-8B8B-9FDC600444B5}" srcOrd="0" destOrd="0" presId="urn:microsoft.com/office/officeart/2008/layout/LinedList"/>
    <dgm:cxn modelId="{65589239-A830-4F42-BDE6-AEB9AB7A29C2}" type="presParOf" srcId="{AD5D68C1-585C-40E2-9102-93DDFF47447E}" destId="{F5D0B84E-360B-4D64-84BA-6755EC0B582F}" srcOrd="1" destOrd="0" presId="urn:microsoft.com/office/officeart/2008/layout/LinedList"/>
    <dgm:cxn modelId="{E2EB036F-E1AF-4E43-8DB4-CD4347D39078}" type="presParOf" srcId="{E87D4776-A75D-4951-B790-38E6436B1D8D}" destId="{82BAF232-68E7-4AB7-98C7-2E3C67A6215A}" srcOrd="6" destOrd="0" presId="urn:microsoft.com/office/officeart/2008/layout/LinedList"/>
    <dgm:cxn modelId="{DD492B6F-0047-4ED6-BC67-F89495F713B3}" type="presParOf" srcId="{E87D4776-A75D-4951-B790-38E6436B1D8D}" destId="{668570F1-99D7-4FE7-AF42-83BDBDE25D10}" srcOrd="7" destOrd="0" presId="urn:microsoft.com/office/officeart/2008/layout/LinedList"/>
    <dgm:cxn modelId="{F966283F-5C0B-4D92-A74A-8D1A943EE564}" type="presParOf" srcId="{668570F1-99D7-4FE7-AF42-83BDBDE25D10}" destId="{46E04120-10D3-46A2-B989-2650CAD94FA8}" srcOrd="0" destOrd="0" presId="urn:microsoft.com/office/officeart/2008/layout/LinedList"/>
    <dgm:cxn modelId="{75C317A8-7FF2-485B-950A-04B965B3FD1E}" type="presParOf" srcId="{668570F1-99D7-4FE7-AF42-83BDBDE25D10}" destId="{64A95EE3-7F9B-4800-8EB2-AC9A42C3909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E71391-2168-4B3F-A1E8-3C90F9CEEA2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5584CB50-C646-4B9D-A964-679E824650AF}">
      <dgm:prSet/>
      <dgm:spPr/>
      <dgm:t>
        <a:bodyPr/>
        <a:lstStyle/>
        <a:p>
          <a:r>
            <a:rPr lang="en-GB"/>
            <a:t>Holism </a:t>
          </a:r>
          <a:endParaRPr lang="en-US"/>
        </a:p>
      </dgm:t>
    </dgm:pt>
    <dgm:pt modelId="{A08E68B2-C207-4FAD-8992-E966991B2788}" type="parTrans" cxnId="{357FC159-745C-4ADC-B760-C291202C340F}">
      <dgm:prSet/>
      <dgm:spPr/>
      <dgm:t>
        <a:bodyPr/>
        <a:lstStyle/>
        <a:p>
          <a:endParaRPr lang="en-US"/>
        </a:p>
      </dgm:t>
    </dgm:pt>
    <dgm:pt modelId="{D6688286-CACB-4125-B3A7-43AD7B903A5F}" type="sibTrans" cxnId="{357FC159-745C-4ADC-B760-C291202C340F}">
      <dgm:prSet/>
      <dgm:spPr/>
      <dgm:t>
        <a:bodyPr/>
        <a:lstStyle/>
        <a:p>
          <a:endParaRPr lang="en-US"/>
        </a:p>
      </dgm:t>
    </dgm:pt>
    <dgm:pt modelId="{CD1E9654-6A40-4175-9D66-50E5A32F41CD}">
      <dgm:prSet/>
      <dgm:spPr/>
      <dgm:t>
        <a:bodyPr/>
        <a:lstStyle/>
        <a:p>
          <a:r>
            <a:rPr lang="en-GB"/>
            <a:t>Looking at and understanding a person's context, environment, family,systems </a:t>
          </a:r>
          <a:endParaRPr lang="en-US"/>
        </a:p>
      </dgm:t>
    </dgm:pt>
    <dgm:pt modelId="{9E34FA7B-098F-4234-81EB-38270535531E}" type="parTrans" cxnId="{2DF1AD09-AA84-429F-92AD-43C68F4AE3DB}">
      <dgm:prSet/>
      <dgm:spPr/>
      <dgm:t>
        <a:bodyPr/>
        <a:lstStyle/>
        <a:p>
          <a:endParaRPr lang="en-US"/>
        </a:p>
      </dgm:t>
    </dgm:pt>
    <dgm:pt modelId="{D410FEFA-E262-48EA-AB44-18E5645885A5}" type="sibTrans" cxnId="{2DF1AD09-AA84-429F-92AD-43C68F4AE3DB}">
      <dgm:prSet/>
      <dgm:spPr/>
      <dgm:t>
        <a:bodyPr/>
        <a:lstStyle/>
        <a:p>
          <a:endParaRPr lang="en-US"/>
        </a:p>
      </dgm:t>
    </dgm:pt>
    <dgm:pt modelId="{A4A8171F-D057-4B98-AA3B-521CDA5DA327}">
      <dgm:prSet/>
      <dgm:spPr/>
      <dgm:t>
        <a:bodyPr/>
        <a:lstStyle/>
        <a:p>
          <a:r>
            <a:rPr lang="en-GB"/>
            <a:t>Interconnectedness </a:t>
          </a:r>
          <a:endParaRPr lang="en-US"/>
        </a:p>
      </dgm:t>
    </dgm:pt>
    <dgm:pt modelId="{573C2939-29FD-4EA3-9CA1-E3F2C7166E70}" type="parTrans" cxnId="{226875B9-DDE6-44BC-BCE0-99A3723BA9B6}">
      <dgm:prSet/>
      <dgm:spPr/>
      <dgm:t>
        <a:bodyPr/>
        <a:lstStyle/>
        <a:p>
          <a:endParaRPr lang="en-US"/>
        </a:p>
      </dgm:t>
    </dgm:pt>
    <dgm:pt modelId="{F9F442F5-E541-4BC4-B9E0-4EB32D9D3BD8}" type="sibTrans" cxnId="{226875B9-DDE6-44BC-BCE0-99A3723BA9B6}">
      <dgm:prSet/>
      <dgm:spPr/>
      <dgm:t>
        <a:bodyPr/>
        <a:lstStyle/>
        <a:p>
          <a:endParaRPr lang="en-US"/>
        </a:p>
      </dgm:t>
    </dgm:pt>
    <dgm:pt modelId="{EA03B068-B1FD-457A-8D65-426813DA5619}" type="pres">
      <dgm:prSet presAssocID="{3FE71391-2168-4B3F-A1E8-3C90F9CEEA20}" presName="vert0" presStyleCnt="0">
        <dgm:presLayoutVars>
          <dgm:dir/>
          <dgm:animOne val="branch"/>
          <dgm:animLvl val="lvl"/>
        </dgm:presLayoutVars>
      </dgm:prSet>
      <dgm:spPr/>
    </dgm:pt>
    <dgm:pt modelId="{36AFE715-1302-438E-AFE5-D63126F82079}" type="pres">
      <dgm:prSet presAssocID="{5584CB50-C646-4B9D-A964-679E824650AF}" presName="thickLine" presStyleLbl="alignNode1" presStyleIdx="0" presStyleCnt="3"/>
      <dgm:spPr/>
    </dgm:pt>
    <dgm:pt modelId="{12A58043-79DD-4F1B-A519-694F604EBA50}" type="pres">
      <dgm:prSet presAssocID="{5584CB50-C646-4B9D-A964-679E824650AF}" presName="horz1" presStyleCnt="0"/>
      <dgm:spPr/>
    </dgm:pt>
    <dgm:pt modelId="{96F4362C-86B3-4354-A481-72EE98A2B105}" type="pres">
      <dgm:prSet presAssocID="{5584CB50-C646-4B9D-A964-679E824650AF}" presName="tx1" presStyleLbl="revTx" presStyleIdx="0" presStyleCnt="3"/>
      <dgm:spPr/>
    </dgm:pt>
    <dgm:pt modelId="{C2740CAD-95A9-437B-A694-1834AD8DE20A}" type="pres">
      <dgm:prSet presAssocID="{5584CB50-C646-4B9D-A964-679E824650AF}" presName="vert1" presStyleCnt="0"/>
      <dgm:spPr/>
    </dgm:pt>
    <dgm:pt modelId="{EA2C585C-5DDE-4523-9BEC-F3557523C070}" type="pres">
      <dgm:prSet presAssocID="{CD1E9654-6A40-4175-9D66-50E5A32F41CD}" presName="thickLine" presStyleLbl="alignNode1" presStyleIdx="1" presStyleCnt="3"/>
      <dgm:spPr/>
    </dgm:pt>
    <dgm:pt modelId="{95A8D691-45D1-471F-ACEB-5246060CA59E}" type="pres">
      <dgm:prSet presAssocID="{CD1E9654-6A40-4175-9D66-50E5A32F41CD}" presName="horz1" presStyleCnt="0"/>
      <dgm:spPr/>
    </dgm:pt>
    <dgm:pt modelId="{B858AD6E-2E93-4F40-BB79-73417E90740E}" type="pres">
      <dgm:prSet presAssocID="{CD1E9654-6A40-4175-9D66-50E5A32F41CD}" presName="tx1" presStyleLbl="revTx" presStyleIdx="1" presStyleCnt="3"/>
      <dgm:spPr/>
    </dgm:pt>
    <dgm:pt modelId="{18DC5DDE-5F3B-4218-B85E-B442DD2A402E}" type="pres">
      <dgm:prSet presAssocID="{CD1E9654-6A40-4175-9D66-50E5A32F41CD}" presName="vert1" presStyleCnt="0"/>
      <dgm:spPr/>
    </dgm:pt>
    <dgm:pt modelId="{BE91F60B-FCCE-4D3E-8F54-EEE1E38033FF}" type="pres">
      <dgm:prSet presAssocID="{A4A8171F-D057-4B98-AA3B-521CDA5DA327}" presName="thickLine" presStyleLbl="alignNode1" presStyleIdx="2" presStyleCnt="3"/>
      <dgm:spPr/>
    </dgm:pt>
    <dgm:pt modelId="{E2802AD1-CA9D-4012-8810-032EB0BE2877}" type="pres">
      <dgm:prSet presAssocID="{A4A8171F-D057-4B98-AA3B-521CDA5DA327}" presName="horz1" presStyleCnt="0"/>
      <dgm:spPr/>
    </dgm:pt>
    <dgm:pt modelId="{D9C33106-5413-4630-B9E4-455237E6BAAD}" type="pres">
      <dgm:prSet presAssocID="{A4A8171F-D057-4B98-AA3B-521CDA5DA327}" presName="tx1" presStyleLbl="revTx" presStyleIdx="2" presStyleCnt="3"/>
      <dgm:spPr/>
    </dgm:pt>
    <dgm:pt modelId="{FB92F611-D39F-4EA6-8A41-BC0FA7C8895C}" type="pres">
      <dgm:prSet presAssocID="{A4A8171F-D057-4B98-AA3B-521CDA5DA327}" presName="vert1" presStyleCnt="0"/>
      <dgm:spPr/>
    </dgm:pt>
  </dgm:ptLst>
  <dgm:cxnLst>
    <dgm:cxn modelId="{2DF1AD09-AA84-429F-92AD-43C68F4AE3DB}" srcId="{3FE71391-2168-4B3F-A1E8-3C90F9CEEA20}" destId="{CD1E9654-6A40-4175-9D66-50E5A32F41CD}" srcOrd="1" destOrd="0" parTransId="{9E34FA7B-098F-4234-81EB-38270535531E}" sibTransId="{D410FEFA-E262-48EA-AB44-18E5645885A5}"/>
    <dgm:cxn modelId="{9A606773-872F-47F1-A5A4-8E7601171BCA}" type="presOf" srcId="{CD1E9654-6A40-4175-9D66-50E5A32F41CD}" destId="{B858AD6E-2E93-4F40-BB79-73417E90740E}" srcOrd="0" destOrd="0" presId="urn:microsoft.com/office/officeart/2008/layout/LinedList"/>
    <dgm:cxn modelId="{357FC159-745C-4ADC-B760-C291202C340F}" srcId="{3FE71391-2168-4B3F-A1E8-3C90F9CEEA20}" destId="{5584CB50-C646-4B9D-A964-679E824650AF}" srcOrd="0" destOrd="0" parTransId="{A08E68B2-C207-4FAD-8992-E966991B2788}" sibTransId="{D6688286-CACB-4125-B3A7-43AD7B903A5F}"/>
    <dgm:cxn modelId="{226875B9-DDE6-44BC-BCE0-99A3723BA9B6}" srcId="{3FE71391-2168-4B3F-A1E8-3C90F9CEEA20}" destId="{A4A8171F-D057-4B98-AA3B-521CDA5DA327}" srcOrd="2" destOrd="0" parTransId="{573C2939-29FD-4EA3-9CA1-E3F2C7166E70}" sibTransId="{F9F442F5-E541-4BC4-B9E0-4EB32D9D3BD8}"/>
    <dgm:cxn modelId="{92F156CC-B84B-4540-B68E-2236B8827D21}" type="presOf" srcId="{A4A8171F-D057-4B98-AA3B-521CDA5DA327}" destId="{D9C33106-5413-4630-B9E4-455237E6BAAD}" srcOrd="0" destOrd="0" presId="urn:microsoft.com/office/officeart/2008/layout/LinedList"/>
    <dgm:cxn modelId="{155C92DD-A828-47E2-BEDC-A94FA18DA9F8}" type="presOf" srcId="{3FE71391-2168-4B3F-A1E8-3C90F9CEEA20}" destId="{EA03B068-B1FD-457A-8D65-426813DA5619}" srcOrd="0" destOrd="0" presId="urn:microsoft.com/office/officeart/2008/layout/LinedList"/>
    <dgm:cxn modelId="{4CB4C1F3-865E-404C-9376-60382BF3C0AA}" type="presOf" srcId="{5584CB50-C646-4B9D-A964-679E824650AF}" destId="{96F4362C-86B3-4354-A481-72EE98A2B105}" srcOrd="0" destOrd="0" presId="urn:microsoft.com/office/officeart/2008/layout/LinedList"/>
    <dgm:cxn modelId="{B9B9B2BD-551E-44E7-B601-61F0A2E00B61}" type="presParOf" srcId="{EA03B068-B1FD-457A-8D65-426813DA5619}" destId="{36AFE715-1302-438E-AFE5-D63126F82079}" srcOrd="0" destOrd="0" presId="urn:microsoft.com/office/officeart/2008/layout/LinedList"/>
    <dgm:cxn modelId="{051A372A-4E7A-49EE-BA6F-58FAD977EF02}" type="presParOf" srcId="{EA03B068-B1FD-457A-8D65-426813DA5619}" destId="{12A58043-79DD-4F1B-A519-694F604EBA50}" srcOrd="1" destOrd="0" presId="urn:microsoft.com/office/officeart/2008/layout/LinedList"/>
    <dgm:cxn modelId="{22BFFC40-359A-40B6-A034-CD6DDAE06762}" type="presParOf" srcId="{12A58043-79DD-4F1B-A519-694F604EBA50}" destId="{96F4362C-86B3-4354-A481-72EE98A2B105}" srcOrd="0" destOrd="0" presId="urn:microsoft.com/office/officeart/2008/layout/LinedList"/>
    <dgm:cxn modelId="{2FFC762A-F83E-470E-8534-16E74F65C36C}" type="presParOf" srcId="{12A58043-79DD-4F1B-A519-694F604EBA50}" destId="{C2740CAD-95A9-437B-A694-1834AD8DE20A}" srcOrd="1" destOrd="0" presId="urn:microsoft.com/office/officeart/2008/layout/LinedList"/>
    <dgm:cxn modelId="{F032740F-31D2-4849-B654-C98BCCA699F8}" type="presParOf" srcId="{EA03B068-B1FD-457A-8D65-426813DA5619}" destId="{EA2C585C-5DDE-4523-9BEC-F3557523C070}" srcOrd="2" destOrd="0" presId="urn:microsoft.com/office/officeart/2008/layout/LinedList"/>
    <dgm:cxn modelId="{D109BF3F-0A3D-4B71-8A26-F704C1A9E931}" type="presParOf" srcId="{EA03B068-B1FD-457A-8D65-426813DA5619}" destId="{95A8D691-45D1-471F-ACEB-5246060CA59E}" srcOrd="3" destOrd="0" presId="urn:microsoft.com/office/officeart/2008/layout/LinedList"/>
    <dgm:cxn modelId="{FDE563E8-CD73-4546-8376-2FD9D221339D}" type="presParOf" srcId="{95A8D691-45D1-471F-ACEB-5246060CA59E}" destId="{B858AD6E-2E93-4F40-BB79-73417E90740E}" srcOrd="0" destOrd="0" presId="urn:microsoft.com/office/officeart/2008/layout/LinedList"/>
    <dgm:cxn modelId="{929AF3BA-6C42-413C-B348-9BC94750033C}" type="presParOf" srcId="{95A8D691-45D1-471F-ACEB-5246060CA59E}" destId="{18DC5DDE-5F3B-4218-B85E-B442DD2A402E}" srcOrd="1" destOrd="0" presId="urn:microsoft.com/office/officeart/2008/layout/LinedList"/>
    <dgm:cxn modelId="{4F8D8B82-B8BF-440B-B089-0A6E0A69E7F6}" type="presParOf" srcId="{EA03B068-B1FD-457A-8D65-426813DA5619}" destId="{BE91F60B-FCCE-4D3E-8F54-EEE1E38033FF}" srcOrd="4" destOrd="0" presId="urn:microsoft.com/office/officeart/2008/layout/LinedList"/>
    <dgm:cxn modelId="{6F970540-BB6F-4253-B705-D9FE24015481}" type="presParOf" srcId="{EA03B068-B1FD-457A-8D65-426813DA5619}" destId="{E2802AD1-CA9D-4012-8810-032EB0BE2877}" srcOrd="5" destOrd="0" presId="urn:microsoft.com/office/officeart/2008/layout/LinedList"/>
    <dgm:cxn modelId="{3850367A-8BF2-469B-B58E-7DF387739AE6}" type="presParOf" srcId="{E2802AD1-CA9D-4012-8810-032EB0BE2877}" destId="{D9C33106-5413-4630-B9E4-455237E6BAAD}" srcOrd="0" destOrd="0" presId="urn:microsoft.com/office/officeart/2008/layout/LinedList"/>
    <dgm:cxn modelId="{12AAAB34-7527-44D4-A784-54A005830829}" type="presParOf" srcId="{E2802AD1-CA9D-4012-8810-032EB0BE2877}" destId="{FB92F611-D39F-4EA6-8A41-BC0FA7C889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6F506BF-A882-4BA5-9D7D-0EE1FE21C6C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BC0BBD5-D613-46F8-BFD7-5AB160302077}">
      <dgm:prSet/>
      <dgm:spPr/>
      <dgm:t>
        <a:bodyPr/>
        <a:lstStyle/>
        <a:p>
          <a:r>
            <a:rPr lang="en-GB"/>
            <a:t>As individuals, we need to complete our experiences.</a:t>
          </a:r>
          <a:endParaRPr lang="en-US"/>
        </a:p>
      </dgm:t>
    </dgm:pt>
    <dgm:pt modelId="{2EFED1AB-86E0-41BC-8C2D-441A106144C7}" type="parTrans" cxnId="{5B34F4FE-433F-499C-B09C-22C4E762BD6B}">
      <dgm:prSet/>
      <dgm:spPr/>
      <dgm:t>
        <a:bodyPr/>
        <a:lstStyle/>
        <a:p>
          <a:endParaRPr lang="en-US"/>
        </a:p>
      </dgm:t>
    </dgm:pt>
    <dgm:pt modelId="{BCD9DAAE-C5D1-45F9-A7B2-594828978952}" type="sibTrans" cxnId="{5B34F4FE-433F-499C-B09C-22C4E762BD6B}">
      <dgm:prSet/>
      <dgm:spPr/>
      <dgm:t>
        <a:bodyPr/>
        <a:lstStyle/>
        <a:p>
          <a:endParaRPr lang="en-US"/>
        </a:p>
      </dgm:t>
    </dgm:pt>
    <dgm:pt modelId="{14A1167C-FC69-462A-B0F7-AFFFF7B24414}">
      <dgm:prSet/>
      <dgm:spPr/>
      <dgm:t>
        <a:bodyPr/>
        <a:lstStyle/>
        <a:p>
          <a:r>
            <a:rPr lang="en-GB"/>
            <a:t>Unfinished business/experiences will occupy our thoughts and distract us from being fully present.</a:t>
          </a:r>
          <a:endParaRPr lang="en-US"/>
        </a:p>
      </dgm:t>
    </dgm:pt>
    <dgm:pt modelId="{21270628-4BBB-4B15-94D6-5BF95BD906F7}" type="parTrans" cxnId="{014565FF-E7FE-4829-BA8B-3467855AF713}">
      <dgm:prSet/>
      <dgm:spPr/>
      <dgm:t>
        <a:bodyPr/>
        <a:lstStyle/>
        <a:p>
          <a:endParaRPr lang="en-US"/>
        </a:p>
      </dgm:t>
    </dgm:pt>
    <dgm:pt modelId="{BEA010B8-23BF-4EEF-8460-BF919F506942}" type="sibTrans" cxnId="{014565FF-E7FE-4829-BA8B-3467855AF713}">
      <dgm:prSet/>
      <dgm:spPr/>
      <dgm:t>
        <a:bodyPr/>
        <a:lstStyle/>
        <a:p>
          <a:endParaRPr lang="en-US"/>
        </a:p>
      </dgm:t>
    </dgm:pt>
    <dgm:pt modelId="{DE5EB3F8-BB6D-4AAA-9895-64917A920EE3}">
      <dgm:prSet/>
      <dgm:spPr/>
      <dgm:t>
        <a:bodyPr/>
        <a:lstStyle/>
        <a:p>
          <a:r>
            <a:rPr lang="en-GB"/>
            <a:t>Any examples?</a:t>
          </a:r>
          <a:endParaRPr lang="en-US"/>
        </a:p>
      </dgm:t>
    </dgm:pt>
    <dgm:pt modelId="{5B0A3027-8649-4C69-BE8A-48DAD29026E9}" type="parTrans" cxnId="{117AB162-1A56-4B80-9840-4D7BC52EC65A}">
      <dgm:prSet/>
      <dgm:spPr/>
      <dgm:t>
        <a:bodyPr/>
        <a:lstStyle/>
        <a:p>
          <a:endParaRPr lang="en-US"/>
        </a:p>
      </dgm:t>
    </dgm:pt>
    <dgm:pt modelId="{EF8673BB-8CB3-44E1-87CD-E216E3D4AB55}" type="sibTrans" cxnId="{117AB162-1A56-4B80-9840-4D7BC52EC65A}">
      <dgm:prSet/>
      <dgm:spPr/>
      <dgm:t>
        <a:bodyPr/>
        <a:lstStyle/>
        <a:p>
          <a:endParaRPr lang="en-US"/>
        </a:p>
      </dgm:t>
    </dgm:pt>
    <dgm:pt modelId="{42D49E7D-D7F9-448B-BFE1-186A8A6DF6A8}" type="pres">
      <dgm:prSet presAssocID="{76F506BF-A882-4BA5-9D7D-0EE1FE21C6CD}" presName="vert0" presStyleCnt="0">
        <dgm:presLayoutVars>
          <dgm:dir/>
          <dgm:animOne val="branch"/>
          <dgm:animLvl val="lvl"/>
        </dgm:presLayoutVars>
      </dgm:prSet>
      <dgm:spPr/>
    </dgm:pt>
    <dgm:pt modelId="{B80CFA49-473E-43E0-A46D-AC330291A0F5}" type="pres">
      <dgm:prSet presAssocID="{0BC0BBD5-D613-46F8-BFD7-5AB160302077}" presName="thickLine" presStyleLbl="alignNode1" presStyleIdx="0" presStyleCnt="3"/>
      <dgm:spPr/>
    </dgm:pt>
    <dgm:pt modelId="{07A22B89-B5F9-4CDD-910D-04E11A8DB6D9}" type="pres">
      <dgm:prSet presAssocID="{0BC0BBD5-D613-46F8-BFD7-5AB160302077}" presName="horz1" presStyleCnt="0"/>
      <dgm:spPr/>
    </dgm:pt>
    <dgm:pt modelId="{9509EDBA-3E58-4DEE-BBB5-A25E6A93E332}" type="pres">
      <dgm:prSet presAssocID="{0BC0BBD5-D613-46F8-BFD7-5AB160302077}" presName="tx1" presStyleLbl="revTx" presStyleIdx="0" presStyleCnt="3"/>
      <dgm:spPr/>
    </dgm:pt>
    <dgm:pt modelId="{0A397022-8C8F-4979-B764-715CA4AA101C}" type="pres">
      <dgm:prSet presAssocID="{0BC0BBD5-D613-46F8-BFD7-5AB160302077}" presName="vert1" presStyleCnt="0"/>
      <dgm:spPr/>
    </dgm:pt>
    <dgm:pt modelId="{2D139253-89F4-4415-A34C-7CA488B991D7}" type="pres">
      <dgm:prSet presAssocID="{14A1167C-FC69-462A-B0F7-AFFFF7B24414}" presName="thickLine" presStyleLbl="alignNode1" presStyleIdx="1" presStyleCnt="3"/>
      <dgm:spPr/>
    </dgm:pt>
    <dgm:pt modelId="{62B68B90-5F83-48C0-872C-4E12C2A9DA59}" type="pres">
      <dgm:prSet presAssocID="{14A1167C-FC69-462A-B0F7-AFFFF7B24414}" presName="horz1" presStyleCnt="0"/>
      <dgm:spPr/>
    </dgm:pt>
    <dgm:pt modelId="{B7DF76E5-1880-404D-974B-A6BEDF97AF2F}" type="pres">
      <dgm:prSet presAssocID="{14A1167C-FC69-462A-B0F7-AFFFF7B24414}" presName="tx1" presStyleLbl="revTx" presStyleIdx="1" presStyleCnt="3"/>
      <dgm:spPr/>
    </dgm:pt>
    <dgm:pt modelId="{F61E7B85-2ACD-4F7A-8A42-1806E6FF5F68}" type="pres">
      <dgm:prSet presAssocID="{14A1167C-FC69-462A-B0F7-AFFFF7B24414}" presName="vert1" presStyleCnt="0"/>
      <dgm:spPr/>
    </dgm:pt>
    <dgm:pt modelId="{C3CEBF66-CA4B-46DE-85B7-7FC640E58476}" type="pres">
      <dgm:prSet presAssocID="{DE5EB3F8-BB6D-4AAA-9895-64917A920EE3}" presName="thickLine" presStyleLbl="alignNode1" presStyleIdx="2" presStyleCnt="3"/>
      <dgm:spPr/>
    </dgm:pt>
    <dgm:pt modelId="{D844733B-BD60-463D-A80A-4E9E8EAF04B7}" type="pres">
      <dgm:prSet presAssocID="{DE5EB3F8-BB6D-4AAA-9895-64917A920EE3}" presName="horz1" presStyleCnt="0"/>
      <dgm:spPr/>
    </dgm:pt>
    <dgm:pt modelId="{85A26BDB-CB61-4397-BA3F-8305E4A6F6CE}" type="pres">
      <dgm:prSet presAssocID="{DE5EB3F8-BB6D-4AAA-9895-64917A920EE3}" presName="tx1" presStyleLbl="revTx" presStyleIdx="2" presStyleCnt="3"/>
      <dgm:spPr/>
    </dgm:pt>
    <dgm:pt modelId="{2CBB6806-C6C5-4E76-A95D-0111F47141F8}" type="pres">
      <dgm:prSet presAssocID="{DE5EB3F8-BB6D-4AAA-9895-64917A920EE3}" presName="vert1" presStyleCnt="0"/>
      <dgm:spPr/>
    </dgm:pt>
  </dgm:ptLst>
  <dgm:cxnLst>
    <dgm:cxn modelId="{9A6EB42F-90FC-45F2-801E-8B61962AD366}" type="presOf" srcId="{0BC0BBD5-D613-46F8-BFD7-5AB160302077}" destId="{9509EDBA-3E58-4DEE-BBB5-A25E6A93E332}" srcOrd="0" destOrd="0" presId="urn:microsoft.com/office/officeart/2008/layout/LinedList"/>
    <dgm:cxn modelId="{117AB162-1A56-4B80-9840-4D7BC52EC65A}" srcId="{76F506BF-A882-4BA5-9D7D-0EE1FE21C6CD}" destId="{DE5EB3F8-BB6D-4AAA-9895-64917A920EE3}" srcOrd="2" destOrd="0" parTransId="{5B0A3027-8649-4C69-BE8A-48DAD29026E9}" sibTransId="{EF8673BB-8CB3-44E1-87CD-E216E3D4AB55}"/>
    <dgm:cxn modelId="{4CC2ABC7-C1A8-48FA-A950-0DDCDB8BC883}" type="presOf" srcId="{76F506BF-A882-4BA5-9D7D-0EE1FE21C6CD}" destId="{42D49E7D-D7F9-448B-BFE1-186A8A6DF6A8}" srcOrd="0" destOrd="0" presId="urn:microsoft.com/office/officeart/2008/layout/LinedList"/>
    <dgm:cxn modelId="{EF2DBFD5-D7DF-4759-A037-5330BB2DE745}" type="presOf" srcId="{DE5EB3F8-BB6D-4AAA-9895-64917A920EE3}" destId="{85A26BDB-CB61-4397-BA3F-8305E4A6F6CE}" srcOrd="0" destOrd="0" presId="urn:microsoft.com/office/officeart/2008/layout/LinedList"/>
    <dgm:cxn modelId="{18AC6BDE-0EEF-4F33-925C-CED0A4F96BF9}" type="presOf" srcId="{14A1167C-FC69-462A-B0F7-AFFFF7B24414}" destId="{B7DF76E5-1880-404D-974B-A6BEDF97AF2F}" srcOrd="0" destOrd="0" presId="urn:microsoft.com/office/officeart/2008/layout/LinedList"/>
    <dgm:cxn modelId="{5B34F4FE-433F-499C-B09C-22C4E762BD6B}" srcId="{76F506BF-A882-4BA5-9D7D-0EE1FE21C6CD}" destId="{0BC0BBD5-D613-46F8-BFD7-5AB160302077}" srcOrd="0" destOrd="0" parTransId="{2EFED1AB-86E0-41BC-8C2D-441A106144C7}" sibTransId="{BCD9DAAE-C5D1-45F9-A7B2-594828978952}"/>
    <dgm:cxn modelId="{014565FF-E7FE-4829-BA8B-3467855AF713}" srcId="{76F506BF-A882-4BA5-9D7D-0EE1FE21C6CD}" destId="{14A1167C-FC69-462A-B0F7-AFFFF7B24414}" srcOrd="1" destOrd="0" parTransId="{21270628-4BBB-4B15-94D6-5BF95BD906F7}" sibTransId="{BEA010B8-23BF-4EEF-8460-BF919F506942}"/>
    <dgm:cxn modelId="{1F7AA421-D845-462C-B06C-D67120B59CA0}" type="presParOf" srcId="{42D49E7D-D7F9-448B-BFE1-186A8A6DF6A8}" destId="{B80CFA49-473E-43E0-A46D-AC330291A0F5}" srcOrd="0" destOrd="0" presId="urn:microsoft.com/office/officeart/2008/layout/LinedList"/>
    <dgm:cxn modelId="{FA6128C6-51F5-4E8C-B1D8-4294EF8A6AED}" type="presParOf" srcId="{42D49E7D-D7F9-448B-BFE1-186A8A6DF6A8}" destId="{07A22B89-B5F9-4CDD-910D-04E11A8DB6D9}" srcOrd="1" destOrd="0" presId="urn:microsoft.com/office/officeart/2008/layout/LinedList"/>
    <dgm:cxn modelId="{27B4A552-A580-403D-BF9B-790AC5208D4B}" type="presParOf" srcId="{07A22B89-B5F9-4CDD-910D-04E11A8DB6D9}" destId="{9509EDBA-3E58-4DEE-BBB5-A25E6A93E332}" srcOrd="0" destOrd="0" presId="urn:microsoft.com/office/officeart/2008/layout/LinedList"/>
    <dgm:cxn modelId="{6215EC23-3B2C-4F60-B012-EBFE89650A71}" type="presParOf" srcId="{07A22B89-B5F9-4CDD-910D-04E11A8DB6D9}" destId="{0A397022-8C8F-4979-B764-715CA4AA101C}" srcOrd="1" destOrd="0" presId="urn:microsoft.com/office/officeart/2008/layout/LinedList"/>
    <dgm:cxn modelId="{56F7B614-3BAD-428A-90F1-33114A7762A3}" type="presParOf" srcId="{42D49E7D-D7F9-448B-BFE1-186A8A6DF6A8}" destId="{2D139253-89F4-4415-A34C-7CA488B991D7}" srcOrd="2" destOrd="0" presId="urn:microsoft.com/office/officeart/2008/layout/LinedList"/>
    <dgm:cxn modelId="{7A088BCF-C4A0-438E-9BF9-C5BD940C2D95}" type="presParOf" srcId="{42D49E7D-D7F9-448B-BFE1-186A8A6DF6A8}" destId="{62B68B90-5F83-48C0-872C-4E12C2A9DA59}" srcOrd="3" destOrd="0" presId="urn:microsoft.com/office/officeart/2008/layout/LinedList"/>
    <dgm:cxn modelId="{84DBB325-E9D4-4622-9B7D-FCC40555CABF}" type="presParOf" srcId="{62B68B90-5F83-48C0-872C-4E12C2A9DA59}" destId="{B7DF76E5-1880-404D-974B-A6BEDF97AF2F}" srcOrd="0" destOrd="0" presId="urn:microsoft.com/office/officeart/2008/layout/LinedList"/>
    <dgm:cxn modelId="{BAAEBA97-B072-4F23-A031-7F984CEFDA0A}" type="presParOf" srcId="{62B68B90-5F83-48C0-872C-4E12C2A9DA59}" destId="{F61E7B85-2ACD-4F7A-8A42-1806E6FF5F68}" srcOrd="1" destOrd="0" presId="urn:microsoft.com/office/officeart/2008/layout/LinedList"/>
    <dgm:cxn modelId="{6AA1A86B-840D-4940-9BAB-55B10DFB16B4}" type="presParOf" srcId="{42D49E7D-D7F9-448B-BFE1-186A8A6DF6A8}" destId="{C3CEBF66-CA4B-46DE-85B7-7FC640E58476}" srcOrd="4" destOrd="0" presId="urn:microsoft.com/office/officeart/2008/layout/LinedList"/>
    <dgm:cxn modelId="{E91EE115-3621-4FC1-9370-3AC1716A6299}" type="presParOf" srcId="{42D49E7D-D7F9-448B-BFE1-186A8A6DF6A8}" destId="{D844733B-BD60-463D-A80A-4E9E8EAF04B7}" srcOrd="5" destOrd="0" presId="urn:microsoft.com/office/officeart/2008/layout/LinedList"/>
    <dgm:cxn modelId="{510C44DE-DD0B-46FB-A5BC-24DC29832851}" type="presParOf" srcId="{D844733B-BD60-463D-A80A-4E9E8EAF04B7}" destId="{85A26BDB-CB61-4397-BA3F-8305E4A6F6CE}" srcOrd="0" destOrd="0" presId="urn:microsoft.com/office/officeart/2008/layout/LinedList"/>
    <dgm:cxn modelId="{B385704D-1D4D-4E50-B9A6-49DDC7580465}" type="presParOf" srcId="{D844733B-BD60-463D-A80A-4E9E8EAF04B7}" destId="{2CBB6806-C6C5-4E76-A95D-0111F47141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1144682-0864-412B-A8ED-C8E66CDE827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ACF1052C-1E64-43F1-AD1A-755ADE26B5C0}">
      <dgm:prSet/>
      <dgm:spPr/>
      <dgm:t>
        <a:bodyPr/>
        <a:lstStyle/>
        <a:p>
          <a:r>
            <a:rPr lang="en-GB"/>
            <a:t>Like many other approaches Gestalt Therapy also contends that a healthy relationship is key to growth and health.</a:t>
          </a:r>
          <a:endParaRPr lang="en-US"/>
        </a:p>
      </dgm:t>
    </dgm:pt>
    <dgm:pt modelId="{C6EA5966-CA69-4E98-91ED-81A703C72B85}" type="parTrans" cxnId="{90F83D24-CF55-4212-9F90-AEE77583F89B}">
      <dgm:prSet/>
      <dgm:spPr/>
      <dgm:t>
        <a:bodyPr/>
        <a:lstStyle/>
        <a:p>
          <a:endParaRPr lang="en-US"/>
        </a:p>
      </dgm:t>
    </dgm:pt>
    <dgm:pt modelId="{1AAF604E-3935-46EB-A722-2D270E6859F2}" type="sibTrans" cxnId="{90F83D24-CF55-4212-9F90-AEE77583F89B}">
      <dgm:prSet/>
      <dgm:spPr/>
      <dgm:t>
        <a:bodyPr/>
        <a:lstStyle/>
        <a:p>
          <a:endParaRPr lang="en-US"/>
        </a:p>
      </dgm:t>
    </dgm:pt>
    <dgm:pt modelId="{E144B7D8-C079-4E70-8E66-FF23F1D94A83}">
      <dgm:prSet/>
      <dgm:spPr/>
      <dgm:t>
        <a:bodyPr/>
        <a:lstStyle/>
        <a:p>
          <a:r>
            <a:rPr lang="en-GB"/>
            <a:t>Acceptance by the counsellor for who the client is</a:t>
          </a:r>
          <a:endParaRPr lang="en-US"/>
        </a:p>
      </dgm:t>
    </dgm:pt>
    <dgm:pt modelId="{EB0E3A2E-A0CF-45E3-B0A5-BB60ACECEB49}" type="parTrans" cxnId="{362732A4-54B2-425E-B924-EA159B31E0B3}">
      <dgm:prSet/>
      <dgm:spPr/>
      <dgm:t>
        <a:bodyPr/>
        <a:lstStyle/>
        <a:p>
          <a:endParaRPr lang="en-US"/>
        </a:p>
      </dgm:t>
    </dgm:pt>
    <dgm:pt modelId="{107D6394-6D59-460A-84BD-7111A994E7B2}" type="sibTrans" cxnId="{362732A4-54B2-425E-B924-EA159B31E0B3}">
      <dgm:prSet/>
      <dgm:spPr/>
      <dgm:t>
        <a:bodyPr/>
        <a:lstStyle/>
        <a:p>
          <a:endParaRPr lang="en-US"/>
        </a:p>
      </dgm:t>
    </dgm:pt>
    <dgm:pt modelId="{5BD970FC-18A4-4C48-A745-7E7863733BED}">
      <dgm:prSet/>
      <dgm:spPr/>
      <dgm:t>
        <a:bodyPr/>
        <a:lstStyle/>
        <a:p>
          <a:r>
            <a:rPr lang="en-GB"/>
            <a:t>This is inviting the client to do the same for themselves</a:t>
          </a:r>
          <a:endParaRPr lang="en-US"/>
        </a:p>
      </dgm:t>
    </dgm:pt>
    <dgm:pt modelId="{6874E1CD-C43B-4073-B867-B6BA463CDF36}" type="parTrans" cxnId="{5481173B-4C7E-456F-B136-CD5E68CBAE9C}">
      <dgm:prSet/>
      <dgm:spPr/>
      <dgm:t>
        <a:bodyPr/>
        <a:lstStyle/>
        <a:p>
          <a:endParaRPr lang="en-US"/>
        </a:p>
      </dgm:t>
    </dgm:pt>
    <dgm:pt modelId="{30C9F3EA-6944-492F-91C7-48E8A48EC698}" type="sibTrans" cxnId="{5481173B-4C7E-456F-B136-CD5E68CBAE9C}">
      <dgm:prSet/>
      <dgm:spPr/>
      <dgm:t>
        <a:bodyPr/>
        <a:lstStyle/>
        <a:p>
          <a:endParaRPr lang="en-US"/>
        </a:p>
      </dgm:t>
    </dgm:pt>
    <dgm:pt modelId="{C73BD0F8-C7F4-410E-AF11-263B4A8F61BB}">
      <dgm:prSet/>
      <dgm:spPr/>
      <dgm:t>
        <a:bodyPr/>
        <a:lstStyle/>
        <a:p>
          <a:r>
            <a:rPr lang="en-GB"/>
            <a:t>The importance of the therapeutic relationship</a:t>
          </a:r>
          <a:endParaRPr lang="en-US"/>
        </a:p>
      </dgm:t>
    </dgm:pt>
    <dgm:pt modelId="{8E1656ED-15C4-4479-9E96-9E97B196A4C1}" type="parTrans" cxnId="{42D98EB7-41BE-4B1E-91EB-6F32272D4002}">
      <dgm:prSet/>
      <dgm:spPr/>
      <dgm:t>
        <a:bodyPr/>
        <a:lstStyle/>
        <a:p>
          <a:endParaRPr lang="en-US"/>
        </a:p>
      </dgm:t>
    </dgm:pt>
    <dgm:pt modelId="{95F929C5-DBDC-459A-AB15-A32A469D2501}" type="sibTrans" cxnId="{42D98EB7-41BE-4B1E-91EB-6F32272D4002}">
      <dgm:prSet/>
      <dgm:spPr/>
      <dgm:t>
        <a:bodyPr/>
        <a:lstStyle/>
        <a:p>
          <a:endParaRPr lang="en-US"/>
        </a:p>
      </dgm:t>
    </dgm:pt>
    <dgm:pt modelId="{2F53FE98-90CB-4B40-9302-4742D53E81FB}">
      <dgm:prSet/>
      <dgm:spPr/>
      <dgm:t>
        <a:bodyPr/>
        <a:lstStyle/>
        <a:p>
          <a:r>
            <a:rPr lang="en-GB"/>
            <a:t>It’s about what happens between the client and therapist, in the relationship between.</a:t>
          </a:r>
          <a:endParaRPr lang="en-US"/>
        </a:p>
      </dgm:t>
    </dgm:pt>
    <dgm:pt modelId="{D1BDC4BC-4574-4932-8897-24DD6BA65D93}" type="parTrans" cxnId="{4A264360-F040-4D43-A5F9-6DD9854158F2}">
      <dgm:prSet/>
      <dgm:spPr/>
      <dgm:t>
        <a:bodyPr/>
        <a:lstStyle/>
        <a:p>
          <a:endParaRPr lang="en-US"/>
        </a:p>
      </dgm:t>
    </dgm:pt>
    <dgm:pt modelId="{94AEE663-5529-439C-936B-4920097D4E0F}" type="sibTrans" cxnId="{4A264360-F040-4D43-A5F9-6DD9854158F2}">
      <dgm:prSet/>
      <dgm:spPr/>
      <dgm:t>
        <a:bodyPr/>
        <a:lstStyle/>
        <a:p>
          <a:endParaRPr lang="en-US"/>
        </a:p>
      </dgm:t>
    </dgm:pt>
    <dgm:pt modelId="{35BB488D-20CF-4B1A-9738-C5D702D00277}" type="pres">
      <dgm:prSet presAssocID="{71144682-0864-412B-A8ED-C8E66CDE8275}" presName="vert0" presStyleCnt="0">
        <dgm:presLayoutVars>
          <dgm:dir/>
          <dgm:animOne val="branch"/>
          <dgm:animLvl val="lvl"/>
        </dgm:presLayoutVars>
      </dgm:prSet>
      <dgm:spPr/>
    </dgm:pt>
    <dgm:pt modelId="{97EC9D9D-5134-4962-8FBE-DB8CDEE6B66F}" type="pres">
      <dgm:prSet presAssocID="{ACF1052C-1E64-43F1-AD1A-755ADE26B5C0}" presName="thickLine" presStyleLbl="alignNode1" presStyleIdx="0" presStyleCnt="5"/>
      <dgm:spPr/>
    </dgm:pt>
    <dgm:pt modelId="{F319E1E7-A3CA-4B5B-AF9C-9995108A9215}" type="pres">
      <dgm:prSet presAssocID="{ACF1052C-1E64-43F1-AD1A-755ADE26B5C0}" presName="horz1" presStyleCnt="0"/>
      <dgm:spPr/>
    </dgm:pt>
    <dgm:pt modelId="{CFF97FDE-6223-471A-96DF-8E911C20422A}" type="pres">
      <dgm:prSet presAssocID="{ACF1052C-1E64-43F1-AD1A-755ADE26B5C0}" presName="tx1" presStyleLbl="revTx" presStyleIdx="0" presStyleCnt="5"/>
      <dgm:spPr/>
    </dgm:pt>
    <dgm:pt modelId="{1C494FA7-FBB6-4604-834D-7254B7D7DD5F}" type="pres">
      <dgm:prSet presAssocID="{ACF1052C-1E64-43F1-AD1A-755ADE26B5C0}" presName="vert1" presStyleCnt="0"/>
      <dgm:spPr/>
    </dgm:pt>
    <dgm:pt modelId="{BE5834DF-F4CF-4DC0-9AA4-DDAE3ABA9C8B}" type="pres">
      <dgm:prSet presAssocID="{E144B7D8-C079-4E70-8E66-FF23F1D94A83}" presName="thickLine" presStyleLbl="alignNode1" presStyleIdx="1" presStyleCnt="5"/>
      <dgm:spPr/>
    </dgm:pt>
    <dgm:pt modelId="{8362D445-F51F-4CD4-AF8B-5BED268BD2C0}" type="pres">
      <dgm:prSet presAssocID="{E144B7D8-C079-4E70-8E66-FF23F1D94A83}" presName="horz1" presStyleCnt="0"/>
      <dgm:spPr/>
    </dgm:pt>
    <dgm:pt modelId="{4D102D99-7CA9-4FA9-A3FF-B4500498C237}" type="pres">
      <dgm:prSet presAssocID="{E144B7D8-C079-4E70-8E66-FF23F1D94A83}" presName="tx1" presStyleLbl="revTx" presStyleIdx="1" presStyleCnt="5"/>
      <dgm:spPr/>
    </dgm:pt>
    <dgm:pt modelId="{E662F3C3-2681-4448-9DA7-6F2A53A81292}" type="pres">
      <dgm:prSet presAssocID="{E144B7D8-C079-4E70-8E66-FF23F1D94A83}" presName="vert1" presStyleCnt="0"/>
      <dgm:spPr/>
    </dgm:pt>
    <dgm:pt modelId="{081E7F97-5419-4A84-B37A-CD94DC94D563}" type="pres">
      <dgm:prSet presAssocID="{5BD970FC-18A4-4C48-A745-7E7863733BED}" presName="thickLine" presStyleLbl="alignNode1" presStyleIdx="2" presStyleCnt="5"/>
      <dgm:spPr/>
    </dgm:pt>
    <dgm:pt modelId="{AC7F3313-4A05-4BDA-B6D2-9789CAAB341F}" type="pres">
      <dgm:prSet presAssocID="{5BD970FC-18A4-4C48-A745-7E7863733BED}" presName="horz1" presStyleCnt="0"/>
      <dgm:spPr/>
    </dgm:pt>
    <dgm:pt modelId="{6C400112-2344-44D3-AA8D-A03B8F011A32}" type="pres">
      <dgm:prSet presAssocID="{5BD970FC-18A4-4C48-A745-7E7863733BED}" presName="tx1" presStyleLbl="revTx" presStyleIdx="2" presStyleCnt="5"/>
      <dgm:spPr/>
    </dgm:pt>
    <dgm:pt modelId="{9DF638EB-FCD1-4967-80EA-F3B4D4CD03DD}" type="pres">
      <dgm:prSet presAssocID="{5BD970FC-18A4-4C48-A745-7E7863733BED}" presName="vert1" presStyleCnt="0"/>
      <dgm:spPr/>
    </dgm:pt>
    <dgm:pt modelId="{10CA759C-E17B-4BE2-8E6A-4ACF45304ED5}" type="pres">
      <dgm:prSet presAssocID="{C73BD0F8-C7F4-410E-AF11-263B4A8F61BB}" presName="thickLine" presStyleLbl="alignNode1" presStyleIdx="3" presStyleCnt="5"/>
      <dgm:spPr/>
    </dgm:pt>
    <dgm:pt modelId="{44967A5B-7EAE-4576-9F1D-98B5E253A7FA}" type="pres">
      <dgm:prSet presAssocID="{C73BD0F8-C7F4-410E-AF11-263B4A8F61BB}" presName="horz1" presStyleCnt="0"/>
      <dgm:spPr/>
    </dgm:pt>
    <dgm:pt modelId="{424346EA-3679-4F14-8A04-711E5352304A}" type="pres">
      <dgm:prSet presAssocID="{C73BD0F8-C7F4-410E-AF11-263B4A8F61BB}" presName="tx1" presStyleLbl="revTx" presStyleIdx="3" presStyleCnt="5"/>
      <dgm:spPr/>
    </dgm:pt>
    <dgm:pt modelId="{BAF0AEA2-2D62-4538-B38B-D7CBC92C3545}" type="pres">
      <dgm:prSet presAssocID="{C73BD0F8-C7F4-410E-AF11-263B4A8F61BB}" presName="vert1" presStyleCnt="0"/>
      <dgm:spPr/>
    </dgm:pt>
    <dgm:pt modelId="{B4C1A2E4-D4C5-4D49-9675-92C2ECD36A76}" type="pres">
      <dgm:prSet presAssocID="{2F53FE98-90CB-4B40-9302-4742D53E81FB}" presName="thickLine" presStyleLbl="alignNode1" presStyleIdx="4" presStyleCnt="5"/>
      <dgm:spPr/>
    </dgm:pt>
    <dgm:pt modelId="{A98E6B95-37A2-4482-AB54-36F702E76F84}" type="pres">
      <dgm:prSet presAssocID="{2F53FE98-90CB-4B40-9302-4742D53E81FB}" presName="horz1" presStyleCnt="0"/>
      <dgm:spPr/>
    </dgm:pt>
    <dgm:pt modelId="{3E8DA6EB-C8BB-4537-8E53-9E0004BE22FB}" type="pres">
      <dgm:prSet presAssocID="{2F53FE98-90CB-4B40-9302-4742D53E81FB}" presName="tx1" presStyleLbl="revTx" presStyleIdx="4" presStyleCnt="5"/>
      <dgm:spPr/>
    </dgm:pt>
    <dgm:pt modelId="{B25C8C79-AB37-4B14-BBBC-795572187BDA}" type="pres">
      <dgm:prSet presAssocID="{2F53FE98-90CB-4B40-9302-4742D53E81FB}" presName="vert1" presStyleCnt="0"/>
      <dgm:spPr/>
    </dgm:pt>
  </dgm:ptLst>
  <dgm:cxnLst>
    <dgm:cxn modelId="{F2906A1F-1E9A-46E8-95AD-569F8258D61C}" type="presOf" srcId="{ACF1052C-1E64-43F1-AD1A-755ADE26B5C0}" destId="{CFF97FDE-6223-471A-96DF-8E911C20422A}" srcOrd="0" destOrd="0" presId="urn:microsoft.com/office/officeart/2008/layout/LinedList"/>
    <dgm:cxn modelId="{90F83D24-CF55-4212-9F90-AEE77583F89B}" srcId="{71144682-0864-412B-A8ED-C8E66CDE8275}" destId="{ACF1052C-1E64-43F1-AD1A-755ADE26B5C0}" srcOrd="0" destOrd="0" parTransId="{C6EA5966-CA69-4E98-91ED-81A703C72B85}" sibTransId="{1AAF604E-3935-46EB-A722-2D270E6859F2}"/>
    <dgm:cxn modelId="{FE122629-00B9-4816-8C6B-9D5FC68E2B3C}" type="presOf" srcId="{C73BD0F8-C7F4-410E-AF11-263B4A8F61BB}" destId="{424346EA-3679-4F14-8A04-711E5352304A}" srcOrd="0" destOrd="0" presId="urn:microsoft.com/office/officeart/2008/layout/LinedList"/>
    <dgm:cxn modelId="{5481173B-4C7E-456F-B136-CD5E68CBAE9C}" srcId="{71144682-0864-412B-A8ED-C8E66CDE8275}" destId="{5BD970FC-18A4-4C48-A745-7E7863733BED}" srcOrd="2" destOrd="0" parTransId="{6874E1CD-C43B-4073-B867-B6BA463CDF36}" sibTransId="{30C9F3EA-6944-492F-91C7-48E8A48EC698}"/>
    <dgm:cxn modelId="{4A264360-F040-4D43-A5F9-6DD9854158F2}" srcId="{71144682-0864-412B-A8ED-C8E66CDE8275}" destId="{2F53FE98-90CB-4B40-9302-4742D53E81FB}" srcOrd="4" destOrd="0" parTransId="{D1BDC4BC-4574-4932-8897-24DD6BA65D93}" sibTransId="{94AEE663-5529-439C-936B-4920097D4E0F}"/>
    <dgm:cxn modelId="{A6DC1593-CB7F-447B-ABC9-30E496A6F832}" type="presOf" srcId="{2F53FE98-90CB-4B40-9302-4742D53E81FB}" destId="{3E8DA6EB-C8BB-4537-8E53-9E0004BE22FB}" srcOrd="0" destOrd="0" presId="urn:microsoft.com/office/officeart/2008/layout/LinedList"/>
    <dgm:cxn modelId="{BDA33C97-6380-4BBC-BDC4-A4A141906854}" type="presOf" srcId="{E144B7D8-C079-4E70-8E66-FF23F1D94A83}" destId="{4D102D99-7CA9-4FA9-A3FF-B4500498C237}" srcOrd="0" destOrd="0" presId="urn:microsoft.com/office/officeart/2008/layout/LinedList"/>
    <dgm:cxn modelId="{379C799D-C9C2-4EFF-87D5-2227BBAE7565}" type="presOf" srcId="{71144682-0864-412B-A8ED-C8E66CDE8275}" destId="{35BB488D-20CF-4B1A-9738-C5D702D00277}" srcOrd="0" destOrd="0" presId="urn:microsoft.com/office/officeart/2008/layout/LinedList"/>
    <dgm:cxn modelId="{362732A4-54B2-425E-B924-EA159B31E0B3}" srcId="{71144682-0864-412B-A8ED-C8E66CDE8275}" destId="{E144B7D8-C079-4E70-8E66-FF23F1D94A83}" srcOrd="1" destOrd="0" parTransId="{EB0E3A2E-A0CF-45E3-B0A5-BB60ACECEB49}" sibTransId="{107D6394-6D59-460A-84BD-7111A994E7B2}"/>
    <dgm:cxn modelId="{42D98EB7-41BE-4B1E-91EB-6F32272D4002}" srcId="{71144682-0864-412B-A8ED-C8E66CDE8275}" destId="{C73BD0F8-C7F4-410E-AF11-263B4A8F61BB}" srcOrd="3" destOrd="0" parTransId="{8E1656ED-15C4-4479-9E96-9E97B196A4C1}" sibTransId="{95F929C5-DBDC-459A-AB15-A32A469D2501}"/>
    <dgm:cxn modelId="{F98D80E5-B9A2-44FB-8A72-46EE2E598AC1}" type="presOf" srcId="{5BD970FC-18A4-4C48-A745-7E7863733BED}" destId="{6C400112-2344-44D3-AA8D-A03B8F011A32}" srcOrd="0" destOrd="0" presId="urn:microsoft.com/office/officeart/2008/layout/LinedList"/>
    <dgm:cxn modelId="{B83EDC12-5B2A-4DC0-A693-38233934F507}" type="presParOf" srcId="{35BB488D-20CF-4B1A-9738-C5D702D00277}" destId="{97EC9D9D-5134-4962-8FBE-DB8CDEE6B66F}" srcOrd="0" destOrd="0" presId="urn:microsoft.com/office/officeart/2008/layout/LinedList"/>
    <dgm:cxn modelId="{3C72640E-42CD-4393-B52D-59472AAE3897}" type="presParOf" srcId="{35BB488D-20CF-4B1A-9738-C5D702D00277}" destId="{F319E1E7-A3CA-4B5B-AF9C-9995108A9215}" srcOrd="1" destOrd="0" presId="urn:microsoft.com/office/officeart/2008/layout/LinedList"/>
    <dgm:cxn modelId="{4140C95E-15F3-489F-90EE-4914A4E91A24}" type="presParOf" srcId="{F319E1E7-A3CA-4B5B-AF9C-9995108A9215}" destId="{CFF97FDE-6223-471A-96DF-8E911C20422A}" srcOrd="0" destOrd="0" presId="urn:microsoft.com/office/officeart/2008/layout/LinedList"/>
    <dgm:cxn modelId="{9D4B613F-20F1-4906-90D5-1B03F5FBF06E}" type="presParOf" srcId="{F319E1E7-A3CA-4B5B-AF9C-9995108A9215}" destId="{1C494FA7-FBB6-4604-834D-7254B7D7DD5F}" srcOrd="1" destOrd="0" presId="urn:microsoft.com/office/officeart/2008/layout/LinedList"/>
    <dgm:cxn modelId="{D57617EF-D887-4682-A4A3-CC33DC1B4B27}" type="presParOf" srcId="{35BB488D-20CF-4B1A-9738-C5D702D00277}" destId="{BE5834DF-F4CF-4DC0-9AA4-DDAE3ABA9C8B}" srcOrd="2" destOrd="0" presId="urn:microsoft.com/office/officeart/2008/layout/LinedList"/>
    <dgm:cxn modelId="{D4E62458-CE4E-4D7B-9CE7-11E5EB42B662}" type="presParOf" srcId="{35BB488D-20CF-4B1A-9738-C5D702D00277}" destId="{8362D445-F51F-4CD4-AF8B-5BED268BD2C0}" srcOrd="3" destOrd="0" presId="urn:microsoft.com/office/officeart/2008/layout/LinedList"/>
    <dgm:cxn modelId="{2BE42D34-0C20-4610-BCE6-46FB3DE0C432}" type="presParOf" srcId="{8362D445-F51F-4CD4-AF8B-5BED268BD2C0}" destId="{4D102D99-7CA9-4FA9-A3FF-B4500498C237}" srcOrd="0" destOrd="0" presId="urn:microsoft.com/office/officeart/2008/layout/LinedList"/>
    <dgm:cxn modelId="{B7052F28-DEAC-46C7-B066-F57D00708FA6}" type="presParOf" srcId="{8362D445-F51F-4CD4-AF8B-5BED268BD2C0}" destId="{E662F3C3-2681-4448-9DA7-6F2A53A81292}" srcOrd="1" destOrd="0" presId="urn:microsoft.com/office/officeart/2008/layout/LinedList"/>
    <dgm:cxn modelId="{42BCE116-8876-41DE-935C-5EBBE5BDB539}" type="presParOf" srcId="{35BB488D-20CF-4B1A-9738-C5D702D00277}" destId="{081E7F97-5419-4A84-B37A-CD94DC94D563}" srcOrd="4" destOrd="0" presId="urn:microsoft.com/office/officeart/2008/layout/LinedList"/>
    <dgm:cxn modelId="{E07E83EC-8658-460C-AD73-915825980D04}" type="presParOf" srcId="{35BB488D-20CF-4B1A-9738-C5D702D00277}" destId="{AC7F3313-4A05-4BDA-B6D2-9789CAAB341F}" srcOrd="5" destOrd="0" presId="urn:microsoft.com/office/officeart/2008/layout/LinedList"/>
    <dgm:cxn modelId="{98651D46-15F5-46FC-8ABF-E540B66B5E9F}" type="presParOf" srcId="{AC7F3313-4A05-4BDA-B6D2-9789CAAB341F}" destId="{6C400112-2344-44D3-AA8D-A03B8F011A32}" srcOrd="0" destOrd="0" presId="urn:microsoft.com/office/officeart/2008/layout/LinedList"/>
    <dgm:cxn modelId="{AAC768D6-2B1C-4643-90B8-3BF00EB266DE}" type="presParOf" srcId="{AC7F3313-4A05-4BDA-B6D2-9789CAAB341F}" destId="{9DF638EB-FCD1-4967-80EA-F3B4D4CD03DD}" srcOrd="1" destOrd="0" presId="urn:microsoft.com/office/officeart/2008/layout/LinedList"/>
    <dgm:cxn modelId="{E2CDCED2-9A0D-4B9B-A9CF-94BEA496E27B}" type="presParOf" srcId="{35BB488D-20CF-4B1A-9738-C5D702D00277}" destId="{10CA759C-E17B-4BE2-8E6A-4ACF45304ED5}" srcOrd="6" destOrd="0" presId="urn:microsoft.com/office/officeart/2008/layout/LinedList"/>
    <dgm:cxn modelId="{394943CE-6BB5-40C3-AD18-657A8BDB0A00}" type="presParOf" srcId="{35BB488D-20CF-4B1A-9738-C5D702D00277}" destId="{44967A5B-7EAE-4576-9F1D-98B5E253A7FA}" srcOrd="7" destOrd="0" presId="urn:microsoft.com/office/officeart/2008/layout/LinedList"/>
    <dgm:cxn modelId="{A595BC5E-4741-47C3-A9B4-5900AFE4C033}" type="presParOf" srcId="{44967A5B-7EAE-4576-9F1D-98B5E253A7FA}" destId="{424346EA-3679-4F14-8A04-711E5352304A}" srcOrd="0" destOrd="0" presId="urn:microsoft.com/office/officeart/2008/layout/LinedList"/>
    <dgm:cxn modelId="{CBFBF929-A9A8-4DD7-A52C-BB21D038433C}" type="presParOf" srcId="{44967A5B-7EAE-4576-9F1D-98B5E253A7FA}" destId="{BAF0AEA2-2D62-4538-B38B-D7CBC92C3545}" srcOrd="1" destOrd="0" presId="urn:microsoft.com/office/officeart/2008/layout/LinedList"/>
    <dgm:cxn modelId="{B62C0B49-6B4E-478B-8555-B2E813048CE2}" type="presParOf" srcId="{35BB488D-20CF-4B1A-9738-C5D702D00277}" destId="{B4C1A2E4-D4C5-4D49-9675-92C2ECD36A76}" srcOrd="8" destOrd="0" presId="urn:microsoft.com/office/officeart/2008/layout/LinedList"/>
    <dgm:cxn modelId="{D954B396-0DCD-43D5-BC98-C5F43134AA8F}" type="presParOf" srcId="{35BB488D-20CF-4B1A-9738-C5D702D00277}" destId="{A98E6B95-37A2-4482-AB54-36F702E76F84}" srcOrd="9" destOrd="0" presId="urn:microsoft.com/office/officeart/2008/layout/LinedList"/>
    <dgm:cxn modelId="{F19A0B9C-A9D6-4844-8FDC-831C40E70619}" type="presParOf" srcId="{A98E6B95-37A2-4482-AB54-36F702E76F84}" destId="{3E8DA6EB-C8BB-4537-8E53-9E0004BE22FB}" srcOrd="0" destOrd="0" presId="urn:microsoft.com/office/officeart/2008/layout/LinedList"/>
    <dgm:cxn modelId="{5626806B-A6DE-4EBE-AFA7-DACA325AD360}" type="presParOf" srcId="{A98E6B95-37A2-4482-AB54-36F702E76F84}" destId="{B25C8C79-AB37-4B14-BBBC-795572187BD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6651E6-E0B0-4394-9CEC-416044686040}">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A8AC8A-4194-486D-9312-F2ECAA8DF522}">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Acknowledges that life is complex, there are no easy answers </a:t>
          </a:r>
          <a:endParaRPr lang="en-US" sz="3700" kern="1200"/>
        </a:p>
      </dsp:txBody>
      <dsp:txXfrm>
        <a:off x="0" y="2703"/>
        <a:ext cx="6900512" cy="1843578"/>
      </dsp:txXfrm>
    </dsp:sp>
    <dsp:sp modelId="{09F366AA-3867-4559-A071-01543A34A14E}">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41FD76-9789-4AE8-8690-4DE67D4B257C}">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Focuses on connection and connected to life in all its complexities </a:t>
          </a:r>
          <a:endParaRPr lang="en-US" sz="3700" kern="1200"/>
        </a:p>
      </dsp:txBody>
      <dsp:txXfrm>
        <a:off x="0" y="1846281"/>
        <a:ext cx="6900512" cy="1843578"/>
      </dsp:txXfrm>
    </dsp:sp>
    <dsp:sp modelId="{9135D219-2647-4992-B8CE-D868712F88BB}">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D4B493-E3F1-4CB0-92E1-F9A289A8EA91}">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Reminds us to live in the present moment </a:t>
          </a:r>
          <a:endParaRPr lang="en-US" sz="3700" kern="1200"/>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62D45-4F88-4125-A3DB-5C8C733F6CF7}">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C3CC55-671E-4C54-983A-E0063659AB26}">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First developed by Fritz Perls, his wife Laura and other colleagues.</a:t>
          </a:r>
          <a:endParaRPr lang="en-US" sz="2500" kern="1200"/>
        </a:p>
      </dsp:txBody>
      <dsp:txXfrm>
        <a:off x="0" y="2703"/>
        <a:ext cx="6900512" cy="921789"/>
      </dsp:txXfrm>
    </dsp:sp>
    <dsp:sp modelId="{B8F44660-1F15-410E-865C-B31112D51C46}">
      <dsp:nvSpPr>
        <dsp:cNvPr id="0" name=""/>
        <dsp:cNvSpPr/>
      </dsp:nvSpPr>
      <dsp:spPr>
        <a:xfrm>
          <a:off x="0" y="924492"/>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F2498C-EBD3-4D47-947B-B765303F8B8E}">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was initially seen as a challenge to the traditional approaches that were available at the time.</a:t>
          </a:r>
          <a:endParaRPr lang="en-US" sz="2500" kern="1200"/>
        </a:p>
      </dsp:txBody>
      <dsp:txXfrm>
        <a:off x="0" y="924492"/>
        <a:ext cx="6900512" cy="921789"/>
      </dsp:txXfrm>
    </dsp:sp>
    <dsp:sp modelId="{8F358F3A-BF76-4BBA-9926-0FDA3372C7A8}">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7A7F8C-E0E9-4A8E-B0C3-FE7CEB7FEE06}">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continues to refine its ideas and concepts and develop.</a:t>
          </a:r>
          <a:endParaRPr lang="en-US" sz="2500" kern="1200"/>
        </a:p>
      </dsp:txBody>
      <dsp:txXfrm>
        <a:off x="0" y="1846281"/>
        <a:ext cx="6900512" cy="921789"/>
      </dsp:txXfrm>
    </dsp:sp>
    <dsp:sp modelId="{E2D27A88-EC24-43E4-88E0-DE632C54F2AA}">
      <dsp:nvSpPr>
        <dsp:cNvPr id="0" name=""/>
        <dsp:cNvSpPr/>
      </dsp:nvSpPr>
      <dsp:spPr>
        <a:xfrm>
          <a:off x="0" y="2768070"/>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C6DBDD-2A77-4A3E-94C0-0B3F2A265E40}">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One of the central ideas to Gestalt is the idea of ‘</a:t>
          </a:r>
          <a:r>
            <a:rPr lang="en-GB" sz="2500" i="1" kern="1200"/>
            <a:t>wholeness’.</a:t>
          </a:r>
          <a:endParaRPr lang="en-US" sz="2500" kern="1200"/>
        </a:p>
      </dsp:txBody>
      <dsp:txXfrm>
        <a:off x="0" y="2768070"/>
        <a:ext cx="6900512" cy="921789"/>
      </dsp:txXfrm>
    </dsp:sp>
    <dsp:sp modelId="{DBDC8462-A5E0-47DA-B233-A5AE990E59AB}">
      <dsp:nvSpPr>
        <dsp:cNvPr id="0" name=""/>
        <dsp:cNvSpPr/>
      </dsp:nvSpPr>
      <dsp:spPr>
        <a:xfrm>
          <a:off x="0" y="3689859"/>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884787-9038-4738-88C6-2B6D89BCB881}">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i="1" kern="1200"/>
            <a:t>Gestalt </a:t>
          </a:r>
          <a:r>
            <a:rPr lang="en-GB" sz="2500" kern="1200"/>
            <a:t>is a German word which roughly translates from German as ‘an organised whole’ or shape</a:t>
          </a:r>
          <a:endParaRPr lang="en-US" sz="2500" kern="1200"/>
        </a:p>
      </dsp:txBody>
      <dsp:txXfrm>
        <a:off x="0" y="3689859"/>
        <a:ext cx="6900512" cy="921789"/>
      </dsp:txXfrm>
    </dsp:sp>
    <dsp:sp modelId="{9D8083FA-32AF-4215-A2A6-31CE7376AF3E}">
      <dsp:nvSpPr>
        <dsp:cNvPr id="0" name=""/>
        <dsp:cNvSpPr/>
      </dsp:nvSpPr>
      <dsp:spPr>
        <a:xfrm>
          <a:off x="0" y="4611648"/>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C1E6DD-C45F-4A3C-B086-A6F1776C08EF}">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It looks at the whole sense, rather than breaking things down into individual parts.</a:t>
          </a:r>
          <a:endParaRPr lang="en-US" sz="2500" kern="1200"/>
        </a:p>
      </dsp:txBody>
      <dsp:txXfrm>
        <a:off x="0" y="4611648"/>
        <a:ext cx="6900512" cy="9217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F0E78-94D7-4D85-AC0D-EA2E3CE8FAE2}">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A50E50-B7A3-4985-A583-09D9F5481934}">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•People are neither good nor bad. We are what we are in any given moment.</a:t>
          </a:r>
          <a:endParaRPr lang="en-US" sz="3700" kern="1200"/>
        </a:p>
      </dsp:txBody>
      <dsp:txXfrm>
        <a:off x="0" y="2703"/>
        <a:ext cx="6900512" cy="1843578"/>
      </dsp:txXfrm>
    </dsp:sp>
    <dsp:sp modelId="{AF55F106-5885-4649-9C35-8C508BDE3BC3}">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9FC113-4002-4EB6-9CB3-7447C63CF9E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•Diagnosing, labelling the client will be dismissed and instead we see the individual as a person.</a:t>
          </a:r>
          <a:endParaRPr lang="en-US" sz="3700" kern="1200"/>
        </a:p>
      </dsp:txBody>
      <dsp:txXfrm>
        <a:off x="0" y="1846281"/>
        <a:ext cx="6900512" cy="1843578"/>
      </dsp:txXfrm>
    </dsp:sp>
    <dsp:sp modelId="{69392A5C-276D-4111-8C22-6F2EA627E9A1}">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B0E450-6874-43B6-A038-30688ABD53AE}">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•As a counsellor we have a genuine interest and curiosity about the person before us.</a:t>
          </a:r>
          <a:endParaRPr lang="en-US" sz="3700" kern="1200"/>
        </a:p>
      </dsp:txBody>
      <dsp:txXfrm>
        <a:off x="0" y="3689859"/>
        <a:ext cx="6900512" cy="1843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FB179-8735-4956-8661-7A6D5DD18787}">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CCAE76-C272-4600-8F6C-EB79EA524FD4}">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Moving away from the automatic pilot mode that we so often find ourselves in.</a:t>
          </a:r>
          <a:endParaRPr lang="en-US" sz="2700" kern="1200"/>
        </a:p>
      </dsp:txBody>
      <dsp:txXfrm>
        <a:off x="0" y="0"/>
        <a:ext cx="6900512" cy="1384035"/>
      </dsp:txXfrm>
    </dsp:sp>
    <dsp:sp modelId="{2F6D19B8-6CC6-43BA-8EAF-45193D1535F1}">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B003E3-969C-4B25-A616-C25A16563876}">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Moving towards a way of being that allows us too choose different and new ways of thinking, feeling and behaving.</a:t>
          </a:r>
          <a:endParaRPr lang="en-US" sz="2700" kern="1200"/>
        </a:p>
      </dsp:txBody>
      <dsp:txXfrm>
        <a:off x="0" y="1384035"/>
        <a:ext cx="6900512" cy="1384035"/>
      </dsp:txXfrm>
    </dsp:sp>
    <dsp:sp modelId="{AFAF7D86-63E3-48FF-848B-2498F5C2941F}">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7D4EB-A71F-4197-8B8B-9FDC600444B5}">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To do this we have to be aware of how we are thinking, feeling and behaving currently.</a:t>
          </a:r>
          <a:endParaRPr lang="en-US" sz="2700" kern="1200"/>
        </a:p>
      </dsp:txBody>
      <dsp:txXfrm>
        <a:off x="0" y="2768070"/>
        <a:ext cx="6900512" cy="1384035"/>
      </dsp:txXfrm>
    </dsp:sp>
    <dsp:sp modelId="{82BAF232-68E7-4AB7-98C7-2E3C67A6215A}">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E04120-10D3-46A2-B989-2650CAD94FA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Being present in the moment.</a:t>
          </a:r>
          <a:endParaRPr lang="en-US" sz="2700" kern="1200"/>
        </a:p>
      </dsp:txBody>
      <dsp:txXfrm>
        <a:off x="0" y="4152105"/>
        <a:ext cx="6900512" cy="13840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AFE715-1302-438E-AFE5-D63126F82079}">
      <dsp:nvSpPr>
        <dsp:cNvPr id="0" name=""/>
        <dsp:cNvSpPr/>
      </dsp:nvSpPr>
      <dsp:spPr>
        <a:xfrm>
          <a:off x="0" y="2703"/>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4362C-86B3-4354-A481-72EE98A2B105}">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Holism </a:t>
          </a:r>
          <a:endParaRPr lang="en-US" sz="3700" kern="1200"/>
        </a:p>
      </dsp:txBody>
      <dsp:txXfrm>
        <a:off x="0" y="2703"/>
        <a:ext cx="6900512" cy="1843578"/>
      </dsp:txXfrm>
    </dsp:sp>
    <dsp:sp modelId="{EA2C585C-5DDE-4523-9BEC-F3557523C070}">
      <dsp:nvSpPr>
        <dsp:cNvPr id="0" name=""/>
        <dsp:cNvSpPr/>
      </dsp:nvSpPr>
      <dsp:spPr>
        <a:xfrm>
          <a:off x="0" y="1846281"/>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58AD6E-2E93-4F40-BB79-73417E90740E}">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Looking at and understanding a person's context, environment, family,systems </a:t>
          </a:r>
          <a:endParaRPr lang="en-US" sz="3700" kern="1200"/>
        </a:p>
      </dsp:txBody>
      <dsp:txXfrm>
        <a:off x="0" y="1846281"/>
        <a:ext cx="6900512" cy="1843578"/>
      </dsp:txXfrm>
    </dsp:sp>
    <dsp:sp modelId="{BE91F60B-FCCE-4D3E-8F54-EEE1E38033FF}">
      <dsp:nvSpPr>
        <dsp:cNvPr id="0" name=""/>
        <dsp:cNvSpPr/>
      </dsp:nvSpPr>
      <dsp:spPr>
        <a:xfrm>
          <a:off x="0" y="3689859"/>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C33106-5413-4630-B9E4-455237E6BAAD}">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Interconnectedness </a:t>
          </a:r>
          <a:endParaRPr lang="en-US" sz="3700" kern="1200"/>
        </a:p>
      </dsp:txBody>
      <dsp:txXfrm>
        <a:off x="0" y="3689859"/>
        <a:ext cx="6900512" cy="18435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CFA49-473E-43E0-A46D-AC330291A0F5}">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09EDBA-3E58-4DEE-BBB5-A25E6A93E332}">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As individuals, we need to complete our experiences.</a:t>
          </a:r>
          <a:endParaRPr lang="en-US" sz="3600" kern="1200"/>
        </a:p>
      </dsp:txBody>
      <dsp:txXfrm>
        <a:off x="0" y="2703"/>
        <a:ext cx="6900512" cy="1843578"/>
      </dsp:txXfrm>
    </dsp:sp>
    <dsp:sp modelId="{2D139253-89F4-4415-A34C-7CA488B991D7}">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DF76E5-1880-404D-974B-A6BEDF97AF2F}">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Unfinished business/experiences will occupy our thoughts and distract us from being fully present.</a:t>
          </a:r>
          <a:endParaRPr lang="en-US" sz="3600" kern="1200"/>
        </a:p>
      </dsp:txBody>
      <dsp:txXfrm>
        <a:off x="0" y="1846281"/>
        <a:ext cx="6900512" cy="1843578"/>
      </dsp:txXfrm>
    </dsp:sp>
    <dsp:sp modelId="{C3CEBF66-CA4B-46DE-85B7-7FC640E58476}">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A26BDB-CB61-4397-BA3F-8305E4A6F6CE}">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Any examples?</a:t>
          </a:r>
          <a:endParaRPr lang="en-US" sz="3600" kern="1200"/>
        </a:p>
      </dsp:txBody>
      <dsp:txXfrm>
        <a:off x="0" y="3689859"/>
        <a:ext cx="6900512" cy="18435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EC9D9D-5134-4962-8FBE-DB8CDEE6B66F}">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F97FDE-6223-471A-96DF-8E911C20422A}">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Like many other approaches Gestalt Therapy also contends that a healthy relationship is key to growth and health.</a:t>
          </a:r>
          <a:endParaRPr lang="en-US" sz="2200" kern="1200"/>
        </a:p>
      </dsp:txBody>
      <dsp:txXfrm>
        <a:off x="0" y="675"/>
        <a:ext cx="6900512" cy="1106957"/>
      </dsp:txXfrm>
    </dsp:sp>
    <dsp:sp modelId="{BE5834DF-F4CF-4DC0-9AA4-DDAE3ABA9C8B}">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102D99-7CA9-4FA9-A3FF-B4500498C237}">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Acceptance by the counsellor for who the client is</a:t>
          </a:r>
          <a:endParaRPr lang="en-US" sz="2200" kern="1200"/>
        </a:p>
      </dsp:txBody>
      <dsp:txXfrm>
        <a:off x="0" y="1107633"/>
        <a:ext cx="6900512" cy="1106957"/>
      </dsp:txXfrm>
    </dsp:sp>
    <dsp:sp modelId="{081E7F97-5419-4A84-B37A-CD94DC94D563}">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400112-2344-44D3-AA8D-A03B8F011A32}">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is inviting the client to do the same for themselves</a:t>
          </a:r>
          <a:endParaRPr lang="en-US" sz="2200" kern="1200"/>
        </a:p>
      </dsp:txBody>
      <dsp:txXfrm>
        <a:off x="0" y="2214591"/>
        <a:ext cx="6900512" cy="1106957"/>
      </dsp:txXfrm>
    </dsp:sp>
    <dsp:sp modelId="{10CA759C-E17B-4BE2-8E6A-4ACF45304ED5}">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4346EA-3679-4F14-8A04-711E5352304A}">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importance of the therapeutic relationship</a:t>
          </a:r>
          <a:endParaRPr lang="en-US" sz="2200" kern="1200"/>
        </a:p>
      </dsp:txBody>
      <dsp:txXfrm>
        <a:off x="0" y="3321549"/>
        <a:ext cx="6900512" cy="1106957"/>
      </dsp:txXfrm>
    </dsp:sp>
    <dsp:sp modelId="{B4C1A2E4-D4C5-4D49-9675-92C2ECD36A76}">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8DA6EB-C8BB-4537-8E53-9E0004BE22FB}">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It’s about what happens between the client and therapist, in the relationship between.</a:t>
          </a:r>
          <a:endParaRPr lang="en-US" sz="22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1.xml"/><Relationship Id="rId1" Type="http://schemas.openxmlformats.org/officeDocument/2006/relationships/video" Target="https://www.youtube.com/embed/GZyF0JsyreM?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vert="horz" lIns="91440" tIns="45720" rIns="91440" bIns="45720" rtlCol="0" anchor="b">
            <a:normAutofit/>
          </a:bodyPr>
          <a:lstStyle/>
          <a:p>
            <a:r>
              <a:rPr lang="en-US" sz="4200" b="1"/>
              <a:t>Counselling Skills and Approaches ECPS5010</a:t>
            </a:r>
            <a:endParaRPr lang="en-US" sz="4200"/>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body" sz="half" idx="2"/>
          </p:nvPr>
        </p:nvSpPr>
        <p:spPr>
          <a:xfrm>
            <a:off x="640080" y="2872899"/>
            <a:ext cx="4243589" cy="3320668"/>
          </a:xfrm>
        </p:spPr>
        <p:txBody>
          <a:bodyPr vert="horz" lIns="91440" tIns="45720" rIns="91440" bIns="45720" rtlCol="0" anchor="t">
            <a:normAutofit/>
          </a:bodyPr>
          <a:lstStyle/>
          <a:p>
            <a:pPr indent="-228600">
              <a:buFont typeface="Arial" panose="020B0604020202020204" pitchFamily="34" charset="0"/>
              <a:buChar char="•"/>
            </a:pPr>
            <a:endParaRPr lang="en-US" sz="2000"/>
          </a:p>
          <a:p>
            <a:pPr indent="-228600">
              <a:buFont typeface="Arial" panose="020B0604020202020204" pitchFamily="34" charset="0"/>
              <a:buChar char="•"/>
            </a:pPr>
            <a:r>
              <a:rPr lang="en-US" sz="2000" dirty="0"/>
              <a:t>Week 6 – 14th November 2022 </a:t>
            </a:r>
            <a:endParaRPr lang="en-US" sz="2000" dirty="0">
              <a:cs typeface="Calibri"/>
            </a:endParaRPr>
          </a:p>
          <a:p>
            <a:pPr indent="-228600">
              <a:buFont typeface="Arial" panose="020B0604020202020204" pitchFamily="34" charset="0"/>
              <a:buChar char="•"/>
            </a:pPr>
            <a:endParaRPr lang="en-US" sz="2000"/>
          </a:p>
          <a:p>
            <a:pPr indent="-228600">
              <a:buFont typeface="Arial" panose="020B0604020202020204" pitchFamily="34" charset="0"/>
              <a:buChar char="•"/>
            </a:pPr>
            <a:r>
              <a:rPr lang="en-US" sz="2000" dirty="0"/>
              <a:t>Humanistic Perspectives – </a:t>
            </a:r>
          </a:p>
          <a:p>
            <a:pPr indent="-228600">
              <a:buFont typeface="Arial" panose="020B0604020202020204" pitchFamily="34" charset="0"/>
              <a:buChar char="•"/>
            </a:pPr>
            <a:r>
              <a:rPr lang="en-US" sz="2000" dirty="0"/>
              <a:t>Overview of</a:t>
            </a:r>
            <a:endParaRPr lang="en-US" sz="2000" dirty="0">
              <a:cs typeface="Calibri"/>
            </a:endParaRPr>
          </a:p>
          <a:p>
            <a:pPr indent="-228600">
              <a:buFont typeface="Arial" panose="020B0604020202020204" pitchFamily="34" charset="0"/>
              <a:buChar char="•"/>
            </a:pPr>
            <a:r>
              <a:rPr lang="en-US" sz="2000" dirty="0"/>
              <a:t> Existential Approaches </a:t>
            </a:r>
            <a:endParaRPr lang="en-US" sz="2000" dirty="0">
              <a:cs typeface="Calibri"/>
            </a:endParaRPr>
          </a:p>
          <a:p>
            <a:pPr indent="-228600">
              <a:buFont typeface="Arial" panose="020B0604020202020204" pitchFamily="34" charset="0"/>
              <a:buChar char="•"/>
            </a:pPr>
            <a:r>
              <a:rPr lang="en-US" sz="2000" dirty="0"/>
              <a:t>Gestalt </a:t>
            </a:r>
            <a:endParaRPr lang="en-US" sz="2000" dirty="0">
              <a:cs typeface="Calibri"/>
            </a:endParaRPr>
          </a:p>
        </p:txBody>
      </p:sp>
      <p:pic>
        <p:nvPicPr>
          <p:cNvPr id="7" name="Picture 7">
            <a:extLst>
              <a:ext uri="{FF2B5EF4-FFF2-40B4-BE49-F238E27FC236}">
                <a16:creationId xmlns:a16="http://schemas.microsoft.com/office/drawing/2014/main" id="{D46A0FB0-127D-509E-6105-4D3946533D63}"/>
              </a:ext>
            </a:extLst>
          </p:cNvPr>
          <p:cNvPicPr>
            <a:picLocks noGrp="1" noChangeAspect="1"/>
          </p:cNvPicPr>
          <p:nvPr>
            <p:ph type="pic" idx="1"/>
          </p:nvPr>
        </p:nvPicPr>
        <p:blipFill rotWithShape="1">
          <a:blip r:embed="rId2"/>
          <a:srcRect l="1353" r="135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F1E0C490-842B-1DA5-365C-AF2957DA5C34}"/>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5200" kern="1200">
                <a:solidFill>
                  <a:schemeClr val="tx2"/>
                </a:solidFill>
                <a:latin typeface="+mj-lt"/>
                <a:ea typeface="+mj-ea"/>
                <a:cs typeface="+mj-cs"/>
              </a:rPr>
              <a:t>Existential Psychotherapy and Counselling </a:t>
            </a:r>
          </a:p>
        </p:txBody>
      </p:sp>
      <p:sp>
        <p:nvSpPr>
          <p:cNvPr id="3" name="Picture Placeholder 2">
            <a:extLst>
              <a:ext uri="{FF2B5EF4-FFF2-40B4-BE49-F238E27FC236}">
                <a16:creationId xmlns:a16="http://schemas.microsoft.com/office/drawing/2014/main" id="{11B4A2CC-0516-F644-6947-8B4BEBA20B67}"/>
              </a:ext>
            </a:extLst>
          </p:cNvPr>
          <p:cNvSpPr>
            <a:spLocks noGrp="1"/>
          </p:cNvSpPr>
          <p:nvPr>
            <p:ph idx="1"/>
          </p:nvPr>
        </p:nvSpPr>
        <p:spPr>
          <a:xfrm>
            <a:off x="3215729" y="4165152"/>
            <a:ext cx="5760846" cy="682079"/>
          </a:xfrm>
        </p:spPr>
        <p:txBody>
          <a:bodyPr vert="horz" lIns="91440" tIns="45720" rIns="91440" bIns="45720" rtlCol="0">
            <a:normAutofit/>
          </a:bodyPr>
          <a:lstStyle/>
          <a:p>
            <a:pPr marL="0" indent="0" algn="ctr">
              <a:buNone/>
            </a:pPr>
            <a:r>
              <a:rPr lang="en-US" sz="2400" kern="1200">
                <a:solidFill>
                  <a:schemeClr val="tx2"/>
                </a:solidFill>
                <a:latin typeface="+mn-lt"/>
                <a:ea typeface="+mn-ea"/>
                <a:cs typeface="+mn-cs"/>
              </a:rPr>
              <a:t>Philosophy as well as a way of practicing </a:t>
            </a:r>
          </a:p>
        </p:txBody>
      </p:sp>
    </p:spTree>
    <p:extLst>
      <p:ext uri="{BB962C8B-B14F-4D97-AF65-F5344CB8AC3E}">
        <p14:creationId xmlns:p14="http://schemas.microsoft.com/office/powerpoint/2010/main" val="204308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DD23EA-4B58-EAF8-D336-74599E113107}"/>
              </a:ext>
            </a:extLst>
          </p:cNvPr>
          <p:cNvSpPr>
            <a:spLocks noGrp="1"/>
          </p:cNvSpPr>
          <p:nvPr>
            <p:ph type="title"/>
          </p:nvPr>
        </p:nvSpPr>
        <p:spPr>
          <a:xfrm>
            <a:off x="751943" y="2290714"/>
            <a:ext cx="3616913" cy="2795160"/>
          </a:xfrm>
        </p:spPr>
        <p:txBody>
          <a:bodyPr vert="horz" lIns="91440" tIns="45720" rIns="91440" bIns="45720" rtlCol="0" anchor="b">
            <a:noAutofit/>
          </a:bodyPr>
          <a:lstStyle/>
          <a:p>
            <a:pPr algn="ctr"/>
            <a:r>
              <a:rPr lang="en-US" sz="5400" kern="1200" dirty="0">
                <a:latin typeface="+mj-lt"/>
                <a:ea typeface="+mj-ea"/>
                <a:cs typeface="+mj-cs"/>
              </a:rPr>
              <a:t>"Don't wait for the storm to pass, dance in the rain"</a:t>
            </a:r>
          </a:p>
        </p:txBody>
      </p:sp>
      <p:pic>
        <p:nvPicPr>
          <p:cNvPr id="4" name="Picture 4">
            <a:extLst>
              <a:ext uri="{FF2B5EF4-FFF2-40B4-BE49-F238E27FC236}">
                <a16:creationId xmlns:a16="http://schemas.microsoft.com/office/drawing/2014/main" id="{A0D1F3FF-A147-5774-E07B-55C35FD14A3C}"/>
              </a:ext>
            </a:extLst>
          </p:cNvPr>
          <p:cNvPicPr>
            <a:picLocks noGrp="1" noChangeAspect="1"/>
          </p:cNvPicPr>
          <p:nvPr>
            <p:ph idx="1"/>
          </p:nvPr>
        </p:nvPicPr>
        <p:blipFill>
          <a:blip r:embed="rId2"/>
          <a:stretch>
            <a:fillRect/>
          </a:stretch>
        </p:blipFill>
        <p:spPr>
          <a:xfrm>
            <a:off x="6863329" y="578738"/>
            <a:ext cx="3773492" cy="5670549"/>
          </a:xfrm>
          <a:prstGeom prst="rect">
            <a:avLst/>
          </a:prstGeom>
        </p:spPr>
      </p:pic>
    </p:spTree>
    <p:extLst>
      <p:ext uri="{BB962C8B-B14F-4D97-AF65-F5344CB8AC3E}">
        <p14:creationId xmlns:p14="http://schemas.microsoft.com/office/powerpoint/2010/main" val="2032108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9B896A4-5612-9C13-18CF-13CC189E5EE5}"/>
              </a:ext>
            </a:extLst>
          </p:cNvPr>
          <p:cNvSpPr>
            <a:spLocks noGrp="1"/>
          </p:cNvSpPr>
          <p:nvPr>
            <p:ph type="title"/>
          </p:nvPr>
        </p:nvSpPr>
        <p:spPr>
          <a:xfrm>
            <a:off x="640080" y="1243013"/>
            <a:ext cx="3855720" cy="4371974"/>
          </a:xfrm>
        </p:spPr>
        <p:txBody>
          <a:bodyPr>
            <a:normAutofit/>
          </a:bodyPr>
          <a:lstStyle/>
          <a:p>
            <a:r>
              <a:rPr lang="en-GB" sz="3600">
                <a:solidFill>
                  <a:schemeClr val="tx2"/>
                </a:solidFill>
                <a:cs typeface="Calibri Light"/>
              </a:rPr>
              <a:t>Activity </a:t>
            </a:r>
            <a:endParaRPr lang="en-GB" sz="3600">
              <a:solidFill>
                <a:schemeClr val="tx2"/>
              </a:solidFill>
            </a:endParaRPr>
          </a:p>
        </p:txBody>
      </p:sp>
      <p:sp>
        <p:nvSpPr>
          <p:cNvPr id="3" name="Content Placeholder 2">
            <a:extLst>
              <a:ext uri="{FF2B5EF4-FFF2-40B4-BE49-F238E27FC236}">
                <a16:creationId xmlns:a16="http://schemas.microsoft.com/office/drawing/2014/main" id="{63C9910C-9D84-82E7-B917-1D33A0B618CD}"/>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lgn="ctr">
              <a:buNone/>
            </a:pPr>
            <a:r>
              <a:rPr lang="en-GB" sz="3200" dirty="0">
                <a:solidFill>
                  <a:schemeClr val="tx2"/>
                </a:solidFill>
                <a:cs typeface="Calibri"/>
              </a:rPr>
              <a:t>Take 5 minutes to reflect on – what do you think of as the essence of your being? What makes you, you? </a:t>
            </a:r>
          </a:p>
          <a:p>
            <a:pPr marL="0" indent="0" algn="ctr">
              <a:buNone/>
            </a:pPr>
            <a:endParaRPr lang="en-GB" sz="3200" dirty="0">
              <a:solidFill>
                <a:schemeClr val="tx2"/>
              </a:solidFill>
              <a:cs typeface="Calibri"/>
            </a:endParaRPr>
          </a:p>
          <a:p>
            <a:pPr marL="0" indent="0" algn="ctr">
              <a:buNone/>
            </a:pPr>
            <a:r>
              <a:rPr lang="en-GB" sz="3200" dirty="0">
                <a:solidFill>
                  <a:schemeClr val="tx2"/>
                </a:solidFill>
                <a:cs typeface="Calibri"/>
              </a:rPr>
              <a:t>Think about it, write words, draw it...</a:t>
            </a:r>
          </a:p>
          <a:p>
            <a:pPr marL="0" indent="0" algn="ctr">
              <a:buNone/>
            </a:pPr>
            <a:endParaRPr lang="en-GB" sz="3200" dirty="0">
              <a:solidFill>
                <a:schemeClr val="tx2"/>
              </a:solidFill>
              <a:cs typeface="Calibri"/>
            </a:endParaRPr>
          </a:p>
          <a:p>
            <a:pPr marL="0" indent="0" algn="ctr">
              <a:buNone/>
            </a:pPr>
            <a:r>
              <a:rPr lang="en-GB" sz="3200" dirty="0">
                <a:solidFill>
                  <a:schemeClr val="tx2"/>
                </a:solidFill>
                <a:cs typeface="Calibri"/>
              </a:rPr>
              <a:t>-Mick Cooper exercise</a:t>
            </a:r>
          </a:p>
        </p:txBody>
      </p:sp>
    </p:spTree>
    <p:extLst>
      <p:ext uri="{BB962C8B-B14F-4D97-AF65-F5344CB8AC3E}">
        <p14:creationId xmlns:p14="http://schemas.microsoft.com/office/powerpoint/2010/main" val="864837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9CEA281-BCC8-3629-E34D-FF0BA0B8451E}"/>
              </a:ext>
            </a:extLst>
          </p:cNvPr>
          <p:cNvSpPr>
            <a:spLocks noGrp="1"/>
          </p:cNvSpPr>
          <p:nvPr>
            <p:ph type="title"/>
          </p:nvPr>
        </p:nvSpPr>
        <p:spPr>
          <a:xfrm>
            <a:off x="640080" y="1243013"/>
            <a:ext cx="3855720" cy="4371974"/>
          </a:xfrm>
        </p:spPr>
        <p:txBody>
          <a:bodyPr>
            <a:normAutofit/>
          </a:bodyPr>
          <a:lstStyle/>
          <a:p>
            <a:r>
              <a:rPr lang="en-GB" sz="3600">
                <a:solidFill>
                  <a:schemeClr val="tx2"/>
                </a:solidFill>
                <a:cs typeface="Calibri Light"/>
              </a:rPr>
              <a:t>The diversity of existential therapy</a:t>
            </a:r>
            <a:endParaRPr lang="en-GB" sz="3600">
              <a:solidFill>
                <a:schemeClr val="tx2"/>
              </a:solidFill>
            </a:endParaRPr>
          </a:p>
        </p:txBody>
      </p:sp>
      <p:sp>
        <p:nvSpPr>
          <p:cNvPr id="3" name="Content Placeholder 2">
            <a:extLst>
              <a:ext uri="{FF2B5EF4-FFF2-40B4-BE49-F238E27FC236}">
                <a16:creationId xmlns:a16="http://schemas.microsoft.com/office/drawing/2014/main" id="{42B23364-0161-1E42-3144-EF32A9DDBFFB}"/>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lgn="ctr">
              <a:buNone/>
            </a:pPr>
            <a:r>
              <a:rPr lang="en-GB" dirty="0">
                <a:solidFill>
                  <a:schemeClr val="tx2"/>
                </a:solidFill>
                <a:cs typeface="Calibri"/>
              </a:rPr>
              <a:t>"Existential therapy means something to everyone, yet what it means precisely varies with the exponent" - John Norcross</a:t>
            </a:r>
            <a:r>
              <a:rPr lang="en-GB" sz="1800" dirty="0">
                <a:solidFill>
                  <a:schemeClr val="tx2"/>
                </a:solidFill>
                <a:cs typeface="Calibri"/>
              </a:rPr>
              <a:t> </a:t>
            </a:r>
          </a:p>
          <a:p>
            <a:pPr marL="0" indent="0">
              <a:buNone/>
            </a:pPr>
            <a:endParaRPr lang="en-GB" sz="1800" dirty="0">
              <a:solidFill>
                <a:schemeClr val="tx2"/>
              </a:solidFill>
              <a:cs typeface="Calibri"/>
            </a:endParaRPr>
          </a:p>
          <a:p>
            <a:pPr marL="0" indent="0">
              <a:buNone/>
            </a:pPr>
            <a:r>
              <a:rPr lang="en-GB" sz="1800" dirty="0">
                <a:solidFill>
                  <a:schemeClr val="tx2"/>
                </a:solidFill>
                <a:cs typeface="Calibri"/>
              </a:rPr>
              <a:t>Yalom – finding meaning in what seems meaningless</a:t>
            </a:r>
          </a:p>
          <a:p>
            <a:pPr marL="0" indent="0">
              <a:buNone/>
            </a:pPr>
            <a:r>
              <a:rPr lang="en-GB" sz="1800" dirty="0">
                <a:solidFill>
                  <a:schemeClr val="tx2"/>
                </a:solidFill>
                <a:cs typeface="Calibri"/>
              </a:rPr>
              <a:t>Frankl – recognising our own meaning </a:t>
            </a:r>
          </a:p>
          <a:p>
            <a:pPr marL="0" indent="0">
              <a:buNone/>
            </a:pPr>
            <a:endParaRPr lang="en-GB" sz="1800" dirty="0">
              <a:solidFill>
                <a:schemeClr val="tx2"/>
              </a:solidFill>
              <a:cs typeface="Calibri"/>
            </a:endParaRPr>
          </a:p>
          <a:p>
            <a:pPr marL="0" indent="0">
              <a:buNone/>
            </a:pPr>
            <a:r>
              <a:rPr lang="en-GB" sz="1800" dirty="0">
                <a:solidFill>
                  <a:schemeClr val="tx2"/>
                </a:solidFill>
                <a:cs typeface="Calibri"/>
              </a:rPr>
              <a:t>Some believe it’s a focus on relationships, others see it as a focus on </a:t>
            </a:r>
            <a:r>
              <a:rPr lang="en-GB" sz="1800">
                <a:solidFill>
                  <a:schemeClr val="tx2"/>
                </a:solidFill>
                <a:cs typeface="Calibri"/>
              </a:rPr>
              <a:t>loneliness</a:t>
            </a:r>
            <a:r>
              <a:rPr lang="en-GB" sz="1800" dirty="0">
                <a:solidFill>
                  <a:schemeClr val="tx2"/>
                </a:solidFill>
                <a:cs typeface="Calibri"/>
              </a:rPr>
              <a:t> </a:t>
            </a:r>
          </a:p>
        </p:txBody>
      </p:sp>
    </p:spTree>
    <p:extLst>
      <p:ext uri="{BB962C8B-B14F-4D97-AF65-F5344CB8AC3E}">
        <p14:creationId xmlns:p14="http://schemas.microsoft.com/office/powerpoint/2010/main" val="786085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860EE-3488-36E5-74F6-6F1DAA437562}"/>
              </a:ext>
            </a:extLst>
          </p:cNvPr>
          <p:cNvSpPr>
            <a:spLocks noGrp="1"/>
          </p:cNvSpPr>
          <p:nvPr>
            <p:ph type="title"/>
          </p:nvPr>
        </p:nvSpPr>
        <p:spPr>
          <a:xfrm>
            <a:off x="635000" y="640823"/>
            <a:ext cx="3418659" cy="5583148"/>
          </a:xfrm>
        </p:spPr>
        <p:txBody>
          <a:bodyPr anchor="ctr">
            <a:normAutofit/>
          </a:bodyPr>
          <a:lstStyle/>
          <a:p>
            <a:r>
              <a:rPr lang="en-GB" sz="5000">
                <a:cs typeface="Calibri Light"/>
              </a:rPr>
              <a:t>Existential Philosophy...</a:t>
            </a:r>
            <a:endParaRPr lang="en-GB" sz="50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CFA718F-CC64-CBE0-49CA-365FB08DBCEC}"/>
              </a:ext>
            </a:extLst>
          </p:cNvPr>
          <p:cNvGraphicFramePr>
            <a:graphicFrameLocks noGrp="1"/>
          </p:cNvGraphicFramePr>
          <p:nvPr>
            <p:ph idx="1"/>
            <p:extLst>
              <p:ext uri="{D42A27DB-BD31-4B8C-83A1-F6EECF244321}">
                <p14:modId xmlns:p14="http://schemas.microsoft.com/office/powerpoint/2010/main" val="314652186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9594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5BCCCE7-2472-4DF9-DEC3-505CE8C0822D}"/>
              </a:ext>
            </a:extLst>
          </p:cNvPr>
          <p:cNvSpPr>
            <a:spLocks noGrp="1"/>
          </p:cNvSpPr>
          <p:nvPr>
            <p:ph type="title"/>
          </p:nvPr>
        </p:nvSpPr>
        <p:spPr>
          <a:xfrm>
            <a:off x="640080" y="1243013"/>
            <a:ext cx="3855720" cy="4371974"/>
          </a:xfrm>
        </p:spPr>
        <p:txBody>
          <a:bodyPr>
            <a:normAutofit/>
          </a:bodyPr>
          <a:lstStyle/>
          <a:p>
            <a:r>
              <a:rPr lang="en-GB" sz="3600">
                <a:solidFill>
                  <a:schemeClr val="tx2"/>
                </a:solidFill>
                <a:cs typeface="Calibri Light"/>
              </a:rPr>
              <a:t>Existential Counselling and Psychotherapy...</a:t>
            </a:r>
            <a:endParaRPr lang="en-GB" sz="3600">
              <a:solidFill>
                <a:schemeClr val="tx2"/>
              </a:solidFill>
            </a:endParaRPr>
          </a:p>
        </p:txBody>
      </p:sp>
      <p:sp>
        <p:nvSpPr>
          <p:cNvPr id="3" name="Content Placeholder 2">
            <a:extLst>
              <a:ext uri="{FF2B5EF4-FFF2-40B4-BE49-F238E27FC236}">
                <a16:creationId xmlns:a16="http://schemas.microsoft.com/office/drawing/2014/main" id="{F3233180-DF15-8DD7-5CE2-4EE0CA8C325E}"/>
              </a:ext>
            </a:extLst>
          </p:cNvPr>
          <p:cNvSpPr>
            <a:spLocks noGrp="1"/>
          </p:cNvSpPr>
          <p:nvPr>
            <p:ph idx="1"/>
          </p:nvPr>
        </p:nvSpPr>
        <p:spPr>
          <a:xfrm>
            <a:off x="6172200" y="214391"/>
            <a:ext cx="5221224" cy="6496789"/>
          </a:xfrm>
        </p:spPr>
        <p:txBody>
          <a:bodyPr vert="horz" lIns="91440" tIns="45720" rIns="91440" bIns="45720" rtlCol="0" anchor="ctr">
            <a:normAutofit/>
          </a:bodyPr>
          <a:lstStyle/>
          <a:p>
            <a:r>
              <a:rPr lang="en-GB" sz="1800" dirty="0">
                <a:solidFill>
                  <a:schemeClr val="tx2"/>
                </a:solidFill>
                <a:cs typeface="Calibri"/>
              </a:rPr>
              <a:t>Goes into a person's most painful areas, it wants to recognise and celebrate what existence really is..</a:t>
            </a:r>
          </a:p>
          <a:p>
            <a:r>
              <a:rPr lang="en-GB" sz="1800" dirty="0">
                <a:solidFill>
                  <a:schemeClr val="tx2"/>
                </a:solidFill>
                <a:cs typeface="Calibri"/>
              </a:rPr>
              <a:t>Relational depth..</a:t>
            </a:r>
          </a:p>
          <a:p>
            <a:r>
              <a:rPr lang="en-GB" sz="1800" dirty="0">
                <a:solidFill>
                  <a:schemeClr val="tx2"/>
                </a:solidFill>
                <a:cs typeface="Calibri"/>
              </a:rPr>
              <a:t>Connection doesn't always make us happy, but it reminds us of humanity and gives us a place in the world..</a:t>
            </a:r>
          </a:p>
          <a:p>
            <a:r>
              <a:rPr lang="en-GB" sz="1800" dirty="0">
                <a:solidFill>
                  <a:schemeClr val="tx2"/>
                </a:solidFill>
                <a:cs typeface="Calibri"/>
              </a:rPr>
              <a:t>It is not about making someone happy or taking away their symptoms. It is helping clients acknowledge, live, 'in tune with' and make the most of the actuality of their existence..</a:t>
            </a:r>
          </a:p>
          <a:p>
            <a:r>
              <a:rPr lang="en-GB" sz="1800" dirty="0">
                <a:solidFill>
                  <a:schemeClr val="tx2"/>
                </a:solidFill>
                <a:cs typeface="Calibri"/>
              </a:rPr>
              <a:t>Accepting their concrete reality..</a:t>
            </a:r>
          </a:p>
          <a:p>
            <a:r>
              <a:rPr lang="en-GB" sz="1800" dirty="0">
                <a:solidFill>
                  <a:schemeClr val="tx2"/>
                </a:solidFill>
                <a:cs typeface="Calibri"/>
              </a:rPr>
              <a:t>Be true to their existence..</a:t>
            </a:r>
          </a:p>
          <a:p>
            <a:r>
              <a:rPr lang="en-GB" sz="1800" dirty="0">
                <a:solidFill>
                  <a:schemeClr val="tx2"/>
                </a:solidFill>
                <a:cs typeface="Calibri"/>
              </a:rPr>
              <a:t>Helping them reconnect to what it means to be human..</a:t>
            </a:r>
          </a:p>
          <a:p>
            <a:r>
              <a:rPr lang="en-GB" sz="1800" dirty="0">
                <a:solidFill>
                  <a:schemeClr val="tx2"/>
                </a:solidFill>
                <a:cs typeface="Calibri"/>
              </a:rPr>
              <a:t>Being alongside other person, a relationship with a person where we recognise them as a forward moving being as opposed to a static being we can label, pathologize or diagnose..</a:t>
            </a:r>
          </a:p>
          <a:p>
            <a:r>
              <a:rPr lang="en-GB" sz="1800" dirty="0">
                <a:solidFill>
                  <a:schemeClr val="tx2"/>
                </a:solidFill>
                <a:cs typeface="Calibri"/>
              </a:rPr>
              <a:t>Getting back to the human lived experience</a:t>
            </a:r>
          </a:p>
          <a:p>
            <a:r>
              <a:rPr lang="en-GB" sz="1800" dirty="0">
                <a:solidFill>
                  <a:schemeClr val="tx2"/>
                </a:solidFill>
                <a:cs typeface="Calibri"/>
              </a:rPr>
              <a:t>A return to the "flesh and bone" of a person</a:t>
            </a:r>
          </a:p>
        </p:txBody>
      </p:sp>
    </p:spTree>
    <p:extLst>
      <p:ext uri="{BB962C8B-B14F-4D97-AF65-F5344CB8AC3E}">
        <p14:creationId xmlns:p14="http://schemas.microsoft.com/office/powerpoint/2010/main" val="4162520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6B2D697-E24D-961E-EFE3-DCD9859D83E5}"/>
              </a:ext>
            </a:extLst>
          </p:cNvPr>
          <p:cNvSpPr>
            <a:spLocks noGrp="1"/>
          </p:cNvSpPr>
          <p:nvPr>
            <p:ph type="title"/>
          </p:nvPr>
        </p:nvSpPr>
        <p:spPr>
          <a:xfrm>
            <a:off x="640080" y="1243013"/>
            <a:ext cx="3855720" cy="4371974"/>
          </a:xfrm>
        </p:spPr>
        <p:txBody>
          <a:bodyPr>
            <a:normAutofit/>
          </a:bodyPr>
          <a:lstStyle/>
          <a:p>
            <a:r>
              <a:rPr lang="en-GB" sz="3600">
                <a:solidFill>
                  <a:schemeClr val="tx2"/>
                </a:solidFill>
                <a:cs typeface="Calibri Light"/>
              </a:rPr>
              <a:t>Core Practices within Existential Therapy...</a:t>
            </a:r>
          </a:p>
        </p:txBody>
      </p:sp>
      <p:sp>
        <p:nvSpPr>
          <p:cNvPr id="3" name="Content Placeholder 2">
            <a:extLst>
              <a:ext uri="{FF2B5EF4-FFF2-40B4-BE49-F238E27FC236}">
                <a16:creationId xmlns:a16="http://schemas.microsoft.com/office/drawing/2014/main" id="{5DF8DF0C-8580-8DEE-3C12-EF0DC4174A55}"/>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1800">
                <a:solidFill>
                  <a:schemeClr val="tx2"/>
                </a:solidFill>
                <a:cs typeface="Calibri"/>
              </a:rPr>
              <a:t>Active listening </a:t>
            </a:r>
          </a:p>
          <a:p>
            <a:r>
              <a:rPr lang="en-GB" sz="1800">
                <a:solidFill>
                  <a:schemeClr val="tx2"/>
                </a:solidFill>
                <a:cs typeface="Calibri"/>
              </a:rPr>
              <a:t>Empathising </a:t>
            </a:r>
          </a:p>
          <a:p>
            <a:r>
              <a:rPr lang="en-GB" sz="1800">
                <a:solidFill>
                  <a:schemeClr val="tx2"/>
                </a:solidFill>
                <a:cs typeface="Calibri"/>
              </a:rPr>
              <a:t>Bracketing </a:t>
            </a:r>
          </a:p>
          <a:p>
            <a:r>
              <a:rPr lang="en-GB" sz="1800">
                <a:solidFill>
                  <a:schemeClr val="tx2"/>
                </a:solidFill>
                <a:cs typeface="Calibri"/>
              </a:rPr>
              <a:t>Descriptive rather an interpretive </a:t>
            </a:r>
          </a:p>
          <a:p>
            <a:r>
              <a:rPr lang="en-GB" sz="1800">
                <a:solidFill>
                  <a:schemeClr val="tx2"/>
                </a:solidFill>
                <a:cs typeface="Calibri"/>
              </a:rPr>
              <a:t>Asking open ended questions </a:t>
            </a:r>
          </a:p>
          <a:p>
            <a:r>
              <a:rPr lang="en-GB" sz="1800">
                <a:solidFill>
                  <a:schemeClr val="tx2"/>
                </a:solidFill>
                <a:cs typeface="Calibri"/>
              </a:rPr>
              <a:t>Non – judgemental </a:t>
            </a:r>
          </a:p>
          <a:p>
            <a:r>
              <a:rPr lang="en-GB" sz="1800">
                <a:solidFill>
                  <a:schemeClr val="tx2"/>
                </a:solidFill>
                <a:cs typeface="Calibri"/>
              </a:rPr>
              <a:t>Exploring the here and now encounter </a:t>
            </a:r>
          </a:p>
          <a:p>
            <a:r>
              <a:rPr lang="en-GB" sz="1800">
                <a:solidFill>
                  <a:schemeClr val="tx2"/>
                </a:solidFill>
                <a:cs typeface="Calibri"/>
              </a:rPr>
              <a:t>Using symbols and metaphors </a:t>
            </a:r>
          </a:p>
          <a:p>
            <a:r>
              <a:rPr lang="en-GB" sz="1800">
                <a:solidFill>
                  <a:schemeClr val="tx2"/>
                </a:solidFill>
                <a:cs typeface="Calibri"/>
              </a:rPr>
              <a:t>Engaging in dialogue </a:t>
            </a:r>
          </a:p>
          <a:p>
            <a:r>
              <a:rPr lang="en-GB" sz="1800">
                <a:solidFill>
                  <a:schemeClr val="tx2"/>
                </a:solidFill>
                <a:cs typeface="Calibri"/>
              </a:rPr>
              <a:t>Helping the clients to unpack their experience </a:t>
            </a:r>
          </a:p>
        </p:txBody>
      </p:sp>
    </p:spTree>
    <p:extLst>
      <p:ext uri="{BB962C8B-B14F-4D97-AF65-F5344CB8AC3E}">
        <p14:creationId xmlns:p14="http://schemas.microsoft.com/office/powerpoint/2010/main" val="1216367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07B01-5BFD-9B0B-987B-930401C27682}"/>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sz="4100" dirty="0"/>
              <a:t>Martin Heidegger 1889- 1976</a:t>
            </a:r>
            <a:br>
              <a:rPr lang="en-US" sz="4100" dirty="0"/>
            </a:br>
            <a:r>
              <a:rPr lang="en-US" sz="4100" dirty="0">
                <a:cs typeface="Calibri Light"/>
              </a:rPr>
              <a:t>most influential in the UK</a:t>
            </a:r>
          </a:p>
        </p:txBody>
      </p:sp>
      <p:sp>
        <p:nvSpPr>
          <p:cNvPr id="4" name="Text Placeholder 3">
            <a:extLst>
              <a:ext uri="{FF2B5EF4-FFF2-40B4-BE49-F238E27FC236}">
                <a16:creationId xmlns:a16="http://schemas.microsoft.com/office/drawing/2014/main" id="{D2621D06-073B-20ED-B367-BC352153CEFC}"/>
              </a:ext>
            </a:extLst>
          </p:cNvPr>
          <p:cNvSpPr>
            <a:spLocks noGrp="1"/>
          </p:cNvSpPr>
          <p:nvPr>
            <p:ph type="body" sz="half" idx="2"/>
          </p:nvPr>
        </p:nvSpPr>
        <p:spPr>
          <a:xfrm>
            <a:off x="4965431" y="2438400"/>
            <a:ext cx="6586489" cy="3785419"/>
          </a:xfrm>
        </p:spPr>
        <p:txBody>
          <a:bodyPr vert="horz" lIns="91440" tIns="45720" rIns="91440" bIns="45720" rtlCol="0" anchor="t">
            <a:normAutofit/>
          </a:bodyPr>
          <a:lstStyle/>
          <a:p>
            <a:pPr indent="-228600">
              <a:buFont typeface="Arial" panose="020B0604020202020204" pitchFamily="34" charset="0"/>
              <a:buChar char="•"/>
            </a:pPr>
            <a:r>
              <a:rPr lang="en-US" sz="2000" dirty="0">
                <a:cs typeface="Calibri"/>
              </a:rPr>
              <a:t>Reminds us about the question – what is being </a:t>
            </a:r>
          </a:p>
          <a:p>
            <a:pPr indent="-228600">
              <a:buFont typeface="Arial" panose="020B0604020202020204" pitchFamily="34" charset="0"/>
              <a:buChar char="•"/>
            </a:pPr>
            <a:r>
              <a:rPr lang="en-US" sz="2000" dirty="0">
                <a:cs typeface="Calibri"/>
              </a:rPr>
              <a:t>Existence – it's like to air around us, we take it for granted without ever questioning it.</a:t>
            </a:r>
          </a:p>
          <a:p>
            <a:pPr indent="-228600">
              <a:buFont typeface="Arial" panose="020B0604020202020204" pitchFamily="34" charset="0"/>
              <a:buChar char="•"/>
            </a:pPr>
            <a:r>
              <a:rPr lang="en-US" sz="2000" dirty="0">
                <a:cs typeface="Calibri"/>
              </a:rPr>
              <a:t>Asks – what is goodness?</a:t>
            </a:r>
          </a:p>
          <a:p>
            <a:pPr indent="-228600">
              <a:buFont typeface="Arial" panose="020B0604020202020204" pitchFamily="34" charset="0"/>
              <a:buChar char="•"/>
            </a:pPr>
            <a:r>
              <a:rPr lang="en-US" sz="2000" dirty="0">
                <a:cs typeface="Calibri"/>
              </a:rPr>
              <a:t>If we want to find a way into this question, we need to understand the being of humans..</a:t>
            </a:r>
          </a:p>
          <a:p>
            <a:pPr indent="-228600">
              <a:buFont typeface="Arial" panose="020B0604020202020204" pitchFamily="34" charset="0"/>
              <a:buChar char="•"/>
            </a:pPr>
            <a:r>
              <a:rPr lang="en-US" sz="2000" dirty="0">
                <a:cs typeface="Calibri"/>
              </a:rPr>
              <a:t>We are always immersed in the world with other, everything is connected, everyone is connected</a:t>
            </a:r>
          </a:p>
          <a:p>
            <a:pPr indent="-228600">
              <a:buFont typeface="Arial" panose="020B0604020202020204" pitchFamily="34" charset="0"/>
              <a:buChar char="•"/>
            </a:pPr>
            <a:r>
              <a:rPr lang="en-US" sz="2000" dirty="0">
                <a:cs typeface="Calibri"/>
              </a:rPr>
              <a:t>There are lots of different ways of seeing something, more than one truth </a:t>
            </a:r>
          </a:p>
        </p:txBody>
      </p:sp>
      <p:pic>
        <p:nvPicPr>
          <p:cNvPr id="8" name="Picture 8" descr="A picture containing person, person, old, suit&#10;&#10;Description automatically generated">
            <a:extLst>
              <a:ext uri="{FF2B5EF4-FFF2-40B4-BE49-F238E27FC236}">
                <a16:creationId xmlns:a16="http://schemas.microsoft.com/office/drawing/2014/main" id="{7403103E-5D7E-A283-1605-07BB6A8A5791}"/>
              </a:ext>
            </a:extLst>
          </p:cNvPr>
          <p:cNvPicPr>
            <a:picLocks noGrp="1" noChangeAspect="1"/>
          </p:cNvPicPr>
          <p:nvPr>
            <p:ph type="pic" idx="1"/>
          </p:nvPr>
        </p:nvPicPr>
        <p:blipFill rotWithShape="1">
          <a:blip r:embed="rId2"/>
          <a:srcRect r="8591" b="1"/>
          <a:stretch/>
        </p:blipFill>
        <p:spPr>
          <a:xfrm>
            <a:off x="20" y="10"/>
            <a:ext cx="4635571" cy="6857990"/>
          </a:xfrm>
          <a:prstGeom prst="rect">
            <a:avLst/>
          </a:prstGeom>
          <a:effectLst/>
        </p:spPr>
      </p:pic>
      <p:cxnSp>
        <p:nvCxnSpPr>
          <p:cNvPr id="24" name="Straight Connector 2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289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F5BC2104-B09E-1A9B-4A24-8BEF9731842E}"/>
              </a:ext>
            </a:extLst>
          </p:cNvPr>
          <p:cNvPicPr>
            <a:picLocks noGrp="1" noChangeAspect="1"/>
          </p:cNvPicPr>
          <p:nvPr>
            <p:ph type="pic" idx="1"/>
          </p:nvPr>
        </p:nvPicPr>
        <p:blipFill rotWithShape="1">
          <a:blip r:embed="rId2"/>
          <a:srcRect l="4743" r="9250" b="2"/>
          <a:stretch/>
        </p:blipFill>
        <p:spPr>
          <a:xfrm>
            <a:off x="4711764" y="10"/>
            <a:ext cx="9669642" cy="6857990"/>
          </a:xfrm>
          <a:prstGeom prst="rect">
            <a:avLst/>
          </a:prstGeom>
        </p:spPr>
      </p:pic>
      <p:sp>
        <p:nvSpPr>
          <p:cNvPr id="15"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B08DF0-28CC-109E-29C4-6A1A5CEA0B7B}"/>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dirty="0">
                <a:cs typeface="Calibri Light"/>
              </a:rPr>
              <a:t>Martin Heidegger continued..</a:t>
            </a:r>
            <a:endParaRPr lang="en-US" sz="4000" dirty="0"/>
          </a:p>
        </p:txBody>
      </p:sp>
      <p:sp>
        <p:nvSpPr>
          <p:cNvPr id="4" name="Text Placeholder 3">
            <a:extLst>
              <a:ext uri="{FF2B5EF4-FFF2-40B4-BE49-F238E27FC236}">
                <a16:creationId xmlns:a16="http://schemas.microsoft.com/office/drawing/2014/main" id="{4751F689-A3C3-9D0F-3A96-0B55C5EB57D6}"/>
              </a:ext>
            </a:extLst>
          </p:cNvPr>
          <p:cNvSpPr>
            <a:spLocks noGrp="1"/>
          </p:cNvSpPr>
          <p:nvPr>
            <p:ph type="body" sz="half" idx="2"/>
          </p:nvPr>
        </p:nvSpPr>
        <p:spPr>
          <a:xfrm>
            <a:off x="838200" y="2434201"/>
            <a:ext cx="3822189" cy="3742762"/>
          </a:xfrm>
        </p:spPr>
        <p:txBody>
          <a:bodyPr vert="horz" lIns="91440" tIns="45720" rIns="91440" bIns="45720" rtlCol="0" anchor="t">
            <a:normAutofit/>
          </a:bodyPr>
          <a:lstStyle/>
          <a:p>
            <a:r>
              <a:rPr lang="en-US" sz="2000" dirty="0">
                <a:cs typeface="Calibri"/>
              </a:rPr>
              <a:t>We are thrown into the world, running alongside other people, without questioning our position. Meanings are socially constructed..</a:t>
            </a:r>
          </a:p>
          <a:p>
            <a:r>
              <a:rPr lang="en-US" sz="2000" dirty="0">
                <a:cs typeface="Calibri"/>
              </a:rPr>
              <a:t>But..</a:t>
            </a:r>
          </a:p>
          <a:p>
            <a:r>
              <a:rPr lang="en-US" sz="2000" dirty="0">
                <a:cs typeface="Calibri"/>
              </a:rPr>
              <a:t>We can sometimes get some distance from it, some separateness from the race</a:t>
            </a:r>
          </a:p>
          <a:p>
            <a:endParaRPr lang="en-US" sz="2000" dirty="0">
              <a:cs typeface="Calibri"/>
            </a:endParaRPr>
          </a:p>
          <a:p>
            <a:r>
              <a:rPr lang="en-US" sz="2000" dirty="0">
                <a:cs typeface="Calibri"/>
              </a:rPr>
              <a:t>Having the courage to stand aside from the race..</a:t>
            </a:r>
          </a:p>
        </p:txBody>
      </p:sp>
    </p:spTree>
    <p:extLst>
      <p:ext uri="{BB962C8B-B14F-4D97-AF65-F5344CB8AC3E}">
        <p14:creationId xmlns:p14="http://schemas.microsoft.com/office/powerpoint/2010/main" val="191410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4EFE6-3CBE-EC85-3360-890DB20D4E2C}"/>
              </a:ext>
            </a:extLst>
          </p:cNvPr>
          <p:cNvSpPr>
            <a:spLocks noGrp="1"/>
          </p:cNvSpPr>
          <p:nvPr>
            <p:ph type="title"/>
          </p:nvPr>
        </p:nvSpPr>
        <p:spPr>
          <a:xfrm>
            <a:off x="8045751" y="629266"/>
            <a:ext cx="3667039" cy="1676603"/>
          </a:xfrm>
        </p:spPr>
        <p:txBody>
          <a:bodyPr vert="horz" lIns="91440" tIns="45720" rIns="91440" bIns="45720" rtlCol="0" anchor="ctr">
            <a:normAutofit/>
          </a:bodyPr>
          <a:lstStyle/>
          <a:p>
            <a:r>
              <a:rPr lang="en-US" sz="4000" kern="1200">
                <a:solidFill>
                  <a:schemeClr val="tx1"/>
                </a:solidFill>
                <a:latin typeface="+mj-lt"/>
                <a:ea typeface="+mj-ea"/>
                <a:cs typeface="+mj-cs"/>
              </a:rPr>
              <a:t>The end of our journey...</a:t>
            </a:r>
          </a:p>
        </p:txBody>
      </p:sp>
      <p:sp>
        <p:nvSpPr>
          <p:cNvPr id="49" name="Rectangle 36">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211"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BB498AC1-7FED-085D-E534-00A6B3123A2A}"/>
              </a:ext>
            </a:extLst>
          </p:cNvPr>
          <p:cNvPicPr>
            <a:picLocks noGrp="1" noChangeAspect="1"/>
          </p:cNvPicPr>
          <p:nvPr>
            <p:ph type="pic" idx="1"/>
          </p:nvPr>
        </p:nvPicPr>
        <p:blipFill rotWithShape="1">
          <a:blip r:embed="rId2"/>
          <a:srcRect l="8014" r="8014"/>
          <a:stretch/>
        </p:blipFill>
        <p:spPr>
          <a:xfrm>
            <a:off x="744142" y="1034669"/>
            <a:ext cx="6064660" cy="4788661"/>
          </a:xfrm>
          <a:prstGeom prst="rect">
            <a:avLst/>
          </a:prstGeom>
          <a:effectLst/>
        </p:spPr>
      </p:pic>
      <p:sp>
        <p:nvSpPr>
          <p:cNvPr id="4" name="Text Placeholder 3">
            <a:extLst>
              <a:ext uri="{FF2B5EF4-FFF2-40B4-BE49-F238E27FC236}">
                <a16:creationId xmlns:a16="http://schemas.microsoft.com/office/drawing/2014/main" id="{328D973A-DB6E-04C1-9E79-E26937D669F6}"/>
              </a:ext>
            </a:extLst>
          </p:cNvPr>
          <p:cNvSpPr>
            <a:spLocks noGrp="1"/>
          </p:cNvSpPr>
          <p:nvPr>
            <p:ph type="body" sz="half" idx="2"/>
          </p:nvPr>
        </p:nvSpPr>
        <p:spPr>
          <a:xfrm>
            <a:off x="8045753" y="2438401"/>
            <a:ext cx="3667036" cy="3779520"/>
          </a:xfrm>
        </p:spPr>
        <p:txBody>
          <a:bodyPr vert="horz" lIns="91440" tIns="45720" rIns="91440" bIns="45720" rtlCol="0">
            <a:normAutofit/>
          </a:bodyPr>
          <a:lstStyle/>
          <a:p>
            <a:pPr indent="-228600">
              <a:buFont typeface="Arial" panose="020B0604020202020204" pitchFamily="34" charset="0"/>
              <a:buChar char="•"/>
            </a:pPr>
            <a:r>
              <a:rPr lang="en-US" sz="1800"/>
              <a:t>If we can recognize our mortality, if we can think about our death, we can recognise our uniqueness of our own journey. Noone can live our death for us. </a:t>
            </a:r>
          </a:p>
          <a:p>
            <a:pPr indent="-228600">
              <a:buFont typeface="Arial" panose="020B0604020202020204" pitchFamily="34" charset="0"/>
              <a:buChar char="•"/>
            </a:pPr>
            <a:endParaRPr lang="en-US" sz="1800"/>
          </a:p>
          <a:p>
            <a:pPr indent="-228600">
              <a:buFont typeface="Arial" panose="020B0604020202020204" pitchFamily="34" charset="0"/>
              <a:buChar char="•"/>
            </a:pPr>
            <a:r>
              <a:rPr lang="en-US" sz="1800"/>
              <a:t>We can then ask ourselves, what do I want my own journey to be? Within my lostness, what life do I want to have...</a:t>
            </a:r>
          </a:p>
          <a:p>
            <a:pPr indent="-228600">
              <a:buFont typeface="Arial" panose="020B0604020202020204" pitchFamily="34" charset="0"/>
              <a:buChar char="•"/>
            </a:pPr>
            <a:endParaRPr lang="en-US" sz="1800"/>
          </a:p>
          <a:p>
            <a:pPr indent="-228600">
              <a:buFont typeface="Arial" panose="020B0604020202020204" pitchFamily="34" charset="0"/>
              <a:buChar char="•"/>
            </a:pPr>
            <a:endParaRPr lang="en-US" sz="1800"/>
          </a:p>
        </p:txBody>
      </p:sp>
    </p:spTree>
    <p:extLst>
      <p:ext uri="{BB962C8B-B14F-4D97-AF65-F5344CB8AC3E}">
        <p14:creationId xmlns:p14="http://schemas.microsoft.com/office/powerpoint/2010/main" val="3026478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2B3A282-CA7C-21F0-9650-CB89B65D7CDC}"/>
              </a:ext>
            </a:extLst>
          </p:cNvPr>
          <p:cNvSpPr>
            <a:spLocks noGrp="1"/>
          </p:cNvSpPr>
          <p:nvPr>
            <p:ph type="title"/>
          </p:nvPr>
        </p:nvSpPr>
        <p:spPr>
          <a:xfrm>
            <a:off x="3027924" y="991261"/>
            <a:ext cx="5754696" cy="1837349"/>
          </a:xfrm>
        </p:spPr>
        <p:txBody>
          <a:bodyPr>
            <a:normAutofit/>
          </a:bodyPr>
          <a:lstStyle/>
          <a:p>
            <a:pPr algn="ctr"/>
            <a:r>
              <a:rPr lang="en-GB" sz="3600">
                <a:solidFill>
                  <a:schemeClr val="tx2"/>
                </a:solidFill>
                <a:cs typeface="Calibri Light"/>
              </a:rPr>
              <a:t>Pause for reflection...Being as free..</a:t>
            </a:r>
            <a:endParaRPr lang="en-GB" sz="3600">
              <a:solidFill>
                <a:schemeClr val="tx2"/>
              </a:solidFill>
            </a:endParaRPr>
          </a:p>
        </p:txBody>
      </p:sp>
      <p:sp>
        <p:nvSpPr>
          <p:cNvPr id="3" name="Picture Placeholder 2">
            <a:extLst>
              <a:ext uri="{FF2B5EF4-FFF2-40B4-BE49-F238E27FC236}">
                <a16:creationId xmlns:a16="http://schemas.microsoft.com/office/drawing/2014/main" id="{7D761F12-6D67-85AE-4187-9DA29BA6BC7B}"/>
              </a:ext>
            </a:extLst>
          </p:cNvPr>
          <p:cNvSpPr>
            <a:spLocks noGrp="1"/>
          </p:cNvSpPr>
          <p:nvPr>
            <p:ph idx="1"/>
          </p:nvPr>
        </p:nvSpPr>
        <p:spPr>
          <a:xfrm>
            <a:off x="3050412" y="2979336"/>
            <a:ext cx="5709721" cy="2430864"/>
          </a:xfrm>
        </p:spPr>
        <p:txBody>
          <a:bodyPr vert="horz" lIns="91440" tIns="45720" rIns="91440" bIns="45720" rtlCol="0" anchor="t">
            <a:noAutofit/>
          </a:bodyPr>
          <a:lstStyle/>
          <a:p>
            <a:pPr marL="0" indent="0" algn="ctr">
              <a:buNone/>
            </a:pPr>
            <a:r>
              <a:rPr lang="en-GB" sz="3600" dirty="0">
                <a:solidFill>
                  <a:schemeClr val="tx2"/>
                </a:solidFill>
                <a:cs typeface="Calibri"/>
              </a:rPr>
              <a:t>"Man does not exist first to be free subsequently; there is no difference between the being of a man and his being free" - </a:t>
            </a:r>
            <a:r>
              <a:rPr lang="en-GB" sz="3600" dirty="0" err="1">
                <a:solidFill>
                  <a:schemeClr val="tx2"/>
                </a:solidFill>
                <a:cs typeface="Calibri"/>
              </a:rPr>
              <a:t>Sartra</a:t>
            </a:r>
            <a:r>
              <a:rPr lang="en-GB" sz="3600" dirty="0">
                <a:solidFill>
                  <a:schemeClr val="tx2"/>
                </a:solidFill>
                <a:cs typeface="Calibri"/>
              </a:rPr>
              <a:t> </a:t>
            </a:r>
            <a:endParaRPr lang="en-US"/>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53826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5FA2CFD-39F3-3544-B280-3CBBC45B7F44}"/>
              </a:ext>
            </a:extLst>
          </p:cNvPr>
          <p:cNvSpPr>
            <a:spLocks noGrp="1"/>
          </p:cNvSpPr>
          <p:nvPr>
            <p:ph type="title"/>
          </p:nvPr>
        </p:nvSpPr>
        <p:spPr>
          <a:xfrm>
            <a:off x="640080" y="1243013"/>
            <a:ext cx="3855720" cy="4371974"/>
          </a:xfrm>
        </p:spPr>
        <p:txBody>
          <a:bodyPr>
            <a:normAutofit/>
          </a:bodyPr>
          <a:lstStyle/>
          <a:p>
            <a:r>
              <a:rPr lang="en-GB" sz="3600">
                <a:solidFill>
                  <a:schemeClr val="tx2"/>
                </a:solidFill>
                <a:cs typeface="Calibri Light"/>
              </a:rPr>
              <a:t>The denial of freedom, of choices...</a:t>
            </a:r>
            <a:endParaRPr lang="en-GB" sz="3600">
              <a:solidFill>
                <a:schemeClr val="tx2"/>
              </a:solidFill>
            </a:endParaRPr>
          </a:p>
        </p:txBody>
      </p:sp>
      <p:sp>
        <p:nvSpPr>
          <p:cNvPr id="3" name="Content Placeholder 2">
            <a:extLst>
              <a:ext uri="{FF2B5EF4-FFF2-40B4-BE49-F238E27FC236}">
                <a16:creationId xmlns:a16="http://schemas.microsoft.com/office/drawing/2014/main" id="{2234DB5A-931C-AD51-DFF5-DF155BEE314A}"/>
              </a:ext>
            </a:extLst>
          </p:cNvPr>
          <p:cNvSpPr>
            <a:spLocks noGrp="1"/>
          </p:cNvSpPr>
          <p:nvPr>
            <p:ph idx="1"/>
          </p:nvPr>
        </p:nvSpPr>
        <p:spPr>
          <a:xfrm>
            <a:off x="6172200" y="804672"/>
            <a:ext cx="5221224" cy="5230368"/>
          </a:xfrm>
        </p:spPr>
        <p:txBody>
          <a:bodyPr vert="horz" lIns="91440" tIns="45720" rIns="91440" bIns="45720" rtlCol="0" anchor="ctr">
            <a:noAutofit/>
          </a:bodyPr>
          <a:lstStyle/>
          <a:p>
            <a:r>
              <a:rPr lang="en-GB" sz="3200" dirty="0">
                <a:solidFill>
                  <a:schemeClr val="tx2"/>
                </a:solidFill>
                <a:cs typeface="Calibri"/>
              </a:rPr>
              <a:t>Being a victim – delegating choices to others</a:t>
            </a:r>
          </a:p>
          <a:p>
            <a:r>
              <a:rPr lang="en-GB" sz="3200" dirty="0">
                <a:solidFill>
                  <a:schemeClr val="tx2"/>
                </a:solidFill>
                <a:cs typeface="Calibri"/>
              </a:rPr>
              <a:t>Cynicism </a:t>
            </a:r>
          </a:p>
          <a:p>
            <a:r>
              <a:rPr lang="en-GB" sz="3200" dirty="0">
                <a:solidFill>
                  <a:schemeClr val="tx2"/>
                </a:solidFill>
                <a:cs typeface="Calibri"/>
              </a:rPr>
              <a:t>Fatalism </a:t>
            </a:r>
          </a:p>
          <a:p>
            <a:r>
              <a:rPr lang="en-GB" sz="3200" dirty="0">
                <a:solidFill>
                  <a:schemeClr val="tx2"/>
                </a:solidFill>
                <a:cs typeface="Calibri"/>
              </a:rPr>
              <a:t>Conformity </a:t>
            </a:r>
          </a:p>
          <a:p>
            <a:r>
              <a:rPr lang="en-GB" sz="3200" dirty="0">
                <a:solidFill>
                  <a:schemeClr val="tx2"/>
                </a:solidFill>
                <a:cs typeface="Calibri"/>
              </a:rPr>
              <a:t>Procrastinating </a:t>
            </a:r>
          </a:p>
          <a:p>
            <a:r>
              <a:rPr lang="en-GB" sz="3200" dirty="0">
                <a:solidFill>
                  <a:schemeClr val="tx2"/>
                </a:solidFill>
                <a:cs typeface="Calibri"/>
              </a:rPr>
              <a:t>Rebellion</a:t>
            </a:r>
          </a:p>
          <a:p>
            <a:r>
              <a:rPr lang="en-GB" sz="3200" dirty="0">
                <a:solidFill>
                  <a:schemeClr val="tx2"/>
                </a:solidFill>
                <a:cs typeface="Calibri"/>
              </a:rPr>
              <a:t>Trying to do it all </a:t>
            </a:r>
          </a:p>
        </p:txBody>
      </p:sp>
    </p:spTree>
    <p:extLst>
      <p:ext uri="{BB962C8B-B14F-4D97-AF65-F5344CB8AC3E}">
        <p14:creationId xmlns:p14="http://schemas.microsoft.com/office/powerpoint/2010/main" val="5692149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4"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35"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38B15E4-F791-B724-88C9-CAC9BDDA00A8}"/>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cs typeface="Calibri Light"/>
              </a:rPr>
              <a:t>Pause for reflection...</a:t>
            </a:r>
            <a:endParaRPr lang="en-GB" sz="4800">
              <a:solidFill>
                <a:schemeClr val="bg1"/>
              </a:solidFill>
            </a:endParaRPr>
          </a:p>
        </p:txBody>
      </p:sp>
      <p:sp>
        <p:nvSpPr>
          <p:cNvPr id="38" name="Content Placeholder 2">
            <a:extLst>
              <a:ext uri="{FF2B5EF4-FFF2-40B4-BE49-F238E27FC236}">
                <a16:creationId xmlns:a16="http://schemas.microsoft.com/office/drawing/2014/main" id="{EDE9413C-9310-F29B-17C4-FF6B522AC267}"/>
              </a:ext>
            </a:extLst>
          </p:cNvPr>
          <p:cNvSpPr>
            <a:spLocks noGrp="1"/>
          </p:cNvSpPr>
          <p:nvPr>
            <p:ph idx="1"/>
          </p:nvPr>
        </p:nvSpPr>
        <p:spPr>
          <a:xfrm>
            <a:off x="6464410" y="347557"/>
            <a:ext cx="5622169" cy="5833787"/>
          </a:xfrm>
        </p:spPr>
        <p:txBody>
          <a:bodyPr vert="horz" lIns="91440" tIns="45720" rIns="91440" bIns="45720" rtlCol="0" anchor="ctr">
            <a:normAutofit/>
          </a:bodyPr>
          <a:lstStyle/>
          <a:p>
            <a:pPr marL="0" indent="0">
              <a:buNone/>
            </a:pPr>
            <a:r>
              <a:rPr lang="en-GB" dirty="0">
                <a:solidFill>
                  <a:schemeClr val="tx2"/>
                </a:solidFill>
                <a:cs typeface="Calibri"/>
              </a:rPr>
              <a:t>What is your relationship with freedom and choice? </a:t>
            </a:r>
            <a:endParaRPr lang="en-US">
              <a:solidFill>
                <a:schemeClr val="tx2"/>
              </a:solidFill>
              <a:cs typeface="Calibri"/>
            </a:endParaRPr>
          </a:p>
          <a:p>
            <a:pPr marL="0" indent="0">
              <a:buNone/>
            </a:pPr>
            <a:endParaRPr lang="en-GB" dirty="0">
              <a:solidFill>
                <a:schemeClr val="tx2"/>
              </a:solidFill>
              <a:cs typeface="Calibri"/>
            </a:endParaRPr>
          </a:p>
          <a:p>
            <a:r>
              <a:rPr lang="en-GB" dirty="0">
                <a:solidFill>
                  <a:schemeClr val="tx2"/>
                </a:solidFill>
                <a:cs typeface="Calibri"/>
              </a:rPr>
              <a:t>How easy do you find it to own your own responsibility and choices? </a:t>
            </a:r>
          </a:p>
          <a:p>
            <a:r>
              <a:rPr lang="en-GB" dirty="0">
                <a:solidFill>
                  <a:schemeClr val="tx2"/>
                </a:solidFill>
                <a:cs typeface="Calibri"/>
              </a:rPr>
              <a:t>What strategies might you use to deny them?</a:t>
            </a:r>
          </a:p>
          <a:p>
            <a:r>
              <a:rPr lang="en-GB" dirty="0">
                <a:solidFill>
                  <a:schemeClr val="tx2"/>
                </a:solidFill>
                <a:cs typeface="Calibri"/>
              </a:rPr>
              <a:t>How could you grasp your freedom more fully?</a:t>
            </a:r>
          </a:p>
          <a:p>
            <a:endParaRPr lang="en-GB" dirty="0">
              <a:solidFill>
                <a:schemeClr val="tx2"/>
              </a:solidFill>
              <a:cs typeface="Calibri"/>
            </a:endParaRPr>
          </a:p>
          <a:p>
            <a:endParaRPr lang="en-GB" dirty="0">
              <a:solidFill>
                <a:schemeClr val="tx2"/>
              </a:solidFill>
              <a:cs typeface="Calibri"/>
            </a:endParaRPr>
          </a:p>
          <a:p>
            <a:pPr marL="0" indent="0">
              <a:buNone/>
            </a:pPr>
            <a:r>
              <a:rPr lang="en-GB" dirty="0">
                <a:solidFill>
                  <a:schemeClr val="tx2"/>
                </a:solidFill>
                <a:cs typeface="Calibri"/>
              </a:rPr>
              <a:t>- Mick Cooper exercise</a:t>
            </a:r>
          </a:p>
        </p:txBody>
      </p:sp>
    </p:spTree>
    <p:extLst>
      <p:ext uri="{BB962C8B-B14F-4D97-AF65-F5344CB8AC3E}">
        <p14:creationId xmlns:p14="http://schemas.microsoft.com/office/powerpoint/2010/main" val="5530484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A7AAE42-149A-306B-DE4C-4EF3B6023A31}"/>
              </a:ext>
            </a:extLst>
          </p:cNvPr>
          <p:cNvPicPr>
            <a:picLocks noGrp="1" noChangeAspect="1"/>
          </p:cNvPicPr>
          <p:nvPr>
            <p:ph idx="1"/>
          </p:nvPr>
        </p:nvPicPr>
        <p:blipFill rotWithShape="1">
          <a:blip r:embed="rId2"/>
          <a:srcRect b="15730"/>
          <a:stretch/>
        </p:blipFill>
        <p:spPr>
          <a:xfrm>
            <a:off x="20" y="10"/>
            <a:ext cx="12191980" cy="6857990"/>
          </a:xfrm>
          <a:prstGeom prst="rect">
            <a:avLst/>
          </a:prstGeom>
        </p:spPr>
      </p:pic>
      <p:sp>
        <p:nvSpPr>
          <p:cNvPr id="14"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C79EE-CB59-C526-63FA-8C37211DE916}"/>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Gestalt Psychotherapy </a:t>
            </a:r>
          </a:p>
        </p:txBody>
      </p:sp>
      <p:cxnSp>
        <p:nvCxnSpPr>
          <p:cNvPr id="15"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7103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056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graphical user interface&#10;&#10;Description automatically generated">
            <a:extLst>
              <a:ext uri="{FF2B5EF4-FFF2-40B4-BE49-F238E27FC236}">
                <a16:creationId xmlns:a16="http://schemas.microsoft.com/office/drawing/2014/main" id="{AB77B092-F225-4AAC-A48E-90E30F37C349}"/>
              </a:ext>
            </a:extLst>
          </p:cNvPr>
          <p:cNvPicPr>
            <a:picLocks noChangeAspect="1"/>
          </p:cNvPicPr>
          <p:nvPr/>
        </p:nvPicPr>
        <p:blipFill rotWithShape="1">
          <a:blip r:embed="rId2"/>
          <a:stretch/>
        </p:blipFill>
        <p:spPr>
          <a:xfrm>
            <a:off x="1143941" y="643467"/>
            <a:ext cx="9904117" cy="5571066"/>
          </a:xfrm>
          <a:prstGeom prst="rect">
            <a:avLst/>
          </a:prstGeom>
        </p:spPr>
      </p:pic>
    </p:spTree>
    <p:extLst>
      <p:ext uri="{BB962C8B-B14F-4D97-AF65-F5344CB8AC3E}">
        <p14:creationId xmlns:p14="http://schemas.microsoft.com/office/powerpoint/2010/main" val="10714454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D3B9C-6C29-36E7-041C-C564ED5127C2}"/>
              </a:ext>
            </a:extLst>
          </p:cNvPr>
          <p:cNvSpPr>
            <a:spLocks noGrp="1"/>
          </p:cNvSpPr>
          <p:nvPr>
            <p:ph type="title"/>
          </p:nvPr>
        </p:nvSpPr>
        <p:spPr>
          <a:xfrm>
            <a:off x="635000" y="640823"/>
            <a:ext cx="3418659" cy="5583148"/>
          </a:xfrm>
        </p:spPr>
        <p:txBody>
          <a:bodyPr anchor="ctr">
            <a:normAutofit/>
          </a:bodyPr>
          <a:lstStyle/>
          <a:p>
            <a:r>
              <a:rPr lang="en-GB" sz="5400">
                <a:cs typeface="Calibri Light"/>
              </a:rPr>
              <a:t>Brief History</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293A6B0-DCAD-27CE-5181-A9A7F8DCE86D}"/>
              </a:ext>
            </a:extLst>
          </p:cNvPr>
          <p:cNvGraphicFramePr>
            <a:graphicFrameLocks noGrp="1"/>
          </p:cNvGraphicFramePr>
          <p:nvPr>
            <p:ph idx="1"/>
            <p:extLst>
              <p:ext uri="{D42A27DB-BD31-4B8C-83A1-F6EECF244321}">
                <p14:modId xmlns:p14="http://schemas.microsoft.com/office/powerpoint/2010/main" val="46456547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1567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Graphical user interface, diagram, application&#10;&#10;Description automatically generated">
            <a:extLst>
              <a:ext uri="{FF2B5EF4-FFF2-40B4-BE49-F238E27FC236}">
                <a16:creationId xmlns:a16="http://schemas.microsoft.com/office/drawing/2014/main" id="{FD7C3BC8-2725-BC73-5876-4ACA56FF868B}"/>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35765738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ext&#10;&#10;Description automatically generated">
            <a:extLst>
              <a:ext uri="{FF2B5EF4-FFF2-40B4-BE49-F238E27FC236}">
                <a16:creationId xmlns:a16="http://schemas.microsoft.com/office/drawing/2014/main" id="{BCDBECF9-8903-7AC1-C7DF-BBF6488C7F41}"/>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3484565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2A3579-BA58-5746-B629-5FA0F4BB4C07}"/>
              </a:ext>
            </a:extLst>
          </p:cNvPr>
          <p:cNvSpPr>
            <a:spLocks noGrp="1"/>
          </p:cNvSpPr>
          <p:nvPr>
            <p:ph type="title"/>
          </p:nvPr>
        </p:nvSpPr>
        <p:spPr>
          <a:xfrm>
            <a:off x="640080" y="325369"/>
            <a:ext cx="4368602" cy="1956841"/>
          </a:xfrm>
        </p:spPr>
        <p:txBody>
          <a:bodyPr anchor="b">
            <a:normAutofit/>
          </a:bodyPr>
          <a:lstStyle/>
          <a:p>
            <a:r>
              <a:rPr lang="en-GB" sz="5400">
                <a:cs typeface="Calibri Light"/>
              </a:rPr>
              <a:t>Holism</a:t>
            </a:r>
            <a:endParaRPr lang="en-GB" sz="5400"/>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CA5271-110A-0CF4-CF67-079289D7CC6A}"/>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ea typeface="+mn-lt"/>
                <a:cs typeface="+mn-lt"/>
              </a:rPr>
              <a:t>The holistic notion became the epitome of GT with the basic idea that everything is inevitably interrelated and mutually dependent on each other. The whole is more than, and different from, the sum of the individual parts. Thus, any attempt to dissect its aspects is doomed to destroy its nature. </a:t>
            </a:r>
            <a:endParaRPr lang="en-GB" sz="2200">
              <a:cs typeface="Calibri" panose="020F0502020204030204"/>
            </a:endParaRPr>
          </a:p>
          <a:p>
            <a:endParaRPr lang="en-GB" sz="2200">
              <a:cs typeface="Calibri" panose="020F0502020204030204"/>
            </a:endParaRPr>
          </a:p>
        </p:txBody>
      </p:sp>
      <p:pic>
        <p:nvPicPr>
          <p:cNvPr id="15" name="Picture 4">
            <a:extLst>
              <a:ext uri="{FF2B5EF4-FFF2-40B4-BE49-F238E27FC236}">
                <a16:creationId xmlns:a16="http://schemas.microsoft.com/office/drawing/2014/main" id="{A608B7AB-3F68-5C12-F07E-3A7118095EB8}"/>
              </a:ext>
            </a:extLst>
          </p:cNvPr>
          <p:cNvPicPr>
            <a:picLocks noChangeAspect="1"/>
          </p:cNvPicPr>
          <p:nvPr/>
        </p:nvPicPr>
        <p:blipFill rotWithShape="1">
          <a:blip r:embed="rId2"/>
          <a:srcRect l="14357" r="32748" b="62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478038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47992-8C5C-81D2-01EF-92074273F697}"/>
              </a:ext>
            </a:extLst>
          </p:cNvPr>
          <p:cNvSpPr>
            <a:spLocks noGrp="1"/>
          </p:cNvSpPr>
          <p:nvPr>
            <p:ph type="title"/>
          </p:nvPr>
        </p:nvSpPr>
        <p:spPr>
          <a:xfrm>
            <a:off x="635000" y="640823"/>
            <a:ext cx="3418659" cy="5583148"/>
          </a:xfrm>
        </p:spPr>
        <p:txBody>
          <a:bodyPr anchor="ctr">
            <a:normAutofit/>
          </a:bodyPr>
          <a:lstStyle/>
          <a:p>
            <a:r>
              <a:rPr lang="en-GB" sz="5400">
                <a:cs typeface="Calibri Light"/>
              </a:rPr>
              <a:t>Principle of human value </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A9CBA78-7EC4-D117-300B-937A1388CBB1}"/>
              </a:ext>
            </a:extLst>
          </p:cNvPr>
          <p:cNvGraphicFramePr>
            <a:graphicFrameLocks noGrp="1"/>
          </p:cNvGraphicFramePr>
          <p:nvPr>
            <p:ph idx="1"/>
            <p:extLst>
              <p:ext uri="{D42A27DB-BD31-4B8C-83A1-F6EECF244321}">
                <p14:modId xmlns:p14="http://schemas.microsoft.com/office/powerpoint/2010/main" val="180016121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9522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5C57B2-7BB9-94C9-6C6A-E67FE021B7E2}"/>
              </a:ext>
            </a:extLst>
          </p:cNvPr>
          <p:cNvSpPr>
            <a:spLocks noGrp="1"/>
          </p:cNvSpPr>
          <p:nvPr>
            <p:ph type="title"/>
          </p:nvPr>
        </p:nvSpPr>
        <p:spPr>
          <a:xfrm>
            <a:off x="635000" y="640823"/>
            <a:ext cx="3418659" cy="5583148"/>
          </a:xfrm>
        </p:spPr>
        <p:txBody>
          <a:bodyPr anchor="ctr">
            <a:normAutofit/>
          </a:bodyPr>
          <a:lstStyle/>
          <a:p>
            <a:r>
              <a:rPr lang="en-GB" sz="5400">
                <a:cs typeface="Calibri Light"/>
              </a:rPr>
              <a:t>Principle of Self Awareness </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352212-FC2D-A14A-4F9B-8720F346BD9F}"/>
              </a:ext>
            </a:extLst>
          </p:cNvPr>
          <p:cNvGraphicFramePr>
            <a:graphicFrameLocks noGrp="1"/>
          </p:cNvGraphicFramePr>
          <p:nvPr>
            <p:ph idx="1"/>
            <p:extLst>
              <p:ext uri="{D42A27DB-BD31-4B8C-83A1-F6EECF244321}">
                <p14:modId xmlns:p14="http://schemas.microsoft.com/office/powerpoint/2010/main" val="258733492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17412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4" name="Freeform: Shape 13">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6" name="Freeform: Shape 15">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5" descr="Text&#10;&#10;Description automatically generated">
            <a:extLst>
              <a:ext uri="{FF2B5EF4-FFF2-40B4-BE49-F238E27FC236}">
                <a16:creationId xmlns:a16="http://schemas.microsoft.com/office/drawing/2014/main" id="{218AF032-02F6-5DF1-30C7-BBE890023D55}"/>
              </a:ext>
            </a:extLst>
          </p:cNvPr>
          <p:cNvPicPr>
            <a:picLocks noChangeAspect="1"/>
          </p:cNvPicPr>
          <p:nvPr/>
        </p:nvPicPr>
        <p:blipFill>
          <a:blip r:embed="rId2"/>
          <a:stretch>
            <a:fillRect/>
          </a:stretch>
        </p:blipFill>
        <p:spPr>
          <a:xfrm>
            <a:off x="5040731" y="643469"/>
            <a:ext cx="6382381" cy="5571062"/>
          </a:xfrm>
          <a:prstGeom prst="rect">
            <a:avLst/>
          </a:prstGeom>
        </p:spPr>
      </p:pic>
      <p:sp>
        <p:nvSpPr>
          <p:cNvPr id="4" name="Text Placeholder 3">
            <a:extLst>
              <a:ext uri="{FF2B5EF4-FFF2-40B4-BE49-F238E27FC236}">
                <a16:creationId xmlns:a16="http://schemas.microsoft.com/office/drawing/2014/main" id="{73EF8676-7840-04E3-095D-FCD7A8865FF8}"/>
              </a:ext>
            </a:extLst>
          </p:cNvPr>
          <p:cNvSpPr>
            <a:spLocks noGrp="1"/>
          </p:cNvSpPr>
          <p:nvPr>
            <p:ph type="body" sz="half" idx="4294967295"/>
          </p:nvPr>
        </p:nvSpPr>
        <p:spPr>
          <a:xfrm>
            <a:off x="697606" y="1520780"/>
            <a:ext cx="3932238" cy="3811588"/>
          </a:xfrm>
        </p:spPr>
        <p:txBody>
          <a:bodyPr vert="horz" lIns="91440" tIns="45720" rIns="91440" bIns="45720" rtlCol="0" anchor="t">
            <a:noAutofit/>
          </a:bodyPr>
          <a:lstStyle/>
          <a:p>
            <a:pPr marL="0" indent="0">
              <a:buNone/>
            </a:pPr>
            <a:r>
              <a:rPr lang="en-GB" sz="3600" dirty="0">
                <a:cs typeface="Calibri"/>
              </a:rPr>
              <a:t>Awareness </a:t>
            </a:r>
            <a:endParaRPr lang="en-US" sz="3600">
              <a:cs typeface="Calibri"/>
            </a:endParaRPr>
          </a:p>
          <a:p>
            <a:endParaRPr lang="en-GB" sz="3600" dirty="0">
              <a:cs typeface="Calibri"/>
            </a:endParaRPr>
          </a:p>
          <a:p>
            <a:pPr marL="0" indent="0">
              <a:buNone/>
            </a:pPr>
            <a:r>
              <a:rPr lang="en-GB" sz="3600" dirty="0">
                <a:cs typeface="Calibri"/>
              </a:rPr>
              <a:t>Dialogue </a:t>
            </a:r>
          </a:p>
          <a:p>
            <a:endParaRPr lang="en-GB" sz="3600" dirty="0">
              <a:cs typeface="Calibri"/>
            </a:endParaRPr>
          </a:p>
          <a:p>
            <a:pPr marL="0" indent="0">
              <a:buNone/>
            </a:pPr>
            <a:r>
              <a:rPr lang="en-GB" sz="3600" dirty="0">
                <a:cs typeface="Calibri"/>
              </a:rPr>
              <a:t>Field </a:t>
            </a:r>
          </a:p>
          <a:p>
            <a:endParaRPr lang="en-GB" sz="3600" dirty="0">
              <a:cs typeface="Calibri"/>
            </a:endParaRPr>
          </a:p>
          <a:p>
            <a:pPr marL="0" indent="0">
              <a:buNone/>
            </a:pPr>
            <a:r>
              <a:rPr lang="en-GB" sz="3600" dirty="0">
                <a:cs typeface="Calibri"/>
              </a:rPr>
              <a:t>Experiment </a:t>
            </a:r>
          </a:p>
        </p:txBody>
      </p:sp>
    </p:spTree>
    <p:extLst>
      <p:ext uri="{BB962C8B-B14F-4D97-AF65-F5344CB8AC3E}">
        <p14:creationId xmlns:p14="http://schemas.microsoft.com/office/powerpoint/2010/main" val="40059345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A90C02-EB05-2FAF-7356-0B533DF77CA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Awareness </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13DD69BD-BDCE-32CC-2FAD-6DAC7E24EA9C}"/>
              </a:ext>
            </a:extLst>
          </p:cNvPr>
          <p:cNvSpPr>
            <a:spLocks noGrp="1"/>
          </p:cNvSpPr>
          <p:nvPr>
            <p:ph type="body" sz="half" idx="2"/>
          </p:nvPr>
        </p:nvSpPr>
        <p:spPr>
          <a:xfrm>
            <a:off x="210784" y="2550928"/>
            <a:ext cx="4930461" cy="4211455"/>
          </a:xfrm>
        </p:spPr>
        <p:txBody>
          <a:bodyPr vert="horz" lIns="91440" tIns="45720" rIns="91440" bIns="45720" rtlCol="0" anchor="t">
            <a:noAutofit/>
          </a:bodyPr>
          <a:lstStyle/>
          <a:p>
            <a:pPr indent="-228600">
              <a:buFont typeface="Arial" panose="020B0604020202020204" pitchFamily="34" charset="0"/>
              <a:buChar char="•"/>
            </a:pPr>
            <a:endParaRPr lang="en-US" sz="1000"/>
          </a:p>
          <a:p>
            <a:pPr indent="-228600">
              <a:buFont typeface="Arial" panose="020B0604020202020204" pitchFamily="34" charset="0"/>
              <a:buChar char="•"/>
            </a:pPr>
            <a:r>
              <a:rPr lang="en-US" sz="1400" dirty="0"/>
              <a:t>Present moment awareness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Bringing things from the past and the future into the present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Our feelings exist in the present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We experience aliveness in the present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It's in the present that we make and can make choices </a:t>
            </a:r>
            <a:endParaRPr lang="en-US" sz="1400" dirty="0">
              <a:cs typeface="Calibri"/>
            </a:endParaRPr>
          </a:p>
          <a:p>
            <a:pPr indent="-228600">
              <a:buFont typeface="Arial" panose="020B0604020202020204" pitchFamily="34" charset="0"/>
              <a:buChar char="•"/>
            </a:pPr>
            <a:endParaRPr lang="en-US" sz="1400" dirty="0">
              <a:cs typeface="Calibri"/>
            </a:endParaRPr>
          </a:p>
          <a:p>
            <a:pPr indent="-228600">
              <a:buFont typeface="Arial" panose="020B0604020202020204" pitchFamily="34" charset="0"/>
              <a:buChar char="•"/>
            </a:pPr>
            <a:r>
              <a:rPr lang="en-US" sz="1400" dirty="0"/>
              <a:t>What are you aware of now? </a:t>
            </a:r>
            <a:endParaRPr lang="en-US" sz="1100" dirty="0">
              <a:cs typeface="Calibri"/>
            </a:endParaRPr>
          </a:p>
        </p:txBody>
      </p:sp>
      <p:pic>
        <p:nvPicPr>
          <p:cNvPr id="8" name="Picture 8">
            <a:extLst>
              <a:ext uri="{FF2B5EF4-FFF2-40B4-BE49-F238E27FC236}">
                <a16:creationId xmlns:a16="http://schemas.microsoft.com/office/drawing/2014/main" id="{59EEA1A3-2016-11F1-E014-2E4C8B6E7263}"/>
              </a:ext>
            </a:extLst>
          </p:cNvPr>
          <p:cNvPicPr>
            <a:picLocks noGrp="1" noChangeAspect="1"/>
          </p:cNvPicPr>
          <p:nvPr>
            <p:ph type="pic" idx="1"/>
          </p:nvPr>
        </p:nvPicPr>
        <p:blipFill rotWithShape="1">
          <a:blip r:embed="rId2"/>
          <a:srcRect l="24919" r="2493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88895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12A21-8CFF-91CD-6BD3-4245908C27A3}"/>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Dialogue </a:t>
            </a:r>
          </a:p>
        </p:txBody>
      </p:sp>
      <p:sp>
        <p:nvSpPr>
          <p:cNvPr id="2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C24FE73-DD81-6D69-A4E9-82EAB8ABD2A3}"/>
              </a:ext>
            </a:extLst>
          </p:cNvPr>
          <p:cNvSpPr>
            <a:spLocks noGrp="1"/>
          </p:cNvSpPr>
          <p:nvPr>
            <p:ph type="body" sz="half" idx="2"/>
          </p:nvPr>
        </p:nvSpPr>
        <p:spPr>
          <a:xfrm>
            <a:off x="630936" y="2807208"/>
            <a:ext cx="3429000" cy="3410712"/>
          </a:xfrm>
        </p:spPr>
        <p:txBody>
          <a:bodyPr vert="horz" lIns="91440" tIns="45720" rIns="91440" bIns="45720" rtlCol="0" anchor="t">
            <a:normAutofit/>
          </a:bodyPr>
          <a:lstStyle/>
          <a:p>
            <a:pPr indent="-228600">
              <a:buFont typeface="Arial" panose="020B0604020202020204" pitchFamily="34" charset="0"/>
              <a:buChar char="•"/>
            </a:pPr>
            <a:endParaRPr lang="en-US" sz="1200"/>
          </a:p>
          <a:p>
            <a:pPr indent="-228600">
              <a:buFont typeface="Arial" panose="020B0604020202020204" pitchFamily="34" charset="0"/>
              <a:buChar char="•"/>
            </a:pPr>
            <a:r>
              <a:rPr lang="en-US" dirty="0"/>
              <a:t>An exchange between two people </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Not client and expert </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Both are learning in the process together </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I-Thou relationship (Martin Buber)</a:t>
            </a:r>
            <a:endParaRPr lang="en-US" dirty="0">
              <a:cs typeface="Calibri"/>
            </a:endParaRPr>
          </a:p>
          <a:p>
            <a:pPr indent="-228600">
              <a:buFont typeface="Arial" panose="020B0604020202020204" pitchFamily="34" charset="0"/>
              <a:buChar char="•"/>
            </a:pPr>
            <a:endParaRPr lang="en-US" dirty="0">
              <a:cs typeface="Calibri"/>
            </a:endParaRPr>
          </a:p>
          <a:p>
            <a:pPr indent="-228600">
              <a:buFont typeface="Arial" panose="020B0604020202020204" pitchFamily="34" charset="0"/>
              <a:buChar char="•"/>
            </a:pPr>
            <a:r>
              <a:rPr lang="en-US" dirty="0"/>
              <a:t>Meaningful contact between 2 people which builds the therapeutic relationship, the key agent to change </a:t>
            </a:r>
            <a:endParaRPr lang="en-US" sz="1400" dirty="0">
              <a:cs typeface="Calibri"/>
            </a:endParaRPr>
          </a:p>
          <a:p>
            <a:pPr indent="-228600">
              <a:buFont typeface="Arial" panose="020B0604020202020204" pitchFamily="34" charset="0"/>
              <a:buChar char="•"/>
            </a:pPr>
            <a:endParaRPr lang="en-US" sz="1200"/>
          </a:p>
          <a:p>
            <a:pPr indent="-228600">
              <a:buFont typeface="Arial" panose="020B0604020202020204" pitchFamily="34" charset="0"/>
              <a:buChar char="•"/>
            </a:pPr>
            <a:endParaRPr lang="en-US" sz="1200"/>
          </a:p>
        </p:txBody>
      </p:sp>
      <p:pic>
        <p:nvPicPr>
          <p:cNvPr id="5" name="Picture 5" descr="A picture containing text&#10;&#10;Description automatically generated">
            <a:extLst>
              <a:ext uri="{FF2B5EF4-FFF2-40B4-BE49-F238E27FC236}">
                <a16:creationId xmlns:a16="http://schemas.microsoft.com/office/drawing/2014/main" id="{450A1D04-B3B3-D7E5-BF8F-AED965AF97F1}"/>
              </a:ext>
            </a:extLst>
          </p:cNvPr>
          <p:cNvPicPr>
            <a:picLocks noGrp="1" noChangeAspect="1"/>
          </p:cNvPicPr>
          <p:nvPr>
            <p:ph type="pic" idx="1"/>
          </p:nvPr>
        </p:nvPicPr>
        <p:blipFill rotWithShape="1">
          <a:blip r:embed="rId2"/>
          <a:srcRect l="7862" r="7862"/>
          <a:stretch/>
        </p:blipFill>
        <p:spPr>
          <a:xfrm>
            <a:off x="4654296" y="703365"/>
            <a:ext cx="6903720" cy="5451270"/>
          </a:xfrm>
          <a:prstGeom prst="rect">
            <a:avLst/>
          </a:prstGeom>
        </p:spPr>
      </p:pic>
    </p:spTree>
    <p:extLst>
      <p:ext uri="{BB962C8B-B14F-4D97-AF65-F5344CB8AC3E}">
        <p14:creationId xmlns:p14="http://schemas.microsoft.com/office/powerpoint/2010/main" val="4875740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455DE-8FC9-D666-CFBD-474DE2B59E25}"/>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5400" kern="1200">
                <a:solidFill>
                  <a:schemeClr val="tx1"/>
                </a:solidFill>
                <a:latin typeface="+mj-lt"/>
                <a:ea typeface="+mj-ea"/>
                <a:cs typeface="+mj-cs"/>
              </a:rPr>
              <a:t>Field Theory </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 Placeholder 3">
            <a:extLst>
              <a:ext uri="{FF2B5EF4-FFF2-40B4-BE49-F238E27FC236}">
                <a16:creationId xmlns:a16="http://schemas.microsoft.com/office/drawing/2014/main" id="{C510D259-A919-273D-8692-3D2BA41CBA5B}"/>
              </a:ext>
            </a:extLst>
          </p:cNvPr>
          <p:cNvGraphicFramePr/>
          <p:nvPr>
            <p:extLst>
              <p:ext uri="{D42A27DB-BD31-4B8C-83A1-F6EECF244321}">
                <p14:modId xmlns:p14="http://schemas.microsoft.com/office/powerpoint/2010/main" val="354200030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73500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C7232B-BF9B-C7FC-DAC2-8DBCF7BEAC5D}"/>
              </a:ext>
            </a:extLst>
          </p:cNvPr>
          <p:cNvSpPr>
            <a:spLocks noGrp="1"/>
          </p:cNvSpPr>
          <p:nvPr>
            <p:ph type="title"/>
          </p:nvPr>
        </p:nvSpPr>
        <p:spPr>
          <a:xfrm>
            <a:off x="635000" y="640823"/>
            <a:ext cx="3418659" cy="5583148"/>
          </a:xfrm>
        </p:spPr>
        <p:txBody>
          <a:bodyPr anchor="ctr">
            <a:normAutofit/>
          </a:bodyPr>
          <a:lstStyle/>
          <a:p>
            <a:r>
              <a:rPr lang="en-GB" sz="5000">
                <a:cs typeface="Calibri Light"/>
              </a:rPr>
              <a:t>Principles of Completion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Picture Placeholder 2">
            <a:extLst>
              <a:ext uri="{FF2B5EF4-FFF2-40B4-BE49-F238E27FC236}">
                <a16:creationId xmlns:a16="http://schemas.microsoft.com/office/drawing/2014/main" id="{37A4BDC7-CA37-CCAE-2CD3-5F1C3A87DE38}"/>
              </a:ext>
            </a:extLst>
          </p:cNvPr>
          <p:cNvGraphicFramePr>
            <a:graphicFrameLocks noGrp="1"/>
          </p:cNvGraphicFramePr>
          <p:nvPr>
            <p:ph idx="1"/>
            <p:extLst>
              <p:ext uri="{D42A27DB-BD31-4B8C-83A1-F6EECF244321}">
                <p14:modId xmlns:p14="http://schemas.microsoft.com/office/powerpoint/2010/main" val="130288868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96981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DB99F3-4979-A050-C842-92E937AB2B44}"/>
              </a:ext>
            </a:extLst>
          </p:cNvPr>
          <p:cNvSpPr>
            <a:spLocks noGrp="1"/>
          </p:cNvSpPr>
          <p:nvPr>
            <p:ph type="title"/>
          </p:nvPr>
        </p:nvSpPr>
        <p:spPr>
          <a:xfrm>
            <a:off x="635000" y="640823"/>
            <a:ext cx="3418659" cy="5583148"/>
          </a:xfrm>
        </p:spPr>
        <p:txBody>
          <a:bodyPr anchor="ctr">
            <a:normAutofit/>
          </a:bodyPr>
          <a:lstStyle/>
          <a:p>
            <a:r>
              <a:rPr lang="en-GB" sz="5000">
                <a:cs typeface="Calibri Light"/>
              </a:rPr>
              <a:t>The Therapeutic Relationship</a:t>
            </a:r>
            <a:endParaRPr lang="en-GB" sz="50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E9222E-C809-13AE-0F31-C18162573482}"/>
              </a:ext>
            </a:extLst>
          </p:cNvPr>
          <p:cNvGraphicFramePr>
            <a:graphicFrameLocks noGrp="1"/>
          </p:cNvGraphicFramePr>
          <p:nvPr>
            <p:ph idx="1"/>
            <p:extLst>
              <p:ext uri="{D42A27DB-BD31-4B8C-83A1-F6EECF244321}">
                <p14:modId xmlns:p14="http://schemas.microsoft.com/office/powerpoint/2010/main" val="203950031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45791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B1D54D-2D4E-C9D7-FC72-B42E197DBCC2}"/>
              </a:ext>
            </a:extLst>
          </p:cNvPr>
          <p:cNvSpPr>
            <a:spLocks noGrp="1"/>
          </p:cNvSpPr>
          <p:nvPr>
            <p:ph type="ctrTitle"/>
          </p:nvPr>
        </p:nvSpPr>
        <p:spPr>
          <a:xfrm>
            <a:off x="1113810" y="2960716"/>
            <a:ext cx="4036334" cy="2387600"/>
          </a:xfrm>
        </p:spPr>
        <p:txBody>
          <a:bodyPr anchor="t">
            <a:normAutofit/>
          </a:bodyPr>
          <a:lstStyle/>
          <a:p>
            <a:pPr algn="l"/>
            <a:r>
              <a:rPr lang="en-GB" sz="5400">
                <a:cs typeface="Calibri Light"/>
              </a:rPr>
              <a:t>The Gestalt Cycle of Awareness </a:t>
            </a:r>
            <a:endParaRPr lang="en-GB" sz="5400"/>
          </a:p>
        </p:txBody>
      </p:sp>
      <p:sp>
        <p:nvSpPr>
          <p:cNvPr id="3" name="Picture Placeholder 2">
            <a:extLst>
              <a:ext uri="{FF2B5EF4-FFF2-40B4-BE49-F238E27FC236}">
                <a16:creationId xmlns:a16="http://schemas.microsoft.com/office/drawing/2014/main" id="{040BD6AD-F3A9-FE19-D295-21B1F89290BD}"/>
              </a:ext>
            </a:extLst>
          </p:cNvPr>
          <p:cNvSpPr>
            <a:spLocks noGrp="1"/>
          </p:cNvSpPr>
          <p:nvPr>
            <p:ph type="subTitle" idx="1"/>
          </p:nvPr>
        </p:nvSpPr>
        <p:spPr>
          <a:xfrm>
            <a:off x="1113809" y="953037"/>
            <a:ext cx="4036333" cy="1709849"/>
          </a:xfrm>
        </p:spPr>
        <p:txBody>
          <a:bodyPr vert="horz" lIns="91440" tIns="45720" rIns="91440" bIns="45720" rtlCol="0" anchor="b">
            <a:normAutofit/>
          </a:bodyPr>
          <a:lstStyle/>
          <a:p>
            <a:pPr algn="l"/>
            <a:r>
              <a:rPr lang="en-GB" sz="2000">
                <a:cs typeface="Calibri"/>
              </a:rPr>
              <a:t>You Tube Video Link - </a:t>
            </a:r>
            <a:endParaRPr lang="en-GB" sz="2000"/>
          </a:p>
        </p:txBody>
      </p:sp>
      <p:grpSp>
        <p:nvGrpSpPr>
          <p:cNvPr id="12" name="Group 1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nline Media 4" title="The Gestalt Cycle">
            <a:hlinkClick r:id="" action="ppaction://media"/>
            <a:extLst>
              <a:ext uri="{FF2B5EF4-FFF2-40B4-BE49-F238E27FC236}">
                <a16:creationId xmlns:a16="http://schemas.microsoft.com/office/drawing/2014/main" id="{84221D4D-4DE4-36FA-282C-BBFDE7A64205}"/>
              </a:ext>
            </a:extLst>
          </p:cNvPr>
          <p:cNvPicPr>
            <a:picLocks noRot="1" noChangeAspect="1"/>
          </p:cNvPicPr>
          <p:nvPr>
            <a:videoFile r:link="rId1"/>
          </p:nvPr>
        </p:nvPicPr>
        <p:blipFill>
          <a:blip r:embed="rId3"/>
          <a:stretch>
            <a:fillRect/>
          </a:stretch>
        </p:blipFill>
        <p:spPr>
          <a:xfrm>
            <a:off x="5922492" y="1323623"/>
            <a:ext cx="5536001" cy="4152000"/>
          </a:xfrm>
          <a:prstGeom prst="rect">
            <a:avLst/>
          </a:prstGeom>
        </p:spPr>
      </p:pic>
    </p:spTree>
    <p:extLst>
      <p:ext uri="{BB962C8B-B14F-4D97-AF65-F5344CB8AC3E}">
        <p14:creationId xmlns:p14="http://schemas.microsoft.com/office/powerpoint/2010/main" val="16756317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2"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B58C3730-B551-BC1F-42AB-5905F8B099A6}"/>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5200" kern="1200">
                <a:solidFill>
                  <a:schemeClr val="tx2"/>
                </a:solidFill>
                <a:latin typeface="+mj-lt"/>
                <a:ea typeface="+mj-ea"/>
                <a:cs typeface="+mj-cs"/>
              </a:rPr>
              <a:t>Pause for reflection...</a:t>
            </a:r>
          </a:p>
        </p:txBody>
      </p:sp>
    </p:spTree>
    <p:extLst>
      <p:ext uri="{BB962C8B-B14F-4D97-AF65-F5344CB8AC3E}">
        <p14:creationId xmlns:p14="http://schemas.microsoft.com/office/powerpoint/2010/main" val="872432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DB890-6141-C44B-CEA5-87072B704A2E}"/>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Any questions and feedback?</a:t>
            </a:r>
          </a:p>
        </p:txBody>
      </p:sp>
      <p:pic>
        <p:nvPicPr>
          <p:cNvPr id="4" name="Picture 3" descr="Wood human figure">
            <a:extLst>
              <a:ext uri="{FF2B5EF4-FFF2-40B4-BE49-F238E27FC236}">
                <a16:creationId xmlns:a16="http://schemas.microsoft.com/office/drawing/2014/main" id="{F78FC42B-8BAA-3695-B9ED-481952ACE811}"/>
              </a:ext>
            </a:extLst>
          </p:cNvPr>
          <p:cNvPicPr>
            <a:picLocks noChangeAspect="1"/>
          </p:cNvPicPr>
          <p:nvPr/>
        </p:nvPicPr>
        <p:blipFill rotWithShape="1">
          <a:blip r:embed="rId2"/>
          <a:srcRect l="2066" r="52670"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56294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Counselling Skills and Approaches ECPS5010</vt:lpstr>
      <vt:lpstr>Existential Psychotherapy and Counselling </vt:lpstr>
      <vt:lpstr>"Don't wait for the storm to pass, dance in the rain"</vt:lpstr>
      <vt:lpstr>Activity </vt:lpstr>
      <vt:lpstr>The diversity of existential therapy</vt:lpstr>
      <vt:lpstr>Existential Philosophy...</vt:lpstr>
      <vt:lpstr>Existential Counselling and Psychotherapy...</vt:lpstr>
      <vt:lpstr>Core Practices within Existential Therapy...</vt:lpstr>
      <vt:lpstr>Martin Heidegger 1889- 1976 most influential in the UK</vt:lpstr>
      <vt:lpstr>Martin Heidegger continued..</vt:lpstr>
      <vt:lpstr>The end of our journey...</vt:lpstr>
      <vt:lpstr>Pause for reflection...Being as free..</vt:lpstr>
      <vt:lpstr>The denial of freedom, of choices...</vt:lpstr>
      <vt:lpstr>Pause for reflection...</vt:lpstr>
      <vt:lpstr>Gestalt Psychotherapy </vt:lpstr>
      <vt:lpstr>PowerPoint Presentation</vt:lpstr>
      <vt:lpstr>Brief History</vt:lpstr>
      <vt:lpstr>PowerPoint Presentation</vt:lpstr>
      <vt:lpstr>PowerPoint Presentation</vt:lpstr>
      <vt:lpstr>Holism</vt:lpstr>
      <vt:lpstr>Principle of human value </vt:lpstr>
      <vt:lpstr>Principle of Self Awareness </vt:lpstr>
      <vt:lpstr>PowerPoint Presentation</vt:lpstr>
      <vt:lpstr>Awareness </vt:lpstr>
      <vt:lpstr>Dialogue </vt:lpstr>
      <vt:lpstr>Field Theory </vt:lpstr>
      <vt:lpstr>Principles of Completion </vt:lpstr>
      <vt:lpstr>The Therapeutic Relationship</vt:lpstr>
      <vt:lpstr>The Gestalt Cycle of Awareness </vt:lpstr>
      <vt:lpstr>Pause for reflection...</vt:lpstr>
      <vt:lpstr>Any questions and 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588</cp:revision>
  <dcterms:created xsi:type="dcterms:W3CDTF">2022-11-04T11:31:14Z</dcterms:created>
  <dcterms:modified xsi:type="dcterms:W3CDTF">2022-11-10T20:57:52Z</dcterms:modified>
</cp:coreProperties>
</file>