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ags/tag3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756" r:id="rId25"/>
    <p:sldId id="260" r:id="rId26"/>
    <p:sldId id="757" r:id="rId27"/>
    <p:sldId id="758" r:id="rId28"/>
    <p:sldId id="759" r:id="rId29"/>
    <p:sldId id="760" r:id="rId30"/>
    <p:sldId id="761" r:id="rId31"/>
    <p:sldId id="762" r:id="rId32"/>
    <p:sldId id="268" r:id="rId33"/>
    <p:sldId id="269" r:id="rId34"/>
    <p:sldId id="763" r:id="rId35"/>
    <p:sldId id="271" r:id="rId36"/>
    <p:sldId id="272" r:id="rId37"/>
    <p:sldId id="273" r:id="rId38"/>
    <p:sldId id="274" r:id="rId39"/>
    <p:sldId id="275" r:id="rId40"/>
    <p:sldId id="276" r:id="rId41"/>
    <p:sldId id="277" r:id="rId42"/>
    <p:sldId id="278" r:id="rId43"/>
    <p:sldId id="279" r:id="rId44"/>
    <p:sldId id="280" r:id="rId45"/>
    <p:sldId id="281" r:id="rId46"/>
    <p:sldId id="282" r:id="rId47"/>
    <p:sldId id="283" r:id="rId48"/>
    <p:sldId id="764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7A5614-9B41-4FE0-879E-99FBCA98D0DD}" v="29" dt="2023-10-25T19:55:57.6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10" d="100"/>
          <a:sy n="110" d="100"/>
        </p:scale>
        <p:origin x="103" y="3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1A4A9B7-A56B-4054-BEC5-FD9CFA1516F4}"/>
    <pc:docChg chg="undo custSel addSld delSld modSld">
      <pc:chgData name="Jenifer Prince Devaraj" userId="c3fb109c-09d1-42a6-93f4-69472d709861" providerId="ADAL" clId="{31A4A9B7-A56B-4054-BEC5-FD9CFA1516F4}" dt="2023-01-31T00:29:00.403" v="561" actId="1076"/>
      <pc:docMkLst>
        <pc:docMk/>
      </pc:docMkLst>
      <pc:sldChg chg="addSp delSp modSp mod">
        <pc:chgData name="Jenifer Prince Devaraj" userId="c3fb109c-09d1-42a6-93f4-69472d709861" providerId="ADAL" clId="{31A4A9B7-A56B-4054-BEC5-FD9CFA1516F4}" dt="2023-01-30T23:36:03.276" v="21" actId="1076"/>
        <pc:sldMkLst>
          <pc:docMk/>
          <pc:sldMk cId="0" sldId="260"/>
        </pc:sldMkLst>
        <pc:picChg chg="add del mod">
          <ac:chgData name="Jenifer Prince Devaraj" userId="c3fb109c-09d1-42a6-93f4-69472d709861" providerId="ADAL" clId="{31A4A9B7-A56B-4054-BEC5-FD9CFA1516F4}" dt="2023-01-30T23:35:51.322" v="17" actId="478"/>
          <ac:picMkLst>
            <pc:docMk/>
            <pc:sldMk cId="0" sldId="260"/>
            <ac:picMk id="4" creationId="{28329BC3-D940-389A-000F-666023662310}"/>
          </ac:picMkLst>
        </pc:picChg>
        <pc:picChg chg="add mod">
          <ac:chgData name="Jenifer Prince Devaraj" userId="c3fb109c-09d1-42a6-93f4-69472d709861" providerId="ADAL" clId="{31A4A9B7-A56B-4054-BEC5-FD9CFA1516F4}" dt="2023-01-30T23:36:03.276" v="21" actId="1076"/>
          <ac:picMkLst>
            <pc:docMk/>
            <pc:sldMk cId="0" sldId="260"/>
            <ac:picMk id="8" creationId="{44D0E6FB-52C0-BD03-BFAF-0220D48C6308}"/>
          </ac:picMkLst>
        </pc:picChg>
      </pc:sldChg>
      <pc:sldChg chg="modSp mod">
        <pc:chgData name="Jenifer Prince Devaraj" userId="c3fb109c-09d1-42a6-93f4-69472d709861" providerId="ADAL" clId="{31A4A9B7-A56B-4054-BEC5-FD9CFA1516F4}" dt="2023-01-30T23:47:50.179" v="67" actId="1076"/>
        <pc:sldMkLst>
          <pc:docMk/>
          <pc:sldMk cId="0" sldId="282"/>
        </pc:sldMkLst>
        <pc:picChg chg="mod">
          <ac:chgData name="Jenifer Prince Devaraj" userId="c3fb109c-09d1-42a6-93f4-69472d709861" providerId="ADAL" clId="{31A4A9B7-A56B-4054-BEC5-FD9CFA1516F4}" dt="2023-01-30T23:47:50.179" v="67" actId="1076"/>
          <ac:picMkLst>
            <pc:docMk/>
            <pc:sldMk cId="0" sldId="282"/>
            <ac:picMk id="409" creationId="{00000000-0000-0000-0000-00000000000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36:50.591" v="26" actId="1076"/>
        <pc:sldMkLst>
          <pc:docMk/>
          <pc:sldMk cId="1159910191" sldId="757"/>
        </pc:sldMkLst>
        <pc:picChg chg="add mod">
          <ac:chgData name="Jenifer Prince Devaraj" userId="c3fb109c-09d1-42a6-93f4-69472d709861" providerId="ADAL" clId="{31A4A9B7-A56B-4054-BEC5-FD9CFA1516F4}" dt="2023-01-30T23:36:50.591" v="26" actId="1076"/>
          <ac:picMkLst>
            <pc:docMk/>
            <pc:sldMk cId="1159910191" sldId="757"/>
            <ac:picMk id="4" creationId="{5AE3A35D-8D7C-6A67-B124-73FD7865305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3:21.038" v="41"/>
        <pc:sldMkLst>
          <pc:docMk/>
          <pc:sldMk cId="2260555997" sldId="758"/>
        </pc:sldMkLst>
        <pc:spChg chg="mod">
          <ac:chgData name="Jenifer Prince Devaraj" userId="c3fb109c-09d1-42a6-93f4-69472d709861" providerId="ADAL" clId="{31A4A9B7-A56B-4054-BEC5-FD9CFA1516F4}" dt="2023-01-30T23:43:13.747" v="40" actId="1076"/>
          <ac:spMkLst>
            <pc:docMk/>
            <pc:sldMk cId="2260555997" sldId="758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3:21.038" v="41"/>
          <ac:picMkLst>
            <pc:docMk/>
            <pc:sldMk cId="2260555997" sldId="758"/>
            <ac:picMk id="4" creationId="{263A4580-3A31-DCC5-0291-68B7AC394FED}"/>
          </ac:picMkLst>
        </pc:picChg>
      </pc:sldChg>
      <pc:sldChg chg="addSp delSp modSp mod">
        <pc:chgData name="Jenifer Prince Devaraj" userId="c3fb109c-09d1-42a6-93f4-69472d709861" providerId="ADAL" clId="{31A4A9B7-A56B-4054-BEC5-FD9CFA1516F4}" dt="2023-01-30T23:35:17.468" v="16" actId="14100"/>
        <pc:sldMkLst>
          <pc:docMk/>
          <pc:sldMk cId="4156276189" sldId="759"/>
        </pc:sldMkLst>
        <pc:picChg chg="add del mod">
          <ac:chgData name="Jenifer Prince Devaraj" userId="c3fb109c-09d1-42a6-93f4-69472d709861" providerId="ADAL" clId="{31A4A9B7-A56B-4054-BEC5-FD9CFA1516F4}" dt="2023-01-30T23:34:51.745" v="8" actId="478"/>
          <ac:picMkLst>
            <pc:docMk/>
            <pc:sldMk cId="4156276189" sldId="759"/>
            <ac:picMk id="7" creationId="{02958FB3-4210-A5CB-7FB8-2A09A34E56BF}"/>
          </ac:picMkLst>
        </pc:picChg>
        <pc:picChg chg="add mod">
          <ac:chgData name="Jenifer Prince Devaraj" userId="c3fb109c-09d1-42a6-93f4-69472d709861" providerId="ADAL" clId="{31A4A9B7-A56B-4054-BEC5-FD9CFA1516F4}" dt="2023-01-30T23:35:17.468" v="16" actId="14100"/>
          <ac:picMkLst>
            <pc:docMk/>
            <pc:sldMk cId="4156276189" sldId="759"/>
            <ac:picMk id="10" creationId="{20839D83-1C14-B287-1706-9E7D41940442}"/>
          </ac:picMkLst>
        </pc:picChg>
      </pc:sldChg>
      <pc:sldChg chg="addSp delSp modSp mod">
        <pc:chgData name="Jenifer Prince Devaraj" userId="c3fb109c-09d1-42a6-93f4-69472d709861" providerId="ADAL" clId="{31A4A9B7-A56B-4054-BEC5-FD9CFA1516F4}" dt="2023-01-30T23:41:56.316" v="33"/>
        <pc:sldMkLst>
          <pc:docMk/>
          <pc:sldMk cId="166844844" sldId="760"/>
        </pc:sldMkLst>
        <pc:picChg chg="add del">
          <ac:chgData name="Jenifer Prince Devaraj" userId="c3fb109c-09d1-42a6-93f4-69472d709861" providerId="ADAL" clId="{31A4A9B7-A56B-4054-BEC5-FD9CFA1516F4}" dt="2023-01-30T23:41:36.673" v="28" actId="478"/>
          <ac:picMkLst>
            <pc:docMk/>
            <pc:sldMk cId="166844844" sldId="760"/>
            <ac:picMk id="4" creationId="{B1F88E59-B643-D119-9762-AA4EF96AD5E9}"/>
          </ac:picMkLst>
        </pc:picChg>
        <pc:picChg chg="add mod">
          <ac:chgData name="Jenifer Prince Devaraj" userId="c3fb109c-09d1-42a6-93f4-69472d709861" providerId="ADAL" clId="{31A4A9B7-A56B-4054-BEC5-FD9CFA1516F4}" dt="2023-01-30T23:41:56.316" v="33"/>
          <ac:picMkLst>
            <pc:docMk/>
            <pc:sldMk cId="166844844" sldId="760"/>
            <ac:picMk id="9" creationId="{6D43AE4D-9C8C-21FC-A279-BE031976BB94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5:48.705" v="56"/>
        <pc:sldMkLst>
          <pc:docMk/>
          <pc:sldMk cId="1400260729" sldId="761"/>
        </pc:sldMkLst>
        <pc:spChg chg="mod">
          <ac:chgData name="Jenifer Prince Devaraj" userId="c3fb109c-09d1-42a6-93f4-69472d709861" providerId="ADAL" clId="{31A4A9B7-A56B-4054-BEC5-FD9CFA1516F4}" dt="2023-01-30T23:45:34.899" v="53" actId="1076"/>
          <ac:spMkLst>
            <pc:docMk/>
            <pc:sldMk cId="1400260729" sldId="761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5:48.705" v="56"/>
          <ac:picMkLst>
            <pc:docMk/>
            <pc:sldMk cId="1400260729" sldId="761"/>
            <ac:picMk id="7" creationId="{D3DED097-D899-9830-0FE5-90D4113C683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7:34.759" v="66"/>
        <pc:sldMkLst>
          <pc:docMk/>
          <pc:sldMk cId="2089469801" sldId="762"/>
        </pc:sldMkLst>
        <pc:spChg chg="mod">
          <ac:chgData name="Jenifer Prince Devaraj" userId="c3fb109c-09d1-42a6-93f4-69472d709861" providerId="ADAL" clId="{31A4A9B7-A56B-4054-BEC5-FD9CFA1516F4}" dt="2023-01-30T23:47:26.503" v="64" actId="1076"/>
          <ac:spMkLst>
            <pc:docMk/>
            <pc:sldMk cId="2089469801" sldId="762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7:34.759" v="66"/>
          <ac:picMkLst>
            <pc:docMk/>
            <pc:sldMk cId="2089469801" sldId="762"/>
            <ac:picMk id="4" creationId="{2EBCC50D-44A0-8483-9889-38799924AEE9}"/>
          </ac:picMkLst>
        </pc:picChg>
      </pc:sldChg>
      <pc:sldChg chg="addSp delSp modSp new mod">
        <pc:chgData name="Jenifer Prince Devaraj" userId="c3fb109c-09d1-42a6-93f4-69472d709861" providerId="ADAL" clId="{31A4A9B7-A56B-4054-BEC5-FD9CFA1516F4}" dt="2023-01-31T00:29:00.403" v="561" actId="1076"/>
        <pc:sldMkLst>
          <pc:docMk/>
          <pc:sldMk cId="3297655075" sldId="765"/>
        </pc:sldMkLst>
        <pc:spChg chg="add del mod">
          <ac:chgData name="Jenifer Prince Devaraj" userId="c3fb109c-09d1-42a6-93f4-69472d709861" providerId="ADAL" clId="{31A4A9B7-A56B-4054-BEC5-FD9CFA1516F4}" dt="2023-01-31T00:09:37.694" v="237" actId="1076"/>
          <ac:spMkLst>
            <pc:docMk/>
            <pc:sldMk cId="3297655075" sldId="765"/>
            <ac:spMk id="2" creationId="{F34E4442-B910-D55F-1E42-5B00022E8F51}"/>
          </ac:spMkLst>
        </pc:spChg>
        <pc:spChg chg="del">
          <ac:chgData name="Jenifer Prince Devaraj" userId="c3fb109c-09d1-42a6-93f4-69472d709861" providerId="ADAL" clId="{31A4A9B7-A56B-4054-BEC5-FD9CFA1516F4}" dt="2023-01-31T00:05:50.879" v="69" actId="478"/>
          <ac:spMkLst>
            <pc:docMk/>
            <pc:sldMk cId="3297655075" sldId="765"/>
            <ac:spMk id="3" creationId="{5DD11BD4-6C16-F304-F096-241ABDFDEA1A}"/>
          </ac:spMkLst>
        </pc:spChg>
        <pc:spChg chg="mod">
          <ac:chgData name="Jenifer Prince Devaraj" userId="c3fb109c-09d1-42a6-93f4-69472d709861" providerId="ADAL" clId="{31A4A9B7-A56B-4054-BEC5-FD9CFA1516F4}" dt="2023-01-31T00:09:19.881" v="234" actId="2711"/>
          <ac:spMkLst>
            <pc:docMk/>
            <pc:sldMk cId="3297655075" sldId="765"/>
            <ac:spMk id="4" creationId="{F090423E-9307-D267-40E9-D264F5FE145F}"/>
          </ac:spMkLst>
        </pc:spChg>
        <pc:spChg chg="add del mod">
          <ac:chgData name="Jenifer Prince Devaraj" userId="c3fb109c-09d1-42a6-93f4-69472d709861" providerId="ADAL" clId="{31A4A9B7-A56B-4054-BEC5-FD9CFA1516F4}" dt="2023-01-31T00:07:39.457" v="177" actId="478"/>
          <ac:spMkLst>
            <pc:docMk/>
            <pc:sldMk cId="3297655075" sldId="765"/>
            <ac:spMk id="6" creationId="{820BEFBC-C167-FCF8-67E2-C0F7DC3291BC}"/>
          </ac:spMkLst>
        </pc:spChg>
        <pc:spChg chg="add mod">
          <ac:chgData name="Jenifer Prince Devaraj" userId="c3fb109c-09d1-42a6-93f4-69472d709861" providerId="ADAL" clId="{31A4A9B7-A56B-4054-BEC5-FD9CFA1516F4}" dt="2023-01-31T00:25:23.184" v="554" actId="1076"/>
          <ac:spMkLst>
            <pc:docMk/>
            <pc:sldMk cId="3297655075" sldId="765"/>
            <ac:spMk id="8" creationId="{F30A0724-8D56-06BF-990A-FB4CD0707FEB}"/>
          </ac:spMkLst>
        </pc:spChg>
        <pc:picChg chg="add del mod">
          <ac:chgData name="Jenifer Prince Devaraj" userId="c3fb109c-09d1-42a6-93f4-69472d709861" providerId="ADAL" clId="{31A4A9B7-A56B-4054-BEC5-FD9CFA1516F4}" dt="2023-01-31T00:28:54.797" v="558" actId="478"/>
          <ac:picMkLst>
            <pc:docMk/>
            <pc:sldMk cId="3297655075" sldId="765"/>
            <ac:picMk id="10" creationId="{B7C64963-A7D2-9684-9231-F663C014FC7F}"/>
          </ac:picMkLst>
        </pc:picChg>
        <pc:picChg chg="add mod">
          <ac:chgData name="Jenifer Prince Devaraj" userId="c3fb109c-09d1-42a6-93f4-69472d709861" providerId="ADAL" clId="{31A4A9B7-A56B-4054-BEC5-FD9CFA1516F4}" dt="2023-01-31T00:29:00.403" v="561" actId="1076"/>
          <ac:picMkLst>
            <pc:docMk/>
            <pc:sldMk cId="3297655075" sldId="765"/>
            <ac:picMk id="12" creationId="{8B704749-B700-E034-0B90-3E30B0FA4239}"/>
          </ac:picMkLst>
        </pc:picChg>
      </pc:sldChg>
      <pc:sldChg chg="addSp delSp modSp new mod">
        <pc:chgData name="Jenifer Prince Devaraj" userId="c3fb109c-09d1-42a6-93f4-69472d709861" providerId="ADAL" clId="{31A4A9B7-A56B-4054-BEC5-FD9CFA1516F4}" dt="2023-01-31T00:12:07.442" v="316" actId="14100"/>
        <pc:sldMkLst>
          <pc:docMk/>
          <pc:sldMk cId="2549810442" sldId="766"/>
        </pc:sldMkLst>
        <pc:spChg chg="mod">
          <ac:chgData name="Jenifer Prince Devaraj" userId="c3fb109c-09d1-42a6-93f4-69472d709861" providerId="ADAL" clId="{31A4A9B7-A56B-4054-BEC5-FD9CFA1516F4}" dt="2023-01-31T00:10:43.336" v="281" actId="207"/>
          <ac:spMkLst>
            <pc:docMk/>
            <pc:sldMk cId="2549810442" sldId="766"/>
            <ac:spMk id="2" creationId="{D1F3C315-F0B8-B6BC-F29F-5160DF686364}"/>
          </ac:spMkLst>
        </pc:spChg>
        <pc:spChg chg="del">
          <ac:chgData name="Jenifer Prince Devaraj" userId="c3fb109c-09d1-42a6-93f4-69472d709861" providerId="ADAL" clId="{31A4A9B7-A56B-4054-BEC5-FD9CFA1516F4}" dt="2023-01-31T00:10:00.501" v="242" actId="478"/>
          <ac:spMkLst>
            <pc:docMk/>
            <pc:sldMk cId="2549810442" sldId="766"/>
            <ac:spMk id="3" creationId="{1929B128-F7C6-DA5C-B5A3-D765D785B0C5}"/>
          </ac:spMkLst>
        </pc:spChg>
        <pc:spChg chg="mod">
          <ac:chgData name="Jenifer Prince Devaraj" userId="c3fb109c-09d1-42a6-93f4-69472d709861" providerId="ADAL" clId="{31A4A9B7-A56B-4054-BEC5-FD9CFA1516F4}" dt="2023-01-31T00:12:07.442" v="316" actId="14100"/>
          <ac:spMkLst>
            <pc:docMk/>
            <pc:sldMk cId="2549810442" sldId="766"/>
            <ac:spMk id="4" creationId="{A6ED369B-C008-68F2-24EF-8D28202F0441}"/>
          </ac:spMkLst>
        </pc:spChg>
        <pc:spChg chg="add mod">
          <ac:chgData name="Jenifer Prince Devaraj" userId="c3fb109c-09d1-42a6-93f4-69472d709861" providerId="ADAL" clId="{31A4A9B7-A56B-4054-BEC5-FD9CFA1516F4}" dt="2023-01-31T00:11:54.206" v="313" actId="14100"/>
          <ac:spMkLst>
            <pc:docMk/>
            <pc:sldMk cId="2549810442" sldId="766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2:04.350" v="315" actId="1076"/>
          <ac:picMkLst>
            <pc:docMk/>
            <pc:sldMk cId="2549810442" sldId="766"/>
            <ac:picMk id="6" creationId="{EC78AC99-ECA5-AF21-B679-6C9D5B02711C}"/>
          </ac:picMkLst>
        </pc:picChg>
      </pc:sldChg>
      <pc:sldChg chg="new del">
        <pc:chgData name="Jenifer Prince Devaraj" userId="c3fb109c-09d1-42a6-93f4-69472d709861" providerId="ADAL" clId="{31A4A9B7-A56B-4054-BEC5-FD9CFA1516F4}" dt="2023-01-31T00:09:52.266" v="240" actId="680"/>
        <pc:sldMkLst>
          <pc:docMk/>
          <pc:sldMk cId="3174345732" sldId="766"/>
        </pc:sldMkLst>
      </pc:sldChg>
      <pc:sldChg chg="addSp delSp modSp add mod">
        <pc:chgData name="Jenifer Prince Devaraj" userId="c3fb109c-09d1-42a6-93f4-69472d709861" providerId="ADAL" clId="{31A4A9B7-A56B-4054-BEC5-FD9CFA1516F4}" dt="2023-01-31T00:13:14.974" v="377" actId="1076"/>
        <pc:sldMkLst>
          <pc:docMk/>
          <pc:sldMk cId="685106518" sldId="767"/>
        </pc:sldMkLst>
        <pc:spChg chg="mod">
          <ac:chgData name="Jenifer Prince Devaraj" userId="c3fb109c-09d1-42a6-93f4-69472d709861" providerId="ADAL" clId="{31A4A9B7-A56B-4054-BEC5-FD9CFA1516F4}" dt="2023-01-31T00:13:14.974" v="377" actId="1076"/>
          <ac:spMkLst>
            <pc:docMk/>
            <pc:sldMk cId="685106518" sldId="767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3:10.642" v="376" actId="14100"/>
          <ac:picMkLst>
            <pc:docMk/>
            <pc:sldMk cId="685106518" sldId="767"/>
            <ac:picMk id="5" creationId="{9D24AE03-A3C4-EFE1-368D-50CB601BED00}"/>
          </ac:picMkLst>
        </pc:picChg>
        <pc:picChg chg="del">
          <ac:chgData name="Jenifer Prince Devaraj" userId="c3fb109c-09d1-42a6-93f4-69472d709861" providerId="ADAL" clId="{31A4A9B7-A56B-4054-BEC5-FD9CFA1516F4}" dt="2023-01-31T00:13:00.306" v="372" actId="478"/>
          <ac:picMkLst>
            <pc:docMk/>
            <pc:sldMk cId="685106518" sldId="767"/>
            <ac:picMk id="6" creationId="{EC78AC99-ECA5-AF21-B679-6C9D5B02711C}"/>
          </ac:picMkLst>
        </pc:picChg>
      </pc:sldChg>
      <pc:sldChg chg="new del">
        <pc:chgData name="Jenifer Prince Devaraj" userId="c3fb109c-09d1-42a6-93f4-69472d709861" providerId="ADAL" clId="{31A4A9B7-A56B-4054-BEC5-FD9CFA1516F4}" dt="2023-01-31T00:12:17.601" v="318" actId="680"/>
        <pc:sldMkLst>
          <pc:docMk/>
          <pc:sldMk cId="1241620699" sldId="767"/>
        </pc:sldMkLst>
      </pc:sldChg>
      <pc:sldChg chg="addSp delSp modSp add mod">
        <pc:chgData name="Jenifer Prince Devaraj" userId="c3fb109c-09d1-42a6-93f4-69472d709861" providerId="ADAL" clId="{31A4A9B7-A56B-4054-BEC5-FD9CFA1516F4}" dt="2023-01-31T00:15:01.950" v="387" actId="14100"/>
        <pc:sldMkLst>
          <pc:docMk/>
          <pc:sldMk cId="3062432591" sldId="768"/>
        </pc:sldMkLst>
        <pc:picChg chg="del">
          <ac:chgData name="Jenifer Prince Devaraj" userId="c3fb109c-09d1-42a6-93f4-69472d709861" providerId="ADAL" clId="{31A4A9B7-A56B-4054-BEC5-FD9CFA1516F4}" dt="2023-01-31T00:14:28.021" v="379" actId="478"/>
          <ac:picMkLst>
            <pc:docMk/>
            <pc:sldMk cId="3062432591" sldId="768"/>
            <ac:picMk id="5" creationId="{9D24AE03-A3C4-EFE1-368D-50CB601BED00}"/>
          </ac:picMkLst>
        </pc:picChg>
        <pc:picChg chg="add del mod">
          <ac:chgData name="Jenifer Prince Devaraj" userId="c3fb109c-09d1-42a6-93f4-69472d709861" providerId="ADAL" clId="{31A4A9B7-A56B-4054-BEC5-FD9CFA1516F4}" dt="2023-01-31T00:14:50.782" v="383" actId="478"/>
          <ac:picMkLst>
            <pc:docMk/>
            <pc:sldMk cId="3062432591" sldId="768"/>
            <ac:picMk id="6" creationId="{9AAE6ECA-59EC-1BE9-61EA-8D2DE2046023}"/>
          </ac:picMkLst>
        </pc:picChg>
        <pc:picChg chg="add mod">
          <ac:chgData name="Jenifer Prince Devaraj" userId="c3fb109c-09d1-42a6-93f4-69472d709861" providerId="ADAL" clId="{31A4A9B7-A56B-4054-BEC5-FD9CFA1516F4}" dt="2023-01-31T00:15:01.950" v="387" actId="14100"/>
          <ac:picMkLst>
            <pc:docMk/>
            <pc:sldMk cId="3062432591" sldId="768"/>
            <ac:picMk id="9" creationId="{230198D6-9E7C-6F12-92A5-9E8791EFFEA0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6:51.264" v="408" actId="14100"/>
        <pc:sldMkLst>
          <pc:docMk/>
          <pc:sldMk cId="833232502" sldId="769"/>
        </pc:sldMkLst>
        <pc:spChg chg="mod">
          <ac:chgData name="Jenifer Prince Devaraj" userId="c3fb109c-09d1-42a6-93f4-69472d709861" providerId="ADAL" clId="{31A4A9B7-A56B-4054-BEC5-FD9CFA1516F4}" dt="2023-01-31T00:16:51.264" v="408" actId="14100"/>
          <ac:spMkLst>
            <pc:docMk/>
            <pc:sldMk cId="833232502" sldId="769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6:37.485" v="393" actId="1076"/>
          <ac:picMkLst>
            <pc:docMk/>
            <pc:sldMk cId="833232502" sldId="769"/>
            <ac:picMk id="5" creationId="{8EC061FD-6251-2400-46AD-2184E0137956}"/>
          </ac:picMkLst>
        </pc:picChg>
        <pc:picChg chg="del">
          <ac:chgData name="Jenifer Prince Devaraj" userId="c3fb109c-09d1-42a6-93f4-69472d709861" providerId="ADAL" clId="{31A4A9B7-A56B-4054-BEC5-FD9CFA1516F4}" dt="2023-01-31T00:16:27.481" v="389" actId="478"/>
          <ac:picMkLst>
            <pc:docMk/>
            <pc:sldMk cId="833232502" sldId="769"/>
            <ac:picMk id="9" creationId="{230198D6-9E7C-6F12-92A5-9E8791EFFEA0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8:06.568" v="418" actId="1076"/>
        <pc:sldMkLst>
          <pc:docMk/>
          <pc:sldMk cId="1421297068" sldId="770"/>
        </pc:sldMkLst>
        <pc:picChg chg="del">
          <ac:chgData name="Jenifer Prince Devaraj" userId="c3fb109c-09d1-42a6-93f4-69472d709861" providerId="ADAL" clId="{31A4A9B7-A56B-4054-BEC5-FD9CFA1516F4}" dt="2023-01-31T00:17:23.858" v="410" actId="478"/>
          <ac:picMkLst>
            <pc:docMk/>
            <pc:sldMk cId="1421297068" sldId="770"/>
            <ac:picMk id="5" creationId="{8EC061FD-6251-2400-46AD-2184E0137956}"/>
          </ac:picMkLst>
        </pc:picChg>
        <pc:picChg chg="add del mod">
          <ac:chgData name="Jenifer Prince Devaraj" userId="c3fb109c-09d1-42a6-93f4-69472d709861" providerId="ADAL" clId="{31A4A9B7-A56B-4054-BEC5-FD9CFA1516F4}" dt="2023-01-31T00:18:00.455" v="415" actId="478"/>
          <ac:picMkLst>
            <pc:docMk/>
            <pc:sldMk cId="1421297068" sldId="770"/>
            <ac:picMk id="6" creationId="{718E0095-9C0C-4FAE-D302-B589A27880F5}"/>
          </ac:picMkLst>
        </pc:picChg>
        <pc:picChg chg="add mod">
          <ac:chgData name="Jenifer Prince Devaraj" userId="c3fb109c-09d1-42a6-93f4-69472d709861" providerId="ADAL" clId="{31A4A9B7-A56B-4054-BEC5-FD9CFA1516F4}" dt="2023-01-31T00:18:06.568" v="418" actId="1076"/>
          <ac:picMkLst>
            <pc:docMk/>
            <pc:sldMk cId="1421297068" sldId="770"/>
            <ac:picMk id="9" creationId="{9C2BE770-7407-0E48-30C6-7CFEDF0CF82F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8:36.978" v="423" actId="1076"/>
        <pc:sldMkLst>
          <pc:docMk/>
          <pc:sldMk cId="3491001644" sldId="771"/>
        </pc:sldMkLst>
        <pc:picChg chg="add mod">
          <ac:chgData name="Jenifer Prince Devaraj" userId="c3fb109c-09d1-42a6-93f4-69472d709861" providerId="ADAL" clId="{31A4A9B7-A56B-4054-BEC5-FD9CFA1516F4}" dt="2023-01-31T00:18:36.978" v="423" actId="1076"/>
          <ac:picMkLst>
            <pc:docMk/>
            <pc:sldMk cId="3491001644" sldId="771"/>
            <ac:picMk id="5" creationId="{1E55C5EE-8767-B153-EF25-07BEA45A6F2E}"/>
          </ac:picMkLst>
        </pc:picChg>
        <pc:picChg chg="del">
          <ac:chgData name="Jenifer Prince Devaraj" userId="c3fb109c-09d1-42a6-93f4-69472d709861" providerId="ADAL" clId="{31A4A9B7-A56B-4054-BEC5-FD9CFA1516F4}" dt="2023-01-31T00:18:32.465" v="420" actId="478"/>
          <ac:picMkLst>
            <pc:docMk/>
            <pc:sldMk cId="3491001644" sldId="771"/>
            <ac:picMk id="9" creationId="{9C2BE770-7407-0E48-30C6-7CFEDF0CF82F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9:16.685" v="427" actId="14100"/>
        <pc:sldMkLst>
          <pc:docMk/>
          <pc:sldMk cId="3400133581" sldId="772"/>
        </pc:sldMkLst>
        <pc:picChg chg="del">
          <ac:chgData name="Jenifer Prince Devaraj" userId="c3fb109c-09d1-42a6-93f4-69472d709861" providerId="ADAL" clId="{31A4A9B7-A56B-4054-BEC5-FD9CFA1516F4}" dt="2023-01-31T00:19:10.166" v="425" actId="478"/>
          <ac:picMkLst>
            <pc:docMk/>
            <pc:sldMk cId="3400133581" sldId="772"/>
            <ac:picMk id="5" creationId="{1E55C5EE-8767-B153-EF25-07BEA45A6F2E}"/>
          </ac:picMkLst>
        </pc:picChg>
        <pc:picChg chg="add mod">
          <ac:chgData name="Jenifer Prince Devaraj" userId="c3fb109c-09d1-42a6-93f4-69472d709861" providerId="ADAL" clId="{31A4A9B7-A56B-4054-BEC5-FD9CFA1516F4}" dt="2023-01-31T00:19:16.685" v="427" actId="14100"/>
          <ac:picMkLst>
            <pc:docMk/>
            <pc:sldMk cId="3400133581" sldId="772"/>
            <ac:picMk id="6" creationId="{5C24ECA1-029F-1DF6-EAE0-4BE78C5EB382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0:02.165" v="445" actId="20577"/>
        <pc:sldMkLst>
          <pc:docMk/>
          <pc:sldMk cId="374814533" sldId="773"/>
        </pc:sldMkLst>
        <pc:spChg chg="mod">
          <ac:chgData name="Jenifer Prince Devaraj" userId="c3fb109c-09d1-42a6-93f4-69472d709861" providerId="ADAL" clId="{31A4A9B7-A56B-4054-BEC5-FD9CFA1516F4}" dt="2023-01-31T00:20:02.165" v="445" actId="20577"/>
          <ac:spMkLst>
            <pc:docMk/>
            <pc:sldMk cId="374814533" sldId="773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9:46.413" v="434" actId="14100"/>
          <ac:picMkLst>
            <pc:docMk/>
            <pc:sldMk cId="374814533" sldId="773"/>
            <ac:picMk id="5" creationId="{AE8CDD82-01CE-3565-7E33-26431030261B}"/>
          </ac:picMkLst>
        </pc:picChg>
        <pc:picChg chg="del mod">
          <ac:chgData name="Jenifer Prince Devaraj" userId="c3fb109c-09d1-42a6-93f4-69472d709861" providerId="ADAL" clId="{31A4A9B7-A56B-4054-BEC5-FD9CFA1516F4}" dt="2023-01-31T00:19:38.828" v="430" actId="478"/>
          <ac:picMkLst>
            <pc:docMk/>
            <pc:sldMk cId="374814533" sldId="773"/>
            <ac:picMk id="6" creationId="{5C24ECA1-029F-1DF6-EAE0-4BE78C5EB382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0:52.550" v="480" actId="20577"/>
        <pc:sldMkLst>
          <pc:docMk/>
          <pc:sldMk cId="2282845805" sldId="774"/>
        </pc:sldMkLst>
        <pc:spChg chg="mod">
          <ac:chgData name="Jenifer Prince Devaraj" userId="c3fb109c-09d1-42a6-93f4-69472d709861" providerId="ADAL" clId="{31A4A9B7-A56B-4054-BEC5-FD9CFA1516F4}" dt="2023-01-31T00:20:52.550" v="480" actId="20577"/>
          <ac:spMkLst>
            <pc:docMk/>
            <pc:sldMk cId="2282845805" sldId="774"/>
            <ac:spMk id="7" creationId="{F550B930-F552-6EB5-561C-4286635A06D4}"/>
          </ac:spMkLst>
        </pc:spChg>
        <pc:picChg chg="del">
          <ac:chgData name="Jenifer Prince Devaraj" userId="c3fb109c-09d1-42a6-93f4-69472d709861" providerId="ADAL" clId="{31A4A9B7-A56B-4054-BEC5-FD9CFA1516F4}" dt="2023-01-31T00:20:32.204" v="447" actId="478"/>
          <ac:picMkLst>
            <pc:docMk/>
            <pc:sldMk cId="2282845805" sldId="774"/>
            <ac:picMk id="5" creationId="{AE8CDD82-01CE-3565-7E33-26431030261B}"/>
          </ac:picMkLst>
        </pc:picChg>
        <pc:picChg chg="add mod">
          <ac:chgData name="Jenifer Prince Devaraj" userId="c3fb109c-09d1-42a6-93f4-69472d709861" providerId="ADAL" clId="{31A4A9B7-A56B-4054-BEC5-FD9CFA1516F4}" dt="2023-01-31T00:20:42.628" v="452" actId="1076"/>
          <ac:picMkLst>
            <pc:docMk/>
            <pc:sldMk cId="2282845805" sldId="774"/>
            <ac:picMk id="6" creationId="{33E4E126-AC92-0B72-BED9-CC7021580809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1:41.776" v="518" actId="20577"/>
        <pc:sldMkLst>
          <pc:docMk/>
          <pc:sldMk cId="2631681341" sldId="775"/>
        </pc:sldMkLst>
        <pc:spChg chg="mod">
          <ac:chgData name="Jenifer Prince Devaraj" userId="c3fb109c-09d1-42a6-93f4-69472d709861" providerId="ADAL" clId="{31A4A9B7-A56B-4054-BEC5-FD9CFA1516F4}" dt="2023-01-31T00:21:41.776" v="518" actId="20577"/>
          <ac:spMkLst>
            <pc:docMk/>
            <pc:sldMk cId="2631681341" sldId="775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21:33.537" v="516" actId="1076"/>
          <ac:picMkLst>
            <pc:docMk/>
            <pc:sldMk cId="2631681341" sldId="775"/>
            <ac:picMk id="5" creationId="{C88737EB-9355-C01C-08C2-778D9CC78158}"/>
          </ac:picMkLst>
        </pc:picChg>
        <pc:picChg chg="del">
          <ac:chgData name="Jenifer Prince Devaraj" userId="c3fb109c-09d1-42a6-93f4-69472d709861" providerId="ADAL" clId="{31A4A9B7-A56B-4054-BEC5-FD9CFA1516F4}" dt="2023-01-31T00:21:22.581" v="511" actId="478"/>
          <ac:picMkLst>
            <pc:docMk/>
            <pc:sldMk cId="2631681341" sldId="775"/>
            <ac:picMk id="6" creationId="{33E4E126-AC92-0B72-BED9-CC7021580809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4:32.443" v="553" actId="1076"/>
        <pc:sldMkLst>
          <pc:docMk/>
          <pc:sldMk cId="3963836295" sldId="776"/>
        </pc:sldMkLst>
        <pc:spChg chg="mod">
          <ac:chgData name="Jenifer Prince Devaraj" userId="c3fb109c-09d1-42a6-93f4-69472d709861" providerId="ADAL" clId="{31A4A9B7-A56B-4054-BEC5-FD9CFA1516F4}" dt="2023-01-31T00:24:12.214" v="548" actId="20577"/>
          <ac:spMkLst>
            <pc:docMk/>
            <pc:sldMk cId="3963836295" sldId="776"/>
            <ac:spMk id="7" creationId="{F550B930-F552-6EB5-561C-4286635A06D4}"/>
          </ac:spMkLst>
        </pc:spChg>
        <pc:picChg chg="del">
          <ac:chgData name="Jenifer Prince Devaraj" userId="c3fb109c-09d1-42a6-93f4-69472d709861" providerId="ADAL" clId="{31A4A9B7-A56B-4054-BEC5-FD9CFA1516F4}" dt="2023-01-31T00:24:14.302" v="549" actId="478"/>
          <ac:picMkLst>
            <pc:docMk/>
            <pc:sldMk cId="3963836295" sldId="776"/>
            <ac:picMk id="5" creationId="{C88737EB-9355-C01C-08C2-778D9CC78158}"/>
          </ac:picMkLst>
        </pc:picChg>
        <pc:picChg chg="add mod">
          <ac:chgData name="Jenifer Prince Devaraj" userId="c3fb109c-09d1-42a6-93f4-69472d709861" providerId="ADAL" clId="{31A4A9B7-A56B-4054-BEC5-FD9CFA1516F4}" dt="2023-01-31T00:24:32.443" v="553" actId="1076"/>
          <ac:picMkLst>
            <pc:docMk/>
            <pc:sldMk cId="3963836295" sldId="776"/>
            <ac:picMk id="6" creationId="{00385D71-76E6-9E06-50AE-FA3A9F2F7A25}"/>
          </ac:picMkLst>
        </pc:picChg>
      </pc:sldChg>
    </pc:docChg>
  </pc:docChgLst>
  <pc:docChgLst>
    <pc:chgData name="Jenifer Prince Devaraj" userId="c3fb109c-09d1-42a6-93f4-69472d709861" providerId="ADAL" clId="{FB7A5614-9B41-4FE0-879E-99FBCA98D0DD}"/>
    <pc:docChg chg="undo custSel delSld modSld">
      <pc:chgData name="Jenifer Prince Devaraj" userId="c3fb109c-09d1-42a6-93f4-69472d709861" providerId="ADAL" clId="{FB7A5614-9B41-4FE0-879E-99FBCA98D0DD}" dt="2023-10-25T19:56:15.366" v="144" actId="47"/>
      <pc:docMkLst>
        <pc:docMk/>
      </pc:docMkLst>
      <pc:sldChg chg="addSp delSp modSp mod">
        <pc:chgData name="Jenifer Prince Devaraj" userId="c3fb109c-09d1-42a6-93f4-69472d709861" providerId="ADAL" clId="{FB7A5614-9B41-4FE0-879E-99FBCA98D0DD}" dt="2023-10-25T19:49:23.034" v="31" actId="478"/>
        <pc:sldMkLst>
          <pc:docMk/>
          <pc:sldMk cId="0" sldId="260"/>
        </pc:sldMkLst>
        <pc:spChg chg="add mod">
          <ac:chgData name="Jenifer Prince Devaraj" userId="c3fb109c-09d1-42a6-93f4-69472d709861" providerId="ADAL" clId="{FB7A5614-9B41-4FE0-879E-99FBCA98D0DD}" dt="2023-10-25T19:49:11.195" v="28"/>
          <ac:spMkLst>
            <pc:docMk/>
            <pc:sldMk cId="0" sldId="260"/>
            <ac:spMk id="4" creationId="{2401B529-8DF6-EA18-022C-9CAC21F1CC7E}"/>
          </ac:spMkLst>
        </pc:spChg>
        <pc:spChg chg="del">
          <ac:chgData name="Jenifer Prince Devaraj" userId="c3fb109c-09d1-42a6-93f4-69472d709861" providerId="ADAL" clId="{FB7A5614-9B41-4FE0-879E-99FBCA98D0DD}" dt="2023-10-25T19:49:15.586" v="29" actId="478"/>
          <ac:spMkLst>
            <pc:docMk/>
            <pc:sldMk cId="0" sldId="260"/>
            <ac:spMk id="6" creationId="{4C66D616-ECC9-4499-9FFC-AEC6592BB045}"/>
          </ac:spMkLst>
        </pc:spChg>
        <pc:spChg chg="add mod">
          <ac:chgData name="Jenifer Prince Devaraj" userId="c3fb109c-09d1-42a6-93f4-69472d709861" providerId="ADAL" clId="{FB7A5614-9B41-4FE0-879E-99FBCA98D0DD}" dt="2023-10-25T19:49:11.195" v="28"/>
          <ac:spMkLst>
            <pc:docMk/>
            <pc:sldMk cId="0" sldId="260"/>
            <ac:spMk id="7" creationId="{55EAD95C-B687-41BC-255D-2E9B47492D74}"/>
          </ac:spMkLst>
        </pc:spChg>
        <pc:spChg chg="add del mod">
          <ac:chgData name="Jenifer Prince Devaraj" userId="c3fb109c-09d1-42a6-93f4-69472d709861" providerId="ADAL" clId="{FB7A5614-9B41-4FE0-879E-99FBCA98D0DD}" dt="2023-10-25T19:49:23.034" v="31" actId="478"/>
          <ac:spMkLst>
            <pc:docMk/>
            <pc:sldMk cId="0" sldId="260"/>
            <ac:spMk id="10" creationId="{88F2AE18-5AC3-978B-16F4-9E0FFA0EF1BD}"/>
          </ac:spMkLst>
        </pc:spChg>
        <pc:spChg chg="del">
          <ac:chgData name="Jenifer Prince Devaraj" userId="c3fb109c-09d1-42a6-93f4-69472d709861" providerId="ADAL" clId="{FB7A5614-9B41-4FE0-879E-99FBCA98D0DD}" dt="2023-10-25T19:49:20.402" v="30" actId="478"/>
          <ac:spMkLst>
            <pc:docMk/>
            <pc:sldMk cId="0" sldId="260"/>
            <ac:spMk id="130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FB7A5614-9B41-4FE0-879E-99FBCA98D0DD}" dt="2023-10-25T19:51:02.412" v="63"/>
        <pc:sldMkLst>
          <pc:docMk/>
          <pc:sldMk cId="0" sldId="268"/>
        </pc:sldMkLst>
        <pc:spChg chg="add mod">
          <ac:chgData name="Jenifer Prince Devaraj" userId="c3fb109c-09d1-42a6-93f4-69472d709861" providerId="ADAL" clId="{FB7A5614-9B41-4FE0-879E-99FBCA98D0DD}" dt="2023-10-25T19:51:02.412" v="63"/>
          <ac:spMkLst>
            <pc:docMk/>
            <pc:sldMk cId="0" sldId="268"/>
            <ac:spMk id="3" creationId="{F424EC1F-C28D-9589-D650-DB61CEB0D4AE}"/>
          </ac:spMkLst>
        </pc:spChg>
        <pc:spChg chg="add mod">
          <ac:chgData name="Jenifer Prince Devaraj" userId="c3fb109c-09d1-42a6-93f4-69472d709861" providerId="ADAL" clId="{FB7A5614-9B41-4FE0-879E-99FBCA98D0DD}" dt="2023-10-25T19:51:02.412" v="63"/>
          <ac:spMkLst>
            <pc:docMk/>
            <pc:sldMk cId="0" sldId="268"/>
            <ac:spMk id="5" creationId="{10EE77B0-6F3D-9276-56DE-2F11B4CE2D64}"/>
          </ac:spMkLst>
        </pc:spChg>
        <pc:spChg chg="mod">
          <ac:chgData name="Jenifer Prince Devaraj" userId="c3fb109c-09d1-42a6-93f4-69472d709861" providerId="ADAL" clId="{FB7A5614-9B41-4FE0-879E-99FBCA98D0DD}" dt="2023-10-25T19:50:58.852" v="62" actId="207"/>
          <ac:spMkLst>
            <pc:docMk/>
            <pc:sldMk cId="0" sldId="268"/>
            <ac:spMk id="8" creationId="{BA997F07-876E-A9AC-72EE-F870C43C9804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1:50.145" v="70"/>
        <pc:sldMkLst>
          <pc:docMk/>
          <pc:sldMk cId="0" sldId="269"/>
        </pc:sldMkLst>
        <pc:spChg chg="add del mod">
          <ac:chgData name="Jenifer Prince Devaraj" userId="c3fb109c-09d1-42a6-93f4-69472d709861" providerId="ADAL" clId="{FB7A5614-9B41-4FE0-879E-99FBCA98D0DD}" dt="2023-10-25T19:51:34.981" v="69" actId="478"/>
          <ac:spMkLst>
            <pc:docMk/>
            <pc:sldMk cId="0" sldId="269"/>
            <ac:spMk id="4" creationId="{5468FAA8-89B1-C65F-0DD2-7A17757E0ACB}"/>
          </ac:spMkLst>
        </pc:spChg>
        <pc:spChg chg="add del mod">
          <ac:chgData name="Jenifer Prince Devaraj" userId="c3fb109c-09d1-42a6-93f4-69472d709861" providerId="ADAL" clId="{FB7A5614-9B41-4FE0-879E-99FBCA98D0DD}" dt="2023-10-25T19:51:32.082" v="68"/>
          <ac:spMkLst>
            <pc:docMk/>
            <pc:sldMk cId="0" sldId="269"/>
            <ac:spMk id="5" creationId="{06737586-5CFF-F239-6892-0CFCE4D9A8F6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6" creationId="{35A2E3CD-1D6D-6D0F-0B04-956BCEC57844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7" creationId="{F4F51F05-F9A7-3848-5C48-E1319F06FEE0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8" creationId="{8D198194-5A8F-FF42-C10F-704A7A6E7E9A}"/>
          </ac:spMkLst>
        </pc:spChg>
        <pc:spChg chg="del">
          <ac:chgData name="Jenifer Prince Devaraj" userId="c3fb109c-09d1-42a6-93f4-69472d709861" providerId="ADAL" clId="{FB7A5614-9B41-4FE0-879E-99FBCA98D0DD}" dt="2023-10-25T19:51:30.342" v="66" actId="478"/>
          <ac:spMkLst>
            <pc:docMk/>
            <pc:sldMk cId="0" sldId="269"/>
            <ac:spMk id="252" creationId="{00000000-0000-0000-0000-000000000000}"/>
          </ac:spMkLst>
        </pc:spChg>
        <pc:spChg chg="mod">
          <ac:chgData name="Jenifer Prince Devaraj" userId="c3fb109c-09d1-42a6-93f4-69472d709861" providerId="ADAL" clId="{FB7A5614-9B41-4FE0-879E-99FBCA98D0DD}" dt="2023-10-25T19:51:28.220" v="65" actId="1076"/>
          <ac:spMkLst>
            <pc:docMk/>
            <pc:sldMk cId="0" sldId="269"/>
            <ac:spMk id="253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1:25.079" v="64" actId="1076"/>
          <ac:graphicFrameMkLst>
            <pc:docMk/>
            <pc:sldMk cId="0" sldId="269"/>
            <ac:graphicFrameMk id="256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2:34.215" v="79"/>
        <pc:sldMkLst>
          <pc:docMk/>
          <pc:sldMk cId="0" sldId="271"/>
        </pc:sldMkLst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3" creationId="{7AF45BA9-351E-E522-466F-BFEFA7E59C36}"/>
          </ac:spMkLst>
        </pc:spChg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4" creationId="{C7C74BB9-6638-0D15-414C-7A8B94E925A5}"/>
          </ac:spMkLst>
        </pc:spChg>
        <pc:spChg chg="del">
          <ac:chgData name="Jenifer Prince Devaraj" userId="c3fb109c-09d1-42a6-93f4-69472d709861" providerId="ADAL" clId="{FB7A5614-9B41-4FE0-879E-99FBCA98D0DD}" dt="2023-10-25T19:52:33.367" v="78" actId="478"/>
          <ac:spMkLst>
            <pc:docMk/>
            <pc:sldMk cId="0" sldId="271"/>
            <ac:spMk id="5" creationId="{EB4B1697-D043-74A7-8FED-AA5335F20878}"/>
          </ac:spMkLst>
        </pc:spChg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6" creationId="{E81D6109-721D-590D-2FA1-3ACD55CD7DA6}"/>
          </ac:spMkLst>
        </pc:spChg>
        <pc:spChg chg="mod">
          <ac:chgData name="Jenifer Prince Devaraj" userId="c3fb109c-09d1-42a6-93f4-69472d709861" providerId="ADAL" clId="{FB7A5614-9B41-4FE0-879E-99FBCA98D0DD}" dt="2023-10-25T19:52:31.228" v="77" actId="1076"/>
          <ac:spMkLst>
            <pc:docMk/>
            <pc:sldMk cId="0" sldId="271"/>
            <ac:spMk id="277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27.389" v="76" actId="1076"/>
          <ac:graphicFrameMkLst>
            <pc:docMk/>
            <pc:sldMk cId="0" sldId="271"/>
            <ac:graphicFrameMk id="280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2:51.114" v="83"/>
        <pc:sldMkLst>
          <pc:docMk/>
          <pc:sldMk cId="0" sldId="272"/>
        </pc:sldMkLst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3" creationId="{00831062-3999-C81C-2C36-E6190990B048}"/>
          </ac:spMkLst>
        </pc:spChg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4" creationId="{FBE69443-B391-4AFC-F702-613C47CDF502}"/>
          </ac:spMkLst>
        </pc:spChg>
        <pc:spChg chg="del">
          <ac:chgData name="Jenifer Prince Devaraj" userId="c3fb109c-09d1-42a6-93f4-69472d709861" providerId="ADAL" clId="{FB7A5614-9B41-4FE0-879E-99FBCA98D0DD}" dt="2023-10-25T19:52:50.476" v="82" actId="478"/>
          <ac:spMkLst>
            <pc:docMk/>
            <pc:sldMk cId="0" sldId="272"/>
            <ac:spMk id="5" creationId="{129FC539-3330-A0B6-E5A5-8980D6CC9F63}"/>
          </ac:spMkLst>
        </pc:spChg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6" creationId="{86E44C21-0F5A-82BE-4E24-4CC2D8BBC830}"/>
          </ac:spMkLst>
        </pc:spChg>
        <pc:spChg chg="mod">
          <ac:chgData name="Jenifer Prince Devaraj" userId="c3fb109c-09d1-42a6-93f4-69472d709861" providerId="ADAL" clId="{FB7A5614-9B41-4FE0-879E-99FBCA98D0DD}" dt="2023-10-25T19:52:47.710" v="81" actId="1076"/>
          <ac:spMkLst>
            <pc:docMk/>
            <pc:sldMk cId="0" sldId="272"/>
            <ac:spMk id="289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44.272" v="80" actId="1076"/>
          <ac:graphicFrameMkLst>
            <pc:docMk/>
            <pc:sldMk cId="0" sldId="272"/>
            <ac:graphicFrameMk id="292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3:13.845" v="88" actId="1076"/>
        <pc:sldMkLst>
          <pc:docMk/>
          <pc:sldMk cId="0" sldId="273"/>
        </pc:sldMkLst>
        <pc:spChg chg="add mod">
          <ac:chgData name="Jenifer Prince Devaraj" userId="c3fb109c-09d1-42a6-93f4-69472d709861" providerId="ADAL" clId="{FB7A5614-9B41-4FE0-879E-99FBCA98D0DD}" dt="2023-10-25T19:53:13.845" v="88" actId="1076"/>
          <ac:spMkLst>
            <pc:docMk/>
            <pc:sldMk cId="0" sldId="273"/>
            <ac:spMk id="3" creationId="{55A1E535-E5C8-984D-709A-C6BFF4D4FE64}"/>
          </ac:spMkLst>
        </pc:spChg>
        <pc:spChg chg="add mod">
          <ac:chgData name="Jenifer Prince Devaraj" userId="c3fb109c-09d1-42a6-93f4-69472d709861" providerId="ADAL" clId="{FB7A5614-9B41-4FE0-879E-99FBCA98D0DD}" dt="2023-10-25T19:53:05.848" v="87"/>
          <ac:spMkLst>
            <pc:docMk/>
            <pc:sldMk cId="0" sldId="273"/>
            <ac:spMk id="4" creationId="{BC5AFC1A-D89E-4737-5795-E1DBCE82BE94}"/>
          </ac:spMkLst>
        </pc:spChg>
        <pc:spChg chg="del">
          <ac:chgData name="Jenifer Prince Devaraj" userId="c3fb109c-09d1-42a6-93f4-69472d709861" providerId="ADAL" clId="{FB7A5614-9B41-4FE0-879E-99FBCA98D0DD}" dt="2023-10-25T19:53:05.233" v="86" actId="478"/>
          <ac:spMkLst>
            <pc:docMk/>
            <pc:sldMk cId="0" sldId="273"/>
            <ac:spMk id="5" creationId="{760153F3-5243-B1DC-E250-91577D216400}"/>
          </ac:spMkLst>
        </pc:spChg>
        <pc:spChg chg="add mod">
          <ac:chgData name="Jenifer Prince Devaraj" userId="c3fb109c-09d1-42a6-93f4-69472d709861" providerId="ADAL" clId="{FB7A5614-9B41-4FE0-879E-99FBCA98D0DD}" dt="2023-10-25T19:53:05.848" v="87"/>
          <ac:spMkLst>
            <pc:docMk/>
            <pc:sldMk cId="0" sldId="273"/>
            <ac:spMk id="6" creationId="{7A5C5D41-5968-1D0E-320D-B4FFA8F04F99}"/>
          </ac:spMkLst>
        </pc:spChg>
        <pc:spChg chg="mod">
          <ac:chgData name="Jenifer Prince Devaraj" userId="c3fb109c-09d1-42a6-93f4-69472d709861" providerId="ADAL" clId="{FB7A5614-9B41-4FE0-879E-99FBCA98D0DD}" dt="2023-10-25T19:53:03.093" v="85" actId="1076"/>
          <ac:spMkLst>
            <pc:docMk/>
            <pc:sldMk cId="0" sldId="273"/>
            <ac:spMk id="301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59.945" v="84" actId="1076"/>
          <ac:graphicFrameMkLst>
            <pc:docMk/>
            <pc:sldMk cId="0" sldId="273"/>
            <ac:graphicFrameMk id="304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3:37.511" v="96" actId="20577"/>
        <pc:sldMkLst>
          <pc:docMk/>
          <pc:sldMk cId="0" sldId="274"/>
        </pc:sldMkLst>
        <pc:spChg chg="add mod">
          <ac:chgData name="Jenifer Prince Devaraj" userId="c3fb109c-09d1-42a6-93f4-69472d709861" providerId="ADAL" clId="{FB7A5614-9B41-4FE0-879E-99FBCA98D0DD}" dt="2023-10-25T19:53:37.511" v="96" actId="20577"/>
          <ac:spMkLst>
            <pc:docMk/>
            <pc:sldMk cId="0" sldId="274"/>
            <ac:spMk id="3" creationId="{5E4F4F59-03AF-273E-323F-85320BC04D0F}"/>
          </ac:spMkLst>
        </pc:spChg>
        <pc:spChg chg="add mod">
          <ac:chgData name="Jenifer Prince Devaraj" userId="c3fb109c-09d1-42a6-93f4-69472d709861" providerId="ADAL" clId="{FB7A5614-9B41-4FE0-879E-99FBCA98D0DD}" dt="2023-10-25T19:53:22.198" v="90"/>
          <ac:spMkLst>
            <pc:docMk/>
            <pc:sldMk cId="0" sldId="274"/>
            <ac:spMk id="4" creationId="{06623AF1-2094-5161-75DF-61557E8CFD0F}"/>
          </ac:spMkLst>
        </pc:spChg>
        <pc:spChg chg="del">
          <ac:chgData name="Jenifer Prince Devaraj" userId="c3fb109c-09d1-42a6-93f4-69472d709861" providerId="ADAL" clId="{FB7A5614-9B41-4FE0-879E-99FBCA98D0DD}" dt="2023-10-25T19:53:20.275" v="89" actId="478"/>
          <ac:spMkLst>
            <pc:docMk/>
            <pc:sldMk cId="0" sldId="274"/>
            <ac:spMk id="5" creationId="{C79BE625-B46A-688D-2A33-78254440506A}"/>
          </ac:spMkLst>
        </pc:spChg>
        <pc:spChg chg="add mod">
          <ac:chgData name="Jenifer Prince Devaraj" userId="c3fb109c-09d1-42a6-93f4-69472d709861" providerId="ADAL" clId="{FB7A5614-9B41-4FE0-879E-99FBCA98D0DD}" dt="2023-10-25T19:53:22.198" v="90"/>
          <ac:spMkLst>
            <pc:docMk/>
            <pc:sldMk cId="0" sldId="274"/>
            <ac:spMk id="6" creationId="{854D0C1E-9436-F928-5DF6-42F3E319F6BB}"/>
          </ac:spMkLst>
        </pc:spChg>
        <pc:spChg chg="mod">
          <ac:chgData name="Jenifer Prince Devaraj" userId="c3fb109c-09d1-42a6-93f4-69472d709861" providerId="ADAL" clId="{FB7A5614-9B41-4FE0-879E-99FBCA98D0DD}" dt="2023-10-25T19:53:26.523" v="91" actId="1076"/>
          <ac:spMkLst>
            <pc:docMk/>
            <pc:sldMk cId="0" sldId="274"/>
            <ac:spMk id="31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10.139" v="101"/>
        <pc:sldMkLst>
          <pc:docMk/>
          <pc:sldMk cId="0" sldId="275"/>
        </pc:sldMkLst>
        <pc:spChg chg="del">
          <ac:chgData name="Jenifer Prince Devaraj" userId="c3fb109c-09d1-42a6-93f4-69472d709861" providerId="ADAL" clId="{FB7A5614-9B41-4FE0-879E-99FBCA98D0DD}" dt="2023-10-25T19:53:57.959" v="97" actId="478"/>
          <ac:spMkLst>
            <pc:docMk/>
            <pc:sldMk cId="0" sldId="275"/>
            <ac:spMk id="2" creationId="{CE5E8ACD-B819-4BD8-8035-73F41D382F0C}"/>
          </ac:spMkLst>
        </pc:spChg>
        <pc:spChg chg="add del mod">
          <ac:chgData name="Jenifer Prince Devaraj" userId="c3fb109c-09d1-42a6-93f4-69472d709861" providerId="ADAL" clId="{FB7A5614-9B41-4FE0-879E-99FBCA98D0DD}" dt="2023-10-25T19:54:04.310" v="99" actId="478"/>
          <ac:spMkLst>
            <pc:docMk/>
            <pc:sldMk cId="0" sldId="275"/>
            <ac:spMk id="5" creationId="{9975D15F-D7ED-81F7-3674-77BF818D8C23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6" creationId="{37CCCFCA-BFEE-F957-E1A9-68DB7F250902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7" creationId="{EC6CDA0E-9A38-D9D0-3483-D65B36A5604C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8" creationId="{AC355B37-D47F-653A-5CA7-99EB179868EF}"/>
          </ac:spMkLst>
        </pc:spChg>
        <pc:spChg chg="del">
          <ac:chgData name="Jenifer Prince Devaraj" userId="c3fb109c-09d1-42a6-93f4-69472d709861" providerId="ADAL" clId="{FB7A5614-9B41-4FE0-879E-99FBCA98D0DD}" dt="2023-10-25T19:54:00.163" v="98" actId="478"/>
          <ac:spMkLst>
            <pc:docMk/>
            <pc:sldMk cId="0" sldId="275"/>
            <ac:spMk id="323" creationId="{00000000-0000-0000-0000-000000000000}"/>
          </ac:spMkLst>
        </pc:spChg>
        <pc:spChg chg="mod">
          <ac:chgData name="Jenifer Prince Devaraj" userId="c3fb109c-09d1-42a6-93f4-69472d709861" providerId="ADAL" clId="{FB7A5614-9B41-4FE0-879E-99FBCA98D0DD}" dt="2023-10-25T19:54:08.502" v="100" actId="1076"/>
          <ac:spMkLst>
            <pc:docMk/>
            <pc:sldMk cId="0" sldId="275"/>
            <ac:spMk id="3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22.056" v="104"/>
        <pc:sldMkLst>
          <pc:docMk/>
          <pc:sldMk cId="0" sldId="276"/>
        </pc:sldMkLst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3" creationId="{45C6935D-E624-C295-F7B6-6223287C2813}"/>
          </ac:spMkLst>
        </pc:spChg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4" creationId="{4FD7BCDE-E256-ADB2-BD74-5BBD2C71D352}"/>
          </ac:spMkLst>
        </pc:spChg>
        <pc:spChg chg="del">
          <ac:chgData name="Jenifer Prince Devaraj" userId="c3fb109c-09d1-42a6-93f4-69472d709861" providerId="ADAL" clId="{FB7A5614-9B41-4FE0-879E-99FBCA98D0DD}" dt="2023-10-25T19:54:17.211" v="102" actId="478"/>
          <ac:spMkLst>
            <pc:docMk/>
            <pc:sldMk cId="0" sldId="276"/>
            <ac:spMk id="5" creationId="{CA568800-F899-4AAB-155E-BF56F21FE0C1}"/>
          </ac:spMkLst>
        </pc:spChg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6" creationId="{3BB70FC2-8B08-52B4-3F63-4B29114FF5C1}"/>
          </ac:spMkLst>
        </pc:spChg>
        <pc:spChg chg="mod">
          <ac:chgData name="Jenifer Prince Devaraj" userId="c3fb109c-09d1-42a6-93f4-69472d709861" providerId="ADAL" clId="{FB7A5614-9B41-4FE0-879E-99FBCA98D0DD}" dt="2023-10-25T19:54:20.799" v="103" actId="1076"/>
          <ac:spMkLst>
            <pc:docMk/>
            <pc:sldMk cId="0" sldId="276"/>
            <ac:spMk id="335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30.709" v="107"/>
        <pc:sldMkLst>
          <pc:docMk/>
          <pc:sldMk cId="0" sldId="277"/>
        </pc:sldMkLst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3" creationId="{EF756FF8-4D5E-A7A3-C2D4-F5DA3785E7CF}"/>
          </ac:spMkLst>
        </pc:spChg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4" creationId="{818FEA33-EFB1-209C-2078-D3D25700732B}"/>
          </ac:spMkLst>
        </pc:spChg>
        <pc:spChg chg="del">
          <ac:chgData name="Jenifer Prince Devaraj" userId="c3fb109c-09d1-42a6-93f4-69472d709861" providerId="ADAL" clId="{FB7A5614-9B41-4FE0-879E-99FBCA98D0DD}" dt="2023-10-25T19:54:29.904" v="106" actId="478"/>
          <ac:spMkLst>
            <pc:docMk/>
            <pc:sldMk cId="0" sldId="277"/>
            <ac:spMk id="5" creationId="{5C0C432D-1DA5-2022-270E-57EDB54689FA}"/>
          </ac:spMkLst>
        </pc:spChg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6" creationId="{681EC141-A20E-083C-9423-04865F2587B6}"/>
          </ac:spMkLst>
        </pc:spChg>
        <pc:spChg chg="mod">
          <ac:chgData name="Jenifer Prince Devaraj" userId="c3fb109c-09d1-42a6-93f4-69472d709861" providerId="ADAL" clId="{FB7A5614-9B41-4FE0-879E-99FBCA98D0DD}" dt="2023-10-25T19:54:27.569" v="105" actId="1076"/>
          <ac:spMkLst>
            <pc:docMk/>
            <pc:sldMk cId="0" sldId="277"/>
            <ac:spMk id="34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46.187" v="111"/>
        <pc:sldMkLst>
          <pc:docMk/>
          <pc:sldMk cId="0" sldId="278"/>
        </pc:sldMkLst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3" creationId="{C7F041BB-74FE-9007-DAFC-E96405819838}"/>
          </ac:spMkLst>
        </pc:spChg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4" creationId="{431B1B56-D40C-1568-0025-52F114B70979}"/>
          </ac:spMkLst>
        </pc:spChg>
        <pc:spChg chg="del">
          <ac:chgData name="Jenifer Prince Devaraj" userId="c3fb109c-09d1-42a6-93f4-69472d709861" providerId="ADAL" clId="{FB7A5614-9B41-4FE0-879E-99FBCA98D0DD}" dt="2023-10-25T19:54:45.667" v="110" actId="478"/>
          <ac:spMkLst>
            <pc:docMk/>
            <pc:sldMk cId="0" sldId="278"/>
            <ac:spMk id="5" creationId="{BEBB9BA3-AAF9-EE32-492E-3124ACCF3A19}"/>
          </ac:spMkLst>
        </pc:spChg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6" creationId="{27CE2D49-3E46-7A8C-9164-F79C4416C481}"/>
          </ac:spMkLst>
        </pc:spChg>
        <pc:spChg chg="mod">
          <ac:chgData name="Jenifer Prince Devaraj" userId="c3fb109c-09d1-42a6-93f4-69472d709861" providerId="ADAL" clId="{FB7A5614-9B41-4FE0-879E-99FBCA98D0DD}" dt="2023-10-25T19:54:39.324" v="108" actId="1076"/>
          <ac:spMkLst>
            <pc:docMk/>
            <pc:sldMk cId="0" sldId="278"/>
            <ac:spMk id="358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4:43.077" v="109" actId="1076"/>
          <ac:picMkLst>
            <pc:docMk/>
            <pc:sldMk cId="0" sldId="278"/>
            <ac:picMk id="36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4:55.474" v="114"/>
        <pc:sldMkLst>
          <pc:docMk/>
          <pc:sldMk cId="0" sldId="279"/>
        </pc:sldMkLst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3" creationId="{F8FF86D0-88BC-B670-6F71-F5C14E0AFEB2}"/>
          </ac:spMkLst>
        </pc:spChg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4" creationId="{888A8D2B-020E-3F0A-5E11-CFA7CDA6DD09}"/>
          </ac:spMkLst>
        </pc:spChg>
        <pc:spChg chg="del">
          <ac:chgData name="Jenifer Prince Devaraj" userId="c3fb109c-09d1-42a6-93f4-69472d709861" providerId="ADAL" clId="{FB7A5614-9B41-4FE0-879E-99FBCA98D0DD}" dt="2023-10-25T19:54:54.942" v="113" actId="478"/>
          <ac:spMkLst>
            <pc:docMk/>
            <pc:sldMk cId="0" sldId="279"/>
            <ac:spMk id="5" creationId="{9F092982-02BE-3189-DC53-AA9BA727A3DD}"/>
          </ac:spMkLst>
        </pc:spChg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6" creationId="{282908CC-B5AC-01FF-C4CD-D94CFF810B0D}"/>
          </ac:spMkLst>
        </pc:spChg>
        <pc:picChg chg="mod">
          <ac:chgData name="Jenifer Prince Devaraj" userId="c3fb109c-09d1-42a6-93f4-69472d709861" providerId="ADAL" clId="{FB7A5614-9B41-4FE0-879E-99FBCA98D0DD}" dt="2023-10-25T19:54:52.406" v="112" actId="1076"/>
          <ac:picMkLst>
            <pc:docMk/>
            <pc:sldMk cId="0" sldId="279"/>
            <ac:picMk id="373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05.244" v="117"/>
        <pc:sldMkLst>
          <pc:docMk/>
          <pc:sldMk cId="0" sldId="280"/>
        </pc:sldMkLst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3" creationId="{C8D29BC8-A9AC-2472-2338-63C535B6BCBD}"/>
          </ac:spMkLst>
        </pc:spChg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4" creationId="{D224A6C2-2023-3DF2-23DB-A1A80FB31CD4}"/>
          </ac:spMkLst>
        </pc:spChg>
        <pc:spChg chg="del">
          <ac:chgData name="Jenifer Prince Devaraj" userId="c3fb109c-09d1-42a6-93f4-69472d709861" providerId="ADAL" clId="{FB7A5614-9B41-4FE0-879E-99FBCA98D0DD}" dt="2023-10-25T19:55:04.767" v="116" actId="478"/>
          <ac:spMkLst>
            <pc:docMk/>
            <pc:sldMk cId="0" sldId="280"/>
            <ac:spMk id="5" creationId="{0A0353B5-39D9-71AE-AF82-9C6C2F4C02CB}"/>
          </ac:spMkLst>
        </pc:spChg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6" creationId="{99E59AED-482C-D73D-C933-2DEE6474C73C}"/>
          </ac:spMkLst>
        </pc:spChg>
        <pc:picChg chg="mod">
          <ac:chgData name="Jenifer Prince Devaraj" userId="c3fb109c-09d1-42a6-93f4-69472d709861" providerId="ADAL" clId="{FB7A5614-9B41-4FE0-879E-99FBCA98D0DD}" dt="2023-10-25T19:55:01.561" v="115" actId="1076"/>
          <ac:picMkLst>
            <pc:docMk/>
            <pc:sldMk cId="0" sldId="280"/>
            <ac:picMk id="385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33.803" v="124" actId="1076"/>
        <pc:sldMkLst>
          <pc:docMk/>
          <pc:sldMk cId="0" sldId="281"/>
        </pc:sldMkLst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3" creationId="{372153B2-2C8F-4AD0-A5C4-DBA48D9B3D36}"/>
          </ac:spMkLst>
        </pc:spChg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4" creationId="{5B600D87-D55E-9780-9C22-F24B2EF7D93D}"/>
          </ac:spMkLst>
        </pc:spChg>
        <pc:spChg chg="del">
          <ac:chgData name="Jenifer Prince Devaraj" userId="c3fb109c-09d1-42a6-93f4-69472d709861" providerId="ADAL" clId="{FB7A5614-9B41-4FE0-879E-99FBCA98D0DD}" dt="2023-10-25T19:55:11.731" v="118" actId="478"/>
          <ac:spMkLst>
            <pc:docMk/>
            <pc:sldMk cId="0" sldId="281"/>
            <ac:spMk id="5" creationId="{670D98AE-E386-F545-7987-045307BE55F5}"/>
          </ac:spMkLst>
        </pc:spChg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6" creationId="{DDF77E1A-163D-1241-EE75-987DD80A352C}"/>
          </ac:spMkLst>
        </pc:spChg>
        <pc:spChg chg="mod">
          <ac:chgData name="Jenifer Prince Devaraj" userId="c3fb109c-09d1-42a6-93f4-69472d709861" providerId="ADAL" clId="{FB7A5614-9B41-4FE0-879E-99FBCA98D0DD}" dt="2023-10-25T19:55:33.803" v="124" actId="1076"/>
          <ac:spMkLst>
            <pc:docMk/>
            <pc:sldMk cId="0" sldId="281"/>
            <ac:spMk id="394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5:15.162" v="119" actId="1076"/>
          <ac:picMkLst>
            <pc:docMk/>
            <pc:sldMk cId="0" sldId="281"/>
            <ac:picMk id="397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49.126" v="128"/>
        <pc:sldMkLst>
          <pc:docMk/>
          <pc:sldMk cId="0" sldId="282"/>
        </pc:sldMkLst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3" creationId="{0139A07B-FF14-2EFF-596C-E4ED79F0229A}"/>
          </ac:spMkLst>
        </pc:spChg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4" creationId="{58E76095-8E4F-968A-258E-EF5E52CDC7CA}"/>
          </ac:spMkLst>
        </pc:spChg>
        <pc:spChg chg="del">
          <ac:chgData name="Jenifer Prince Devaraj" userId="c3fb109c-09d1-42a6-93f4-69472d709861" providerId="ADAL" clId="{FB7A5614-9B41-4FE0-879E-99FBCA98D0DD}" dt="2023-10-25T19:55:41.364" v="125" actId="478"/>
          <ac:spMkLst>
            <pc:docMk/>
            <pc:sldMk cId="0" sldId="282"/>
            <ac:spMk id="5" creationId="{DD431B83-6A1E-79B8-041B-830ECF7E0870}"/>
          </ac:spMkLst>
        </pc:spChg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6" creationId="{88F55B90-7739-B555-F11D-0C77A4EB3E9D}"/>
          </ac:spMkLst>
        </pc:spChg>
        <pc:spChg chg="mod">
          <ac:chgData name="Jenifer Prince Devaraj" userId="c3fb109c-09d1-42a6-93f4-69472d709861" providerId="ADAL" clId="{FB7A5614-9B41-4FE0-879E-99FBCA98D0DD}" dt="2023-10-25T19:55:47.778" v="127" actId="1076"/>
          <ac:spMkLst>
            <pc:docMk/>
            <pc:sldMk cId="0" sldId="282"/>
            <ac:spMk id="406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5:44.596" v="126" actId="1076"/>
          <ac:picMkLst>
            <pc:docMk/>
            <pc:sldMk cId="0" sldId="282"/>
            <ac:picMk id="40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57.607" v="131"/>
        <pc:sldMkLst>
          <pc:docMk/>
          <pc:sldMk cId="0" sldId="283"/>
        </pc:sldMkLst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3" creationId="{A3F68B52-3D56-B7A4-7C4B-BD704E9DFA38}"/>
          </ac:spMkLst>
        </pc:spChg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4" creationId="{FF080497-19C7-722D-F30F-579995FEAB2C}"/>
          </ac:spMkLst>
        </pc:spChg>
        <pc:spChg chg="del">
          <ac:chgData name="Jenifer Prince Devaraj" userId="c3fb109c-09d1-42a6-93f4-69472d709861" providerId="ADAL" clId="{FB7A5614-9B41-4FE0-879E-99FBCA98D0DD}" dt="2023-10-25T19:55:57.156" v="130" actId="478"/>
          <ac:spMkLst>
            <pc:docMk/>
            <pc:sldMk cId="0" sldId="283"/>
            <ac:spMk id="5" creationId="{26D96865-BADE-142C-0CE0-7DDF89FC29AE}"/>
          </ac:spMkLst>
        </pc:spChg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6" creationId="{0FD000A3-E8D4-8696-EAA5-615EC4900DA2}"/>
          </ac:spMkLst>
        </pc:spChg>
        <pc:picChg chg="mod">
          <ac:chgData name="Jenifer Prince Devaraj" userId="c3fb109c-09d1-42a6-93f4-69472d709861" providerId="ADAL" clId="{FB7A5614-9B41-4FE0-879E-99FBCA98D0DD}" dt="2023-10-25T19:55:55.106" v="129" actId="1076"/>
          <ac:picMkLst>
            <pc:docMk/>
            <pc:sldMk cId="0" sldId="283"/>
            <ac:picMk id="42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48:03.482" v="25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FB7A5614-9B41-4FE0-879E-99FBCA98D0DD}" dt="2023-10-25T19:47:58.913" v="23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FB7A5614-9B41-4FE0-879E-99FBCA98D0DD}" dt="2023-10-25T19:47:47.628" v="22" actId="20577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FB7A5614-9B41-4FE0-879E-99FBCA98D0DD}" dt="2023-10-25T19:48:03.482" v="25" actId="478"/>
          <ac:spMkLst>
            <pc:docMk/>
            <pc:sldMk cId="3119007398" sldId="719"/>
            <ac:spMk id="6" creationId="{1A59AB8C-6B5B-5584-7715-E62AD527DC72}"/>
          </ac:spMkLst>
        </pc:spChg>
        <pc:spChg chg="add mod">
          <ac:chgData name="Jenifer Prince Devaraj" userId="c3fb109c-09d1-42a6-93f4-69472d709861" providerId="ADAL" clId="{FB7A5614-9B41-4FE0-879E-99FBCA98D0DD}" dt="2023-10-25T19:47:59.495" v="24"/>
          <ac:spMkLst>
            <pc:docMk/>
            <pc:sldMk cId="3119007398" sldId="719"/>
            <ac:spMk id="7" creationId="{C8ADFF12-CEA1-C334-BF09-6126040C9159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01.809" v="27"/>
        <pc:sldMkLst>
          <pc:docMk/>
          <pc:sldMk cId="602369199" sldId="756"/>
        </pc:sldMkLst>
        <pc:spChg chg="del">
          <ac:chgData name="Jenifer Prince Devaraj" userId="c3fb109c-09d1-42a6-93f4-69472d709861" providerId="ADAL" clId="{FB7A5614-9B41-4FE0-879E-99FBCA98D0DD}" dt="2023-10-25T19:48:20.583" v="26" actId="478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FB7A5614-9B41-4FE0-879E-99FBCA98D0DD}" dt="2023-10-25T19:47:15.325" v="6" actId="113"/>
          <ac:spMkLst>
            <pc:docMk/>
            <pc:sldMk cId="602369199" sldId="756"/>
            <ac:spMk id="6" creationId="{27964105-C680-849B-D7EA-70EFE132CB92}"/>
          </ac:spMkLst>
        </pc:spChg>
        <pc:spChg chg="add mod">
          <ac:chgData name="Jenifer Prince Devaraj" userId="c3fb109c-09d1-42a6-93f4-69472d709861" providerId="ADAL" clId="{FB7A5614-9B41-4FE0-879E-99FBCA98D0DD}" dt="2023-10-25T19:49:01.809" v="27"/>
          <ac:spMkLst>
            <pc:docMk/>
            <pc:sldMk cId="602369199" sldId="756"/>
            <ac:spMk id="8" creationId="{B69B9FB4-D313-1009-CCD4-B7D94321F7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33.341" v="37"/>
        <pc:sldMkLst>
          <pc:docMk/>
          <pc:sldMk cId="1159910191" sldId="757"/>
        </pc:sldMkLst>
        <pc:spChg chg="del mod">
          <ac:chgData name="Jenifer Prince Devaraj" userId="c3fb109c-09d1-42a6-93f4-69472d709861" providerId="ADAL" clId="{FB7A5614-9B41-4FE0-879E-99FBCA98D0DD}" dt="2023-10-25T19:49:27.311" v="33" actId="478"/>
          <ac:spMkLst>
            <pc:docMk/>
            <pc:sldMk cId="1159910191" sldId="757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32.542" v="36" actId="478"/>
          <ac:spMkLst>
            <pc:docMk/>
            <pc:sldMk cId="1159910191" sldId="757"/>
            <ac:spMk id="8" creationId="{3F34D1F1-0061-0876-8A62-28D006D8E146}"/>
          </ac:spMkLst>
        </pc:spChg>
        <pc:spChg chg="add mod">
          <ac:chgData name="Jenifer Prince Devaraj" userId="c3fb109c-09d1-42a6-93f4-69472d709861" providerId="ADAL" clId="{FB7A5614-9B41-4FE0-879E-99FBCA98D0DD}" dt="2023-10-25T19:49:33.341" v="37"/>
          <ac:spMkLst>
            <pc:docMk/>
            <pc:sldMk cId="1159910191" sldId="757"/>
            <ac:spMk id="9" creationId="{14D057F8-4569-65B4-2DFD-DF2CB1041E50}"/>
          </ac:spMkLst>
        </pc:spChg>
        <pc:spChg chg="add mod">
          <ac:chgData name="Jenifer Prince Devaraj" userId="c3fb109c-09d1-42a6-93f4-69472d709861" providerId="ADAL" clId="{FB7A5614-9B41-4FE0-879E-99FBCA98D0DD}" dt="2023-10-25T19:49:33.341" v="37"/>
          <ac:spMkLst>
            <pc:docMk/>
            <pc:sldMk cId="1159910191" sldId="757"/>
            <ac:spMk id="10" creationId="{CAF38FA6-3A15-4DC5-B869-95921DA15855}"/>
          </ac:spMkLst>
        </pc:spChg>
        <pc:spChg chg="del mod">
          <ac:chgData name="Jenifer Prince Devaraj" userId="c3fb109c-09d1-42a6-93f4-69472d709861" providerId="ADAL" clId="{FB7A5614-9B41-4FE0-879E-99FBCA98D0DD}" dt="2023-10-25T19:49:30.051" v="35" actId="478"/>
          <ac:spMkLst>
            <pc:docMk/>
            <pc:sldMk cId="1159910191" sldId="757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43.177" v="41"/>
        <pc:sldMkLst>
          <pc:docMk/>
          <pc:sldMk cId="2260555997" sldId="758"/>
        </pc:sldMkLst>
        <pc:spChg chg="del">
          <ac:chgData name="Jenifer Prince Devaraj" userId="c3fb109c-09d1-42a6-93f4-69472d709861" providerId="ADAL" clId="{FB7A5614-9B41-4FE0-879E-99FBCA98D0DD}" dt="2023-10-25T19:49:37.715" v="38" actId="478"/>
          <ac:spMkLst>
            <pc:docMk/>
            <pc:sldMk cId="2260555997" sldId="758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42.466" v="40" actId="478"/>
          <ac:spMkLst>
            <pc:docMk/>
            <pc:sldMk cId="2260555997" sldId="758"/>
            <ac:spMk id="9" creationId="{CFEFBAB6-A3A2-70D2-8E8A-CD63D210D32E}"/>
          </ac:spMkLst>
        </pc:spChg>
        <pc:spChg chg="add mod">
          <ac:chgData name="Jenifer Prince Devaraj" userId="c3fb109c-09d1-42a6-93f4-69472d709861" providerId="ADAL" clId="{FB7A5614-9B41-4FE0-879E-99FBCA98D0DD}" dt="2023-10-25T19:49:43.177" v="41"/>
          <ac:spMkLst>
            <pc:docMk/>
            <pc:sldMk cId="2260555997" sldId="758"/>
            <ac:spMk id="11" creationId="{910D9111-CC45-957E-A589-2826ADAA90E8}"/>
          </ac:spMkLst>
        </pc:spChg>
        <pc:spChg chg="add mod">
          <ac:chgData name="Jenifer Prince Devaraj" userId="c3fb109c-09d1-42a6-93f4-69472d709861" providerId="ADAL" clId="{FB7A5614-9B41-4FE0-879E-99FBCA98D0DD}" dt="2023-10-25T19:49:43.177" v="41"/>
          <ac:spMkLst>
            <pc:docMk/>
            <pc:sldMk cId="2260555997" sldId="758"/>
            <ac:spMk id="12" creationId="{E90F4AD9-E6A4-2E52-6CB2-2FFF44135594}"/>
          </ac:spMkLst>
        </pc:spChg>
        <pc:spChg chg="del">
          <ac:chgData name="Jenifer Prince Devaraj" userId="c3fb109c-09d1-42a6-93f4-69472d709861" providerId="ADAL" clId="{FB7A5614-9B41-4FE0-879E-99FBCA98D0DD}" dt="2023-10-25T19:49:40.507" v="39" actId="478"/>
          <ac:spMkLst>
            <pc:docMk/>
            <pc:sldMk cId="2260555997" sldId="758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53.389" v="46"/>
        <pc:sldMkLst>
          <pc:docMk/>
          <pc:sldMk cId="4156276189" sldId="759"/>
        </pc:sldMkLst>
        <pc:spChg chg="del mod">
          <ac:chgData name="Jenifer Prince Devaraj" userId="c3fb109c-09d1-42a6-93f4-69472d709861" providerId="ADAL" clId="{FB7A5614-9B41-4FE0-879E-99FBCA98D0DD}" dt="2023-10-25T19:49:47.872" v="43" actId="478"/>
          <ac:spMkLst>
            <pc:docMk/>
            <pc:sldMk cId="4156276189" sldId="759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52.731" v="45" actId="478"/>
          <ac:spMkLst>
            <pc:docMk/>
            <pc:sldMk cId="4156276189" sldId="759"/>
            <ac:spMk id="8" creationId="{B093AD51-ED5F-1513-834B-EF79B3706084}"/>
          </ac:spMkLst>
        </pc:spChg>
        <pc:spChg chg="add mod">
          <ac:chgData name="Jenifer Prince Devaraj" userId="c3fb109c-09d1-42a6-93f4-69472d709861" providerId="ADAL" clId="{FB7A5614-9B41-4FE0-879E-99FBCA98D0DD}" dt="2023-10-25T19:49:53.389" v="46"/>
          <ac:spMkLst>
            <pc:docMk/>
            <pc:sldMk cId="4156276189" sldId="759"/>
            <ac:spMk id="11" creationId="{624EA273-9619-41D3-E9E6-FDBF66CB29D0}"/>
          </ac:spMkLst>
        </pc:spChg>
        <pc:spChg chg="add mod">
          <ac:chgData name="Jenifer Prince Devaraj" userId="c3fb109c-09d1-42a6-93f4-69472d709861" providerId="ADAL" clId="{FB7A5614-9B41-4FE0-879E-99FBCA98D0DD}" dt="2023-10-25T19:49:53.389" v="46"/>
          <ac:spMkLst>
            <pc:docMk/>
            <pc:sldMk cId="4156276189" sldId="759"/>
            <ac:spMk id="13" creationId="{085919FE-638D-ED51-51D8-950B9ACA4F2A}"/>
          </ac:spMkLst>
        </pc:spChg>
        <pc:spChg chg="del">
          <ac:chgData name="Jenifer Prince Devaraj" userId="c3fb109c-09d1-42a6-93f4-69472d709861" providerId="ADAL" clId="{FB7A5614-9B41-4FE0-879E-99FBCA98D0DD}" dt="2023-10-25T19:49:50.426" v="44" actId="478"/>
          <ac:spMkLst>
            <pc:docMk/>
            <pc:sldMk cId="4156276189" sldId="759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04.541" v="51"/>
        <pc:sldMkLst>
          <pc:docMk/>
          <pc:sldMk cId="166844844" sldId="760"/>
        </pc:sldMkLst>
        <pc:spChg chg="del mod">
          <ac:chgData name="Jenifer Prince Devaraj" userId="c3fb109c-09d1-42a6-93f4-69472d709861" providerId="ADAL" clId="{FB7A5614-9B41-4FE0-879E-99FBCA98D0DD}" dt="2023-10-25T19:49:57.473" v="48" actId="478"/>
          <ac:spMkLst>
            <pc:docMk/>
            <pc:sldMk cId="166844844" sldId="760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50:03.485" v="50" actId="478"/>
          <ac:spMkLst>
            <pc:docMk/>
            <pc:sldMk cId="166844844" sldId="760"/>
            <ac:spMk id="8" creationId="{C3A052AC-C036-4B93-49BA-F3612817FF37}"/>
          </ac:spMkLst>
        </pc:spChg>
        <pc:spChg chg="add mod">
          <ac:chgData name="Jenifer Prince Devaraj" userId="c3fb109c-09d1-42a6-93f4-69472d709861" providerId="ADAL" clId="{FB7A5614-9B41-4FE0-879E-99FBCA98D0DD}" dt="2023-10-25T19:50:04.541" v="51"/>
          <ac:spMkLst>
            <pc:docMk/>
            <pc:sldMk cId="166844844" sldId="760"/>
            <ac:spMk id="11" creationId="{CCA06EAE-3DFE-2E92-E630-02DEBA04F35E}"/>
          </ac:spMkLst>
        </pc:spChg>
        <pc:spChg chg="add mod">
          <ac:chgData name="Jenifer Prince Devaraj" userId="c3fb109c-09d1-42a6-93f4-69472d709861" providerId="ADAL" clId="{FB7A5614-9B41-4FE0-879E-99FBCA98D0DD}" dt="2023-10-25T19:50:04.541" v="51"/>
          <ac:spMkLst>
            <pc:docMk/>
            <pc:sldMk cId="166844844" sldId="760"/>
            <ac:spMk id="12" creationId="{3706D7DD-3078-C2CE-656B-3DEBF236BDAF}"/>
          </ac:spMkLst>
        </pc:spChg>
        <pc:spChg chg="del">
          <ac:chgData name="Jenifer Prince Devaraj" userId="c3fb109c-09d1-42a6-93f4-69472d709861" providerId="ADAL" clId="{FB7A5614-9B41-4FE0-879E-99FBCA98D0DD}" dt="2023-10-25T19:50:00.686" v="49" actId="478"/>
          <ac:spMkLst>
            <pc:docMk/>
            <pc:sldMk cId="166844844" sldId="760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15.326" v="56"/>
        <pc:sldMkLst>
          <pc:docMk/>
          <pc:sldMk cId="1400260729" sldId="761"/>
        </pc:sldMkLst>
        <pc:spChg chg="del mod">
          <ac:chgData name="Jenifer Prince Devaraj" userId="c3fb109c-09d1-42a6-93f4-69472d709861" providerId="ADAL" clId="{FB7A5614-9B41-4FE0-879E-99FBCA98D0DD}" dt="2023-10-25T19:50:08.769" v="53" actId="478"/>
          <ac:spMkLst>
            <pc:docMk/>
            <pc:sldMk cId="1400260729" sldId="761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50:14.631" v="55" actId="478"/>
          <ac:spMkLst>
            <pc:docMk/>
            <pc:sldMk cId="1400260729" sldId="761"/>
            <ac:spMk id="10" creationId="{2A3D7368-971A-A88F-655B-1404B99DBEFE}"/>
          </ac:spMkLst>
        </pc:spChg>
        <pc:spChg chg="add mod">
          <ac:chgData name="Jenifer Prince Devaraj" userId="c3fb109c-09d1-42a6-93f4-69472d709861" providerId="ADAL" clId="{FB7A5614-9B41-4FE0-879E-99FBCA98D0DD}" dt="2023-10-25T19:50:15.326" v="56"/>
          <ac:spMkLst>
            <pc:docMk/>
            <pc:sldMk cId="1400260729" sldId="761"/>
            <ac:spMk id="11" creationId="{FB20F2D2-B04B-1EB1-4740-3F1B70B45C9C}"/>
          </ac:spMkLst>
        </pc:spChg>
        <pc:spChg chg="add mod">
          <ac:chgData name="Jenifer Prince Devaraj" userId="c3fb109c-09d1-42a6-93f4-69472d709861" providerId="ADAL" clId="{FB7A5614-9B41-4FE0-879E-99FBCA98D0DD}" dt="2023-10-25T19:50:15.326" v="56"/>
          <ac:spMkLst>
            <pc:docMk/>
            <pc:sldMk cId="1400260729" sldId="761"/>
            <ac:spMk id="13" creationId="{BA211987-D44A-1EE4-3E1E-EFEBFE49CFB4}"/>
          </ac:spMkLst>
        </pc:spChg>
        <pc:spChg chg="del">
          <ac:chgData name="Jenifer Prince Devaraj" userId="c3fb109c-09d1-42a6-93f4-69472d709861" providerId="ADAL" clId="{FB7A5614-9B41-4FE0-879E-99FBCA98D0DD}" dt="2023-10-25T19:50:11.672" v="54" actId="478"/>
          <ac:spMkLst>
            <pc:docMk/>
            <pc:sldMk cId="1400260729" sldId="761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30.446" v="59"/>
        <pc:sldMkLst>
          <pc:docMk/>
          <pc:sldMk cId="2089469801" sldId="762"/>
        </pc:sldMkLst>
        <pc:spChg chg="add del mod">
          <ac:chgData name="Jenifer Prince Devaraj" userId="c3fb109c-09d1-42a6-93f4-69472d709861" providerId="ADAL" clId="{FB7A5614-9B41-4FE0-879E-99FBCA98D0DD}" dt="2023-10-25T19:50:29.507" v="58" actId="478"/>
          <ac:spMkLst>
            <pc:docMk/>
            <pc:sldMk cId="2089469801" sldId="762"/>
            <ac:spMk id="8" creationId="{E6488EEE-A9F5-BC16-866B-3D779D4CA781}"/>
          </ac:spMkLst>
        </pc:spChg>
        <pc:spChg chg="add mod">
          <ac:chgData name="Jenifer Prince Devaraj" userId="c3fb109c-09d1-42a6-93f4-69472d709861" providerId="ADAL" clId="{FB7A5614-9B41-4FE0-879E-99FBCA98D0DD}" dt="2023-10-25T19:50:30.446" v="59"/>
          <ac:spMkLst>
            <pc:docMk/>
            <pc:sldMk cId="2089469801" sldId="762"/>
            <ac:spMk id="9" creationId="{8BC7F948-E74B-1F97-663A-817D89B53DEE}"/>
          </ac:spMkLst>
        </pc:spChg>
        <pc:spChg chg="add mod">
          <ac:chgData name="Jenifer Prince Devaraj" userId="c3fb109c-09d1-42a6-93f4-69472d709861" providerId="ADAL" clId="{FB7A5614-9B41-4FE0-879E-99FBCA98D0DD}" dt="2023-10-25T19:50:30.446" v="59"/>
          <ac:spMkLst>
            <pc:docMk/>
            <pc:sldMk cId="2089469801" sldId="762"/>
            <ac:spMk id="11" creationId="{974E67DA-0929-A567-2893-F2A4B85F457F}"/>
          </ac:spMkLst>
        </pc:spChg>
        <pc:spChg chg="del">
          <ac:chgData name="Jenifer Prince Devaraj" userId="c3fb109c-09d1-42a6-93f4-69472d709861" providerId="ADAL" clId="{FB7A5614-9B41-4FE0-879E-99FBCA98D0DD}" dt="2023-10-25T19:50:27.176" v="57" actId="478"/>
          <ac:spMkLst>
            <pc:docMk/>
            <pc:sldMk cId="2089469801" sldId="762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2:06.704" v="74"/>
        <pc:sldMkLst>
          <pc:docMk/>
          <pc:sldMk cId="2418890311" sldId="763"/>
        </pc:sldMkLst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4" creationId="{586FDF0A-FD1C-0671-0CAC-924CB0382B7E}"/>
          </ac:spMkLst>
        </pc:spChg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5" creationId="{7A01A348-D85C-1972-5672-2A9AC9E09074}"/>
          </ac:spMkLst>
        </pc:spChg>
        <pc:spChg chg="del">
          <ac:chgData name="Jenifer Prince Devaraj" userId="c3fb109c-09d1-42a6-93f4-69472d709861" providerId="ADAL" clId="{FB7A5614-9B41-4FE0-879E-99FBCA98D0DD}" dt="2023-10-25T19:52:05.981" v="73" actId="478"/>
          <ac:spMkLst>
            <pc:docMk/>
            <pc:sldMk cId="2418890311" sldId="763"/>
            <ac:spMk id="6" creationId="{11DFDB05-6B88-6A6E-3AAD-28B37887561F}"/>
          </ac:spMkLst>
        </pc:spChg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7" creationId="{49DE2045-8D1C-EB59-F72C-3DFE69EAC47F}"/>
          </ac:spMkLst>
        </pc:spChg>
        <pc:spChg chg="mod">
          <ac:chgData name="Jenifer Prince Devaraj" userId="c3fb109c-09d1-42a6-93f4-69472d709861" providerId="ADAL" clId="{FB7A5614-9B41-4FE0-879E-99FBCA98D0DD}" dt="2023-10-25T19:52:03.692" v="72" actId="1076"/>
          <ac:spMkLst>
            <pc:docMk/>
            <pc:sldMk cId="2418890311" sldId="763"/>
            <ac:spMk id="253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1:58.289" v="71" actId="1076"/>
          <ac:graphicFrameMkLst>
            <pc:docMk/>
            <pc:sldMk cId="2418890311" sldId="763"/>
            <ac:graphicFrameMk id="3" creationId="{07C2CC81-6BD3-6C8F-8D04-1643030DE962}"/>
          </ac:graphicFrameMkLst>
        </pc:graphicFrameChg>
      </pc:sldChg>
      <pc:sldChg chg="delSp del mod">
        <pc:chgData name="Jenifer Prince Devaraj" userId="c3fb109c-09d1-42a6-93f4-69472d709861" providerId="ADAL" clId="{FB7A5614-9B41-4FE0-879E-99FBCA98D0DD}" dt="2023-10-25T19:56:09.036" v="133" actId="47"/>
        <pc:sldMkLst>
          <pc:docMk/>
          <pc:sldMk cId="3297655075" sldId="765"/>
        </pc:sldMkLst>
        <pc:spChg chg="del">
          <ac:chgData name="Jenifer Prince Devaraj" userId="c3fb109c-09d1-42a6-93f4-69472d709861" providerId="ADAL" clId="{FB7A5614-9B41-4FE0-879E-99FBCA98D0DD}" dt="2023-10-25T19:56:07.188" v="132" actId="478"/>
          <ac:spMkLst>
            <pc:docMk/>
            <pc:sldMk cId="3297655075" sldId="765"/>
            <ac:spMk id="8" creationId="{F30A0724-8D56-06BF-990A-FB4CD0707FEB}"/>
          </ac:spMkLst>
        </pc:spChg>
      </pc:sldChg>
      <pc:sldChg chg="del">
        <pc:chgData name="Jenifer Prince Devaraj" userId="c3fb109c-09d1-42a6-93f4-69472d709861" providerId="ADAL" clId="{FB7A5614-9B41-4FE0-879E-99FBCA98D0DD}" dt="2023-10-25T19:56:10.027" v="134" actId="47"/>
        <pc:sldMkLst>
          <pc:docMk/>
          <pc:sldMk cId="2549810442" sldId="766"/>
        </pc:sldMkLst>
      </pc:sldChg>
      <pc:sldChg chg="del">
        <pc:chgData name="Jenifer Prince Devaraj" userId="c3fb109c-09d1-42a6-93f4-69472d709861" providerId="ADAL" clId="{FB7A5614-9B41-4FE0-879E-99FBCA98D0DD}" dt="2023-10-25T19:56:10.643" v="135" actId="47"/>
        <pc:sldMkLst>
          <pc:docMk/>
          <pc:sldMk cId="685106518" sldId="767"/>
        </pc:sldMkLst>
      </pc:sldChg>
      <pc:sldChg chg="del">
        <pc:chgData name="Jenifer Prince Devaraj" userId="c3fb109c-09d1-42a6-93f4-69472d709861" providerId="ADAL" clId="{FB7A5614-9B41-4FE0-879E-99FBCA98D0DD}" dt="2023-10-25T19:56:11.198" v="136" actId="47"/>
        <pc:sldMkLst>
          <pc:docMk/>
          <pc:sldMk cId="3062432591" sldId="768"/>
        </pc:sldMkLst>
      </pc:sldChg>
      <pc:sldChg chg="del">
        <pc:chgData name="Jenifer Prince Devaraj" userId="c3fb109c-09d1-42a6-93f4-69472d709861" providerId="ADAL" clId="{FB7A5614-9B41-4FE0-879E-99FBCA98D0DD}" dt="2023-10-25T19:56:11.662" v="137" actId="47"/>
        <pc:sldMkLst>
          <pc:docMk/>
          <pc:sldMk cId="833232502" sldId="769"/>
        </pc:sldMkLst>
      </pc:sldChg>
      <pc:sldChg chg="del">
        <pc:chgData name="Jenifer Prince Devaraj" userId="c3fb109c-09d1-42a6-93f4-69472d709861" providerId="ADAL" clId="{FB7A5614-9B41-4FE0-879E-99FBCA98D0DD}" dt="2023-10-25T19:56:12.249" v="138" actId="47"/>
        <pc:sldMkLst>
          <pc:docMk/>
          <pc:sldMk cId="1421297068" sldId="770"/>
        </pc:sldMkLst>
      </pc:sldChg>
      <pc:sldChg chg="del">
        <pc:chgData name="Jenifer Prince Devaraj" userId="c3fb109c-09d1-42a6-93f4-69472d709861" providerId="ADAL" clId="{FB7A5614-9B41-4FE0-879E-99FBCA98D0DD}" dt="2023-10-25T19:56:12.750" v="139" actId="47"/>
        <pc:sldMkLst>
          <pc:docMk/>
          <pc:sldMk cId="3491001644" sldId="771"/>
        </pc:sldMkLst>
      </pc:sldChg>
      <pc:sldChg chg="del">
        <pc:chgData name="Jenifer Prince Devaraj" userId="c3fb109c-09d1-42a6-93f4-69472d709861" providerId="ADAL" clId="{FB7A5614-9B41-4FE0-879E-99FBCA98D0DD}" dt="2023-10-25T19:56:13.299" v="140" actId="47"/>
        <pc:sldMkLst>
          <pc:docMk/>
          <pc:sldMk cId="3400133581" sldId="772"/>
        </pc:sldMkLst>
      </pc:sldChg>
      <pc:sldChg chg="del">
        <pc:chgData name="Jenifer Prince Devaraj" userId="c3fb109c-09d1-42a6-93f4-69472d709861" providerId="ADAL" clId="{FB7A5614-9B41-4FE0-879E-99FBCA98D0DD}" dt="2023-10-25T19:56:13.785" v="141" actId="47"/>
        <pc:sldMkLst>
          <pc:docMk/>
          <pc:sldMk cId="374814533" sldId="773"/>
        </pc:sldMkLst>
      </pc:sldChg>
      <pc:sldChg chg="del">
        <pc:chgData name="Jenifer Prince Devaraj" userId="c3fb109c-09d1-42a6-93f4-69472d709861" providerId="ADAL" clId="{FB7A5614-9B41-4FE0-879E-99FBCA98D0DD}" dt="2023-10-25T19:56:14.408" v="142" actId="47"/>
        <pc:sldMkLst>
          <pc:docMk/>
          <pc:sldMk cId="2282845805" sldId="774"/>
        </pc:sldMkLst>
      </pc:sldChg>
      <pc:sldChg chg="del">
        <pc:chgData name="Jenifer Prince Devaraj" userId="c3fb109c-09d1-42a6-93f4-69472d709861" providerId="ADAL" clId="{FB7A5614-9B41-4FE0-879E-99FBCA98D0DD}" dt="2023-10-25T19:56:14.876" v="143" actId="47"/>
        <pc:sldMkLst>
          <pc:docMk/>
          <pc:sldMk cId="2631681341" sldId="775"/>
        </pc:sldMkLst>
      </pc:sldChg>
      <pc:sldChg chg="del">
        <pc:chgData name="Jenifer Prince Devaraj" userId="c3fb109c-09d1-42a6-93f4-69472d709861" providerId="ADAL" clId="{FB7A5614-9B41-4FE0-879E-99FBCA98D0DD}" dt="2023-10-25T19:56:15.366" v="144" actId="47"/>
        <pc:sldMkLst>
          <pc:docMk/>
          <pc:sldMk cId="3963836295" sldId="776"/>
        </pc:sldMkLst>
      </pc:sldChg>
    </pc:docChg>
  </pc:docChgLst>
  <pc:docChgLst>
    <pc:chgData name="Jenifer Prince Devaraj" userId="c3fb109c-09d1-42a6-93f4-69472d709861" providerId="ADAL" clId="{0F5014D8-A3D6-4802-BDBF-959EA9418800}"/>
    <pc:docChg chg="custSel modSld">
      <pc:chgData name="Jenifer Prince Devaraj" userId="c3fb109c-09d1-42a6-93f4-69472d709861" providerId="ADAL" clId="{0F5014D8-A3D6-4802-BDBF-959EA9418800}" dt="2023-01-31T10:44:29.573" v="24" actId="1076"/>
      <pc:docMkLst>
        <pc:docMk/>
      </pc:docMkLst>
      <pc:sldChg chg="modSp mod">
        <pc:chgData name="Jenifer Prince Devaraj" userId="c3fb109c-09d1-42a6-93f4-69472d709861" providerId="ADAL" clId="{0F5014D8-A3D6-4802-BDBF-959EA9418800}" dt="2023-01-31T10:41:30.286" v="6" actId="1076"/>
        <pc:sldMkLst>
          <pc:docMk/>
          <pc:sldMk cId="0" sldId="260"/>
        </pc:sldMkLst>
        <pc:spChg chg="mod">
          <ac:chgData name="Jenifer Prince Devaraj" userId="c3fb109c-09d1-42a6-93f4-69472d709861" providerId="ADAL" clId="{0F5014D8-A3D6-4802-BDBF-959EA9418800}" dt="2023-01-31T10:41:30.286" v="6" actId="1076"/>
          <ac:spMkLst>
            <pc:docMk/>
            <pc:sldMk cId="0" sldId="260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46.714" v="14" actId="113"/>
        <pc:sldMkLst>
          <pc:docMk/>
          <pc:sldMk cId="0" sldId="271"/>
        </pc:sldMkLst>
        <pc:spChg chg="mod">
          <ac:chgData name="Jenifer Prince Devaraj" userId="c3fb109c-09d1-42a6-93f4-69472d709861" providerId="ADAL" clId="{0F5014D8-A3D6-4802-BDBF-959EA9418800}" dt="2023-01-31T10:42:46.714" v="14" actId="113"/>
          <ac:spMkLst>
            <pc:docMk/>
            <pc:sldMk cId="0" sldId="271"/>
            <ac:spMk id="277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56.199" v="15" actId="113"/>
        <pc:sldMkLst>
          <pc:docMk/>
          <pc:sldMk cId="0" sldId="272"/>
        </pc:sldMkLst>
        <pc:spChg chg="mod">
          <ac:chgData name="Jenifer Prince Devaraj" userId="c3fb109c-09d1-42a6-93f4-69472d709861" providerId="ADAL" clId="{0F5014D8-A3D6-4802-BDBF-959EA9418800}" dt="2023-01-31T10:42:56.199" v="15" actId="113"/>
          <ac:spMkLst>
            <pc:docMk/>
            <pc:sldMk cId="0" sldId="272"/>
            <ac:spMk id="289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3:06.558" v="16" actId="113"/>
        <pc:sldMkLst>
          <pc:docMk/>
          <pc:sldMk cId="0" sldId="273"/>
        </pc:sldMkLst>
        <pc:spChg chg="mod">
          <ac:chgData name="Jenifer Prince Devaraj" userId="c3fb109c-09d1-42a6-93f4-69472d709861" providerId="ADAL" clId="{0F5014D8-A3D6-4802-BDBF-959EA9418800}" dt="2023-01-31T10:43:06.558" v="16" actId="113"/>
          <ac:spMkLst>
            <pc:docMk/>
            <pc:sldMk cId="0" sldId="273"/>
            <ac:spMk id="30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3:25.854" v="19" actId="14100"/>
        <pc:sldMkLst>
          <pc:docMk/>
          <pc:sldMk cId="0" sldId="275"/>
        </pc:sldMkLst>
        <pc:spChg chg="mod">
          <ac:chgData name="Jenifer Prince Devaraj" userId="c3fb109c-09d1-42a6-93f4-69472d709861" providerId="ADAL" clId="{0F5014D8-A3D6-4802-BDBF-959EA9418800}" dt="2023-01-31T10:43:25.854" v="19" actId="14100"/>
          <ac:spMkLst>
            <pc:docMk/>
            <pc:sldMk cId="0" sldId="275"/>
            <ac:spMk id="324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20.165" v="5" actId="13900"/>
        <pc:sldMkLst>
          <pc:docMk/>
          <pc:sldMk cId="602369199" sldId="756"/>
        </pc:sldMkLst>
        <pc:spChg chg="mod">
          <ac:chgData name="Jenifer Prince Devaraj" userId="c3fb109c-09d1-42a6-93f4-69472d709861" providerId="ADAL" clId="{0F5014D8-A3D6-4802-BDBF-959EA9418800}" dt="2023-01-31T10:41:20.165" v="5" actId="13900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35.348" v="7" actId="1076"/>
        <pc:sldMkLst>
          <pc:docMk/>
          <pc:sldMk cId="1159910191" sldId="757"/>
        </pc:sldMkLst>
        <pc:spChg chg="mod">
          <ac:chgData name="Jenifer Prince Devaraj" userId="c3fb109c-09d1-42a6-93f4-69472d709861" providerId="ADAL" clId="{0F5014D8-A3D6-4802-BDBF-959EA9418800}" dt="2023-01-31T10:41:35.348" v="7" actId="1076"/>
          <ac:spMkLst>
            <pc:docMk/>
            <pc:sldMk cId="1159910191" sldId="757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41.408" v="8" actId="1076"/>
        <pc:sldMkLst>
          <pc:docMk/>
          <pc:sldMk cId="2260555997" sldId="758"/>
        </pc:sldMkLst>
        <pc:spChg chg="mod">
          <ac:chgData name="Jenifer Prince Devaraj" userId="c3fb109c-09d1-42a6-93f4-69472d709861" providerId="ADAL" clId="{0F5014D8-A3D6-4802-BDBF-959EA9418800}" dt="2023-01-31T10:41:41.408" v="8" actId="1076"/>
          <ac:spMkLst>
            <pc:docMk/>
            <pc:sldMk cId="2260555997" sldId="758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46.094" v="9" actId="1076"/>
        <pc:sldMkLst>
          <pc:docMk/>
          <pc:sldMk cId="4156276189" sldId="759"/>
        </pc:sldMkLst>
        <pc:spChg chg="mod">
          <ac:chgData name="Jenifer Prince Devaraj" userId="c3fb109c-09d1-42a6-93f4-69472d709861" providerId="ADAL" clId="{0F5014D8-A3D6-4802-BDBF-959EA9418800}" dt="2023-01-31T10:41:46.094" v="9" actId="1076"/>
          <ac:spMkLst>
            <pc:docMk/>
            <pc:sldMk cId="4156276189" sldId="759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51.217" v="10" actId="1076"/>
        <pc:sldMkLst>
          <pc:docMk/>
          <pc:sldMk cId="166844844" sldId="760"/>
        </pc:sldMkLst>
        <pc:spChg chg="mod">
          <ac:chgData name="Jenifer Prince Devaraj" userId="c3fb109c-09d1-42a6-93f4-69472d709861" providerId="ADAL" clId="{0F5014D8-A3D6-4802-BDBF-959EA9418800}" dt="2023-01-31T10:41:51.217" v="10" actId="1076"/>
          <ac:spMkLst>
            <pc:docMk/>
            <pc:sldMk cId="166844844" sldId="760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03.201" v="12" actId="33524"/>
        <pc:sldMkLst>
          <pc:docMk/>
          <pc:sldMk cId="1400260729" sldId="761"/>
        </pc:sldMkLst>
        <pc:spChg chg="mod">
          <ac:chgData name="Jenifer Prince Devaraj" userId="c3fb109c-09d1-42a6-93f4-69472d709861" providerId="ADAL" clId="{0F5014D8-A3D6-4802-BDBF-959EA9418800}" dt="2023-01-31T10:42:03.201" v="12" actId="33524"/>
          <ac:spMkLst>
            <pc:docMk/>
            <pc:sldMk cId="1400260729" sldId="761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24.012" v="13" actId="33524"/>
        <pc:sldMkLst>
          <pc:docMk/>
          <pc:sldMk cId="2089469801" sldId="762"/>
        </pc:sldMkLst>
        <pc:spChg chg="mod">
          <ac:chgData name="Jenifer Prince Devaraj" userId="c3fb109c-09d1-42a6-93f4-69472d709861" providerId="ADAL" clId="{0F5014D8-A3D6-4802-BDBF-959EA9418800}" dt="2023-01-31T10:42:24.012" v="13" actId="33524"/>
          <ac:spMkLst>
            <pc:docMk/>
            <pc:sldMk cId="2089469801" sldId="762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4:29.573" v="24" actId="1076"/>
        <pc:sldMkLst>
          <pc:docMk/>
          <pc:sldMk cId="3297655075" sldId="765"/>
        </pc:sldMkLst>
        <pc:spChg chg="mod">
          <ac:chgData name="Jenifer Prince Devaraj" userId="c3fb109c-09d1-42a6-93f4-69472d709861" providerId="ADAL" clId="{0F5014D8-A3D6-4802-BDBF-959EA9418800}" dt="2023-01-31T10:44:17.624" v="22" actId="255"/>
          <ac:spMkLst>
            <pc:docMk/>
            <pc:sldMk cId="3297655075" sldId="765"/>
            <ac:spMk id="2" creationId="{F34E4442-B910-D55F-1E42-5B00022E8F51}"/>
          </ac:spMkLst>
        </pc:spChg>
        <pc:spChg chg="mod">
          <ac:chgData name="Jenifer Prince Devaraj" userId="c3fb109c-09d1-42a6-93f4-69472d709861" providerId="ADAL" clId="{0F5014D8-A3D6-4802-BDBF-959EA9418800}" dt="2023-01-31T10:44:26.480" v="23" actId="255"/>
          <ac:spMkLst>
            <pc:docMk/>
            <pc:sldMk cId="3297655075" sldId="765"/>
            <ac:spMk id="8" creationId="{F30A0724-8D56-06BF-990A-FB4CD0707FEB}"/>
          </ac:spMkLst>
        </pc:spChg>
        <pc:picChg chg="mod">
          <ac:chgData name="Jenifer Prince Devaraj" userId="c3fb109c-09d1-42a6-93f4-69472d709861" providerId="ADAL" clId="{0F5014D8-A3D6-4802-BDBF-959EA9418800}" dt="2023-01-31T10:44:29.573" v="24" actId="1076"/>
          <ac:picMkLst>
            <pc:docMk/>
            <pc:sldMk cId="3297655075" sldId="765"/>
            <ac:picMk id="12" creationId="{8B704749-B700-E034-0B90-3E30B0FA423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4405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4825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580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49672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3342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6" name="Google Shape;236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3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38" name="Google Shape;238;p13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7" name="Google Shape;24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49" name="Google Shape;249;p1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7" name="Google Shape;24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49" name="Google Shape;249;p1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57976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1" name="Google Shape;27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16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73" name="Google Shape;273;p16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3" name="Google Shape;283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7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85" name="Google Shape;285;p1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5" name="Google Shape;295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18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97" name="Google Shape;297;p18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7" name="Google Shape;307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9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09" name="Google Shape;309;p19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8" name="Google Shape;318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20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20" name="Google Shape;320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9" name="Google Shape;329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21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31" name="Google Shape;331;p21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1" name="Google Shape;341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22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43" name="Google Shape;343;p22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2" name="Google Shape;352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23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54" name="Google Shape;354;p23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5" name="Google Shape;355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64" name="Google Shape;364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5" name="Google Shape;365;p2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66" name="Google Shape;366;p2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6" name="Google Shape;376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2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78" name="Google Shape;378;p2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88" name="Google Shape;388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26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90" name="Google Shape;390;p26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0" name="Google Shape;400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27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402" name="Google Shape;402;p2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12" name="Google Shape;412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28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414" name="Google Shape;414;p28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82B841-3815-4DAA-9597-2E3A825008B3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22BB-7CD8-4C10-8B34-EB012DD14ED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54E2E-E1AA-410B-93E1-7239654F09C7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E79B5E-119A-4F87-9E83-900318478112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8358D-2BBF-442D-B44A-20BE0647C2F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324693-3172-485B-9D33-285BCB63AA56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9D7C69-67B4-49F9-A1EF-89EB20DFE157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5DE530-ECCF-49F1-BD6A-2F15E36EA52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29B5-47BA-4CBE-95C9-2966D41BC3A9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E9DFD-5399-4A06-9D5A-A08FC8BD93F8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6686F1-8085-46DB-8DA5-9B4E7A274664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601B76-F314-4CB4-8F16-A3678B0FF74E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E4DA-E04F-437C-8091-98529238F71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27CC40D-7E41-408A-88AD-04106C1AEE1B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682-8410-4E59-B8AB-AB6B40A3FE23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D480AA-3715-486A-9592-FBA6EEC39B67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964C-D31E-428C-9984-02F880A1864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59BB57-DC03-4F6C-A8CF-5AC591DD3B9E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B7A11D-5ABF-4B2B-94C5-C21418D49E8A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14C427-5607-4C7A-B166-114F09179AA6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56DA8-9503-40A2-9ADD-956DAD628E46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9CDF3-A4FC-4352-98AE-B471B5A3024A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6F7BEF-A510-4141-AA15-EFA936AE6D7B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56471B-21B0-4515-AD58-BF617D28A9B3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77AE-5282-4675-B9F1-E8827DD196BA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656B64-C3DC-4E9C-9DD8-CD11E147B266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E1E7D5-58DF-4B3C-BFBB-5BD64942FCC0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7004F4-57BD-4D74-9D17-58842C324FA6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A1E8-DC90-4CF5-9D0F-1528EF772BCC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599488-6374-424F-8BF7-9EC3947469F7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46ACF-D2CE-42E4-B705-D4D5722874AC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E2FD8D-D317-421F-A0FC-9222AB14A9FB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17DA-1094-48C1-8159-B9080087A4BE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823F594-2466-43E1-8CBF-E73DFA5CF378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45E184-3E02-4451-ABA2-3C82881C5FA3}" type="datetime1">
              <a:rPr lang="en-GB" noProof="0" smtClean="0"/>
              <a:t>25/10/2023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58DD22-5C1E-48AE-B1BD-4698941AFA3E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4D51-DB16-4019-B557-63EF3C2AE11D}" type="datetime1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8ADC9F-C496-401F-85AF-B1BA88E5E317}" type="datetime1">
              <a:rPr lang="en-GB" smtClean="0"/>
              <a:t>25/10/2023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microsoft.com/office/2007/relationships/hdphoto" Target="../media/hdphoto2.wdp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microsoft.com/office/2007/relationships/hdphoto" Target="../media/hdphoto3.wdp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5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3051187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ACDA6001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Lecture – 1B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ADFF12-CEA1-C334-BF09-6126040C9159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426"/>
            <a:ext cx="12125739" cy="3333322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Logic Gates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Logic gates perform logical operation. </a:t>
            </a: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Each gate has one or more input and only one output. OR, AND 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&amp;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NOT are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basic gates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marL="447675"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NAND and NOR gates are known as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universal gates,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from which basic gates can be derived.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71F717-A6D2-4D4E-9056-0F457DC1F800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964105-C680-849B-D7EA-70EFE132CB9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D7D58-0363-A1EE-E808-10910968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69B9FB4-D313-1009-CCD4-B7D94321F70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47436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AND Gate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AND gate performs a logical multiplication commonly known as AND function.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high when both the inputs are high.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low when any one of the inputs is low.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08DBC9-1B62-6270-E801-0AEBA3BFA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41" y="2894442"/>
            <a:ext cx="2260435" cy="8336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/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  <a:blipFill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8C1B10F-8A77-92A5-3FE6-C2059DA810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9845" y="2353446"/>
            <a:ext cx="2408446" cy="2357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0E6FB-52C0-BD03-BFAF-0220D48C63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278615" y="2022870"/>
            <a:ext cx="2964487" cy="26491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16927-6912-8AAF-60CF-C7DF497A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B529-8DF6-EA18-022C-9CAC21F1CC7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5EAD95C-B687-41BC-255D-2E9B47492D7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531152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OR gate performs a logical addition.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low.</a:t>
            </a:r>
            <a:endParaRPr lang="en-GB" sz="2400" b="1" dirty="0"/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58DC10-8317-0E7B-4B9B-88ED907F2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" y="2710667"/>
            <a:ext cx="2147568" cy="8332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DAFE02-1C56-91A0-C32B-EE6D22765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6146" y="2448975"/>
            <a:ext cx="2771776" cy="27479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  <a:blipFill>
                <a:blip r:embed="rId6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AE3A35D-8D7C-6A67-B124-73FD78653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933134" y="1965879"/>
            <a:ext cx="3014639" cy="27870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4F110-61DD-5851-3F47-D150DFC4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057F8-4569-65B4-2DFD-DF2CB1041E5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F38FA6-3A15-4DC5-B869-95921DA158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910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3824" y="4682351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/>
              <a:t>NOT Gate:</a:t>
            </a:r>
            <a:endParaRPr lang="en-GB" sz="2400" dirty="0"/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NOT gate is called an inverter. 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output is high when the input is low and the output is low when the input is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752361" y="1423643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US" dirty="0">
                          <a:ea typeface="Calibri"/>
                          <a:cs typeface="Calibri"/>
                          <a:sym typeface="Calibri"/>
                        </a:rPr>
                        <m:t>Ᾱ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27E08A7E-74F0-FE0F-DC2D-FFA2D9012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36" y="2755878"/>
            <a:ext cx="2687478" cy="96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4A99F-9E33-7B3A-E401-6C79D3594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014" y="2527603"/>
            <a:ext cx="2820697" cy="18027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3A4580-3A31-DCC5-0291-68B7AC394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246908" y="2370638"/>
            <a:ext cx="3027511" cy="201660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5D879D-8828-8E81-A9BF-50663B21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0D9111-CC45-957E-A589-2826ADAA90E8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E90F4AD9-E6A4-2E52-6CB2-2FFF4413559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555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58624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NAND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NAND gate is a contraction of AND-NOT.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 and any one of the input is low .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level when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CC50E281-1E86-338F-0916-EC577AFEC9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03" y="2649011"/>
            <a:ext cx="2046692" cy="77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76CFA1-C5E7-00D7-5394-5183DB3CA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3293" y="2427893"/>
            <a:ext cx="2460763" cy="2443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137EBB-9DBB-F5A2-A560-28E0F461F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8840" y="2747638"/>
            <a:ext cx="2138398" cy="6416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0839D83-1C14-B287-1706-9E7D419404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894595" y="2354792"/>
            <a:ext cx="2481813" cy="228344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2C0A26-AC4A-3442-3DD1-9F7F97F3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EA273-9619-41D3-E9E6-FDBF66CB29D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085919FE-638D-ED51-51D8-950B9ACA4F2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76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NOR gate is a contraction of OR-NOT.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one or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5D5C6DC-596D-54D9-BF1C-436FC4905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474" y="2635764"/>
            <a:ext cx="2009207" cy="7546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21F88-C61A-CE4C-4E5B-66627A3160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4475" y="2647598"/>
            <a:ext cx="2460764" cy="650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706D8B-1CAB-E58A-6D66-FD72D10B84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366" y="2463067"/>
            <a:ext cx="2560166" cy="25023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43AE4D-9C8C-21FC-A279-BE031976B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660679" y="2921017"/>
            <a:ext cx="3186113" cy="195738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0943F2-C3A4-1D96-DECB-734736F5E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A06EAE-3DFE-2E92-E630-02DEBA04F35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706D7DD-3078-C2CE-656B-3DEBF236BDA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4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72528" y="472737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680409" y="11739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93D9E17-EF11-55D0-E7A0-9DFC3596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22" y="2430612"/>
            <a:ext cx="2046419" cy="916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CE9744-F89C-D445-95F5-4DB1EC228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1856" y="2427348"/>
            <a:ext cx="2590801" cy="26047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2C0F0F-29E2-C76A-628D-758D1FBEEF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0483" y="2277454"/>
            <a:ext cx="3358315" cy="1331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ED097-D899-9830-0FE5-90D4113C68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6073542" y="2168616"/>
            <a:ext cx="3281147" cy="20674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8E41E3-0EE3-3AA1-C68E-81171D69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0F2D2-B04B-1EB1-4740-3F1B70B45C9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BA211987-D44A-1EE4-3E1E-EFEBFE49CFB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60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409025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382457" y="11437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3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B926CD8-E49A-3F86-587C-130A4D4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37" y="2427348"/>
            <a:ext cx="2013434" cy="7569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CF32C2-B08A-D255-2CF4-20F17B74C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856" y="2416107"/>
            <a:ext cx="2510427" cy="2470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7FB686-EBB3-F8C5-B72D-A02557411D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8676" y="2167632"/>
            <a:ext cx="2510427" cy="1276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BCC50D-44A0-8483-9889-38799924AE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794724" y="2194886"/>
            <a:ext cx="3267393" cy="20919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535260-751A-7E45-168C-76513F5A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C7F948-E74B-1F97-663A-817D89B53DE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74E67DA-0929-A567-2893-F2A4B85F45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9469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3"/>
          <p:cNvSpPr txBox="1">
            <a:spLocks noGrp="1"/>
          </p:cNvSpPr>
          <p:nvPr>
            <p:ph type="body" idx="1"/>
          </p:nvPr>
        </p:nvSpPr>
        <p:spPr>
          <a:xfrm>
            <a:off x="332972" y="2888584"/>
            <a:ext cx="8723221" cy="504417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Laws in Boolean Algebra: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three laws in Boolean Algebra are as follow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Distributive law</a:t>
            </a: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CB961-9570-CB04-6EDD-BC11C9275110}"/>
              </a:ext>
            </a:extLst>
          </p:cNvPr>
          <p:cNvSpPr txBox="1"/>
          <p:nvPr/>
        </p:nvSpPr>
        <p:spPr>
          <a:xfrm>
            <a:off x="214934" y="2110999"/>
            <a:ext cx="11977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4629" indent="-354629" algn="just"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Boolean algebra simplify the output Boolean expression of the combinational network.</a:t>
            </a:r>
          </a:p>
        </p:txBody>
      </p:sp>
      <p:sp>
        <p:nvSpPr>
          <p:cNvPr id="8" name="Google Shape;252;p14">
            <a:extLst>
              <a:ext uri="{FF2B5EF4-FFF2-40B4-BE49-F238E27FC236}">
                <a16:creationId xmlns:a16="http://schemas.microsoft.com/office/drawing/2014/main" id="{BA997F07-876E-A9AC-72EE-F870C43C98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E9F3922-48FC-0F43-A409-19E5A3864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24EC1F-C28D-9589-D650-DB61CEB0D4A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0EE77B0-6F3D-9276-56DE-2F11B4CE2D6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4"/>
          <p:cNvSpPr txBox="1">
            <a:spLocks noGrp="1"/>
          </p:cNvSpPr>
          <p:nvPr>
            <p:ph type="body" idx="1"/>
          </p:nvPr>
        </p:nvSpPr>
        <p:spPr>
          <a:xfrm>
            <a:off x="0" y="2186084"/>
            <a:ext cx="12016409" cy="159575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62500" lnSpcReduction="20000"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3400" b="1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sz="3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3400" b="1" dirty="0">
                <a:latin typeface="Cambria" panose="02040503050406030204" pitchFamily="18" charset="0"/>
                <a:ea typeface="Cambria" panose="02040503050406030204" pitchFamily="18" charset="0"/>
              </a:rPr>
              <a:t>Law 1: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This law states that the order in which the variables are </a:t>
            </a:r>
            <a:r>
              <a:rPr lang="en-US" sz="3400" dirty="0" err="1">
                <a:latin typeface="Cambria" panose="02040503050406030204" pitchFamily="18" charset="0"/>
                <a:ea typeface="Cambria" panose="02040503050406030204" pitchFamily="18" charset="0"/>
              </a:rPr>
              <a:t>ORed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makes no difference in the output.</a:t>
            </a: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lang="en-US" sz="3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               </a:t>
            </a:r>
            <a:r>
              <a:rPr lang="en-US" sz="3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: A+B=B+A</a:t>
            </a:r>
            <a:endParaRPr b="1" dirty="0"/>
          </a:p>
        </p:txBody>
      </p:sp>
      <p:graphicFrame>
        <p:nvGraphicFramePr>
          <p:cNvPr id="256" name="Google Shape;256;p14"/>
          <p:cNvGraphicFramePr/>
          <p:nvPr>
            <p:extLst>
              <p:ext uri="{D42A27DB-BD31-4B8C-83A1-F6EECF244321}">
                <p14:modId xmlns:p14="http://schemas.microsoft.com/office/powerpoint/2010/main" val="277158319"/>
              </p:ext>
            </p:extLst>
          </p:nvPr>
        </p:nvGraphicFramePr>
        <p:xfrm>
          <a:off x="3388376" y="3826089"/>
          <a:ext cx="4145873" cy="254076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910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28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10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10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Input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Output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LHS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RHS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A+B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B+A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1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D93D3A-B7A6-88CA-BC3B-2E5A3C60D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Google Shape;252;p14">
            <a:extLst>
              <a:ext uri="{FF2B5EF4-FFF2-40B4-BE49-F238E27FC236}">
                <a16:creationId xmlns:a16="http://schemas.microsoft.com/office/drawing/2014/main" id="{35A2E3CD-1D6D-6D0F-0B04-956BCEC578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F51F05-F9A7-3848-5C48-E1319F06FEE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D198194-5A8F-FF42-C10F-704A7A6E7E9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4"/>
          <p:cNvSpPr txBox="1">
            <a:spLocks noGrp="1"/>
          </p:cNvSpPr>
          <p:nvPr>
            <p:ph type="body" idx="1"/>
          </p:nvPr>
        </p:nvSpPr>
        <p:spPr>
          <a:xfrm>
            <a:off x="28989" y="1982492"/>
            <a:ext cx="12134022" cy="12382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300" b="1" dirty="0">
                <a:latin typeface="Cambria" panose="02040503050406030204" pitchFamily="18" charset="0"/>
                <a:ea typeface="Cambria" panose="02040503050406030204" pitchFamily="18" charset="0"/>
              </a:rPr>
              <a:t>Law 2: </a:t>
            </a:r>
            <a:r>
              <a:rPr lang="en-GB" sz="2300" dirty="0">
                <a:latin typeface="Cambria" panose="02040503050406030204" pitchFamily="18" charset="0"/>
                <a:ea typeface="Cambria" panose="02040503050406030204" pitchFamily="18" charset="0"/>
              </a:rPr>
              <a:t>This law states that the order in which the variables are ANDed makes no difference in     the output.</a:t>
            </a: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   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A.B=B.A </a:t>
            </a:r>
          </a:p>
        </p:txBody>
      </p:sp>
      <p:graphicFrame>
        <p:nvGraphicFramePr>
          <p:cNvPr id="3" name="Google Shape;268;p15">
            <a:extLst>
              <a:ext uri="{FF2B5EF4-FFF2-40B4-BE49-F238E27FC236}">
                <a16:creationId xmlns:a16="http://schemas.microsoft.com/office/drawing/2014/main" id="{07C2CC81-6BD3-6C8F-8D04-1643030DE9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1374866"/>
              </p:ext>
            </p:extLst>
          </p:nvPr>
        </p:nvGraphicFramePr>
        <p:xfrm>
          <a:off x="3701921" y="3637247"/>
          <a:ext cx="3973148" cy="254076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455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6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55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55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Input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Output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LHS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RHS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A.B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B.A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1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2BC521-5688-5208-76D3-A10DD848A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Google Shape;252;p14">
            <a:extLst>
              <a:ext uri="{FF2B5EF4-FFF2-40B4-BE49-F238E27FC236}">
                <a16:creationId xmlns:a16="http://schemas.microsoft.com/office/drawing/2014/main" id="{586FDF0A-FD1C-0671-0CAC-924CB0382B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01A348-D85C-1972-5672-2A9AC9E0907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49DE2045-8D1C-EB59-F72C-3DFE69EAC4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8890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16"/>
          <p:cNvSpPr txBox="1">
            <a:spLocks noGrp="1"/>
          </p:cNvSpPr>
          <p:nvPr>
            <p:ph type="body" idx="1"/>
          </p:nvPr>
        </p:nvSpPr>
        <p:spPr>
          <a:xfrm>
            <a:off x="0" y="1688326"/>
            <a:ext cx="11883875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 1: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states that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of several variables, the result is the same regardless of the grouping of the variables.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(A+B)+C =A+(B+C)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280" name="Google Shape;280;p16"/>
          <p:cNvGraphicFramePr/>
          <p:nvPr>
            <p:extLst>
              <p:ext uri="{D42A27DB-BD31-4B8C-83A1-F6EECF244321}">
                <p14:modId xmlns:p14="http://schemas.microsoft.com/office/powerpoint/2010/main" val="951431506"/>
              </p:ext>
            </p:extLst>
          </p:nvPr>
        </p:nvGraphicFramePr>
        <p:xfrm>
          <a:off x="5599045" y="2820252"/>
          <a:ext cx="5840895" cy="386632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943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0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2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9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12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9403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8881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51484">
                <a:tc gridSpan="3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Input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Output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484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A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B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C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A+B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B+C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LHS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RHS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48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(A+B)+C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A+(B+C)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B1DCF5F-8626-EEF9-64F3-5390FB8F0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7AF45BA9-351E-E522-466F-BFEFA7E59C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C74BB9-6638-0D15-414C-7A8B94E925A5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81D6109-721D-590D-2FA1-3ACD55CD7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7"/>
          <p:cNvSpPr txBox="1">
            <a:spLocks noGrp="1"/>
          </p:cNvSpPr>
          <p:nvPr>
            <p:ph type="body" idx="1"/>
          </p:nvPr>
        </p:nvSpPr>
        <p:spPr>
          <a:xfrm>
            <a:off x="117619" y="1814789"/>
            <a:ext cx="11956762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 2: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 that ANDing of several variables, the result is the same regardless of the grouping of the variables.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         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((AB).C) =A.(BC)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292" name="Google Shape;292;p17"/>
          <p:cNvGraphicFramePr/>
          <p:nvPr>
            <p:extLst>
              <p:ext uri="{D42A27DB-BD31-4B8C-83A1-F6EECF244321}">
                <p14:modId xmlns:p14="http://schemas.microsoft.com/office/powerpoint/2010/main" val="2590432001"/>
              </p:ext>
            </p:extLst>
          </p:nvPr>
        </p:nvGraphicFramePr>
        <p:xfrm>
          <a:off x="6210301" y="2981182"/>
          <a:ext cx="5607497" cy="370539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72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4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42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03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03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727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27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36854">
                <a:tc gridSpan="3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Input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Output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854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A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B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C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AB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BC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LHS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RHS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85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(AB).C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A.(BC)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1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260ECE-6465-F7AF-8FBF-3743615DF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00831062-3999-C81C-2C36-E6190990B0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E69443-B391-4AFC-F702-613C47CDF50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6E44C21-0F5A-82BE-4E24-4CC2D8BBC83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18"/>
          <p:cNvSpPr txBox="1">
            <a:spLocks noGrp="1"/>
          </p:cNvSpPr>
          <p:nvPr>
            <p:ph type="body" idx="1"/>
          </p:nvPr>
        </p:nvSpPr>
        <p:spPr>
          <a:xfrm>
            <a:off x="82003" y="1703235"/>
            <a:ext cx="12027993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85000"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Distributive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 that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several variables and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ANding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the result with a single variables is equivalent to ANDing the result with a single variable with each of the several variables and then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the products.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A.(B+C)=AB+AC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304" name="Google Shape;304;p18"/>
          <p:cNvGraphicFramePr/>
          <p:nvPr>
            <p:extLst>
              <p:ext uri="{D42A27DB-BD31-4B8C-83A1-F6EECF244321}">
                <p14:modId xmlns:p14="http://schemas.microsoft.com/office/powerpoint/2010/main" val="1753704944"/>
              </p:ext>
            </p:extLst>
          </p:nvPr>
        </p:nvGraphicFramePr>
        <p:xfrm>
          <a:off x="4289088" y="3135237"/>
          <a:ext cx="6659820" cy="355133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969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2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2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33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33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22849">
                <a:tc gridSpan="6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Input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Output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849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B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C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B+C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AB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LHS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RHS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284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A(B+C)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AB+AC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667A20A-5910-05EF-422A-7583D058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55A1E535-E5C8-984D-709A-C6BFF4D4FE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003" y="1153081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5AFC1A-D89E-4737-5795-E1DBCE82BE9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7A5C5D41-5968-1D0E-320D-B4FFA8F04F99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19"/>
          <p:cNvSpPr txBox="1">
            <a:spLocks noGrp="1"/>
          </p:cNvSpPr>
          <p:nvPr>
            <p:ph type="body" idx="1"/>
          </p:nvPr>
        </p:nvSpPr>
        <p:spPr>
          <a:xfrm>
            <a:off x="327993" y="1862259"/>
            <a:ext cx="11792778" cy="44043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92500" lnSpcReduction="2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Rules in Boolean Algebra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Any single variables (or) function of several variables can have either 1 (or) 0. Its value depends on the Boolean algebra.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Complement of a variable is represented by a bar (ˉ) or dash (‘ ) over the letter.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Complement of A=0, is  (or) A’=1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Logical AND operator of two variables is written by a dot (.) between two variables (or) simply writing together.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A.B (or) AB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OR operator of two variables is written by putting a plus (+) sign in between the variables.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A+B, A+B+C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78428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07E78F-5682-3B8D-284D-FC6BCE488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5E4F4F59-03AF-273E-323F-85320BC04D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23AF1-2094-5161-75DF-61557E8CFD0F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54D0C1E-9436-F928-5DF6-42F3E319F6B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20"/>
          <p:cNvSpPr txBox="1">
            <a:spLocks noGrp="1"/>
          </p:cNvSpPr>
          <p:nvPr>
            <p:ph type="body" idx="1"/>
          </p:nvPr>
        </p:nvSpPr>
        <p:spPr>
          <a:xfrm>
            <a:off x="945874" y="2349278"/>
            <a:ext cx="11246126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OR operator in Boolean algebra gives following results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0+0=0 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0+1= 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1+0 = 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1+1=1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AND operator in Boolean algebra gives following results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0×0=0 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0×1= 0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1×0= 0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1×1=1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DAFDE6-0CF1-2D77-A0CA-EC0519D6E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Google Shape;252;p14">
            <a:extLst>
              <a:ext uri="{FF2B5EF4-FFF2-40B4-BE49-F238E27FC236}">
                <a16:creationId xmlns:a16="http://schemas.microsoft.com/office/drawing/2014/main" id="{37CCCFCA-BFEE-F957-E1A9-68DB7F2509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6CDA0E-9A38-D9D0-3483-D65B36A5604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C355B37-D47F-653A-5CA7-99EB179868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1"/>
          <p:cNvSpPr txBox="1">
            <a:spLocks noGrp="1"/>
          </p:cNvSpPr>
          <p:nvPr>
            <p:ph type="body" idx="1"/>
          </p:nvPr>
        </p:nvSpPr>
        <p:spPr>
          <a:xfrm>
            <a:off x="183874" y="2064333"/>
            <a:ext cx="12192000" cy="123377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NOT Operator in the Boolean algebra with variables having either 0 (or) 1 gives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 dirty="0"/>
          </a:p>
        </p:txBody>
      </p:sp>
      <p:pic>
        <p:nvPicPr>
          <p:cNvPr id="338" name="Google Shape;338;p21" descr="Rules 1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60455" y="2841359"/>
            <a:ext cx="1338420" cy="197414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B1002A-4209-1C3D-DC0E-FF90BFCEC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45C6935D-E624-C295-F7B6-6223287C28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D7BCDE-E256-ADB2-BD74-5BBD2C71D35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BB70FC2-8B08-52B4-3F63-4B29114FF5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22"/>
          <p:cNvSpPr txBox="1">
            <a:spLocks noGrp="1"/>
          </p:cNvSpPr>
          <p:nvPr>
            <p:ph type="body" idx="1"/>
          </p:nvPr>
        </p:nvSpPr>
        <p:spPr>
          <a:xfrm>
            <a:off x="2131955" y="2036194"/>
            <a:ext cx="10649767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following rules are formulated from the above statement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1: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0+A=A (or) A+0=A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0+0=0 ;  0+1=1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2: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1+A=1 (or) A+1=1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1+0=1 ;  1+1=1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3: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A+A=A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0+0=0 ;  1+1=1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68362" lvl="1" indent="-295524">
              <a:spcBef>
                <a:spcPts val="537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9352DC0-FC8C-A180-D978-27987709F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EF756FF8-4D5E-A7A3-C2D4-F5DA3785E7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FEA33-EFB1-209C-2078-D3D25700732B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81EC141-A20E-083C-9423-04865F2587B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3"/>
          <p:cNvSpPr txBox="1">
            <a:spLocks noGrp="1"/>
          </p:cNvSpPr>
          <p:nvPr>
            <p:ph type="body" idx="1"/>
          </p:nvPr>
        </p:nvSpPr>
        <p:spPr>
          <a:xfrm>
            <a:off x="2385402" y="2342618"/>
            <a:ext cx="8723221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US" dirty="0"/>
              <a:t>		</a:t>
            </a: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0+1=1 (or) 1+0=1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5: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0.A=0 (or) A.0=0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0.0=0 ;  0.1=0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6: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1.A=A (or) A.1=A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1.0=0 ;  1.1=1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 dirty="0"/>
          </a:p>
        </p:txBody>
      </p:sp>
      <p:pic>
        <p:nvPicPr>
          <p:cNvPr id="361" name="Google Shape;361;p23" descr="Rules 2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77898" y="2428316"/>
            <a:ext cx="3140754" cy="73416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32B293-3326-EE00-AC58-B4884A31E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C7F041BB-74FE-9007-DAFC-E964058198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1B1B56-D40C-1568-0025-52F114B70979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7CE2D49-3E46-7A8C-9164-F79C4416C48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4"/>
          <p:cNvSpPr txBox="1">
            <a:spLocks noGrp="1"/>
          </p:cNvSpPr>
          <p:nvPr>
            <p:ph type="body" idx="1"/>
          </p:nvPr>
        </p:nvSpPr>
        <p:spPr>
          <a:xfrm>
            <a:off x="1734390" y="734169"/>
            <a:ext cx="8723221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768362" lvl="1" indent="-295524">
              <a:spcBef>
                <a:spcPts val="0"/>
              </a:spcBef>
              <a:buClr>
                <a:schemeClr val="dk1"/>
              </a:buClr>
              <a:buSzPts val="32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/>
          </a:p>
        </p:txBody>
      </p:sp>
      <p:pic>
        <p:nvPicPr>
          <p:cNvPr id="373" name="Google Shape;373;p24" descr="Rules 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685227" y="2163363"/>
            <a:ext cx="4295895" cy="445906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97505A-411D-EC41-58A6-0B670791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F8FF86D0-88BC-B670-6F71-F5C14E0AFE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A8D2B-020E-3F0A-5E11-CFA7CDA6DD09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2908CC-B5AC-01FF-C4CD-D94CFF810B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Google Shape;385;p25" descr="Rules 4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49904" y="3326745"/>
            <a:ext cx="3981485" cy="221431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8A3548-4630-E4DC-53F9-D47B25E92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C8D29BC8-A9AC-2472-2338-63C535B6BC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24A6C2-2023-3DF2-23DB-A1A80FB31CD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9E59AED-482C-D73D-C933-2DEE6474C73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26"/>
          <p:cNvSpPr txBox="1">
            <a:spLocks noGrp="1"/>
          </p:cNvSpPr>
          <p:nvPr>
            <p:ph type="body" idx="1"/>
          </p:nvPr>
        </p:nvSpPr>
        <p:spPr>
          <a:xfrm>
            <a:off x="263387" y="2065985"/>
            <a:ext cx="8723221" cy="2211144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Theorems in Boolean Algebra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625475" indent="-357188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Demorgan’s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Theorem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625475" indent="-357188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 1: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theorem states that the complement of a product is equal to the sum of the complements.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pic>
        <p:nvPicPr>
          <p:cNvPr id="397" name="Google Shape;397;p26" descr="Theorem 1.png"/>
          <p:cNvPicPr preferRelativeResize="0"/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3702935" y="3919823"/>
            <a:ext cx="7644427" cy="283302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B9B602C-AAB3-568A-43C9-50F44B81B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372153B2-2C8F-4AD0-A5C4-DBA48D9B3D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600D87-D55E-9780-9C22-F24B2EF7D93D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DF77E1A-163D-1241-EE75-987DD80A35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27"/>
          <p:cNvSpPr txBox="1">
            <a:spLocks noGrp="1"/>
          </p:cNvSpPr>
          <p:nvPr>
            <p:ph type="body" idx="1"/>
          </p:nvPr>
        </p:nvSpPr>
        <p:spPr>
          <a:xfrm>
            <a:off x="422425" y="2339339"/>
            <a:ext cx="11436614" cy="10896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Demorgan’s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Theorem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 2: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complement of a sum is equal to the product of the complements.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pic>
        <p:nvPicPr>
          <p:cNvPr id="409" name="Google Shape;409;p27" descr="Theorem 2.png"/>
          <p:cNvPicPr preferRelativeResize="0"/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4038431" y="3674619"/>
            <a:ext cx="7464634" cy="301396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B1F6BEB-AB8D-A980-BC3B-B57A0A001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0139A07B-FF14-2EFF-596C-E4ED79F022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E76095-8E4F-968A-258E-EF5E52CDC7CA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8F55B90-7739-B555-F11D-0C77A4EB3E9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28"/>
          <p:cNvSpPr txBox="1">
            <a:spLocks noGrp="1"/>
          </p:cNvSpPr>
          <p:nvPr>
            <p:ph type="body" idx="1"/>
          </p:nvPr>
        </p:nvSpPr>
        <p:spPr>
          <a:xfrm>
            <a:off x="1734390" y="734169"/>
            <a:ext cx="8723221" cy="13128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147334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/>
          </a:p>
        </p:txBody>
      </p:sp>
      <p:pic>
        <p:nvPicPr>
          <p:cNvPr id="421" name="Google Shape;421;p28" descr="Theorem 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29526" y="2629918"/>
            <a:ext cx="10952706" cy="35720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D2DC88-ED0A-2D86-10A6-59A57D0F1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A3F68B52-3D56-B7A4-7C4B-BD704E9DFA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080497-19C7-722D-F30F-579995FEAB2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FD000A3-E8D4-8696-EAA5-615EC4900DA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358182" y="266915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15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B8300D-A282-4CE1-A5D1-FF6C5C75B396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1800</Words>
  <Application>Microsoft Office PowerPoint</Application>
  <PresentationFormat>Widescreen</PresentationFormat>
  <Paragraphs>598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1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Boolean Algebra - laws</vt:lpstr>
      <vt:lpstr>Boolean Algebra - laws</vt:lpstr>
      <vt:lpstr>Boolean Algebra - laws</vt:lpstr>
      <vt:lpstr>Boolean Algebra - laws</vt:lpstr>
      <vt:lpstr>Boolean Algebra - laws</vt:lpstr>
      <vt:lpstr>Boolean Algebra - laws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265</cp:revision>
  <dcterms:created xsi:type="dcterms:W3CDTF">2021-03-09T15:35:42Z</dcterms:created>
  <dcterms:modified xsi:type="dcterms:W3CDTF">2023-10-25T19:56:19Z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