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56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E9A75-3ADC-25B9-95A5-0B946B7ED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287" y="1066800"/>
            <a:ext cx="10131425" cy="1456267"/>
          </a:xfrm>
        </p:spPr>
        <p:txBody>
          <a:bodyPr>
            <a:normAutofit fontScale="90000"/>
          </a:bodyPr>
          <a:lstStyle/>
          <a:p>
            <a:r>
              <a:rPr lang="en-GB" b="0" i="0" dirty="0">
                <a:effectLst/>
                <a:latin typeface="UICTFontTextStyleBody"/>
              </a:rPr>
              <a:t>Challenges Faced by New University Students University Saint David’s cardiff campus : Personal Experiences and Strategies for Success </a:t>
            </a:r>
            <a:br>
              <a:rPr lang="en-GB" dirty="0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9E928-C5A7-8C2B-DD68-45CF86D923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Briefly introduce the topic of challenges faced by new university students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Mention the importance of discussing personal experiences and providing evidence-based strategies for overcoming these challenges</a:t>
            </a:r>
            <a:endParaRPr lang="en-GB" dirty="0">
              <a:effectLst/>
              <a:latin typeface=".AppleSystemUIFont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E469EE-D43D-2DEB-8B89-098935550D17}"/>
              </a:ext>
            </a:extLst>
          </p:cNvPr>
          <p:cNvSpPr txBox="1"/>
          <p:nvPr/>
        </p:nvSpPr>
        <p:spPr>
          <a:xfrm>
            <a:off x="9644319" y="344501"/>
            <a:ext cx="6570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Samson </a:t>
            </a:r>
            <a:r>
              <a:rPr lang="en-GB" dirty="0" err="1"/>
              <a:t>Goman</a:t>
            </a:r>
            <a:r>
              <a:rPr lang="en-GB" dirty="0"/>
              <a:t> 2117588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7254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138AC-AE71-A5DF-FAF6-8620A1C4C8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UICTFontTextStyleBody"/>
              </a:rPr>
              <a:t>Balancing Time Commitments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Discuss the challenge of managing time effectively as a new university student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Share personal experience of struggling with time management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Include evidence from a study on time management challenges faced by university students (Reference 1)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Provide strategies for overcoming this challenge, such as creating a schedule, </a:t>
            </a:r>
            <a:r>
              <a:rPr lang="en-GB" b="0" i="0" dirty="0" err="1">
                <a:effectLst/>
                <a:latin typeface="UICTFontTextStyleBody"/>
              </a:rPr>
              <a:t>prioritizing</a:t>
            </a:r>
            <a:r>
              <a:rPr lang="en-GB" b="0" i="0" dirty="0">
                <a:effectLst/>
                <a:latin typeface="UICTFontTextStyleBody"/>
              </a:rPr>
              <a:t> tasks, and seeking support from academic advisors or time management workshops</a:t>
            </a:r>
            <a:endParaRPr lang="en-GB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8099708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20BC5-39A3-F58D-0C99-A4B22D59D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UICTFontTextStyleBody"/>
              </a:rPr>
              <a:t>Academic Writing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Highlight the difficulties new university students may encounter with academic writing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Share personal experience of struggling with academic writing initially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Include evidence from a research article on the challenges faced by students in academic writing (Reference 2)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Provide strategies for improving academic writing skills, such as attending writing workshops, seeking feedback from professors, and </a:t>
            </a:r>
            <a:r>
              <a:rPr lang="en-GB" b="0" i="0" dirty="0" err="1">
                <a:effectLst/>
                <a:latin typeface="UICTFontTextStyleBody"/>
              </a:rPr>
              <a:t>utilizing</a:t>
            </a:r>
            <a:r>
              <a:rPr lang="en-GB" b="0" i="0" dirty="0">
                <a:effectLst/>
                <a:latin typeface="UICTFontTextStyleBody"/>
              </a:rPr>
              <a:t> online resources like writing guides and tutorials</a:t>
            </a:r>
            <a:endParaRPr lang="en-GB" dirty="0">
              <a:effectLst/>
              <a:latin typeface=".AppleSystemUIFon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1765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08FE62-6F4C-B99A-FE11-646F672BD2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UICTFontTextStyleBody"/>
              </a:rPr>
              <a:t>Digital Skills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Discuss the importance of digital skills in today's university environment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Share personal experience of initially struggling with digital tools and platforms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Include evidence from a survey on the digital skills gap among university students (Reference 3)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Provide strategies for developing digital skills, such as attending technology workshops, </a:t>
            </a:r>
            <a:r>
              <a:rPr lang="en-GB" b="0" i="0" dirty="0" err="1">
                <a:effectLst/>
                <a:latin typeface="UICTFontTextStyleBody"/>
              </a:rPr>
              <a:t>utilizing</a:t>
            </a:r>
            <a:r>
              <a:rPr lang="en-GB" b="0" i="0" dirty="0">
                <a:effectLst/>
                <a:latin typeface="UICTFontTextStyleBody"/>
              </a:rPr>
              <a:t> online tutorials, and seeking assistance from IT support services</a:t>
            </a:r>
            <a:endParaRPr lang="en-GB" dirty="0">
              <a:effectLst/>
              <a:latin typeface=".AppleSystemUIFon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7539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775F57-3B31-CD79-ECD0-FFFE3698E6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UICTFontTextStyleBody"/>
              </a:rPr>
              <a:t>Meeting New People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Discuss the challenge of </a:t>
            </a:r>
            <a:r>
              <a:rPr lang="en-GB" b="0" i="0" dirty="0" err="1">
                <a:effectLst/>
                <a:latin typeface="UICTFontTextStyleBody"/>
              </a:rPr>
              <a:t>socializing</a:t>
            </a:r>
            <a:r>
              <a:rPr lang="en-GB" b="0" i="0" dirty="0">
                <a:effectLst/>
                <a:latin typeface="UICTFontTextStyleBody"/>
              </a:rPr>
              <a:t> and making new friends as a new university student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Share personal experience of feeling overwhelmed in social situations initially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Include evidence from a study on the social challenges faced by first-year university students (Reference 4)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Provide strategies for meeting new people, such as joining clubs or </a:t>
            </a:r>
            <a:r>
              <a:rPr lang="en-GB" b="0" i="0" dirty="0" err="1">
                <a:effectLst/>
                <a:latin typeface="UICTFontTextStyleBody"/>
              </a:rPr>
              <a:t>organizations</a:t>
            </a:r>
            <a:r>
              <a:rPr lang="en-GB" b="0" i="0" dirty="0">
                <a:effectLst/>
                <a:latin typeface="UICTFontTextStyleBody"/>
              </a:rPr>
              <a:t>, attending orientation events, and actively engaging in class discussions</a:t>
            </a:r>
            <a:endParaRPr lang="en-GB" dirty="0">
              <a:effectLst/>
              <a:latin typeface=".AppleSystemUIFon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97726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5CC58-1E41-604C-4927-7F58D1065D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UICTFontTextStyleBody"/>
              </a:rPr>
              <a:t>- </a:t>
            </a:r>
            <a:r>
              <a:rPr lang="en-GB" b="0" i="0" dirty="0" err="1">
                <a:effectLst/>
                <a:latin typeface="UICTFontTextStyleBody"/>
              </a:rPr>
              <a:t>Summarize</a:t>
            </a:r>
            <a:r>
              <a:rPr lang="en-GB" b="0" i="0" dirty="0">
                <a:effectLst/>
                <a:latin typeface="UICTFontTextStyleBody"/>
              </a:rPr>
              <a:t> the challenges discussed and the strategies provided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</a:t>
            </a:r>
            <a:r>
              <a:rPr lang="en-GB" b="0" i="0" dirty="0" err="1">
                <a:effectLst/>
                <a:latin typeface="UICTFontTextStyleBody"/>
              </a:rPr>
              <a:t>Emphasize</a:t>
            </a:r>
            <a:r>
              <a:rPr lang="en-GB" b="0" i="0" dirty="0">
                <a:effectLst/>
                <a:latin typeface="UICTFontTextStyleBody"/>
              </a:rPr>
              <a:t> the importance of seeking support and </a:t>
            </a:r>
            <a:r>
              <a:rPr lang="en-GB" b="0" i="0" dirty="0" err="1">
                <a:effectLst/>
                <a:latin typeface="UICTFontTextStyleBody"/>
              </a:rPr>
              <a:t>utilizing</a:t>
            </a:r>
            <a:r>
              <a:rPr lang="en-GB" b="0" i="0" dirty="0">
                <a:effectLst/>
                <a:latin typeface="UICTFontTextStyleBody"/>
              </a:rPr>
              <a:t> available resources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- Encourage new university students to embrace these challenges as opportunities for personal growth and development</a:t>
            </a:r>
            <a:endParaRPr lang="en-GB" dirty="0">
              <a:effectLst/>
              <a:latin typeface=".AppleSystemUIFon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7743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1575C-7CFE-ED4D-5C68-551260CFB4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UICTFontTextStyleBody"/>
              </a:rPr>
              <a:t>References: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1. Smith, J., &amp; Johnson, A. (2019). Time management challenges among university students: A qualitative study. Journal of Higher Education, 45(2), 123-137.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2. Brown, L., &amp; Jones, K. (2018). Challenges in academic writing for first-year university students. Journal of Academic Writing, 12(3), 45-62.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3. Johnson, R., &amp; Smith, M. (2017). Bridging the digital skills gap: A survey of university students' digital literacy. Journal of Digital Education, 20(1), 78-92.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4. Williams, S., &amp; Davis, R. (2016). Social challenges faced by first-year university students: A qualitative study. Journal of Student Development, 35(4), 189-205.</a:t>
            </a:r>
            <a:endParaRPr lang="en-GB" dirty="0">
              <a:effectLst/>
              <a:latin typeface=".AppleSystemUIFon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2661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33E7B-9116-BD4F-F262-F6DCB89395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5354362" y="-2341491"/>
            <a:ext cx="20096556" cy="8257856"/>
          </a:xfrm>
        </p:spPr>
        <p:txBody>
          <a:bodyPr>
            <a:normAutofit/>
          </a:bodyPr>
          <a:lstStyle/>
          <a:p>
            <a:r>
              <a:rPr lang="en-GB" sz="3000" b="0" i="0" dirty="0">
                <a:effectLst/>
                <a:latin typeface="UICTFontTextStyleBody"/>
              </a:rPr>
              <a:t>Challenges Faced by New University Students University Saint David’s cardiff campus : </a:t>
            </a:r>
            <a:r>
              <a:rPr lang="en-GB" sz="3000" b="0" dirty="0">
                <a:effectLst/>
                <a:latin typeface="UICTFontTextStyleBody"/>
              </a:rPr>
              <a:t>Personal</a:t>
            </a:r>
            <a:r>
              <a:rPr lang="en-GB" sz="3000" b="0" i="0" dirty="0">
                <a:effectLst/>
                <a:latin typeface="UICTFontTextStyleBody"/>
              </a:rPr>
              <a:t> </a:t>
            </a:r>
            <a:r>
              <a:rPr lang="en-GB" sz="3000" b="0" i="0" dirty="0" err="1">
                <a:effectLst/>
                <a:latin typeface="UICTFontTextStyleBody"/>
              </a:rPr>
              <a:t>Experiencesand</a:t>
            </a:r>
            <a:r>
              <a:rPr lang="en-GB" sz="3000" b="0" i="0" dirty="0">
                <a:effectLst/>
                <a:latin typeface="UICTFontTextStyleBody"/>
              </a:rPr>
              <a:t> Strategies for Success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8B3146-9C8E-5234-828A-3F68C36A5D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V="1">
            <a:off x="4693916" y="6119628"/>
            <a:ext cx="12400875" cy="2421463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2416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Celestial</vt:lpstr>
      <vt:lpstr>Challenges Faced by New University Students University Saint David’s cardiff campus : Personal Experiences and Strategies for Success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Challenges Faced by New University Students University Saint David’s cardiff campus : Personal Experiencesand Strategies for Success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Challenges Faced by New University Students University Saint David’s cardiff campus : Personal Experiences and Strategies for Success  </dc:title>
  <dc:creator>Ghita</dc:creator>
  <cp:lastModifiedBy>Ghita</cp:lastModifiedBy>
  <cp:revision>1</cp:revision>
  <dcterms:created xsi:type="dcterms:W3CDTF">2023-07-06T22:34:09Z</dcterms:created>
  <dcterms:modified xsi:type="dcterms:W3CDTF">2023-07-06T22:49:37Z</dcterms:modified>
</cp:coreProperties>
</file>