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handoutMasterIdLst>
    <p:handoutMasterId r:id="rId4"/>
  </p:handoutMasterIdLst>
  <p:sldIdLst>
    <p:sldId id="317" r:id="rId2"/>
  </p:sldIdLst>
  <p:sldSz cx="9144000" cy="6858000" type="screen4x3"/>
  <p:notesSz cx="6742113" cy="9872663"/>
  <p:custDataLst>
    <p:tags r:id="rId5"/>
  </p:custDataLst>
  <p:defaultTextStyle>
    <a:defPPr>
      <a:defRPr lang="nl-N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Corporate template-set Tata Steel" id="{0BC77B28-2C98-4D3B-9B2F-070A340B0B1B}">
          <p14:sldIdLst>
            <p14:sldId id="317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10" userDrawn="1">
          <p15:clr>
            <a:srgbClr val="A4A3A4"/>
          </p15:clr>
        </p15:guide>
        <p15:guide id="2" pos="2124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DCD4"/>
    <a:srgbClr val="BCC0C4"/>
    <a:srgbClr val="CBCFD4"/>
    <a:srgbClr val="CCCED6"/>
    <a:srgbClr val="C8CAD2"/>
    <a:srgbClr val="000000"/>
    <a:srgbClr val="DADBD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jl, gemiddeld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Geen stijl, geen raster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E25E649-3F16-4E02-A733-19D2CDBF48F0}" styleName="Stijl, gemiddeld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ijl, gemiddeld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C2FFA5D-87B4-456A-9821-1D502468CF0F}" styleName="Stijl, thema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D113A9D2-9D6B-4929-AA2D-F23B5EE8CBE7}" styleName="Stijl, thema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B4B98B0-60AC-42C2-AFA5-B58CD77FA1E5}" styleName="Stijl, licht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EC20E35-A176-4012-BC5E-935CFFF8708E}" styleName="Stijl, gemiddeld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8D230F3-CF80-4859-8CE7-A43EE81993B5}" styleName="Stijl, licht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2A488322-F2BA-4B5B-9748-0D474271808F}" styleName="Stijl, gemiddeld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1EBBBCC-DAD2-459C-BE2E-F6DE35CF9A28}" styleName="Stijl, donker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ED083AE6-46FA-4A59-8FB0-9F97EB10719F}" styleName="Stijl, licht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775DCB02-9BB8-47FD-8907-85C794F793BA}" styleName="Stijl, thema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C083E6E3-FA7D-4D7B-A595-EF9225AFEA82}" styleName="Stijl, licht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46F890A9-2807-4EBB-B81D-B2AA78EC7F39}" styleName="Stijl, donker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0E3FDE45-AF77-4B5C-9715-49D594BDF05E}" styleName="Stijl, licht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9D7B26C5-4107-4FEC-AEDC-1716B250A1EF}" styleName="Stijl, lich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012ECD-51FC-41F1-AA8D-1B2483CD663E}" styleName="Stijl, licht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281" autoAdjust="0"/>
    <p:restoredTop sz="78276" autoAdjust="0"/>
  </p:normalViewPr>
  <p:slideViewPr>
    <p:cSldViewPr>
      <p:cViewPr varScale="1">
        <p:scale>
          <a:sx n="58" d="100"/>
          <a:sy n="58" d="100"/>
        </p:scale>
        <p:origin x="167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4" d="100"/>
          <a:sy n="64" d="100"/>
        </p:scale>
        <p:origin x="-3144" y="-77"/>
      </p:cViewPr>
      <p:guideLst>
        <p:guide orient="horz" pos="3110"/>
        <p:guide pos="212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notesMaster" Target="notesMasters/notesMaster1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tags" Target="tags/tag1.xml"/><Relationship Id="rId4" Type="http://schemas.openxmlformats.org/officeDocument/2006/relationships/handoutMaster" Target="handoutMasters/handout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21582" cy="49363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sz="quarter" idx="1"/>
          </p:nvPr>
        </p:nvSpPr>
        <p:spPr>
          <a:xfrm>
            <a:off x="3818971" y="1"/>
            <a:ext cx="2921582" cy="49363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A8D8CF-971A-42A1-924E-AF0559BB7778}" type="datetimeFigureOut">
              <a:rPr lang="nl-NL" smtClean="0"/>
              <a:pPr/>
              <a:t>3-8-2016</a:t>
            </a:fld>
            <a:endParaRPr lang="nl-NL"/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2"/>
          </p:nvPr>
        </p:nvSpPr>
        <p:spPr>
          <a:xfrm>
            <a:off x="0" y="9377317"/>
            <a:ext cx="2921582" cy="49363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3"/>
          </p:nvPr>
        </p:nvSpPr>
        <p:spPr>
          <a:xfrm>
            <a:off x="3818971" y="9377317"/>
            <a:ext cx="2921582" cy="49363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1A8912-C850-437D-8762-E78E39614319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5626862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21582" cy="49363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idx="1"/>
          </p:nvPr>
        </p:nvSpPr>
        <p:spPr>
          <a:xfrm>
            <a:off x="3818971" y="1"/>
            <a:ext cx="2921582" cy="49363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1D1E71-135D-4436-ACB1-D9FCFEB60C63}" type="datetimeFigureOut">
              <a:rPr lang="en-US" smtClean="0"/>
              <a:pPr/>
              <a:t>8/3/2016</a:t>
            </a:fld>
            <a:endParaRPr lang="en-US" dirty="0"/>
          </a:p>
        </p:txBody>
      </p:sp>
      <p:sp>
        <p:nvSpPr>
          <p:cNvPr id="4" name="Tijdelijke aanduiding voor dia-afbeelding 3"/>
          <p:cNvSpPr>
            <a:spLocks noGrp="1" noRot="1" noChangeAspect="1"/>
          </p:cNvSpPr>
          <p:nvPr>
            <p:ph type="sldImg" idx="2"/>
          </p:nvPr>
        </p:nvSpPr>
        <p:spPr>
          <a:xfrm>
            <a:off x="901700" y="739775"/>
            <a:ext cx="4938713" cy="37036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Tijdelijke aanduiding voor notities 4"/>
          <p:cNvSpPr>
            <a:spLocks noGrp="1"/>
          </p:cNvSpPr>
          <p:nvPr>
            <p:ph type="body" sz="quarter" idx="3"/>
          </p:nvPr>
        </p:nvSpPr>
        <p:spPr>
          <a:xfrm>
            <a:off x="674212" y="4689515"/>
            <a:ext cx="5393690" cy="444269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nl-NL" smtClean="0"/>
              <a:t>Klik om de modelstijlen te bewerken</a:t>
            </a:r>
          </a:p>
          <a:p>
            <a:pPr lvl="1"/>
            <a:r>
              <a:rPr lang="nl-NL" smtClean="0"/>
              <a:t>Tweede niveau</a:t>
            </a:r>
          </a:p>
          <a:p>
            <a:pPr lvl="2"/>
            <a:r>
              <a:rPr lang="nl-NL" smtClean="0"/>
              <a:t>Derde niveau</a:t>
            </a:r>
          </a:p>
          <a:p>
            <a:pPr lvl="3"/>
            <a:r>
              <a:rPr lang="nl-NL" smtClean="0"/>
              <a:t>Vierde niveau</a:t>
            </a:r>
          </a:p>
          <a:p>
            <a:pPr lvl="4"/>
            <a:r>
              <a:rPr lang="nl-NL" smtClean="0"/>
              <a:t>Vijfde niveau</a:t>
            </a:r>
            <a:endParaRPr lang="en-US"/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4"/>
          </p:nvPr>
        </p:nvSpPr>
        <p:spPr>
          <a:xfrm>
            <a:off x="0" y="9377317"/>
            <a:ext cx="2921582" cy="49363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5"/>
          </p:nvPr>
        </p:nvSpPr>
        <p:spPr>
          <a:xfrm>
            <a:off x="3818971" y="9377317"/>
            <a:ext cx="2921582" cy="49363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911E23-5E08-44A2-B5F0-2402F0DB9BB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23475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xfrm>
            <a:off x="6287931" y="9288463"/>
            <a:ext cx="171723" cy="1841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buClr>
                <a:schemeClr val="tx2"/>
              </a:buClr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buClr>
                <a:schemeClr val="tx2"/>
              </a:buClr>
              <a:buSzPct val="120000"/>
              <a:buFont typeface="Arial" panose="020B0604020202020204" pitchFamily="34" charset="0"/>
              <a:buChar char="▪"/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buClr>
                <a:schemeClr val="tx2"/>
              </a:buClr>
              <a:buSzPct val="120000"/>
              <a:buFont typeface="Arial" panose="020B0604020202020204" pitchFamily="34" charset="0"/>
              <a:buChar char="–"/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buClr>
                <a:schemeClr val="tx2"/>
              </a:buClr>
              <a:buFont typeface="Arial" panose="020B0604020202020204" pitchFamily="34" charset="0"/>
              <a:buChar char="▫"/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buClr>
                <a:schemeClr val="tx2"/>
              </a:buClr>
              <a:buSzPct val="89000"/>
              <a:buFont typeface="Arial" panose="020B0604020202020204" pitchFamily="34" charset="0"/>
              <a:buChar char="-"/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 panose="020B0604020202020204" pitchFamily="34" charset="0"/>
              <a:buChar char="-"/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 panose="020B0604020202020204" pitchFamily="34" charset="0"/>
              <a:buChar char="-"/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 panose="020B0604020202020204" pitchFamily="34" charset="0"/>
              <a:buChar char="-"/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 panose="020B0604020202020204" pitchFamily="34" charset="0"/>
              <a:buChar char="-"/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ClrTx/>
            </a:pPr>
            <a:fld id="{ECE62307-AFAC-42FC-8239-8081709D0D7E}" type="slidenum">
              <a:rPr lang="en-US" altLang="en-US" sz="1200"/>
              <a:pPr>
                <a:buClrTx/>
              </a:pPr>
              <a:t>1</a:t>
            </a:fld>
            <a:endParaRPr lang="en-US" altLang="en-US" sz="120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25475" y="608013"/>
            <a:ext cx="5710238" cy="4283075"/>
          </a:xfrm>
          <a:ln/>
        </p:spPr>
      </p:sp>
      <p:sp>
        <p:nvSpPr>
          <p:cNvPr id="43012" name="Notes Placeholder 2"/>
          <p:cNvSpPr>
            <a:spLocks noGrp="1"/>
          </p:cNvSpPr>
          <p:nvPr>
            <p:ph type="body" idx="3"/>
          </p:nvPr>
        </p:nvSpPr>
        <p:spPr>
          <a:xfrm>
            <a:off x="479861" y="5192713"/>
            <a:ext cx="5862636" cy="24606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43480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-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hthoek 52"/>
          <p:cNvSpPr/>
          <p:nvPr userDrawn="1"/>
        </p:nvSpPr>
        <p:spPr>
          <a:xfrm>
            <a:off x="0" y="-16047"/>
            <a:ext cx="9144000" cy="211215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Tekstvak 7"/>
          <p:cNvSpPr txBox="1"/>
          <p:nvPr userDrawn="1"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 smtClean="0">
                <a:solidFill>
                  <a:schemeClr val="tx2"/>
                </a:solidFill>
              </a:rPr>
              <a:t>Title-slide</a:t>
            </a:r>
            <a:endParaRPr lang="en-GB" sz="1000" b="1" dirty="0">
              <a:solidFill>
                <a:schemeClr val="tx2"/>
              </a:solidFill>
            </a:endParaRPr>
          </a:p>
        </p:txBody>
      </p:sp>
      <p:sp>
        <p:nvSpPr>
          <p:cNvPr id="52" name="Tijdelijke aanduiding voor afbeelding 51"/>
          <p:cNvSpPr>
            <a:spLocks noGrp="1"/>
          </p:cNvSpPr>
          <p:nvPr>
            <p:ph type="pic" sz="quarter" idx="13" hasCustomPrompt="1"/>
          </p:nvPr>
        </p:nvSpPr>
        <p:spPr>
          <a:xfrm>
            <a:off x="-1" y="-10160"/>
            <a:ext cx="9144001" cy="687832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 algn="ctr">
              <a:lnSpc>
                <a:spcPct val="150000"/>
              </a:lnSpc>
              <a:defRPr baseline="0"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here to</a:t>
            </a:r>
            <a:br>
              <a:rPr lang="en-US" dirty="0" smtClean="0"/>
            </a:br>
            <a:r>
              <a:rPr lang="en-US" dirty="0" smtClean="0"/>
              <a:t>insert a picture</a:t>
            </a:r>
            <a:endParaRPr lang="en-US" dirty="0"/>
          </a:p>
        </p:txBody>
      </p:sp>
      <p:sp>
        <p:nvSpPr>
          <p:cNvPr id="72" name="Tijdelijke aanduiding voor tekst 71"/>
          <p:cNvSpPr>
            <a:spLocks noGrp="1"/>
          </p:cNvSpPr>
          <p:nvPr>
            <p:ph type="body" sz="quarter" idx="14" hasCustomPrompt="1"/>
          </p:nvPr>
        </p:nvSpPr>
        <p:spPr>
          <a:xfrm>
            <a:off x="410884" y="2456418"/>
            <a:ext cx="8311291" cy="375952"/>
          </a:xfrm>
        </p:spPr>
        <p:txBody>
          <a:bodyPr rIns="0" bIns="0" anchor="ctr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GB" noProof="0" dirty="0" smtClean="0"/>
              <a:t>Author name</a:t>
            </a:r>
            <a:endParaRPr lang="en-GB" noProof="0" dirty="0"/>
          </a:p>
        </p:txBody>
      </p:sp>
      <p:sp>
        <p:nvSpPr>
          <p:cNvPr id="82" name="Tijdelijke aanduiding voor tekst 71"/>
          <p:cNvSpPr>
            <a:spLocks noGrp="1"/>
          </p:cNvSpPr>
          <p:nvPr>
            <p:ph type="body" sz="quarter" idx="15" hasCustomPrompt="1"/>
          </p:nvPr>
        </p:nvSpPr>
        <p:spPr>
          <a:xfrm>
            <a:off x="410884" y="2894661"/>
            <a:ext cx="8311292" cy="375952"/>
          </a:xfrm>
        </p:spPr>
        <p:txBody>
          <a:bodyPr rIns="0" bIns="0" anchor="b"/>
          <a:lstStyle>
            <a:lvl1pPr>
              <a:defRPr sz="32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GB" noProof="0" dirty="0" smtClean="0"/>
              <a:t>Insert presentation title here</a:t>
            </a:r>
            <a:endParaRPr lang="en-GB" noProof="0" dirty="0"/>
          </a:p>
        </p:txBody>
      </p:sp>
      <p:sp>
        <p:nvSpPr>
          <p:cNvPr id="83" name="Tijdelijke aanduiding voor tekst 71"/>
          <p:cNvSpPr>
            <a:spLocks noGrp="1"/>
          </p:cNvSpPr>
          <p:nvPr>
            <p:ph type="body" sz="quarter" idx="16" hasCustomPrompt="1"/>
          </p:nvPr>
        </p:nvSpPr>
        <p:spPr>
          <a:xfrm>
            <a:off x="410884" y="6154256"/>
            <a:ext cx="8311292" cy="375952"/>
          </a:xfrm>
        </p:spPr>
        <p:txBody>
          <a:bodyPr rIns="0" bIns="0" anchor="ctr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GB" noProof="0" dirty="0" smtClean="0"/>
              <a:t>Together we make the difference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8535221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Tijdelijke aanduiding voor afbeelding 51"/>
          <p:cNvSpPr>
            <a:spLocks noGrp="1"/>
          </p:cNvSpPr>
          <p:nvPr>
            <p:ph type="pic" sz="quarter" idx="13" hasCustomPrompt="1"/>
          </p:nvPr>
        </p:nvSpPr>
        <p:spPr>
          <a:xfrm>
            <a:off x="-1" y="-10160"/>
            <a:ext cx="9144001" cy="687832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 algn="ctr">
              <a:lnSpc>
                <a:spcPct val="150000"/>
              </a:lnSpc>
              <a:defRPr baseline="0"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here to</a:t>
            </a:r>
            <a:br>
              <a:rPr lang="en-US" dirty="0" smtClean="0"/>
            </a:br>
            <a:r>
              <a:rPr lang="en-US" dirty="0" smtClean="0"/>
              <a:t>insert a picture</a:t>
            </a:r>
            <a:endParaRPr lang="en-US" dirty="0"/>
          </a:p>
        </p:txBody>
      </p:sp>
      <p:sp>
        <p:nvSpPr>
          <p:cNvPr id="53" name="Rechthoek 52"/>
          <p:cNvSpPr/>
          <p:nvPr userDrawn="1"/>
        </p:nvSpPr>
        <p:spPr>
          <a:xfrm>
            <a:off x="0" y="-16047"/>
            <a:ext cx="9144000" cy="211215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Tekstvak 7"/>
          <p:cNvSpPr txBox="1"/>
          <p:nvPr userDrawn="1"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 smtClean="0">
                <a:solidFill>
                  <a:schemeClr val="tx2"/>
                </a:solidFill>
              </a:rPr>
              <a:t>Divider slide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82" name="Tijdelijke aanduiding voor tekst 71"/>
          <p:cNvSpPr>
            <a:spLocks noGrp="1"/>
          </p:cNvSpPr>
          <p:nvPr>
            <p:ph type="body" sz="quarter" idx="15" hasCustomPrompt="1"/>
          </p:nvPr>
        </p:nvSpPr>
        <p:spPr>
          <a:xfrm>
            <a:off x="410884" y="2894661"/>
            <a:ext cx="8311292" cy="375952"/>
          </a:xfrm>
        </p:spPr>
        <p:txBody>
          <a:bodyPr rIns="0" bIns="0" anchor="b"/>
          <a:lstStyle>
            <a:lvl1pPr>
              <a:defRPr sz="32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GB" noProof="0" dirty="0" smtClean="0"/>
              <a:t>Placeholder for a quote</a:t>
            </a:r>
            <a:endParaRPr lang="en-GB" noProof="0" dirty="0"/>
          </a:p>
        </p:txBody>
      </p:sp>
      <p:sp>
        <p:nvSpPr>
          <p:cNvPr id="83" name="Tijdelijke aanduiding voor tekst 71"/>
          <p:cNvSpPr>
            <a:spLocks noGrp="1"/>
          </p:cNvSpPr>
          <p:nvPr>
            <p:ph type="body" sz="quarter" idx="16" hasCustomPrompt="1"/>
          </p:nvPr>
        </p:nvSpPr>
        <p:spPr>
          <a:xfrm>
            <a:off x="410884" y="6154256"/>
            <a:ext cx="8311292" cy="375952"/>
          </a:xfrm>
        </p:spPr>
        <p:txBody>
          <a:bodyPr rIns="0" bIns="0" anchor="ctr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GB" noProof="0" dirty="0" smtClean="0"/>
              <a:t>Click to add subtitle</a:t>
            </a:r>
            <a:endParaRPr lang="en-GB" noProof="0" dirty="0"/>
          </a:p>
        </p:txBody>
      </p:sp>
      <p:sp>
        <p:nvSpPr>
          <p:cNvPr id="30" name="Rechthoek 29"/>
          <p:cNvSpPr/>
          <p:nvPr userDrawn="1"/>
        </p:nvSpPr>
        <p:spPr>
          <a:xfrm>
            <a:off x="9335336" y="3453784"/>
            <a:ext cx="2773430" cy="38738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rIns="180000" rtlCol="0" anchor="t"/>
          <a:lstStyle/>
          <a:p>
            <a:pPr algn="l"/>
            <a:r>
              <a:rPr lang="nl-NL" sz="1800" b="1" dirty="0" smtClean="0">
                <a:solidFill>
                  <a:schemeClr val="tx2"/>
                </a:solidFill>
                <a:latin typeface="+mn-lt"/>
              </a:rPr>
              <a:t>TATA</a:t>
            </a:r>
            <a:r>
              <a:rPr lang="nl-NL" sz="1800" b="1" baseline="0" dirty="0" smtClean="0">
                <a:solidFill>
                  <a:schemeClr val="tx2"/>
                </a:solidFill>
                <a:latin typeface="+mn-lt"/>
              </a:rPr>
              <a:t> STEEL COLORS</a:t>
            </a:r>
            <a:endParaRPr lang="nl-NL" sz="1800" b="1" dirty="0" smtClean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675872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edit</a:t>
            </a:r>
            <a:r>
              <a:rPr lang="nl-NL" dirty="0" smtClean="0"/>
              <a:t> </a:t>
            </a:r>
            <a:r>
              <a:rPr lang="nl-NL" dirty="0" err="1" smtClean="0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405584" y="1586673"/>
            <a:ext cx="8318832" cy="4856613"/>
          </a:xfrm>
        </p:spPr>
        <p:txBody>
          <a:bodyPr vert="horz"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1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  <a:p>
            <a:pPr lvl="2"/>
            <a:r>
              <a:rPr lang="nl-NL" dirty="0" err="1" smtClean="0"/>
              <a:t>Third</a:t>
            </a:r>
            <a:r>
              <a:rPr lang="nl-NL" dirty="0" smtClean="0"/>
              <a:t> level</a:t>
            </a:r>
          </a:p>
          <a:p>
            <a:pPr lvl="3"/>
            <a:r>
              <a:rPr lang="nl-NL" dirty="0" err="1" smtClean="0"/>
              <a:t>Fourth</a:t>
            </a:r>
            <a:r>
              <a:rPr lang="nl-NL" dirty="0" smtClean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Talent Development Programme</a:t>
            </a:r>
            <a:endParaRPr lang="en-US" dirty="0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0908C-D037-4276-B023-3DE644EA2E3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kstvak 6"/>
          <p:cNvSpPr txBox="1"/>
          <p:nvPr userDrawn="1"/>
        </p:nvSpPr>
        <p:spPr>
          <a:xfrm>
            <a:off x="-85056" y="-262268"/>
            <a:ext cx="249681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 smtClean="0">
                <a:solidFill>
                  <a:schemeClr val="tx2"/>
                </a:solidFill>
              </a:rPr>
              <a:t>Colored bar - 100% text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 hasCustomPrompt="1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</p:txBody>
      </p:sp>
    </p:spTree>
    <p:extLst>
      <p:ext uri="{BB962C8B-B14F-4D97-AF65-F5344CB8AC3E}">
        <p14:creationId xmlns:p14="http://schemas.microsoft.com/office/powerpoint/2010/main" val="28637442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ored bars –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edit</a:t>
            </a:r>
            <a:r>
              <a:rPr lang="nl-NL" dirty="0" smtClean="0"/>
              <a:t> </a:t>
            </a:r>
            <a:r>
              <a:rPr lang="nl-NL" dirty="0" err="1" smtClean="0"/>
              <a:t>title</a:t>
            </a:r>
            <a:endParaRPr lang="en-US" dirty="0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Talent Development Programme</a:t>
            </a:r>
            <a:endParaRPr lang="en-US" dirty="0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0908C-D037-4276-B023-3DE644EA2E3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kstvak 6"/>
          <p:cNvSpPr txBox="1"/>
          <p:nvPr userDrawn="1"/>
        </p:nvSpPr>
        <p:spPr>
          <a:xfrm>
            <a:off x="-85056" y="-262268"/>
            <a:ext cx="20647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 smtClean="0">
                <a:solidFill>
                  <a:schemeClr val="tx2"/>
                </a:solidFill>
              </a:rPr>
              <a:t>Colored bars – Two columns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78" name="Tijdelijke aanduiding voor verticale tekst 2"/>
          <p:cNvSpPr>
            <a:spLocks noGrp="1"/>
          </p:cNvSpPr>
          <p:nvPr>
            <p:ph type="body" orient="vert" idx="13" hasCustomPrompt="1"/>
          </p:nvPr>
        </p:nvSpPr>
        <p:spPr>
          <a:xfrm>
            <a:off x="407670" y="1209040"/>
            <a:ext cx="4056330" cy="367613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</p:txBody>
      </p:sp>
      <p:sp>
        <p:nvSpPr>
          <p:cNvPr id="102" name="Tijdelijke aanduiding voor verticale tekst 2"/>
          <p:cNvSpPr>
            <a:spLocks noGrp="1"/>
          </p:cNvSpPr>
          <p:nvPr>
            <p:ph type="body" orient="vert" idx="14" hasCustomPrompt="1"/>
          </p:nvPr>
        </p:nvSpPr>
        <p:spPr>
          <a:xfrm>
            <a:off x="405584" y="1586673"/>
            <a:ext cx="4055748" cy="4856615"/>
          </a:xfrm>
        </p:spPr>
        <p:txBody>
          <a:bodyPr vert="horz" tIns="108000" rIns="72000" bIns="72000"/>
          <a:lstStyle>
            <a:lvl3pPr>
              <a:defRPr/>
            </a:lvl3pPr>
            <a:lvl4pPr>
              <a:defRPr baseline="0"/>
            </a:lvl4pPr>
          </a:lstStyle>
          <a:p>
            <a:pPr lvl="1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  <a:p>
            <a:pPr lvl="2"/>
            <a:r>
              <a:rPr lang="nl-NL" dirty="0" err="1" smtClean="0"/>
              <a:t>Third</a:t>
            </a:r>
            <a:r>
              <a:rPr lang="nl-NL" dirty="0" smtClean="0"/>
              <a:t> level</a:t>
            </a:r>
          </a:p>
          <a:p>
            <a:pPr lvl="3"/>
            <a:r>
              <a:rPr lang="nl-NL" dirty="0" err="1" smtClean="0"/>
              <a:t>Fourth</a:t>
            </a:r>
            <a:r>
              <a:rPr lang="nl-NL" dirty="0" smtClean="0"/>
              <a:t> level</a:t>
            </a:r>
          </a:p>
        </p:txBody>
      </p:sp>
      <p:sp>
        <p:nvSpPr>
          <p:cNvPr id="103" name="Tijdelijke aanduiding voor verticale tekst 2"/>
          <p:cNvSpPr>
            <a:spLocks noGrp="1"/>
          </p:cNvSpPr>
          <p:nvPr>
            <p:ph type="body" orient="vert" idx="15" hasCustomPrompt="1"/>
          </p:nvPr>
        </p:nvSpPr>
        <p:spPr>
          <a:xfrm>
            <a:off x="4680001" y="1586673"/>
            <a:ext cx="4044415" cy="4856615"/>
          </a:xfrm>
        </p:spPr>
        <p:txBody>
          <a:bodyPr vert="horz" tIns="108000" rIns="72000" bIns="72000"/>
          <a:lstStyle/>
          <a:p>
            <a:pPr lvl="1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  <a:p>
            <a:pPr lvl="2"/>
            <a:r>
              <a:rPr lang="nl-NL" dirty="0" err="1" smtClean="0"/>
              <a:t>Third</a:t>
            </a:r>
            <a:r>
              <a:rPr lang="nl-NL" dirty="0" smtClean="0"/>
              <a:t> level</a:t>
            </a:r>
          </a:p>
          <a:p>
            <a:pPr lvl="3"/>
            <a:r>
              <a:rPr lang="nl-NL" dirty="0" err="1" smtClean="0"/>
              <a:t>Fourth</a:t>
            </a:r>
            <a:r>
              <a:rPr lang="nl-NL" dirty="0" smtClean="0"/>
              <a:t> level</a:t>
            </a:r>
          </a:p>
        </p:txBody>
      </p:sp>
      <p:sp>
        <p:nvSpPr>
          <p:cNvPr id="104" name="Tijdelijke aanduiding voor verticale tekst 2"/>
          <p:cNvSpPr>
            <a:spLocks noGrp="1"/>
          </p:cNvSpPr>
          <p:nvPr>
            <p:ph type="body" orient="vert" idx="16" hasCustomPrompt="1"/>
          </p:nvPr>
        </p:nvSpPr>
        <p:spPr>
          <a:xfrm>
            <a:off x="4680001" y="1206912"/>
            <a:ext cx="4043375" cy="369741"/>
          </a:xfrm>
          <a:solidFill>
            <a:schemeClr val="accent2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</p:txBody>
      </p:sp>
    </p:spTree>
    <p:extLst>
      <p:ext uri="{BB962C8B-B14F-4D97-AF65-F5344CB8AC3E}">
        <p14:creationId xmlns:p14="http://schemas.microsoft.com/office/powerpoint/2010/main" val="21458186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% image / 75% tex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edit</a:t>
            </a:r>
            <a:r>
              <a:rPr lang="nl-NL" dirty="0" smtClean="0"/>
              <a:t> </a:t>
            </a:r>
            <a:r>
              <a:rPr lang="nl-NL" dirty="0" err="1" smtClean="0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3419849" y="1586672"/>
            <a:ext cx="5302327" cy="4876823"/>
          </a:xfrm>
        </p:spPr>
        <p:txBody>
          <a:bodyPr vert="horz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  <a:p>
            <a:pPr lvl="2"/>
            <a:r>
              <a:rPr lang="nl-NL" dirty="0" err="1" smtClean="0"/>
              <a:t>Third</a:t>
            </a:r>
            <a:r>
              <a:rPr lang="nl-NL" dirty="0" smtClean="0"/>
              <a:t> level</a:t>
            </a:r>
          </a:p>
          <a:p>
            <a:pPr lvl="3"/>
            <a:r>
              <a:rPr lang="nl-NL" dirty="0" err="1" smtClean="0"/>
              <a:t>Fourth</a:t>
            </a:r>
            <a:r>
              <a:rPr lang="nl-NL" dirty="0" smtClean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Talent Development Programme</a:t>
            </a:r>
            <a:endParaRPr lang="en-US" dirty="0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ijdelijke aanduiding voor afbeelding 7"/>
          <p:cNvSpPr>
            <a:spLocks noGrp="1"/>
          </p:cNvSpPr>
          <p:nvPr>
            <p:ph type="pic" sz="quarter" idx="13" hasCustomPrompt="1"/>
          </p:nvPr>
        </p:nvSpPr>
        <p:spPr>
          <a:xfrm>
            <a:off x="405673" y="1210970"/>
            <a:ext cx="2798175" cy="5232860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here to </a:t>
            </a:r>
            <a:br>
              <a:rPr lang="en-US" dirty="0" smtClean="0"/>
            </a:br>
            <a:r>
              <a:rPr lang="en-US" dirty="0" smtClean="0"/>
              <a:t>insert a picture</a:t>
            </a:r>
            <a:endParaRPr lang="en-US" dirty="0"/>
          </a:p>
        </p:txBody>
      </p:sp>
      <p:sp>
        <p:nvSpPr>
          <p:cNvPr id="15" name="Tekstvak 14"/>
          <p:cNvSpPr txBox="1"/>
          <p:nvPr userDrawn="1"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 smtClean="0">
                <a:solidFill>
                  <a:schemeClr val="tx2"/>
                </a:solidFill>
              </a:rPr>
              <a:t>75% text / 25% image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73" name="Tijdelijke aanduiding voor verticale tekst 2"/>
          <p:cNvSpPr>
            <a:spLocks noGrp="1"/>
          </p:cNvSpPr>
          <p:nvPr>
            <p:ph type="body" orient="vert" idx="14" hasCustomPrompt="1"/>
          </p:nvPr>
        </p:nvSpPr>
        <p:spPr>
          <a:xfrm>
            <a:off x="3419848" y="1208259"/>
            <a:ext cx="5303527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</p:txBody>
      </p:sp>
    </p:spTree>
    <p:extLst>
      <p:ext uri="{BB962C8B-B14F-4D97-AF65-F5344CB8AC3E}">
        <p14:creationId xmlns:p14="http://schemas.microsoft.com/office/powerpoint/2010/main" val="26166245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% image / 5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edit</a:t>
            </a:r>
            <a:r>
              <a:rPr lang="nl-NL" dirty="0" smtClean="0"/>
              <a:t> </a:t>
            </a:r>
            <a:r>
              <a:rPr lang="nl-NL" dirty="0" err="1" smtClean="0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4680001" y="1586673"/>
            <a:ext cx="4042175" cy="4854569"/>
          </a:xfrm>
        </p:spPr>
        <p:txBody>
          <a:bodyPr vert="horz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  <a:p>
            <a:pPr lvl="2"/>
            <a:r>
              <a:rPr lang="nl-NL" dirty="0" err="1" smtClean="0"/>
              <a:t>Third</a:t>
            </a:r>
            <a:r>
              <a:rPr lang="nl-NL" dirty="0" smtClean="0"/>
              <a:t> level</a:t>
            </a:r>
          </a:p>
          <a:p>
            <a:pPr lvl="3"/>
            <a:r>
              <a:rPr lang="nl-NL" dirty="0" err="1" smtClean="0"/>
              <a:t>Fourth</a:t>
            </a:r>
            <a:r>
              <a:rPr lang="nl-NL" dirty="0" smtClean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Talent Development Programme</a:t>
            </a:r>
            <a:endParaRPr lang="en-US" dirty="0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ijdelijke aanduiding voor afbeelding 7"/>
          <p:cNvSpPr>
            <a:spLocks noGrp="1"/>
          </p:cNvSpPr>
          <p:nvPr>
            <p:ph type="pic" sz="quarter" idx="13" hasCustomPrompt="1"/>
          </p:nvPr>
        </p:nvSpPr>
        <p:spPr>
          <a:xfrm>
            <a:off x="404681" y="1210970"/>
            <a:ext cx="4059319" cy="5252525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here to </a:t>
            </a:r>
            <a:br>
              <a:rPr lang="en-US" dirty="0" smtClean="0"/>
            </a:br>
            <a:r>
              <a:rPr lang="en-US" dirty="0" smtClean="0"/>
              <a:t>insert a picture</a:t>
            </a:r>
            <a:endParaRPr lang="en-US" dirty="0"/>
          </a:p>
        </p:txBody>
      </p:sp>
      <p:sp>
        <p:nvSpPr>
          <p:cNvPr id="15" name="Tekstvak 14"/>
          <p:cNvSpPr txBox="1"/>
          <p:nvPr userDrawn="1"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 smtClean="0">
                <a:solidFill>
                  <a:schemeClr val="tx2"/>
                </a:solidFill>
              </a:rPr>
              <a:t>50% text / 50% image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72" name="Tijdelijke aanduiding voor verticale tekst 2"/>
          <p:cNvSpPr>
            <a:spLocks noGrp="1"/>
          </p:cNvSpPr>
          <p:nvPr>
            <p:ph type="body" orient="vert" idx="14" hasCustomPrompt="1"/>
          </p:nvPr>
        </p:nvSpPr>
        <p:spPr>
          <a:xfrm>
            <a:off x="4680001" y="1208259"/>
            <a:ext cx="4043375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</p:txBody>
      </p:sp>
    </p:spTree>
    <p:extLst>
      <p:ext uri="{BB962C8B-B14F-4D97-AF65-F5344CB8AC3E}">
        <p14:creationId xmlns:p14="http://schemas.microsoft.com/office/powerpoint/2010/main" val="25342568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5% image / 25% tex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edit</a:t>
            </a:r>
            <a:r>
              <a:rPr lang="nl-NL" dirty="0" smtClean="0"/>
              <a:t> </a:t>
            </a:r>
            <a:r>
              <a:rPr lang="nl-NL" dirty="0" err="1" smtClean="0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6159320" y="1586673"/>
            <a:ext cx="2562856" cy="4876822"/>
          </a:xfrm>
        </p:spPr>
        <p:txBody>
          <a:bodyPr vert="horz" tIns="108000" rIns="72000" bIns="72000"/>
          <a:lstStyle/>
          <a:p>
            <a:pPr lvl="1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  <a:p>
            <a:pPr lvl="2"/>
            <a:r>
              <a:rPr lang="nl-NL" dirty="0" err="1" smtClean="0"/>
              <a:t>Third</a:t>
            </a:r>
            <a:r>
              <a:rPr lang="nl-NL" dirty="0" smtClean="0"/>
              <a:t> level</a:t>
            </a:r>
          </a:p>
          <a:p>
            <a:pPr lvl="3"/>
            <a:r>
              <a:rPr lang="nl-NL" dirty="0" err="1" smtClean="0"/>
              <a:t>Fourth</a:t>
            </a:r>
            <a:r>
              <a:rPr lang="nl-NL" dirty="0" smtClean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Talent Development Programme</a:t>
            </a:r>
            <a:endParaRPr lang="en-US" dirty="0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ijdelijke aanduiding voor afbeelding 7"/>
          <p:cNvSpPr>
            <a:spLocks noGrp="1"/>
          </p:cNvSpPr>
          <p:nvPr>
            <p:ph type="pic" sz="quarter" idx="13" hasCustomPrompt="1"/>
          </p:nvPr>
        </p:nvSpPr>
        <p:spPr>
          <a:xfrm>
            <a:off x="403086" y="1210970"/>
            <a:ext cx="5537066" cy="5225817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here to </a:t>
            </a:r>
            <a:br>
              <a:rPr lang="en-US" dirty="0" smtClean="0"/>
            </a:br>
            <a:r>
              <a:rPr lang="en-US" dirty="0" smtClean="0"/>
              <a:t>insert a picture</a:t>
            </a:r>
            <a:endParaRPr lang="en-US" dirty="0"/>
          </a:p>
        </p:txBody>
      </p:sp>
      <p:sp>
        <p:nvSpPr>
          <p:cNvPr id="15" name="Tekstvak 14"/>
          <p:cNvSpPr txBox="1"/>
          <p:nvPr userDrawn="1"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 smtClean="0">
                <a:solidFill>
                  <a:schemeClr val="tx2"/>
                </a:solidFill>
              </a:rPr>
              <a:t>25% text / 75% image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72" name="Tijdelijke aanduiding voor verticale tekst 2"/>
          <p:cNvSpPr>
            <a:spLocks noGrp="1"/>
          </p:cNvSpPr>
          <p:nvPr>
            <p:ph type="body" orient="vert" idx="14" hasCustomPrompt="1"/>
          </p:nvPr>
        </p:nvSpPr>
        <p:spPr>
          <a:xfrm>
            <a:off x="6156153" y="1208259"/>
            <a:ext cx="2567223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</p:txBody>
      </p:sp>
    </p:spTree>
    <p:extLst>
      <p:ext uri="{BB962C8B-B14F-4D97-AF65-F5344CB8AC3E}">
        <p14:creationId xmlns:p14="http://schemas.microsoft.com/office/powerpoint/2010/main" val="247284592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images / 5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edit</a:t>
            </a:r>
            <a:r>
              <a:rPr lang="nl-NL" dirty="0" smtClean="0"/>
              <a:t> </a:t>
            </a:r>
            <a:r>
              <a:rPr lang="nl-NL" dirty="0" err="1" smtClean="0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4680000" y="1586673"/>
            <a:ext cx="4042176" cy="2150301"/>
          </a:xfrm>
        </p:spPr>
        <p:txBody>
          <a:bodyPr vert="horz" lIns="0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  <a:p>
            <a:pPr lvl="2"/>
            <a:r>
              <a:rPr lang="nl-NL" dirty="0" err="1" smtClean="0"/>
              <a:t>Third</a:t>
            </a:r>
            <a:r>
              <a:rPr lang="nl-NL" dirty="0" smtClean="0"/>
              <a:t> level</a:t>
            </a:r>
          </a:p>
          <a:p>
            <a:pPr lvl="3"/>
            <a:r>
              <a:rPr lang="nl-NL" dirty="0" err="1" smtClean="0"/>
              <a:t>Fourth</a:t>
            </a:r>
            <a:r>
              <a:rPr lang="nl-NL" dirty="0" smtClean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Talent Development Programme</a:t>
            </a:r>
            <a:endParaRPr lang="en-US" dirty="0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ijdelijke aanduiding voor afbeelding 7"/>
          <p:cNvSpPr>
            <a:spLocks noGrp="1"/>
          </p:cNvSpPr>
          <p:nvPr>
            <p:ph type="pic" sz="quarter" idx="13" hasCustomPrompt="1"/>
          </p:nvPr>
        </p:nvSpPr>
        <p:spPr>
          <a:xfrm>
            <a:off x="405169" y="3948988"/>
            <a:ext cx="4058831" cy="2514507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here to </a:t>
            </a:r>
            <a:br>
              <a:rPr lang="en-US" dirty="0" smtClean="0"/>
            </a:br>
            <a:r>
              <a:rPr lang="en-US" dirty="0" smtClean="0"/>
              <a:t>insert a picture</a:t>
            </a:r>
            <a:endParaRPr lang="en-US" dirty="0"/>
          </a:p>
        </p:txBody>
      </p:sp>
      <p:sp>
        <p:nvSpPr>
          <p:cNvPr id="15" name="Tekstvak 14"/>
          <p:cNvSpPr txBox="1"/>
          <p:nvPr userDrawn="1"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 smtClean="0">
                <a:solidFill>
                  <a:schemeClr val="tx2"/>
                </a:solidFill>
              </a:rPr>
              <a:t>50% text / Two images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119" name="Tijdelijke aanduiding voor afbeelding 7"/>
          <p:cNvSpPr>
            <a:spLocks noGrp="1"/>
          </p:cNvSpPr>
          <p:nvPr>
            <p:ph type="pic" sz="quarter" idx="14" hasCustomPrompt="1"/>
          </p:nvPr>
        </p:nvSpPr>
        <p:spPr>
          <a:xfrm>
            <a:off x="402501" y="1210969"/>
            <a:ext cx="4061499" cy="2526005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here to </a:t>
            </a:r>
            <a:br>
              <a:rPr lang="en-US" dirty="0" smtClean="0"/>
            </a:br>
            <a:r>
              <a:rPr lang="en-US" dirty="0" smtClean="0"/>
              <a:t>insert a picture</a:t>
            </a:r>
            <a:endParaRPr lang="en-US" dirty="0"/>
          </a:p>
        </p:txBody>
      </p:sp>
      <p:sp>
        <p:nvSpPr>
          <p:cNvPr id="275" name="Tijdelijke aanduiding voor verticale tekst 2"/>
          <p:cNvSpPr>
            <a:spLocks noGrp="1"/>
          </p:cNvSpPr>
          <p:nvPr>
            <p:ph type="body" orient="vert" idx="15" hasCustomPrompt="1"/>
          </p:nvPr>
        </p:nvSpPr>
        <p:spPr>
          <a:xfrm>
            <a:off x="4680000" y="4329596"/>
            <a:ext cx="4042176" cy="2111647"/>
          </a:xfrm>
        </p:spPr>
        <p:txBody>
          <a:bodyPr vert="horz" lIns="0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  <a:p>
            <a:pPr lvl="2"/>
            <a:r>
              <a:rPr lang="nl-NL" dirty="0" err="1" smtClean="0"/>
              <a:t>Third</a:t>
            </a:r>
            <a:r>
              <a:rPr lang="nl-NL" dirty="0" smtClean="0"/>
              <a:t> level</a:t>
            </a:r>
          </a:p>
          <a:p>
            <a:pPr lvl="3"/>
            <a:r>
              <a:rPr lang="nl-NL" dirty="0" err="1" smtClean="0"/>
              <a:t>Fourth</a:t>
            </a:r>
            <a:r>
              <a:rPr lang="nl-NL" dirty="0" smtClean="0"/>
              <a:t> level</a:t>
            </a:r>
          </a:p>
        </p:txBody>
      </p:sp>
      <p:sp>
        <p:nvSpPr>
          <p:cNvPr id="76" name="Tijdelijke aanduiding voor verticale tekst 2"/>
          <p:cNvSpPr>
            <a:spLocks noGrp="1"/>
          </p:cNvSpPr>
          <p:nvPr>
            <p:ph type="body" orient="vert" idx="16" hasCustomPrompt="1"/>
          </p:nvPr>
        </p:nvSpPr>
        <p:spPr>
          <a:xfrm>
            <a:off x="4680000" y="1207371"/>
            <a:ext cx="4043376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</p:txBody>
      </p:sp>
      <p:sp>
        <p:nvSpPr>
          <p:cNvPr id="77" name="Tijdelijke aanduiding voor verticale tekst 2"/>
          <p:cNvSpPr>
            <a:spLocks noGrp="1"/>
          </p:cNvSpPr>
          <p:nvPr>
            <p:ph type="body" orient="vert" idx="17" hasCustomPrompt="1"/>
          </p:nvPr>
        </p:nvSpPr>
        <p:spPr>
          <a:xfrm>
            <a:off x="4680001" y="3950331"/>
            <a:ext cx="4043376" cy="369741"/>
          </a:xfrm>
          <a:solidFill>
            <a:schemeClr val="accent2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</p:txBody>
      </p:sp>
    </p:spTree>
    <p:extLst>
      <p:ext uri="{BB962C8B-B14F-4D97-AF65-F5344CB8AC3E}">
        <p14:creationId xmlns:p14="http://schemas.microsoft.com/office/powerpoint/2010/main" val="29922357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images / 5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edit</a:t>
            </a:r>
            <a:r>
              <a:rPr lang="nl-NL" dirty="0" smtClean="0"/>
              <a:t> </a:t>
            </a:r>
            <a:r>
              <a:rPr lang="nl-NL" dirty="0" err="1" smtClean="0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4680000" y="1588160"/>
            <a:ext cx="4042176" cy="1240582"/>
          </a:xfrm>
        </p:spPr>
        <p:txBody>
          <a:bodyPr vert="horz" lIns="0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  <a:p>
            <a:pPr lvl="2"/>
            <a:r>
              <a:rPr lang="nl-NL" dirty="0" err="1" smtClean="0"/>
              <a:t>Third</a:t>
            </a:r>
            <a:r>
              <a:rPr lang="nl-NL" dirty="0" smtClean="0"/>
              <a:t> level</a:t>
            </a:r>
          </a:p>
          <a:p>
            <a:pPr lvl="3"/>
            <a:r>
              <a:rPr lang="nl-NL" dirty="0" err="1" smtClean="0"/>
              <a:t>Fourth</a:t>
            </a:r>
            <a:r>
              <a:rPr lang="nl-NL" dirty="0" smtClean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Talent Development Programme</a:t>
            </a:r>
            <a:endParaRPr lang="en-US" dirty="0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Tekstvak 14"/>
          <p:cNvSpPr txBox="1"/>
          <p:nvPr userDrawn="1"/>
        </p:nvSpPr>
        <p:spPr>
          <a:xfrm>
            <a:off x="-85056" y="-262268"/>
            <a:ext cx="20647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 smtClean="0">
                <a:solidFill>
                  <a:schemeClr val="tx2"/>
                </a:solidFill>
              </a:rPr>
              <a:t>50% text / Three images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119" name="Tijdelijke aanduiding voor afbeelding 7"/>
          <p:cNvSpPr>
            <a:spLocks noGrp="1"/>
          </p:cNvSpPr>
          <p:nvPr>
            <p:ph type="pic" sz="quarter" idx="14" hasCustomPrompt="1"/>
          </p:nvPr>
        </p:nvSpPr>
        <p:spPr>
          <a:xfrm>
            <a:off x="405584" y="1210970"/>
            <a:ext cx="4058416" cy="1606842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here to </a:t>
            </a:r>
            <a:br>
              <a:rPr lang="en-US" dirty="0" smtClean="0"/>
            </a:br>
            <a:r>
              <a:rPr lang="en-US" dirty="0" smtClean="0"/>
              <a:t>insert a picture</a:t>
            </a:r>
            <a:endParaRPr lang="en-US" dirty="0"/>
          </a:p>
        </p:txBody>
      </p:sp>
      <p:sp>
        <p:nvSpPr>
          <p:cNvPr id="124" name="Tijdelijke aanduiding voor afbeelding 7"/>
          <p:cNvSpPr>
            <a:spLocks noGrp="1"/>
          </p:cNvSpPr>
          <p:nvPr>
            <p:ph type="pic" sz="quarter" idx="15" hasCustomPrompt="1"/>
          </p:nvPr>
        </p:nvSpPr>
        <p:spPr>
          <a:xfrm>
            <a:off x="405584" y="3033812"/>
            <a:ext cx="4058416" cy="1601182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here to </a:t>
            </a:r>
            <a:br>
              <a:rPr lang="en-US" dirty="0" smtClean="0"/>
            </a:br>
            <a:r>
              <a:rPr lang="en-US" dirty="0" smtClean="0"/>
              <a:t>insert a picture</a:t>
            </a:r>
            <a:endParaRPr lang="en-US" dirty="0"/>
          </a:p>
        </p:txBody>
      </p:sp>
      <p:sp>
        <p:nvSpPr>
          <p:cNvPr id="125" name="Tijdelijke aanduiding voor afbeelding 7"/>
          <p:cNvSpPr>
            <a:spLocks noGrp="1"/>
          </p:cNvSpPr>
          <p:nvPr>
            <p:ph type="pic" sz="quarter" idx="16" hasCustomPrompt="1"/>
          </p:nvPr>
        </p:nvSpPr>
        <p:spPr>
          <a:xfrm>
            <a:off x="405584" y="4856655"/>
            <a:ext cx="4058416" cy="1606841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here to </a:t>
            </a:r>
            <a:br>
              <a:rPr lang="en-US" dirty="0" smtClean="0"/>
            </a:br>
            <a:r>
              <a:rPr lang="en-US" dirty="0" smtClean="0"/>
              <a:t>insert a picture</a:t>
            </a:r>
            <a:endParaRPr lang="en-US" dirty="0"/>
          </a:p>
        </p:txBody>
      </p:sp>
      <p:sp>
        <p:nvSpPr>
          <p:cNvPr id="278" name="Tijdelijke aanduiding voor verticale tekst 2"/>
          <p:cNvSpPr>
            <a:spLocks noGrp="1"/>
          </p:cNvSpPr>
          <p:nvPr>
            <p:ph type="body" orient="vert" idx="17" hasCustomPrompt="1"/>
          </p:nvPr>
        </p:nvSpPr>
        <p:spPr>
          <a:xfrm>
            <a:off x="4680000" y="3429000"/>
            <a:ext cx="4042176" cy="1205993"/>
          </a:xfrm>
        </p:spPr>
        <p:txBody>
          <a:bodyPr vert="horz" lIns="0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  <a:p>
            <a:pPr lvl="2"/>
            <a:r>
              <a:rPr lang="nl-NL" dirty="0" err="1" smtClean="0"/>
              <a:t>Third</a:t>
            </a:r>
            <a:r>
              <a:rPr lang="nl-NL" dirty="0" smtClean="0"/>
              <a:t> level</a:t>
            </a:r>
          </a:p>
          <a:p>
            <a:pPr lvl="3"/>
            <a:r>
              <a:rPr lang="nl-NL" dirty="0" err="1" smtClean="0"/>
              <a:t>Fourth</a:t>
            </a:r>
            <a:r>
              <a:rPr lang="nl-NL" dirty="0" smtClean="0"/>
              <a:t> level</a:t>
            </a:r>
          </a:p>
        </p:txBody>
      </p:sp>
      <p:sp>
        <p:nvSpPr>
          <p:cNvPr id="279" name="Tijdelijke aanduiding voor verticale tekst 2"/>
          <p:cNvSpPr>
            <a:spLocks noGrp="1"/>
          </p:cNvSpPr>
          <p:nvPr>
            <p:ph type="body" orient="vert" idx="18" hasCustomPrompt="1"/>
          </p:nvPr>
        </p:nvSpPr>
        <p:spPr>
          <a:xfrm>
            <a:off x="4680000" y="5229200"/>
            <a:ext cx="4042176" cy="1212044"/>
          </a:xfrm>
        </p:spPr>
        <p:txBody>
          <a:bodyPr vert="horz" lIns="0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  <a:p>
            <a:pPr lvl="2"/>
            <a:r>
              <a:rPr lang="nl-NL" dirty="0" err="1" smtClean="0"/>
              <a:t>Third</a:t>
            </a:r>
            <a:r>
              <a:rPr lang="nl-NL" dirty="0" smtClean="0"/>
              <a:t> level</a:t>
            </a:r>
          </a:p>
          <a:p>
            <a:pPr lvl="3"/>
            <a:r>
              <a:rPr lang="nl-NL" dirty="0" err="1" smtClean="0"/>
              <a:t>Fourth</a:t>
            </a:r>
            <a:r>
              <a:rPr lang="nl-NL" dirty="0" smtClean="0"/>
              <a:t> level</a:t>
            </a:r>
          </a:p>
        </p:txBody>
      </p:sp>
      <p:sp>
        <p:nvSpPr>
          <p:cNvPr id="129" name="Tijdelijke aanduiding voor verticale tekst 2"/>
          <p:cNvSpPr>
            <a:spLocks noGrp="1"/>
          </p:cNvSpPr>
          <p:nvPr>
            <p:ph type="body" orient="vert" idx="19" hasCustomPrompt="1"/>
          </p:nvPr>
        </p:nvSpPr>
        <p:spPr>
          <a:xfrm>
            <a:off x="4680001" y="1207371"/>
            <a:ext cx="4043376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</p:txBody>
      </p:sp>
      <p:sp>
        <p:nvSpPr>
          <p:cNvPr id="130" name="Tijdelijke aanduiding voor verticale tekst 2"/>
          <p:cNvSpPr>
            <a:spLocks noGrp="1"/>
          </p:cNvSpPr>
          <p:nvPr>
            <p:ph type="body" orient="vert" idx="20" hasCustomPrompt="1"/>
          </p:nvPr>
        </p:nvSpPr>
        <p:spPr>
          <a:xfrm>
            <a:off x="4680001" y="3038939"/>
            <a:ext cx="4043375" cy="369741"/>
          </a:xfrm>
          <a:solidFill>
            <a:schemeClr val="accent2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</p:txBody>
      </p:sp>
      <p:sp>
        <p:nvSpPr>
          <p:cNvPr id="131" name="Tijdelijke aanduiding voor verticale tekst 2"/>
          <p:cNvSpPr>
            <a:spLocks noGrp="1"/>
          </p:cNvSpPr>
          <p:nvPr>
            <p:ph type="body" orient="vert" idx="21" hasCustomPrompt="1"/>
          </p:nvPr>
        </p:nvSpPr>
        <p:spPr>
          <a:xfrm>
            <a:off x="4680000" y="4859000"/>
            <a:ext cx="4043375" cy="369741"/>
          </a:xfrm>
          <a:solidFill>
            <a:schemeClr val="accent3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</p:txBody>
      </p:sp>
    </p:spTree>
    <p:extLst>
      <p:ext uri="{BB962C8B-B14F-4D97-AF65-F5344CB8AC3E}">
        <p14:creationId xmlns:p14="http://schemas.microsoft.com/office/powerpoint/2010/main" val="8435987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aph -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edit</a:t>
            </a:r>
            <a:r>
              <a:rPr lang="nl-NL" dirty="0" smtClean="0"/>
              <a:t> </a:t>
            </a:r>
            <a:r>
              <a:rPr lang="nl-NL" dirty="0" err="1" smtClean="0"/>
              <a:t>title</a:t>
            </a:r>
            <a:endParaRPr lang="en-US" dirty="0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Talent Development Programme</a:t>
            </a:r>
            <a:endParaRPr lang="en-US" dirty="0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Rechthoek 2"/>
          <p:cNvSpPr/>
          <p:nvPr userDrawn="1"/>
        </p:nvSpPr>
        <p:spPr>
          <a:xfrm>
            <a:off x="415290" y="1166272"/>
            <a:ext cx="8308086" cy="52751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Tijdelijke aanduiding voor grafiek 3"/>
          <p:cNvSpPr>
            <a:spLocks noGrp="1"/>
          </p:cNvSpPr>
          <p:nvPr>
            <p:ph type="chart" sz="quarter" idx="15" hasCustomPrompt="1"/>
          </p:nvPr>
        </p:nvSpPr>
        <p:spPr>
          <a:xfrm>
            <a:off x="405673" y="1210970"/>
            <a:ext cx="8317703" cy="5252525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here to </a:t>
            </a:r>
            <a:br>
              <a:rPr lang="en-US" dirty="0" smtClean="0"/>
            </a:br>
            <a:r>
              <a:rPr lang="en-US" dirty="0" smtClean="0"/>
              <a:t>insert a Graph</a:t>
            </a:r>
            <a:endParaRPr lang="en-US" dirty="0"/>
          </a:p>
        </p:txBody>
      </p:sp>
      <p:sp>
        <p:nvSpPr>
          <p:cNvPr id="71" name="Tekstvak 70"/>
          <p:cNvSpPr txBox="1"/>
          <p:nvPr userDrawn="1"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 smtClean="0">
                <a:solidFill>
                  <a:schemeClr val="tx2"/>
                </a:solidFill>
              </a:rPr>
              <a:t>Graph - slide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56847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% graph / 5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edit</a:t>
            </a:r>
            <a:r>
              <a:rPr lang="nl-NL" dirty="0" smtClean="0"/>
              <a:t> </a:t>
            </a:r>
            <a:r>
              <a:rPr lang="nl-NL" dirty="0" err="1" smtClean="0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4680001" y="1588160"/>
            <a:ext cx="4043375" cy="4853082"/>
          </a:xfrm>
        </p:spPr>
        <p:txBody>
          <a:bodyPr vert="horz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  <a:p>
            <a:pPr lvl="2"/>
            <a:r>
              <a:rPr lang="nl-NL" dirty="0" err="1" smtClean="0"/>
              <a:t>Third</a:t>
            </a:r>
            <a:r>
              <a:rPr lang="nl-NL" dirty="0" smtClean="0"/>
              <a:t> level</a:t>
            </a:r>
          </a:p>
          <a:p>
            <a:pPr lvl="3"/>
            <a:r>
              <a:rPr lang="nl-NL" dirty="0" err="1" smtClean="0"/>
              <a:t>Fourth</a:t>
            </a:r>
            <a:r>
              <a:rPr lang="nl-NL" dirty="0" smtClean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Talent Development Programme</a:t>
            </a:r>
            <a:endParaRPr lang="en-US" dirty="0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Tekstvak 14"/>
          <p:cNvSpPr txBox="1"/>
          <p:nvPr userDrawn="1"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 smtClean="0">
                <a:solidFill>
                  <a:schemeClr val="tx2"/>
                </a:solidFill>
              </a:rPr>
              <a:t>50% text / 50% graph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17" name="Rechthoek 16"/>
          <p:cNvSpPr/>
          <p:nvPr userDrawn="1"/>
        </p:nvSpPr>
        <p:spPr>
          <a:xfrm>
            <a:off x="417600" y="1247265"/>
            <a:ext cx="3980664" cy="51960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Tijdelijke aanduiding voor grafiek 11"/>
          <p:cNvSpPr>
            <a:spLocks noGrp="1"/>
          </p:cNvSpPr>
          <p:nvPr>
            <p:ph type="chart" sz="quarter" idx="15" hasCustomPrompt="1"/>
          </p:nvPr>
        </p:nvSpPr>
        <p:spPr>
          <a:xfrm>
            <a:off x="405584" y="1210970"/>
            <a:ext cx="4058416" cy="5230273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GB" dirty="0" smtClean="0"/>
              <a:t>Click here </a:t>
            </a:r>
            <a:br>
              <a:rPr lang="en-GB" dirty="0" smtClean="0"/>
            </a:br>
            <a:r>
              <a:rPr lang="en-GB" dirty="0" smtClean="0"/>
              <a:t>to insert</a:t>
            </a:r>
            <a:r>
              <a:rPr lang="en-US" dirty="0" smtClean="0"/>
              <a:t> a </a:t>
            </a:r>
            <a:r>
              <a:rPr lang="en-GB" dirty="0" smtClean="0"/>
              <a:t>Graph</a:t>
            </a:r>
            <a:endParaRPr lang="en-GB" dirty="0"/>
          </a:p>
        </p:txBody>
      </p:sp>
      <p:grpSp>
        <p:nvGrpSpPr>
          <p:cNvPr id="137" name="Groep 136" hidden="1"/>
          <p:cNvGrpSpPr/>
          <p:nvPr userDrawn="1"/>
        </p:nvGrpSpPr>
        <p:grpSpPr>
          <a:xfrm>
            <a:off x="-1620688" y="-243408"/>
            <a:ext cx="12601400" cy="6684651"/>
            <a:chOff x="-1620688" y="-243408"/>
            <a:chExt cx="12601400" cy="6684651"/>
          </a:xfrm>
        </p:grpSpPr>
        <p:cxnSp>
          <p:nvCxnSpPr>
            <p:cNvPr id="138" name="Rechte verbindingslijn 137"/>
            <p:cNvCxnSpPr/>
            <p:nvPr userDrawn="1"/>
          </p:nvCxnSpPr>
          <p:spPr>
            <a:xfrm>
              <a:off x="415290" y="-243408"/>
              <a:ext cx="0" cy="525658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Rechte verbindingslijn 138"/>
            <p:cNvCxnSpPr/>
            <p:nvPr userDrawn="1"/>
          </p:nvCxnSpPr>
          <p:spPr>
            <a:xfrm>
              <a:off x="8723376" y="-243408"/>
              <a:ext cx="0" cy="525658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Rechte verbindingslijn 139"/>
            <p:cNvCxnSpPr/>
            <p:nvPr userDrawn="1"/>
          </p:nvCxnSpPr>
          <p:spPr>
            <a:xfrm>
              <a:off x="-1620688" y="1238491"/>
              <a:ext cx="126014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Rechte verbindingslijn 140"/>
            <p:cNvCxnSpPr/>
            <p:nvPr userDrawn="1"/>
          </p:nvCxnSpPr>
          <p:spPr>
            <a:xfrm>
              <a:off x="-1620688" y="6441243"/>
              <a:ext cx="126014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Rechte verbindingslijn 141"/>
            <p:cNvCxnSpPr/>
            <p:nvPr userDrawn="1"/>
          </p:nvCxnSpPr>
          <p:spPr>
            <a:xfrm>
              <a:off x="4569333" y="-243408"/>
              <a:ext cx="0" cy="525658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6" name="Tijdelijke aanduiding voor verticale tekst 2"/>
          <p:cNvSpPr>
            <a:spLocks noGrp="1"/>
          </p:cNvSpPr>
          <p:nvPr>
            <p:ph type="body" orient="vert" idx="14" hasCustomPrompt="1"/>
          </p:nvPr>
        </p:nvSpPr>
        <p:spPr>
          <a:xfrm>
            <a:off x="4680012" y="1207371"/>
            <a:ext cx="4042898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</p:txBody>
      </p:sp>
    </p:spTree>
    <p:extLst>
      <p:ext uri="{BB962C8B-B14F-4D97-AF65-F5344CB8AC3E}">
        <p14:creationId xmlns:p14="http://schemas.microsoft.com/office/powerpoint/2010/main" val="4514499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% table / 50% tex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edit</a:t>
            </a:r>
            <a:r>
              <a:rPr lang="nl-NL" dirty="0" smtClean="0"/>
              <a:t> </a:t>
            </a:r>
            <a:r>
              <a:rPr lang="nl-NL" dirty="0" err="1" smtClean="0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4680001" y="1588160"/>
            <a:ext cx="4043375" cy="4875336"/>
          </a:xfrm>
        </p:spPr>
        <p:txBody>
          <a:bodyPr vert="horz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  <a:p>
            <a:pPr lvl="2"/>
            <a:r>
              <a:rPr lang="nl-NL" dirty="0" err="1" smtClean="0"/>
              <a:t>Third</a:t>
            </a:r>
            <a:r>
              <a:rPr lang="nl-NL" dirty="0" smtClean="0"/>
              <a:t> level</a:t>
            </a:r>
          </a:p>
          <a:p>
            <a:pPr lvl="3"/>
            <a:r>
              <a:rPr lang="nl-NL" dirty="0" err="1" smtClean="0"/>
              <a:t>Fourth</a:t>
            </a:r>
            <a:r>
              <a:rPr lang="nl-NL" dirty="0" smtClean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Talent Development Programme</a:t>
            </a:r>
            <a:endParaRPr lang="en-US" dirty="0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Tekstvak 14"/>
          <p:cNvSpPr txBox="1"/>
          <p:nvPr userDrawn="1"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 smtClean="0">
                <a:solidFill>
                  <a:schemeClr val="tx2"/>
                </a:solidFill>
              </a:rPr>
              <a:t>50% text / 50% table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 hasCustomPrompt="1"/>
          </p:nvPr>
        </p:nvSpPr>
        <p:spPr>
          <a:xfrm>
            <a:off x="405584" y="1210970"/>
            <a:ext cx="4058416" cy="5232318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here</a:t>
            </a:r>
            <a:br>
              <a:rPr lang="en-US" dirty="0" smtClean="0"/>
            </a:br>
            <a:r>
              <a:rPr lang="en-US" dirty="0" smtClean="0"/>
              <a:t>to insert a table</a:t>
            </a:r>
            <a:endParaRPr lang="en-US" dirty="0"/>
          </a:p>
        </p:txBody>
      </p:sp>
      <p:sp>
        <p:nvSpPr>
          <p:cNvPr id="89" name="Tijdelijke aanduiding voor verticale tekst 2"/>
          <p:cNvSpPr>
            <a:spLocks noGrp="1"/>
          </p:cNvSpPr>
          <p:nvPr>
            <p:ph type="body" orient="vert" idx="14" hasCustomPrompt="1"/>
          </p:nvPr>
        </p:nvSpPr>
        <p:spPr>
          <a:xfrm>
            <a:off x="4680002" y="1206912"/>
            <a:ext cx="4042908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</p:txBody>
      </p:sp>
      <p:grpSp>
        <p:nvGrpSpPr>
          <p:cNvPr id="90" name="Groep 89" hidden="1"/>
          <p:cNvGrpSpPr/>
          <p:nvPr userDrawn="1"/>
        </p:nvGrpSpPr>
        <p:grpSpPr>
          <a:xfrm>
            <a:off x="-252536" y="522212"/>
            <a:ext cx="9505056" cy="6291164"/>
            <a:chOff x="-252536" y="522212"/>
            <a:chExt cx="9505056" cy="6291164"/>
          </a:xfrm>
        </p:grpSpPr>
        <p:cxnSp>
          <p:nvCxnSpPr>
            <p:cNvPr id="93" name="Rechte verbindingslijn 92"/>
            <p:cNvCxnSpPr/>
            <p:nvPr userDrawn="1"/>
          </p:nvCxnSpPr>
          <p:spPr>
            <a:xfrm>
              <a:off x="-252536" y="1155218"/>
              <a:ext cx="9505056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Rechte verbindingslijn 93"/>
            <p:cNvCxnSpPr/>
            <p:nvPr userDrawn="1"/>
          </p:nvCxnSpPr>
          <p:spPr>
            <a:xfrm>
              <a:off x="-252536" y="1514371"/>
              <a:ext cx="9505056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Rechte verbindingslijn 94"/>
            <p:cNvCxnSpPr/>
            <p:nvPr userDrawn="1"/>
          </p:nvCxnSpPr>
          <p:spPr>
            <a:xfrm flipH="1">
              <a:off x="8713032" y="522212"/>
              <a:ext cx="19754" cy="6291164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Rechte verbindingslijn 99"/>
            <p:cNvCxnSpPr/>
            <p:nvPr userDrawn="1"/>
          </p:nvCxnSpPr>
          <p:spPr>
            <a:xfrm flipH="1">
              <a:off x="4549579" y="522212"/>
              <a:ext cx="19754" cy="6291164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6236793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0%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edit</a:t>
            </a:r>
            <a:r>
              <a:rPr lang="nl-NL" dirty="0" smtClean="0"/>
              <a:t> </a:t>
            </a:r>
            <a:r>
              <a:rPr lang="nl-NL" dirty="0" err="1" smtClean="0"/>
              <a:t>title</a:t>
            </a:r>
            <a:endParaRPr lang="en-US" dirty="0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Talent Development Programme</a:t>
            </a:r>
            <a:endParaRPr lang="en-US" dirty="0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Tekstvak 14"/>
          <p:cNvSpPr txBox="1"/>
          <p:nvPr userDrawn="1"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 smtClean="0">
                <a:solidFill>
                  <a:schemeClr val="tx2"/>
                </a:solidFill>
              </a:rPr>
              <a:t>100% table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 hasCustomPrompt="1"/>
          </p:nvPr>
        </p:nvSpPr>
        <p:spPr>
          <a:xfrm>
            <a:off x="405584" y="1210970"/>
            <a:ext cx="8316592" cy="5252526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here</a:t>
            </a:r>
            <a:br>
              <a:rPr lang="en-US" dirty="0" smtClean="0"/>
            </a:br>
            <a:r>
              <a:rPr lang="en-US" dirty="0" smtClean="0"/>
              <a:t>to insert a table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10492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395824" y="820313"/>
            <a:ext cx="8327552" cy="21907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edit</a:t>
            </a:r>
            <a:r>
              <a:rPr lang="nl-NL" dirty="0" smtClean="0"/>
              <a:t> </a:t>
            </a:r>
            <a:r>
              <a:rPr lang="nl-NL" dirty="0" err="1" smtClean="0"/>
              <a:t>title</a:t>
            </a:r>
            <a:endParaRPr lang="en-US" dirty="0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Talent Development Programme</a:t>
            </a:r>
            <a:endParaRPr lang="en-US" dirty="0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Tekstvak 14"/>
          <p:cNvSpPr txBox="1"/>
          <p:nvPr userDrawn="1"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 smtClean="0">
                <a:solidFill>
                  <a:schemeClr val="tx2"/>
                </a:solidFill>
              </a:rPr>
              <a:t>Index slide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 hasCustomPrompt="1"/>
          </p:nvPr>
        </p:nvSpPr>
        <p:spPr>
          <a:xfrm>
            <a:off x="405584" y="1210970"/>
            <a:ext cx="8316592" cy="5252526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here</a:t>
            </a:r>
            <a:br>
              <a:rPr lang="en-US" dirty="0" smtClean="0"/>
            </a:br>
            <a:r>
              <a:rPr lang="en-US" dirty="0" smtClean="0"/>
              <a:t>to insert a table</a:t>
            </a:r>
            <a:endParaRPr lang="en-US" dirty="0"/>
          </a:p>
        </p:txBody>
      </p:sp>
      <p:grpSp>
        <p:nvGrpSpPr>
          <p:cNvPr id="57" name="Groep 56" hidden="1"/>
          <p:cNvGrpSpPr/>
          <p:nvPr userDrawn="1"/>
        </p:nvGrpSpPr>
        <p:grpSpPr>
          <a:xfrm>
            <a:off x="9369570" y="106472"/>
            <a:ext cx="2979308" cy="5917970"/>
            <a:chOff x="9234062" y="-92622"/>
            <a:chExt cx="2979308" cy="5917970"/>
          </a:xfrm>
        </p:grpSpPr>
        <p:sp>
          <p:nvSpPr>
            <p:cNvPr id="58" name="Tekstvak 33"/>
            <p:cNvSpPr txBox="1"/>
            <p:nvPr userDrawn="1"/>
          </p:nvSpPr>
          <p:spPr>
            <a:xfrm>
              <a:off x="9438352" y="896911"/>
              <a:ext cx="2067935" cy="646331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spAutoFit/>
            </a:bodyPr>
            <a:lstStyle>
              <a:defPPr>
                <a:defRPr lang="nl-NL"/>
              </a:defPPr>
              <a:lvl1pPr lvl="0">
                <a:defRPr sz="2800">
                  <a:solidFill>
                    <a:prstClr val="white">
                      <a:lumMod val="75000"/>
                    </a:prstClr>
                  </a:solidFill>
                  <a:latin typeface="+mj-lt"/>
                  <a:ea typeface="Tahoma" pitchFamily="34" charset="0"/>
                  <a:cs typeface="Arial" pitchFamily="34" charset="0"/>
                </a:defRPr>
              </a:lvl1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Delete </a:t>
              </a:r>
              <a:r>
                <a:rPr kumimoji="0" lang="nl-NL" sz="1400" b="0" i="0" u="none" strike="noStrike" kern="0" cap="none" spc="0" normalizeH="0" baseline="0" noProof="0" dirty="0" err="1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existing</a:t>
              </a:r>
              <a:r>
                <a:rPr kumimoji="0" lang="nl-NL" sz="1400" b="0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 picture </a:t>
              </a:r>
              <a:r>
                <a:rPr kumimoji="0" lang="nl-NL" sz="1400" b="0" i="0" u="none" strike="noStrike" kern="0" cap="none" spc="0" normalizeH="0" baseline="0" noProof="0" dirty="0" err="1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and</a:t>
              </a:r>
              <a:r>
                <a:rPr kumimoji="0" lang="nl-NL" sz="1400" b="0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 click on the icon </a:t>
              </a:r>
              <a:r>
                <a:rPr kumimoji="0" lang="nl-NL" sz="1400" b="0" i="0" u="none" strike="noStrike" kern="0" cap="none" spc="0" normalizeH="0" baseline="0" noProof="0" dirty="0" err="1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to</a:t>
              </a:r>
              <a:r>
                <a:rPr kumimoji="0" lang="nl-NL" sz="1400" b="0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 </a:t>
              </a:r>
              <a:r>
                <a:rPr kumimoji="0" lang="nl-NL" sz="1400" b="0" i="0" u="none" strike="noStrike" kern="0" cap="none" spc="0" normalizeH="0" baseline="0" noProof="0" dirty="0" err="1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insert</a:t>
              </a:r>
              <a:r>
                <a:rPr kumimoji="0" lang="nl-NL" sz="1400" b="0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 a new picture</a:t>
              </a:r>
              <a:endParaRPr kumimoji="0" lang="en-US" sz="1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Tahoma" pitchFamily="34" charset="0"/>
                <a:cs typeface="Arial" pitchFamily="34" charset="0"/>
              </a:endParaRPr>
            </a:p>
          </p:txBody>
        </p:sp>
        <p:sp>
          <p:nvSpPr>
            <p:cNvPr id="59" name="Tekstvak 33"/>
            <p:cNvSpPr txBox="1"/>
            <p:nvPr userDrawn="1"/>
          </p:nvSpPr>
          <p:spPr>
            <a:xfrm>
              <a:off x="9438352" y="3035943"/>
              <a:ext cx="2142447" cy="646331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spAutoFit/>
            </a:bodyPr>
            <a:lstStyle>
              <a:defPPr>
                <a:defRPr lang="nl-NL"/>
              </a:defPPr>
              <a:lvl1pPr lvl="0">
                <a:defRPr sz="2800">
                  <a:solidFill>
                    <a:prstClr val="white">
                      <a:lumMod val="75000"/>
                    </a:prstClr>
                  </a:solidFill>
                  <a:latin typeface="+mj-lt"/>
                  <a:ea typeface="Tahoma" pitchFamily="34" charset="0"/>
                  <a:cs typeface="Arial" pitchFamily="34" charset="0"/>
                </a:defRPr>
              </a:lvl1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Search and selected the picture you want.</a:t>
              </a:r>
              <a:br>
                <a:rPr kumimoji="0" lang="en-US" sz="1400" b="0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</a:br>
              <a:r>
                <a:rPr kumimoji="0" lang="en-US" sz="1400" b="0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Click</a:t>
              </a:r>
              <a:r>
                <a:rPr kumimoji="0" lang="en-US" sz="1400" b="0" i="0" u="none" strike="noStrike" kern="0" cap="none" spc="0" normalizeH="0" baseline="0" noProof="0" dirty="0" smtClean="0">
                  <a:ln>
                    <a:noFill/>
                  </a:ln>
                  <a:solidFill>
                    <a:schemeClr val="accent3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 </a:t>
              </a:r>
              <a:r>
                <a:rPr kumimoji="0" lang="en-US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´Insert´</a:t>
              </a:r>
              <a:endParaRPr kumimoji="0" lang="nl-NL" sz="1400" b="1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Tahoma" pitchFamily="34" charset="0"/>
                <a:cs typeface="Arial" pitchFamily="34" charset="0"/>
              </a:endParaRPr>
            </a:p>
          </p:txBody>
        </p:sp>
        <p:sp>
          <p:nvSpPr>
            <p:cNvPr id="60" name="Ovaal 59"/>
            <p:cNvSpPr/>
            <p:nvPr userDrawn="1"/>
          </p:nvSpPr>
          <p:spPr>
            <a:xfrm>
              <a:off x="9395336" y="412895"/>
              <a:ext cx="401538" cy="401538"/>
            </a:xfrm>
            <a:prstGeom prst="ellipse">
              <a:avLst/>
            </a:prstGeom>
            <a:solidFill>
              <a:schemeClr val="tx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+mj-lt"/>
                </a:rPr>
                <a:t>1</a:t>
              </a:r>
            </a:p>
          </p:txBody>
        </p:sp>
        <p:sp>
          <p:nvSpPr>
            <p:cNvPr id="61" name="Ovaal 60"/>
            <p:cNvSpPr/>
            <p:nvPr userDrawn="1"/>
          </p:nvSpPr>
          <p:spPr>
            <a:xfrm>
              <a:off x="9395336" y="2551354"/>
              <a:ext cx="401538" cy="401538"/>
            </a:xfrm>
            <a:prstGeom prst="ellipse">
              <a:avLst/>
            </a:prstGeom>
            <a:solidFill>
              <a:schemeClr val="tx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+mj-lt"/>
                </a:rPr>
                <a:t>2</a:t>
              </a:r>
            </a:p>
          </p:txBody>
        </p:sp>
        <p:pic>
          <p:nvPicPr>
            <p:cNvPr id="6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63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64" name="Tekstvak 63"/>
            <p:cNvSpPr txBox="1"/>
            <p:nvPr userDrawn="1"/>
          </p:nvSpPr>
          <p:spPr>
            <a:xfrm>
              <a:off x="9517883" y="3832849"/>
              <a:ext cx="779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1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uLnTx/>
                  <a:uFillTx/>
                  <a:latin typeface="+mj-lt"/>
                </a:rPr>
                <a:t>Insert</a:t>
              </a:r>
            </a:p>
          </p:txBody>
        </p:sp>
        <p:sp>
          <p:nvSpPr>
            <p:cNvPr id="65" name="Rechthoek 64"/>
            <p:cNvSpPr/>
            <p:nvPr userDrawn="1"/>
          </p:nvSpPr>
          <p:spPr>
            <a:xfrm>
              <a:off x="9234062" y="-92622"/>
              <a:ext cx="2773430" cy="387386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180000" rIns="180000" rtlCol="0" anchor="t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>
                  <a:tab pos="630238" algn="l"/>
                </a:tabLst>
                <a:defRPr/>
              </a:pPr>
              <a:r>
                <a:rPr kumimoji="0" lang="nl-NL" sz="1600" b="1" i="0" u="none" strike="noStrike" kern="0" cap="none" spc="0" normalizeH="0" baseline="0" noProof="0" dirty="0" smtClean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+mj-lt"/>
                </a:rPr>
                <a:t>INSERT PICTURE</a:t>
              </a:r>
            </a:p>
          </p:txBody>
        </p:sp>
        <p:cxnSp>
          <p:nvCxnSpPr>
            <p:cNvPr id="66" name="Rechte verbindingslijn 65"/>
            <p:cNvCxnSpPr/>
            <p:nvPr userDrawn="1"/>
          </p:nvCxnSpPr>
          <p:spPr>
            <a:xfrm>
              <a:off x="9407882" y="292364"/>
              <a:ext cx="2805488" cy="0"/>
            </a:xfrm>
            <a:prstGeom prst="line">
              <a:avLst/>
            </a:prstGeom>
            <a:noFill/>
            <a:ln w="9525" cap="flat" cmpd="sng" algn="ctr">
              <a:solidFill>
                <a:schemeClr val="tx2"/>
              </a:solidFill>
              <a:prstDash val="solid"/>
            </a:ln>
            <a:effectLst/>
          </p:spPr>
        </p:cxnSp>
        <p:cxnSp>
          <p:nvCxnSpPr>
            <p:cNvPr id="67" name="Rechte verbindingslijn 66"/>
            <p:cNvCxnSpPr/>
            <p:nvPr userDrawn="1"/>
          </p:nvCxnSpPr>
          <p:spPr>
            <a:xfrm>
              <a:off x="9407882" y="2365810"/>
              <a:ext cx="2805488" cy="0"/>
            </a:xfrm>
            <a:prstGeom prst="line">
              <a:avLst/>
            </a:prstGeom>
            <a:noFill/>
            <a:ln w="9525" cap="flat" cmpd="sng" algn="ctr">
              <a:solidFill>
                <a:schemeClr val="tx2"/>
              </a:solidFill>
              <a:prstDash val="solid"/>
            </a:ln>
            <a:effectLst/>
          </p:spPr>
        </p:cxnSp>
        <p:cxnSp>
          <p:nvCxnSpPr>
            <p:cNvPr id="68" name="Rechte verbindingslijn 67"/>
            <p:cNvCxnSpPr/>
            <p:nvPr userDrawn="1"/>
          </p:nvCxnSpPr>
          <p:spPr>
            <a:xfrm>
              <a:off x="9408221" y="4238018"/>
              <a:ext cx="2805149" cy="0"/>
            </a:xfrm>
            <a:prstGeom prst="line">
              <a:avLst/>
            </a:prstGeom>
            <a:noFill/>
            <a:ln w="9525" cap="flat" cmpd="sng" algn="ctr">
              <a:solidFill>
                <a:schemeClr val="tx2"/>
              </a:solidFill>
              <a:prstDash val="solid"/>
            </a:ln>
            <a:effectLst/>
          </p:spPr>
        </p:cxnSp>
        <p:sp>
          <p:nvSpPr>
            <p:cNvPr id="69" name="Tekstvak 33"/>
            <p:cNvSpPr txBox="1"/>
            <p:nvPr userDrawn="1"/>
          </p:nvSpPr>
          <p:spPr>
            <a:xfrm>
              <a:off x="9438352" y="4914683"/>
              <a:ext cx="2142447" cy="430887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spAutoFit/>
            </a:bodyPr>
            <a:lstStyle>
              <a:defPPr>
                <a:defRPr lang="nl-NL"/>
              </a:defPPr>
              <a:lvl1pPr lvl="0">
                <a:defRPr sz="2800">
                  <a:solidFill>
                    <a:prstClr val="white">
                      <a:lumMod val="75000"/>
                    </a:prstClr>
                  </a:solidFill>
                  <a:latin typeface="+mj-lt"/>
                  <a:ea typeface="Tahoma" pitchFamily="34" charset="0"/>
                  <a:cs typeface="Arial" pitchFamily="34" charset="0"/>
                </a:defRPr>
              </a:lvl1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Select the picture and select</a:t>
              </a:r>
              <a:r>
                <a:rPr kumimoji="0" lang="en-US" sz="1400" b="0" i="0" u="none" strike="noStrike" kern="0" cap="none" spc="0" normalizeH="0" baseline="0" noProof="0" dirty="0" smtClean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 </a:t>
              </a:r>
              <a:r>
                <a:rPr kumimoji="0" lang="en-US" sz="1400" b="1" i="0" u="none" strike="noStrike" kern="0" cap="none" spc="0" normalizeH="0" baseline="0" noProof="0" dirty="0" smtClean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‘Send to back’</a:t>
              </a:r>
            </a:p>
          </p:txBody>
        </p:sp>
        <p:sp>
          <p:nvSpPr>
            <p:cNvPr id="70" name="Ovaal 69"/>
            <p:cNvSpPr/>
            <p:nvPr userDrawn="1"/>
          </p:nvSpPr>
          <p:spPr>
            <a:xfrm>
              <a:off x="9395336" y="4426610"/>
              <a:ext cx="401538" cy="401538"/>
            </a:xfrm>
            <a:prstGeom prst="ellipse">
              <a:avLst/>
            </a:prstGeom>
            <a:solidFill>
              <a:schemeClr val="tx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600" b="0" i="0" u="none" strike="noStrike" kern="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+mj-lt"/>
                </a:rPr>
                <a:t>3</a:t>
              </a:r>
            </a:p>
          </p:txBody>
        </p:sp>
        <p:pic>
          <p:nvPicPr>
            <p:cNvPr id="71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2" name="Afbeelding 71"/>
            <p:cNvPicPr>
              <a:picLocks noChangeAspect="1"/>
            </p:cNvPicPr>
            <p:nvPr userDrawn="1"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435801" y="1653232"/>
              <a:ext cx="610090" cy="61009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735616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edit</a:t>
            </a:r>
            <a:r>
              <a:rPr lang="nl-NL" dirty="0" smtClean="0"/>
              <a:t> </a:t>
            </a:r>
            <a:r>
              <a:rPr lang="nl-NL" dirty="0" err="1" smtClean="0"/>
              <a:t>title</a:t>
            </a:r>
            <a:endParaRPr lang="en-US" dirty="0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Talent Development Programme</a:t>
            </a:r>
            <a:endParaRPr lang="en-US" dirty="0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48DC-F9E6-49B2-B674-16DC4D151F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ekstvak 7"/>
          <p:cNvSpPr txBox="1"/>
          <p:nvPr userDrawn="1"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 smtClean="0">
                <a:solidFill>
                  <a:schemeClr val="tx2"/>
                </a:solidFill>
              </a:rPr>
              <a:t>Empty slide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23705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ructi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edit</a:t>
            </a:r>
            <a:r>
              <a:rPr lang="nl-NL" dirty="0" smtClean="0"/>
              <a:t> </a:t>
            </a:r>
            <a:r>
              <a:rPr lang="nl-NL" dirty="0" err="1" smtClean="0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405584" y="1210970"/>
            <a:ext cx="8316592" cy="5252525"/>
          </a:xfrm>
        </p:spPr>
        <p:txBody>
          <a:bodyPr vert="horz" rIns="5760000"/>
          <a:lstStyle>
            <a:lvl1pPr>
              <a:defRPr/>
            </a:lvl1pPr>
            <a:lvl2pPr>
              <a:defRPr/>
            </a:lvl2pPr>
          </a:lstStyle>
          <a:p>
            <a:pPr lvl="0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r>
              <a:rPr lang="nl-NL" dirty="0" smtClean="0"/>
              <a:t> </a:t>
            </a:r>
          </a:p>
          <a:p>
            <a:pPr lvl="1"/>
            <a:r>
              <a:rPr lang="nl-NL" dirty="0" smtClean="0"/>
              <a:t>Second level</a:t>
            </a:r>
          </a:p>
          <a:p>
            <a:pPr lvl="2"/>
            <a:r>
              <a:rPr lang="nl-NL" dirty="0" err="1" smtClean="0"/>
              <a:t>Third</a:t>
            </a:r>
            <a:r>
              <a:rPr lang="nl-NL" dirty="0" smtClean="0"/>
              <a:t> level</a:t>
            </a:r>
          </a:p>
          <a:p>
            <a:pPr lvl="3"/>
            <a:r>
              <a:rPr lang="nl-NL" dirty="0" err="1" smtClean="0"/>
              <a:t>Fourth</a:t>
            </a:r>
            <a:r>
              <a:rPr lang="nl-NL" dirty="0" smtClean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Talent Development Programme</a:t>
            </a:r>
            <a:endParaRPr lang="en-US" dirty="0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8" name="Tijdelijke aanduiding voor afbeelding 7"/>
          <p:cNvSpPr>
            <a:spLocks noGrp="1"/>
          </p:cNvSpPr>
          <p:nvPr>
            <p:ph type="pic" sz="quarter" idx="13" hasCustomPrompt="1"/>
          </p:nvPr>
        </p:nvSpPr>
        <p:spPr>
          <a:xfrm>
            <a:off x="3184653" y="1240734"/>
            <a:ext cx="5537524" cy="5200509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here to </a:t>
            </a:r>
            <a:br>
              <a:rPr lang="en-US" dirty="0" smtClean="0"/>
            </a:br>
            <a:r>
              <a:rPr lang="en-US" dirty="0" smtClean="0"/>
              <a:t>insert a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44337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053" descr="TataSteel_Blue_RGB_A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5" y="681038"/>
            <a:ext cx="1700213" cy="50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1054" descr="Tata_Blue_RGB_A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8138" y="342900"/>
            <a:ext cx="85248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546100" y="241300"/>
            <a:ext cx="6883400" cy="469900"/>
          </a:xfrm>
        </p:spPr>
        <p:txBody>
          <a:bodyPr/>
          <a:lstStyle>
            <a:lvl1pPr>
              <a:buNone/>
              <a:defRPr baseline="0"/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053" descr="TataSteel_Blue_RGB_A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5" y="681038"/>
            <a:ext cx="1700213" cy="50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1054" descr="Tata_Blue_RGB_A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8138" y="342900"/>
            <a:ext cx="85248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8" name="Rectangle 1028"/>
          <p:cNvSpPr>
            <a:spLocks noGrp="1" noChangeArrowheads="1"/>
          </p:cNvSpPr>
          <p:nvPr>
            <p:ph type="subTitle" idx="1"/>
          </p:nvPr>
        </p:nvSpPr>
        <p:spPr>
          <a:xfrm>
            <a:off x="284163" y="300038"/>
            <a:ext cx="5405437" cy="315912"/>
          </a:xfrm>
        </p:spPr>
        <p:txBody>
          <a:bodyPr anchor="b"/>
          <a:lstStyle>
            <a:lvl1pPr marL="0" indent="0">
              <a:buFontTx/>
              <a:buNone/>
              <a:defRPr sz="1900"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to edit Master subtitle style</a:t>
            </a:r>
            <a:endParaRPr lang="en-GB" dirty="0"/>
          </a:p>
        </p:txBody>
      </p:sp>
      <p:sp>
        <p:nvSpPr>
          <p:cNvPr id="5" name="Rectangle 1031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Talent Development Programme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4CCA11-0F57-43B2-ABD0-78FE0FDA191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itel 1"/>
          <p:cNvSpPr>
            <a:spLocks noGrp="1"/>
          </p:cNvSpPr>
          <p:nvPr>
            <p:ph type="title"/>
          </p:nvPr>
        </p:nvSpPr>
        <p:spPr>
          <a:xfrm>
            <a:off x="395824" y="820313"/>
            <a:ext cx="8327552" cy="219074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edit</a:t>
            </a:r>
            <a:r>
              <a:rPr lang="nl-NL" dirty="0" smtClean="0"/>
              <a:t> </a:t>
            </a:r>
            <a:r>
              <a:rPr lang="nl-NL" dirty="0" err="1" smtClean="0"/>
              <a:t>title</a:t>
            </a:r>
            <a:endParaRPr lang="en-US" dirty="0"/>
          </a:p>
        </p:txBody>
      </p:sp>
      <p:sp>
        <p:nvSpPr>
          <p:cNvPr id="3" name="Tijdelijke aanduiding voor tekst 2"/>
          <p:cNvSpPr>
            <a:spLocks noGrp="1"/>
          </p:cNvSpPr>
          <p:nvPr>
            <p:ph type="body" idx="1"/>
          </p:nvPr>
        </p:nvSpPr>
        <p:spPr>
          <a:xfrm>
            <a:off x="405584" y="1210970"/>
            <a:ext cx="8342880" cy="5252525"/>
          </a:xfrm>
          <a:prstGeom prst="rect">
            <a:avLst/>
          </a:prstGeom>
        </p:spPr>
        <p:txBody>
          <a:bodyPr vert="horz" lIns="0" tIns="0" rIns="91440" bIns="45720" rtlCol="0">
            <a:noAutofit/>
          </a:bodyPr>
          <a:lstStyle/>
          <a:p>
            <a:pPr lvl="0"/>
            <a:r>
              <a:rPr lang="nl-NL" dirty="0" smtClean="0"/>
              <a:t>Click </a:t>
            </a:r>
            <a:r>
              <a:rPr lang="nl-NL" dirty="0" err="1" smtClean="0"/>
              <a:t>to</a:t>
            </a:r>
            <a:r>
              <a:rPr lang="nl-NL" dirty="0" smtClean="0"/>
              <a:t> </a:t>
            </a:r>
            <a:r>
              <a:rPr lang="nl-NL" dirty="0" err="1" smtClean="0"/>
              <a:t>add</a:t>
            </a:r>
            <a:r>
              <a:rPr lang="nl-NL" dirty="0" smtClean="0"/>
              <a:t> </a:t>
            </a:r>
            <a:r>
              <a:rPr lang="nl-NL" dirty="0" err="1" smtClean="0"/>
              <a:t>text</a:t>
            </a:r>
            <a:endParaRPr lang="nl-NL" dirty="0" smtClean="0"/>
          </a:p>
          <a:p>
            <a:pPr lvl="1"/>
            <a:r>
              <a:rPr lang="nl-NL" dirty="0" smtClean="0"/>
              <a:t>Second level</a:t>
            </a:r>
          </a:p>
          <a:p>
            <a:pPr lvl="2"/>
            <a:r>
              <a:rPr lang="nl-NL" dirty="0" err="1" smtClean="0"/>
              <a:t>Third</a:t>
            </a:r>
            <a:r>
              <a:rPr lang="nl-NL" dirty="0" smtClean="0"/>
              <a:t> level</a:t>
            </a:r>
          </a:p>
          <a:p>
            <a:pPr lvl="3"/>
            <a:r>
              <a:rPr lang="nl-NL" dirty="0" err="1" smtClean="0"/>
              <a:t>Fourth</a:t>
            </a:r>
            <a:r>
              <a:rPr lang="nl-NL" dirty="0" smtClean="0"/>
              <a:t> level</a:t>
            </a:r>
          </a:p>
          <a:p>
            <a:pPr lvl="4"/>
            <a:r>
              <a:rPr lang="nl-NL" dirty="0" err="1" smtClean="0"/>
              <a:t>Fifth</a:t>
            </a:r>
            <a:r>
              <a:rPr lang="nl-NL" dirty="0" smtClean="0"/>
              <a:t> level</a:t>
            </a:r>
          </a:p>
          <a:p>
            <a:pPr lvl="5"/>
            <a:r>
              <a:rPr lang="nl-NL" dirty="0" smtClean="0"/>
              <a:t>Second level</a:t>
            </a:r>
          </a:p>
          <a:p>
            <a:pPr lvl="6"/>
            <a:r>
              <a:rPr lang="nl-NL" dirty="0" err="1" smtClean="0"/>
              <a:t>Third</a:t>
            </a:r>
            <a:r>
              <a:rPr lang="nl-NL" dirty="0" smtClean="0"/>
              <a:t> level</a:t>
            </a:r>
          </a:p>
          <a:p>
            <a:pPr lvl="7"/>
            <a:r>
              <a:rPr lang="nl-NL" dirty="0" err="1" smtClean="0"/>
              <a:t>Fourth</a:t>
            </a:r>
            <a:r>
              <a:rPr lang="nl-NL" dirty="0" smtClean="0"/>
              <a:t> level</a:t>
            </a:r>
          </a:p>
          <a:p>
            <a:pPr lvl="3"/>
            <a:r>
              <a:rPr lang="nl-NL" dirty="0" err="1" smtClean="0"/>
              <a:t>Fourth</a:t>
            </a:r>
            <a:r>
              <a:rPr lang="nl-NL" dirty="0" smtClean="0"/>
              <a:t> level</a:t>
            </a:r>
          </a:p>
          <a:p>
            <a:pPr lvl="7"/>
            <a:endParaRPr lang="nl-NL" dirty="0" smtClean="0"/>
          </a:p>
          <a:p>
            <a:pPr lvl="4"/>
            <a:endParaRPr lang="en-US" dirty="0"/>
          </a:p>
        </p:txBody>
      </p:sp>
      <p:sp>
        <p:nvSpPr>
          <p:cNvPr id="8" name="Rechthoek 7"/>
          <p:cNvSpPr/>
          <p:nvPr/>
        </p:nvSpPr>
        <p:spPr>
          <a:xfrm>
            <a:off x="415290" y="414212"/>
            <a:ext cx="8308086" cy="216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  <a:latin typeface="+mn-lt"/>
            </a:endParaRPr>
          </a:p>
        </p:txBody>
      </p:sp>
      <p:grpSp>
        <p:nvGrpSpPr>
          <p:cNvPr id="31" name="Groep 30" hidden="1"/>
          <p:cNvGrpSpPr/>
          <p:nvPr/>
        </p:nvGrpSpPr>
        <p:grpSpPr>
          <a:xfrm>
            <a:off x="-705266" y="23436"/>
            <a:ext cx="3703736" cy="2789305"/>
            <a:chOff x="-705266" y="23436"/>
            <a:chExt cx="3703736" cy="2789305"/>
          </a:xfrm>
        </p:grpSpPr>
        <p:cxnSp>
          <p:nvCxnSpPr>
            <p:cNvPr id="25" name="Rechte verbindingslijn 24"/>
            <p:cNvCxnSpPr/>
            <p:nvPr userDrawn="1"/>
          </p:nvCxnSpPr>
          <p:spPr bwMode="auto">
            <a:xfrm>
              <a:off x="407254" y="23436"/>
              <a:ext cx="0" cy="2789305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rgbClr val="999999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6" name="Rechte verbindingslijn 25"/>
            <p:cNvCxnSpPr/>
            <p:nvPr userDrawn="1"/>
          </p:nvCxnSpPr>
          <p:spPr bwMode="auto">
            <a:xfrm flipH="1">
              <a:off x="-705266" y="854401"/>
              <a:ext cx="3703736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rgbClr val="999999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7" name="Rechte verbindingslijn 26"/>
            <p:cNvCxnSpPr/>
            <p:nvPr userDrawn="1"/>
          </p:nvCxnSpPr>
          <p:spPr bwMode="auto">
            <a:xfrm flipH="1">
              <a:off x="-705266" y="1073476"/>
              <a:ext cx="3703736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rgbClr val="999999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8" name="Rechte verbindingslijn 27"/>
            <p:cNvCxnSpPr/>
            <p:nvPr userDrawn="1"/>
          </p:nvCxnSpPr>
          <p:spPr bwMode="auto">
            <a:xfrm flipH="1">
              <a:off x="-705266" y="1250260"/>
              <a:ext cx="3703736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rgbClr val="999999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9" name="Rechte verbindingslijn 28"/>
            <p:cNvCxnSpPr/>
            <p:nvPr userDrawn="1"/>
          </p:nvCxnSpPr>
          <p:spPr bwMode="auto">
            <a:xfrm flipH="1">
              <a:off x="-705266" y="1712117"/>
              <a:ext cx="3703736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rgbClr val="999999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0" name="Rechte verbindingslijn 29"/>
            <p:cNvCxnSpPr/>
            <p:nvPr userDrawn="1"/>
          </p:nvCxnSpPr>
          <p:spPr bwMode="auto">
            <a:xfrm flipH="1">
              <a:off x="-705266" y="1911087"/>
              <a:ext cx="3703736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rgbClr val="999999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5" name="Tijdelijke aanduiding voor voettekst 4"/>
          <p:cNvSpPr>
            <a:spLocks noGrp="1"/>
          </p:cNvSpPr>
          <p:nvPr>
            <p:ph type="ftr" sz="quarter" idx="3"/>
          </p:nvPr>
        </p:nvSpPr>
        <p:spPr>
          <a:xfrm>
            <a:off x="405673" y="414212"/>
            <a:ext cx="3582643" cy="216000"/>
          </a:xfrm>
          <a:prstGeom prst="rect">
            <a:avLst/>
          </a:prstGeom>
        </p:spPr>
        <p:txBody>
          <a:bodyPr vert="horz" lIns="72000" tIns="0" rIns="0" bIns="0" rtlCol="0" anchor="ctr"/>
          <a:lstStyle>
            <a:lvl1pPr algn="l">
              <a:defRPr sz="10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GB" smtClean="0"/>
              <a:t>Talent Development Programme</a:t>
            </a:r>
            <a:endParaRPr lang="en-GB" dirty="0"/>
          </a:p>
        </p:txBody>
      </p:sp>
      <p:sp>
        <p:nvSpPr>
          <p:cNvPr id="35" name="Tekstvak 34"/>
          <p:cNvSpPr txBox="1"/>
          <p:nvPr/>
        </p:nvSpPr>
        <p:spPr>
          <a:xfrm>
            <a:off x="3923928" y="414213"/>
            <a:ext cx="1296144" cy="2160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1000" b="1" dirty="0" smtClean="0">
                <a:solidFill>
                  <a:schemeClr val="bg1"/>
                </a:solidFill>
                <a:latin typeface="+mn-lt"/>
              </a:rPr>
              <a:t>Tata Steel</a:t>
            </a:r>
            <a:endParaRPr lang="en-US" sz="10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4"/>
          </p:nvPr>
        </p:nvSpPr>
        <p:spPr>
          <a:xfrm>
            <a:off x="8498532" y="414213"/>
            <a:ext cx="262944" cy="216000"/>
          </a:xfrm>
          <a:prstGeom prst="rect">
            <a:avLst/>
          </a:prstGeom>
        </p:spPr>
        <p:txBody>
          <a:bodyPr vert="horz" lIns="0" tIns="45720" rIns="72000" bIns="45720" rtlCol="0" anchor="ctr"/>
          <a:lstStyle>
            <a:lvl1pPr algn="l">
              <a:defRPr sz="1000" b="1">
                <a:solidFill>
                  <a:schemeClr val="bg1"/>
                </a:solidFill>
                <a:latin typeface="+mn-lt"/>
              </a:defRPr>
            </a:lvl1pPr>
          </a:lstStyle>
          <a:p>
            <a:fld id="{7103653F-4628-4CCA-BBFC-10994C39EA7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6" name="Tekstvak 35"/>
          <p:cNvSpPr txBox="1"/>
          <p:nvPr/>
        </p:nvSpPr>
        <p:spPr>
          <a:xfrm>
            <a:off x="8130824" y="434985"/>
            <a:ext cx="504056" cy="17445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US" sz="1000" b="1" dirty="0" smtClean="0">
                <a:solidFill>
                  <a:schemeClr val="bg1"/>
                </a:solidFill>
                <a:latin typeface="+mn-lt"/>
              </a:rPr>
              <a:t>Slide</a:t>
            </a:r>
            <a:endParaRPr lang="en-US" sz="1000" b="1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13022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14" r:id="rId2"/>
    <p:sldLayoutId id="2147483724" r:id="rId3"/>
    <p:sldLayoutId id="2147483713" r:id="rId4"/>
    <p:sldLayoutId id="2147483686" r:id="rId5"/>
    <p:sldLayoutId id="2147483685" r:id="rId6"/>
    <p:sldLayoutId id="2147483682" r:id="rId7"/>
    <p:sldLayoutId id="2147483716" r:id="rId8"/>
    <p:sldLayoutId id="2147483717" r:id="rId9"/>
    <p:sldLayoutId id="2147483698" r:id="rId10"/>
    <p:sldLayoutId id="2147483699" r:id="rId11"/>
    <p:sldLayoutId id="2147483700" r:id="rId12"/>
    <p:sldLayoutId id="2147483719" r:id="rId13"/>
    <p:sldLayoutId id="2147483720" r:id="rId14"/>
    <p:sldLayoutId id="2147483697" r:id="rId15"/>
    <p:sldLayoutId id="2147483721" r:id="rId16"/>
    <p:sldLayoutId id="2147483725" r:id="rId17"/>
    <p:sldLayoutId id="2147483728" r:id="rId18"/>
    <p:sldLayoutId id="2147483729" r:id="rId19"/>
  </p:sldLayoutIdLs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ts val="1600"/>
        </a:lnSpc>
        <a:spcBef>
          <a:spcPts val="600"/>
        </a:spcBef>
        <a:spcAft>
          <a:spcPts val="600"/>
        </a:spcAft>
        <a:buNone/>
        <a:defRPr sz="1800" b="1" kern="1200" baseline="0">
          <a:solidFill>
            <a:schemeClr val="tx2"/>
          </a:solidFill>
          <a:latin typeface="+mn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accent3"/>
        </a:buClr>
        <a:buFont typeface="Wingdings" panose="05000000000000000000" pitchFamily="2" charset="2"/>
        <a:buNone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177800" indent="-177800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tx2"/>
        </a:buClr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355600" indent="-177800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tx2"/>
        </a:buClr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33400" indent="-174625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tx2"/>
        </a:buClr>
        <a:buFont typeface="Wingdings" panose="05000000000000000000" pitchFamily="2" charset="2"/>
        <a:buChar char="§"/>
        <a:defRPr sz="1600" b="0" kern="1200">
          <a:solidFill>
            <a:schemeClr val="tx1"/>
          </a:solidFill>
          <a:latin typeface="+mn-lt"/>
          <a:ea typeface="+mn-ea"/>
          <a:cs typeface="+mn-cs"/>
        </a:defRPr>
      </a:lvl4pPr>
      <a:lvl5pPr marL="720725" indent="-182563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tx2"/>
        </a:buClr>
        <a:buFont typeface="Wingdings" panose="05000000000000000000" pitchFamily="2" charset="2"/>
        <a:buChar char="§"/>
        <a:defRPr sz="1600" i="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0" indent="0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tx2"/>
        </a:buClr>
        <a:buFont typeface="Wingdings" panose="05000000000000000000" pitchFamily="2" charset="2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563" indent="-182563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tx2"/>
        </a:buClr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55600" indent="-173038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tx2"/>
        </a:buClr>
        <a:buFont typeface="Wingdings" panose="05000000000000000000" pitchFamily="2" charset="2"/>
        <a:buChar char="§"/>
        <a:tabLst/>
        <a:defRPr sz="1600" b="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538163" indent="-182563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tx2"/>
        </a:buClr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l-N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9.xml"/><Relationship Id="rId1" Type="http://schemas.openxmlformats.org/officeDocument/2006/relationships/tags" Target="../tags/tag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15"/>
          <p:cNvSpPr>
            <a:spLocks noGrp="1" noChangeArrowheads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en-GB" altLang="en-US" smtClean="0"/>
              <a:t>Role play – Coaching observation sheet</a:t>
            </a:r>
            <a:endParaRPr lang="en-GB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Coaching Skills</a:t>
            </a:r>
            <a:endParaRPr lang="en-GB" dirty="0"/>
          </a:p>
        </p:txBody>
      </p:sp>
      <p:grpSp>
        <p:nvGrpSpPr>
          <p:cNvPr id="41987" name="Group 16"/>
          <p:cNvGrpSpPr>
            <a:grpSpLocks/>
          </p:cNvGrpSpPr>
          <p:nvPr/>
        </p:nvGrpSpPr>
        <p:grpSpPr bwMode="auto">
          <a:xfrm>
            <a:off x="259429" y="1359836"/>
            <a:ext cx="8618663" cy="5309524"/>
            <a:chOff x="164" y="651"/>
            <a:chExt cx="5321" cy="3278"/>
          </a:xfrm>
        </p:grpSpPr>
        <p:sp>
          <p:nvSpPr>
            <p:cNvPr id="41991" name="Rectangle 3"/>
            <p:cNvSpPr>
              <a:spLocks noChangeArrowheads="1"/>
            </p:cNvSpPr>
            <p:nvPr/>
          </p:nvSpPr>
          <p:spPr bwMode="auto">
            <a:xfrm>
              <a:off x="164" y="2989"/>
              <a:ext cx="1684" cy="94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buClr>
                  <a:schemeClr val="tx2"/>
                </a:buClr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buClr>
                  <a:schemeClr val="tx2"/>
                </a:buClr>
                <a:buSzPct val="125000"/>
                <a:buFont typeface="Arial" panose="020B0604020202020204" pitchFamily="34" charset="0"/>
                <a:buChar char="▪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buClr>
                  <a:schemeClr val="tx2"/>
                </a:buClr>
                <a:buSzPct val="120000"/>
                <a:buFont typeface="Arial" panose="020B0604020202020204" pitchFamily="34" charset="0"/>
                <a:buChar char="–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buClr>
                  <a:schemeClr val="tx2"/>
                </a:buClr>
                <a:buSzPct val="120000"/>
                <a:buFont typeface="Arial" panose="020B0604020202020204" pitchFamily="34" charset="0"/>
                <a:buChar char="▫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buClrTx/>
                <a:buFontTx/>
                <a:buNone/>
              </a:pPr>
              <a:endParaRPr lang="en-GB" altLang="en-US" sz="1632"/>
            </a:p>
          </p:txBody>
        </p:sp>
        <p:sp>
          <p:nvSpPr>
            <p:cNvPr id="41992" name="Rectangle 4"/>
            <p:cNvSpPr>
              <a:spLocks noChangeArrowheads="1"/>
            </p:cNvSpPr>
            <p:nvPr/>
          </p:nvSpPr>
          <p:spPr bwMode="auto">
            <a:xfrm>
              <a:off x="1853" y="2989"/>
              <a:ext cx="1796" cy="94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buClr>
                  <a:schemeClr val="tx2"/>
                </a:buClr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buClr>
                  <a:schemeClr val="tx2"/>
                </a:buClr>
                <a:buSzPct val="125000"/>
                <a:buFont typeface="Arial" panose="020B0604020202020204" pitchFamily="34" charset="0"/>
                <a:buChar char="▪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buClr>
                  <a:schemeClr val="tx2"/>
                </a:buClr>
                <a:buSzPct val="120000"/>
                <a:buFont typeface="Arial" panose="020B0604020202020204" pitchFamily="34" charset="0"/>
                <a:buChar char="–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buClr>
                  <a:schemeClr val="tx2"/>
                </a:buClr>
                <a:buSzPct val="120000"/>
                <a:buFont typeface="Arial" panose="020B0604020202020204" pitchFamily="34" charset="0"/>
                <a:buChar char="▫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buClrTx/>
                <a:buFontTx/>
                <a:buNone/>
              </a:pPr>
              <a:endParaRPr lang="en-GB" altLang="en-US" sz="1632"/>
            </a:p>
          </p:txBody>
        </p:sp>
        <p:sp>
          <p:nvSpPr>
            <p:cNvPr id="41993" name="Rectangle 5"/>
            <p:cNvSpPr>
              <a:spLocks noChangeArrowheads="1"/>
            </p:cNvSpPr>
            <p:nvPr/>
          </p:nvSpPr>
          <p:spPr bwMode="auto">
            <a:xfrm>
              <a:off x="3648" y="2989"/>
              <a:ext cx="1836" cy="94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buClr>
                  <a:schemeClr val="tx2"/>
                </a:buClr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buClr>
                  <a:schemeClr val="tx2"/>
                </a:buClr>
                <a:buSzPct val="125000"/>
                <a:buFont typeface="Arial" panose="020B0604020202020204" pitchFamily="34" charset="0"/>
                <a:buChar char="▪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buClr>
                  <a:schemeClr val="tx2"/>
                </a:buClr>
                <a:buSzPct val="120000"/>
                <a:buFont typeface="Arial" panose="020B0604020202020204" pitchFamily="34" charset="0"/>
                <a:buChar char="–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buClr>
                  <a:schemeClr val="tx2"/>
                </a:buClr>
                <a:buSzPct val="120000"/>
                <a:buFont typeface="Arial" panose="020B0604020202020204" pitchFamily="34" charset="0"/>
                <a:buChar char="▫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buClrTx/>
                <a:buFontTx/>
                <a:buNone/>
              </a:pPr>
              <a:endParaRPr lang="en-GB" altLang="en-US" sz="1632"/>
            </a:p>
          </p:txBody>
        </p:sp>
        <p:sp>
          <p:nvSpPr>
            <p:cNvPr id="41994" name="Rectangle 6"/>
            <p:cNvSpPr>
              <a:spLocks noChangeArrowheads="1"/>
            </p:cNvSpPr>
            <p:nvPr/>
          </p:nvSpPr>
          <p:spPr bwMode="auto">
            <a:xfrm>
              <a:off x="195" y="2660"/>
              <a:ext cx="1769" cy="2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>
                <a:buClr>
                  <a:schemeClr val="tx2"/>
                </a:buClr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buClr>
                  <a:schemeClr val="tx2"/>
                </a:buClr>
                <a:buSzPct val="125000"/>
                <a:buFont typeface="Arial" panose="020B0604020202020204" pitchFamily="34" charset="0"/>
                <a:buChar char="▪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buClr>
                  <a:schemeClr val="tx2"/>
                </a:buClr>
                <a:buSzPct val="120000"/>
                <a:buFont typeface="Arial" panose="020B0604020202020204" pitchFamily="34" charset="0"/>
                <a:buChar char="–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buClr>
                  <a:schemeClr val="tx2"/>
                </a:buClr>
                <a:buSzPct val="120000"/>
                <a:buFont typeface="Arial" panose="020B0604020202020204" pitchFamily="34" charset="0"/>
                <a:buChar char="▫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buClrTx/>
                <a:buFontTx/>
                <a:buNone/>
              </a:pPr>
              <a:r>
                <a:rPr lang="en-US" altLang="en-US" sz="1428">
                  <a:solidFill>
                    <a:srgbClr val="000000"/>
                  </a:solidFill>
                </a:rPr>
                <a:t>Observer comments overall</a:t>
              </a:r>
            </a:p>
            <a:p>
              <a:pPr eaLnBrk="1" hangingPunct="1">
                <a:buClrTx/>
                <a:buFontTx/>
                <a:buNone/>
              </a:pPr>
              <a:endParaRPr lang="en-US" altLang="en-US" sz="1428"/>
            </a:p>
          </p:txBody>
        </p:sp>
        <p:sp>
          <p:nvSpPr>
            <p:cNvPr id="41995" name="Rectangle 7"/>
            <p:cNvSpPr>
              <a:spLocks noChangeArrowheads="1"/>
            </p:cNvSpPr>
            <p:nvPr/>
          </p:nvSpPr>
          <p:spPr bwMode="auto">
            <a:xfrm>
              <a:off x="1885" y="2648"/>
              <a:ext cx="1866" cy="2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>
                <a:buClr>
                  <a:schemeClr val="tx2"/>
                </a:buClr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buClr>
                  <a:schemeClr val="tx2"/>
                </a:buClr>
                <a:buSzPct val="125000"/>
                <a:buFont typeface="Arial" panose="020B0604020202020204" pitchFamily="34" charset="0"/>
                <a:buChar char="▪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buClr>
                  <a:schemeClr val="tx2"/>
                </a:buClr>
                <a:buSzPct val="120000"/>
                <a:buFont typeface="Arial" panose="020B0604020202020204" pitchFamily="34" charset="0"/>
                <a:buChar char="–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buClr>
                  <a:schemeClr val="tx2"/>
                </a:buClr>
                <a:buSzPct val="120000"/>
                <a:buFont typeface="Arial" panose="020B0604020202020204" pitchFamily="34" charset="0"/>
                <a:buChar char="▫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buClrTx/>
                <a:buFontTx/>
                <a:buNone/>
              </a:pPr>
              <a:r>
                <a:rPr lang="en-US" altLang="en-US" sz="1428">
                  <a:solidFill>
                    <a:srgbClr val="000000"/>
                  </a:solidFill>
                </a:rPr>
                <a:t>Feedback from recipient of coaching</a:t>
              </a:r>
            </a:p>
            <a:p>
              <a:pPr eaLnBrk="1" hangingPunct="1">
                <a:buClrTx/>
                <a:buFontTx/>
                <a:buNone/>
              </a:pPr>
              <a:r>
                <a:rPr lang="en-US" altLang="en-US" sz="1428">
                  <a:solidFill>
                    <a:srgbClr val="000000"/>
                  </a:solidFill>
                </a:rPr>
                <a:t>(perceived or assumed)</a:t>
              </a:r>
              <a:endParaRPr lang="en-US" altLang="en-US" sz="1428"/>
            </a:p>
          </p:txBody>
        </p:sp>
        <p:sp>
          <p:nvSpPr>
            <p:cNvPr id="41996" name="Rectangle 8"/>
            <p:cNvSpPr>
              <a:spLocks noChangeArrowheads="1"/>
            </p:cNvSpPr>
            <p:nvPr/>
          </p:nvSpPr>
          <p:spPr bwMode="auto">
            <a:xfrm>
              <a:off x="3727" y="2660"/>
              <a:ext cx="1699" cy="2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>
                <a:buClr>
                  <a:schemeClr val="tx2"/>
                </a:buClr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buClr>
                  <a:schemeClr val="tx2"/>
                </a:buClr>
                <a:buSzPct val="125000"/>
                <a:buFont typeface="Arial" panose="020B0604020202020204" pitchFamily="34" charset="0"/>
                <a:buChar char="▪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buClr>
                  <a:schemeClr val="tx2"/>
                </a:buClr>
                <a:buSzPct val="120000"/>
                <a:buFont typeface="Arial" panose="020B0604020202020204" pitchFamily="34" charset="0"/>
                <a:buChar char="–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buClr>
                  <a:schemeClr val="tx2"/>
                </a:buClr>
                <a:buSzPct val="120000"/>
                <a:buFont typeface="Arial" panose="020B0604020202020204" pitchFamily="34" charset="0"/>
                <a:buChar char="▫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buClrTx/>
                <a:buFontTx/>
                <a:buNone/>
              </a:pPr>
              <a:r>
                <a:rPr lang="en-US" altLang="en-US" sz="1428">
                  <a:solidFill>
                    <a:srgbClr val="000000"/>
                  </a:solidFill>
                </a:rPr>
                <a:t>Comment, question, suggestion</a:t>
              </a:r>
              <a:endParaRPr lang="en-US" altLang="en-US" sz="1428"/>
            </a:p>
          </p:txBody>
        </p:sp>
        <p:sp>
          <p:nvSpPr>
            <p:cNvPr id="41997" name="Rectangle 9"/>
            <p:cNvSpPr>
              <a:spLocks noChangeArrowheads="1"/>
            </p:cNvSpPr>
            <p:nvPr/>
          </p:nvSpPr>
          <p:spPr bwMode="auto">
            <a:xfrm>
              <a:off x="181" y="651"/>
              <a:ext cx="1753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buClr>
                  <a:schemeClr val="tx2"/>
                </a:buClr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buClr>
                  <a:schemeClr val="tx2"/>
                </a:buClr>
                <a:buSzPct val="125000"/>
                <a:buFont typeface="Arial" panose="020B0604020202020204" pitchFamily="34" charset="0"/>
                <a:buChar char="▪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buClr>
                  <a:schemeClr val="tx2"/>
                </a:buClr>
                <a:buSzPct val="120000"/>
                <a:buFont typeface="Arial" panose="020B0604020202020204" pitchFamily="34" charset="0"/>
                <a:buChar char="–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buClr>
                  <a:schemeClr val="tx2"/>
                </a:buClr>
                <a:buSzPct val="120000"/>
                <a:buFont typeface="Arial" panose="020B0604020202020204" pitchFamily="34" charset="0"/>
                <a:buChar char="▫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buClrTx/>
                <a:buFontTx/>
                <a:buNone/>
              </a:pPr>
              <a:r>
                <a:rPr lang="en-US" altLang="en-US" sz="1428" dirty="0">
                  <a:solidFill>
                    <a:srgbClr val="000000"/>
                  </a:solidFill>
                </a:rPr>
                <a:t>Role-player (coach):  __________</a:t>
              </a:r>
              <a:endParaRPr lang="en-US" altLang="en-US" sz="1428" dirty="0"/>
            </a:p>
          </p:txBody>
        </p:sp>
        <p:sp>
          <p:nvSpPr>
            <p:cNvPr id="41998" name="Rectangle 10"/>
            <p:cNvSpPr>
              <a:spLocks noChangeArrowheads="1"/>
            </p:cNvSpPr>
            <p:nvPr/>
          </p:nvSpPr>
          <p:spPr bwMode="auto">
            <a:xfrm>
              <a:off x="165" y="1064"/>
              <a:ext cx="5312" cy="147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/>
            <a:lstStyle>
              <a:lvl1pPr>
                <a:buClr>
                  <a:schemeClr val="tx2"/>
                </a:buClr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buClr>
                  <a:schemeClr val="tx2"/>
                </a:buClr>
                <a:buSzPct val="125000"/>
                <a:buFont typeface="Arial" panose="020B0604020202020204" pitchFamily="34" charset="0"/>
                <a:buChar char="▪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buClr>
                  <a:schemeClr val="tx2"/>
                </a:buClr>
                <a:buSzPct val="120000"/>
                <a:buFont typeface="Arial" panose="020B0604020202020204" pitchFamily="34" charset="0"/>
                <a:buChar char="–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buClr>
                  <a:schemeClr val="tx2"/>
                </a:buClr>
                <a:buSzPct val="120000"/>
                <a:buFont typeface="Arial" panose="020B0604020202020204" pitchFamily="34" charset="0"/>
                <a:buChar char="▫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buClrTx/>
                <a:buFontTx/>
                <a:buNone/>
              </a:pPr>
              <a:r>
                <a:rPr lang="en-GB" altLang="en-US" sz="1224" b="1"/>
                <a:t>G</a:t>
              </a:r>
              <a:r>
                <a:rPr lang="en-GB" altLang="en-US" sz="1224"/>
                <a:t>oal -  </a:t>
              </a:r>
              <a:r>
                <a:rPr lang="en-GB" altLang="en-US" sz="1224" i="1"/>
                <a:t>Look for- </a:t>
              </a:r>
              <a:r>
                <a:rPr lang="en-GB" altLang="en-US" sz="1224"/>
                <a:t>Describe what your ideal outcome is in this situation/Define and agree the goal or outcome to be achieved </a:t>
              </a:r>
            </a:p>
            <a:p>
              <a:pPr eaLnBrk="1" hangingPunct="1">
                <a:buClrTx/>
                <a:buFontTx/>
                <a:buNone/>
              </a:pPr>
              <a:endParaRPr lang="en-GB" altLang="en-US" sz="1224"/>
            </a:p>
            <a:p>
              <a:pPr eaLnBrk="1" hangingPunct="1">
                <a:buClrTx/>
                <a:buFontTx/>
                <a:buNone/>
              </a:pPr>
              <a:r>
                <a:rPr lang="en-GB" altLang="en-US" sz="1224"/>
                <a:t/>
              </a:r>
              <a:br>
                <a:rPr lang="en-GB" altLang="en-US" sz="1224"/>
              </a:br>
              <a:r>
                <a:rPr lang="en-GB" altLang="en-US" sz="1224" b="1"/>
                <a:t>R</a:t>
              </a:r>
              <a:r>
                <a:rPr lang="en-GB" altLang="en-US" sz="1224"/>
                <a:t>eality- </a:t>
              </a:r>
              <a:r>
                <a:rPr lang="en-GB" altLang="en-US" sz="1224" i="1"/>
                <a:t>Look for- </a:t>
              </a:r>
              <a:r>
                <a:rPr lang="en-GB" altLang="en-US" sz="1224"/>
                <a:t>Examine the current reality/Where are you in relation to your goal?/What is going well right now?</a:t>
              </a:r>
              <a:br>
                <a:rPr lang="en-GB" altLang="en-US" sz="1224"/>
              </a:br>
              <a:endParaRPr lang="en-GB" altLang="en-US" sz="1224"/>
            </a:p>
            <a:p>
              <a:pPr eaLnBrk="1" hangingPunct="1">
                <a:buClrTx/>
                <a:buFontTx/>
                <a:buNone/>
              </a:pPr>
              <a:endParaRPr lang="en-GB" altLang="en-US" sz="1224"/>
            </a:p>
            <a:p>
              <a:pPr eaLnBrk="1" hangingPunct="1">
                <a:buClrTx/>
                <a:buFontTx/>
                <a:buNone/>
              </a:pPr>
              <a:r>
                <a:rPr lang="en-GB" altLang="en-US" sz="1224" b="1"/>
                <a:t>O</a:t>
              </a:r>
              <a:r>
                <a:rPr lang="en-GB" altLang="en-US" sz="1224"/>
                <a:t>ptions </a:t>
              </a:r>
              <a:r>
                <a:rPr lang="en-GB" altLang="en-US" sz="1224" i="1"/>
                <a:t>– Look for- </a:t>
              </a:r>
              <a:r>
                <a:rPr lang="en-GB" altLang="en-US" sz="1224"/>
                <a:t>Explore the options/What else could you do?/ Give me 5 options</a:t>
              </a:r>
              <a:br>
                <a:rPr lang="en-GB" altLang="en-US" sz="1224"/>
              </a:br>
              <a:endParaRPr lang="en-GB" altLang="en-US" sz="1224"/>
            </a:p>
            <a:p>
              <a:pPr eaLnBrk="1" hangingPunct="1">
                <a:buClrTx/>
                <a:buFontTx/>
                <a:buNone/>
              </a:pPr>
              <a:endParaRPr lang="en-GB" altLang="en-US" sz="1224"/>
            </a:p>
            <a:p>
              <a:pPr eaLnBrk="1" hangingPunct="1">
                <a:buClrTx/>
                <a:buFontTx/>
                <a:buNone/>
              </a:pPr>
              <a:r>
                <a:rPr lang="en-GB" altLang="en-US" sz="1224" b="1"/>
                <a:t>W</a:t>
              </a:r>
              <a:r>
                <a:rPr lang="en-GB" altLang="en-US" sz="1224"/>
                <a:t>ill – </a:t>
              </a:r>
              <a:r>
                <a:rPr lang="en-GB" altLang="en-US" sz="1224" i="1"/>
                <a:t>Look for</a:t>
              </a:r>
              <a:r>
                <a:rPr lang="en-GB" altLang="en-US" sz="1224"/>
                <a:t>-What will you do now, and when?/ How will you keep yourself motivated?</a:t>
              </a:r>
            </a:p>
          </p:txBody>
        </p:sp>
        <p:sp>
          <p:nvSpPr>
            <p:cNvPr id="41999" name="Rectangle 11"/>
            <p:cNvSpPr>
              <a:spLocks noChangeArrowheads="1"/>
            </p:cNvSpPr>
            <p:nvPr/>
          </p:nvSpPr>
          <p:spPr bwMode="auto">
            <a:xfrm>
              <a:off x="181" y="867"/>
              <a:ext cx="4417" cy="2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>
                <a:buClr>
                  <a:schemeClr val="tx2"/>
                </a:buClr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buClr>
                  <a:schemeClr val="tx2"/>
                </a:buClr>
                <a:buSzPct val="125000"/>
                <a:buFont typeface="Arial" panose="020B0604020202020204" pitchFamily="34" charset="0"/>
                <a:buChar char="▪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buClr>
                  <a:schemeClr val="tx2"/>
                </a:buClr>
                <a:buSzPct val="120000"/>
                <a:buFont typeface="Arial" panose="020B0604020202020204" pitchFamily="34" charset="0"/>
                <a:buChar char="–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buClr>
                  <a:schemeClr val="tx2"/>
                </a:buClr>
                <a:buSzPct val="120000"/>
                <a:buFont typeface="Arial" panose="020B0604020202020204" pitchFamily="34" charset="0"/>
                <a:buChar char="▫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buClrTx/>
                <a:buFontTx/>
                <a:buNone/>
              </a:pPr>
              <a:r>
                <a:rPr lang="en-GB" altLang="en-US" sz="1428"/>
                <a:t>How did the coach do on each step of the GROW model?</a:t>
              </a:r>
            </a:p>
            <a:p>
              <a:pPr eaLnBrk="1" hangingPunct="1">
                <a:buClrTx/>
                <a:buFontTx/>
                <a:buNone/>
              </a:pPr>
              <a:endParaRPr lang="en-US" altLang="en-US" sz="1428">
                <a:solidFill>
                  <a:srgbClr val="000000"/>
                </a:solidFill>
              </a:endParaRPr>
            </a:p>
          </p:txBody>
        </p:sp>
        <p:sp>
          <p:nvSpPr>
            <p:cNvPr id="42000" name="Line 12"/>
            <p:cNvSpPr>
              <a:spLocks noChangeShapeType="1"/>
            </p:cNvSpPr>
            <p:nvPr/>
          </p:nvSpPr>
          <p:spPr bwMode="auto">
            <a:xfrm>
              <a:off x="178" y="2074"/>
              <a:ext cx="529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37"/>
            </a:p>
          </p:txBody>
        </p:sp>
        <p:sp>
          <p:nvSpPr>
            <p:cNvPr id="42001" name="Line 13"/>
            <p:cNvSpPr>
              <a:spLocks noChangeShapeType="1"/>
            </p:cNvSpPr>
            <p:nvPr/>
          </p:nvSpPr>
          <p:spPr bwMode="auto">
            <a:xfrm>
              <a:off x="173" y="1402"/>
              <a:ext cx="529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37"/>
            </a:p>
          </p:txBody>
        </p:sp>
        <p:sp>
          <p:nvSpPr>
            <p:cNvPr id="42002" name="Line 14"/>
            <p:cNvSpPr>
              <a:spLocks noChangeShapeType="1"/>
            </p:cNvSpPr>
            <p:nvPr/>
          </p:nvSpPr>
          <p:spPr bwMode="auto">
            <a:xfrm>
              <a:off x="189" y="1747"/>
              <a:ext cx="529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37"/>
            </a:p>
          </p:txBody>
        </p:sp>
      </p:grpSp>
      <p:grpSp>
        <p:nvGrpSpPr>
          <p:cNvPr id="41988" name="Group 15"/>
          <p:cNvGrpSpPr>
            <a:grpSpLocks/>
          </p:cNvGrpSpPr>
          <p:nvPr/>
        </p:nvGrpSpPr>
        <p:grpSpPr bwMode="auto">
          <a:xfrm>
            <a:off x="-1600308" y="97186"/>
            <a:ext cx="945931" cy="961253"/>
            <a:chOff x="7092461" y="3313166"/>
            <a:chExt cx="1854611" cy="1883023"/>
          </a:xfrm>
        </p:grpSpPr>
        <p:sp>
          <p:nvSpPr>
            <p:cNvPr id="17" name="Isosceles Triangle 16"/>
            <p:cNvSpPr/>
            <p:nvPr/>
          </p:nvSpPr>
          <p:spPr>
            <a:xfrm>
              <a:off x="7092461" y="3313166"/>
              <a:ext cx="1854611" cy="1599171"/>
            </a:xfrm>
            <a:prstGeom prst="triangle">
              <a:avLst/>
            </a:prstGeom>
            <a:solidFill>
              <a:srgbClr val="FF0000"/>
            </a:solidFill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US" sz="6122" dirty="0">
                <a:solidFill>
                  <a:schemeClr val="tx1"/>
                </a:solidFill>
              </a:endParaRPr>
            </a:p>
          </p:txBody>
        </p:sp>
        <p:sp>
          <p:nvSpPr>
            <p:cNvPr id="41990" name="Rectangle 9"/>
            <p:cNvSpPr txBox="1">
              <a:spLocks noChangeArrowheads="1"/>
            </p:cNvSpPr>
            <p:nvPr/>
          </p:nvSpPr>
          <p:spPr bwMode="auto">
            <a:xfrm>
              <a:off x="7814581" y="3313166"/>
              <a:ext cx="436113" cy="18830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defTabSz="895350">
                <a:buClr>
                  <a:schemeClr val="tx2"/>
                </a:buClr>
                <a:buChar char="•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 defTabSz="895350">
                <a:buClr>
                  <a:schemeClr val="tx2"/>
                </a:buClr>
                <a:buSzPct val="125000"/>
                <a:buFont typeface="Arial" panose="020B0604020202020204" pitchFamily="34" charset="0"/>
                <a:buChar char="▪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 defTabSz="895350">
                <a:buClr>
                  <a:schemeClr val="tx2"/>
                </a:buClr>
                <a:buSzPct val="120000"/>
                <a:buFont typeface="Arial" panose="020B0604020202020204" pitchFamily="34" charset="0"/>
                <a:buChar char="–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 defTabSz="895350">
                <a:buClr>
                  <a:schemeClr val="tx2"/>
                </a:buClr>
                <a:buSzPct val="120000"/>
                <a:buFont typeface="Arial" panose="020B0604020202020204" pitchFamily="34" charset="0"/>
                <a:buChar char="▫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 defTabSz="895350"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89535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89535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89535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895350" eaLnBrk="0" fontAlgn="base" hangingPunct="0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 panose="020B0604020202020204" pitchFamily="34" charset="0"/>
                <a:buChar char="-"/>
                <a:defRPr sz="16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buFontTx/>
                <a:buNone/>
              </a:pPr>
              <a:r>
                <a:rPr lang="en-US" altLang="en-US" sz="6122">
                  <a:solidFill>
                    <a:schemeClr val="bg1"/>
                  </a:solidFill>
                </a:rPr>
                <a:t>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693425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_2" val="27b7555ad117869fa7ae8d9b9eca36e40a121"/>
  <p:tag name="ISPRING_RESOURCE_PATHS_HASH_PRESENTER" val="ac5e5df32084aab57e8a7a5e48fe881246ee42f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ESIZE" val="Yes"/>
</p:tagLst>
</file>

<file path=ppt/theme/theme1.xml><?xml version="1.0" encoding="utf-8"?>
<a:theme xmlns:a="http://schemas.openxmlformats.org/drawingml/2006/main" name="Corporate template-set Tata Steel">
  <a:themeElements>
    <a:clrScheme name="Tata Steel">
      <a:dk1>
        <a:srgbClr val="000000"/>
      </a:dk1>
      <a:lt1>
        <a:srgbClr val="FFFFFF"/>
      </a:lt1>
      <a:dk2>
        <a:srgbClr val="3D7EDB"/>
      </a:dk2>
      <a:lt2>
        <a:srgbClr val="BEB9A6"/>
      </a:lt2>
      <a:accent1>
        <a:srgbClr val="5A245A"/>
      </a:accent1>
      <a:accent2>
        <a:srgbClr val="ED2939"/>
      </a:accent2>
      <a:accent3>
        <a:srgbClr val="FFA100"/>
      </a:accent3>
      <a:accent4>
        <a:srgbClr val="34B233"/>
      </a:accent4>
      <a:accent5>
        <a:srgbClr val="0083A9"/>
      </a:accent5>
      <a:accent6>
        <a:srgbClr val="002B45"/>
      </a:accent6>
      <a:hlink>
        <a:srgbClr val="3D7EDB"/>
      </a:hlink>
      <a:folHlink>
        <a:srgbClr val="5A245A"/>
      </a:folHlink>
    </a:clrScheme>
    <a:fontScheme name="Tata Ste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tx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defRPr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68</Words>
  <Application>Microsoft Office PowerPoint</Application>
  <PresentationFormat>On-screen Show (4:3)</PresentationFormat>
  <Paragraphs>17</Paragraphs>
  <Slides>1</Slides>
  <Notes>1</Notes>
  <HiddenSlides>1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ＭＳ Ｐゴシック</vt:lpstr>
      <vt:lpstr>Arial</vt:lpstr>
      <vt:lpstr>Calibri</vt:lpstr>
      <vt:lpstr>Tahoma</vt:lpstr>
      <vt:lpstr>Wingdings</vt:lpstr>
      <vt:lpstr>Corporate template-set Tata Steel</vt:lpstr>
      <vt:lpstr>Role play – Coaching observation sheet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Corporate Template-set Tata Steel</dc:title>
  <dc:creator>www.pptstudios.nl</dc:creator>
  <cp:lastModifiedBy>Potter, Julie</cp:lastModifiedBy>
  <cp:revision>575</cp:revision>
  <cp:lastPrinted>2016-08-03T07:26:09Z</cp:lastPrinted>
  <dcterms:created xsi:type="dcterms:W3CDTF">2014-01-08T10:16:36Z</dcterms:created>
  <dcterms:modified xsi:type="dcterms:W3CDTF">2016-08-03T07:27:19Z</dcterms:modified>
</cp:coreProperties>
</file>