
<file path=[Content_Types].xml><?xml version="1.0" encoding="utf-8"?>
<Types xmlns="http://schemas.openxmlformats.org/package/2006/content-types">
  <Default Extension="jpeg" ContentType="image/jpeg"/>
  <Default Extension="MOV" ContentType="video/quicktime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57" r:id="rId4"/>
    <p:sldId id="258" r:id="rId5"/>
    <p:sldId id="259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31FF29-ACF9-5763-B479-A5AF6B293A9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8760F7F-5ADE-CAD4-2D3F-27465CB82E4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B97CDD-22AA-21A0-14F0-287A945E0A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E6BD6C-383F-4748-86B2-9613DABCD13A}" type="datetimeFigureOut">
              <a:rPr lang="en-US" smtClean="0"/>
              <a:t>12/8/25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9080C2-170B-9290-0307-D38DC1828F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7D1996-BE01-F268-6B45-B476E9CAB4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682907-538A-8647-9DF1-488CBAB623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776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889CD5-50CD-3CFC-6959-96A7AB9883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3A37D5-0D0D-B6A3-5578-C56591393A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E76287-266A-7573-D58D-8A0CF41190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E6BD6C-383F-4748-86B2-9613DABCD13A}" type="datetimeFigureOut">
              <a:rPr lang="en-US" smtClean="0"/>
              <a:t>12/8/25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8FCEEF-C986-907E-7B6F-5CAE8A195D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18577E-1D3D-7FA3-ED30-B3EBB9EBEE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682907-538A-8647-9DF1-488CBAB623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18219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E72EA1-5742-A0C1-F3DF-3C79F4323A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AA9D90-E226-3B3A-1602-451F811BDD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21203E-665A-065A-D2D0-2E2B082980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E6BD6C-383F-4748-86B2-9613DABCD13A}" type="datetimeFigureOut">
              <a:rPr lang="en-US" smtClean="0"/>
              <a:t>12/8/25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6747C5-0284-6E19-99C1-0F6CEBC541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6B2751-7DCA-923D-BB77-BD545B8C5D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682907-538A-8647-9DF1-488CBAB623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15068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5C18AE-F3C7-4DE7-B977-65D630706C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9C0B5B-9CFA-497D-5AB9-77EDB97A661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8EBD59-28DB-194F-5F5F-61EC0841EBE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F31C78-9632-2067-EF53-2CB026E961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E6BD6C-383F-4748-86B2-9613DABCD13A}" type="datetimeFigureOut">
              <a:rPr lang="en-US" smtClean="0"/>
              <a:t>12/8/25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50E9ED-2D6B-C4FB-3E10-D1C7DD457F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C77932B-36CA-A096-F72F-BEC6249331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682907-538A-8647-9DF1-488CBAB623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17239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C79494-9BF5-AE43-DDD7-9075B212E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9AA9C8-C58A-14DE-827C-8B8EB115C57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684F555-B945-7335-10B8-62FA364A8D0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CDF58CA-D5DA-152A-CADD-67D9EB55BAA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6204236-3C98-9B61-20E2-6DD1591E5ED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3C9AC13-0A9C-EE8D-7029-819061C080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E6BD6C-383F-4748-86B2-9613DABCD13A}" type="datetimeFigureOut">
              <a:rPr lang="en-US" smtClean="0"/>
              <a:t>12/8/25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561CA07-0420-4B7B-E81A-C6C20BC2F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4C1BC13-A699-16E1-0611-8D6CBAD597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682907-538A-8647-9DF1-488CBAB623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56852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8F19C4-4301-3B95-9F72-5AEFCBF609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5F966E4-7FD4-73E3-8EE0-DD42727EF1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E6BD6C-383F-4748-86B2-9613DABCD13A}" type="datetimeFigureOut">
              <a:rPr lang="en-US" smtClean="0"/>
              <a:t>12/8/25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E38B67-D46A-2473-D6C7-18FF3C1377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28DE61-105B-C751-7664-60E61C1F1A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682907-538A-8647-9DF1-488CBAB623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78734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5B66581-EE22-528F-4C3D-27F3F933E2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E6BD6C-383F-4748-86B2-9613DABCD13A}" type="datetimeFigureOut">
              <a:rPr lang="en-US" smtClean="0"/>
              <a:t>12/8/25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F7D8A6-0FA8-CF0B-953C-32C6F2E802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263FB20-4D45-1576-A8ED-4E379C5429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682907-538A-8647-9DF1-488CBAB623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22617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AFFCB4-6B17-382E-428B-4BD5D3E0DA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C72353-3F6A-FC3C-6CDF-2543BC8440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EE9837D-F0DA-BE64-7307-C33B39D5DC9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C68943-A31B-37B6-72C2-51B43CF9D6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E6BD6C-383F-4748-86B2-9613DABCD13A}" type="datetimeFigureOut">
              <a:rPr lang="en-US" smtClean="0"/>
              <a:t>12/8/25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32D3D32-F4B8-FDC1-2AE9-93DAF54CE1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C98E5B-233A-F58B-CD27-E27D47D8C0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682907-538A-8647-9DF1-488CBAB623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39363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ECA137-53C5-8369-4F7D-CA2EEA783D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A9C0217-EDCB-EBDA-DE7C-39C5C57CC7B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E5E1A2A-C6B7-1C77-B287-F32F15920EC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A8AA120-60A0-5F3D-011F-45AA2D0221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E6BD6C-383F-4748-86B2-9613DABCD13A}" type="datetimeFigureOut">
              <a:rPr lang="en-US" smtClean="0"/>
              <a:t>12/8/25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6A327C-3B8D-23C8-72F2-91596B3F3C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9F1841A-1320-A664-6B1A-C78A24D297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682907-538A-8647-9DF1-488CBAB623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36841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E923AF-527E-CEBB-4E80-4B5D292724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C254831-9FED-1C51-E24F-FFE39B30FDA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12574B-C350-F086-90FC-147059AA94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E6BD6C-383F-4748-86B2-9613DABCD13A}" type="datetimeFigureOut">
              <a:rPr lang="en-US" smtClean="0"/>
              <a:t>12/8/25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EBCF43-7C7D-FD43-16F7-C8BF492345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536B14-900F-A6D4-51B3-CC13862D86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682907-538A-8647-9DF1-488CBAB623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27357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559D372-BB60-4A5C-1D04-33B9AAAF63C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2ADFEAB-2BF0-09BB-6977-692521C9E20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672B86-E557-91BA-50A5-294A0EABFE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E6BD6C-383F-4748-86B2-9613DABCD13A}" type="datetimeFigureOut">
              <a:rPr lang="en-US" smtClean="0"/>
              <a:t>12/8/25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7716F8-442B-066C-5834-B9998869C1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1BD352-2D86-64C3-3136-FE1604CEF9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682907-538A-8647-9DF1-488CBAB623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93028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D4E7FC2-61F4-4842-2646-FDFBA9A5C4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17DBA5-C5A7-A612-45ED-4249BC868B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CFFF7E-D0B3-5D36-9239-F0E5B8B2222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0E6BD6C-383F-4748-86B2-9613DABCD13A}" type="datetimeFigureOut">
              <a:rPr lang="en-US" smtClean="0"/>
              <a:t>12/8/25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2A81CE-8005-1B09-1929-E5D41CC6FC3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E47D46-BEEC-7A7E-B2BA-22A731CECEF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E682907-538A-8647-9DF1-488CBAB623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88612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A20813-81B0-1ACA-D1B9-0DAD51B3ABB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-148186"/>
            <a:ext cx="9144000" cy="1100137"/>
          </a:xfrm>
        </p:spPr>
        <p:txBody>
          <a:bodyPr anchor="t">
            <a:normAutofit fontScale="90000"/>
          </a:bodyPr>
          <a:lstStyle/>
          <a:p>
            <a:r>
              <a:rPr lang="en-GB" b="1" i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Assignment2 group presentation </a:t>
            </a:r>
            <a:endParaRPr lang="en-US" b="1" i="1" dirty="0">
              <a:ln w="9525">
                <a:solidFill>
                  <a:schemeClr val="bg1"/>
                </a:solidFill>
                <a:prstDash val="solid"/>
              </a:ln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26E51AA-B765-A4D1-5F3B-095A1C6E9B2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988" y="1204329"/>
            <a:ext cx="5134842" cy="5251788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4A21C5E9-FE1A-0C20-6469-08C8129972E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5999" y="1731818"/>
            <a:ext cx="5134841" cy="381000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Evolution of StitchCo </a:t>
            </a:r>
          </a:p>
          <a:p>
            <a:endParaRPr lang="en-GB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Student’s  name</a:t>
            </a:r>
          </a:p>
          <a:p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1)Pinky Begum</a:t>
            </a:r>
          </a:p>
          <a:p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2)Sathi Begum </a:t>
            </a:r>
          </a:p>
          <a:p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3)Abdul Miah</a:t>
            </a:r>
          </a:p>
          <a:p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     </a:t>
            </a:r>
            <a:endParaRPr lang="en-US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5" name="trim.4D1B9784-2AEE-456E-AA6F-0179CBA36890.MOV">
            <a:hlinkClick r:id="" action="ppaction://media"/>
            <a:extLst>
              <a:ext uri="{FF2B5EF4-FFF2-40B4-BE49-F238E27FC236}">
                <a16:creationId xmlns:a16="http://schemas.microsoft.com/office/drawing/2014/main" id="{EC710441-6E8B-0FF1-20FB-9A4C7DEB2C3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38576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69170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461767-5BDC-DAAD-88B1-886CC63EBC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StitchCo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AF274E-0FEF-4377-FB77-CC195B91B0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351338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StitchCo is UK FAMILY owned garment manufacturing </a:t>
            </a:r>
          </a:p>
          <a:p>
            <a:endParaRPr lang="en-GB" dirty="0"/>
          </a:p>
          <a:p>
            <a:r>
              <a:rPr lang="en-GB" dirty="0"/>
              <a:t>They prioritise sustainability and ethics practices </a:t>
            </a:r>
          </a:p>
          <a:p>
            <a:endParaRPr lang="en-GB" dirty="0"/>
          </a:p>
          <a:p>
            <a:r>
              <a:rPr lang="en-GB" dirty="0"/>
              <a:t>Established it Self as UK leader in the textile industry </a:t>
            </a:r>
          </a:p>
          <a:p>
            <a:endParaRPr lang="en-GB" dirty="0"/>
          </a:p>
          <a:p>
            <a:r>
              <a:rPr lang="en-GB" dirty="0"/>
              <a:t>Stitch co sources organic and recycled materials to minimise waste and carbon footprint </a:t>
            </a:r>
          </a:p>
          <a:p>
            <a:endParaRPr lang="en-GB" dirty="0"/>
          </a:p>
          <a:p>
            <a:r>
              <a:rPr lang="en-GB" dirty="0"/>
              <a:t>Stitch coins dedicated to uphold fair labour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74495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344384-0C74-58D5-38E3-396F90C7E4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Currently StitchCo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B65284-0305-D158-6E49-3776628773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StitchCo is still getting its feet wet but they are making solid progress. </a:t>
            </a:r>
          </a:p>
          <a:p>
            <a:r>
              <a:rPr lang="en-GB" dirty="0"/>
              <a:t>Since June 2022</a:t>
            </a:r>
          </a:p>
          <a:p>
            <a:r>
              <a:rPr lang="en-GB" dirty="0"/>
              <a:t>They are tick all the right boxes</a:t>
            </a:r>
          </a:p>
          <a:p>
            <a:r>
              <a:rPr lang="en-GB" dirty="0"/>
              <a:t>Sustainability, fair labour practices and quality craftsmanship has kept them on the top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25440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634DD-847E-847A-E80B-AC6BC36432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Choosing </a:t>
            </a:r>
            <a:r>
              <a:rPr lang="en-GB" dirty="0" err="1"/>
              <a:t>StitCo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D2F2BF-0948-22CA-6C89-82DAEA6D9D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Customers can trust their garments are made with care</a:t>
            </a:r>
          </a:p>
          <a:p>
            <a:endParaRPr lang="en-GB" dirty="0"/>
          </a:p>
          <a:p>
            <a:r>
              <a:rPr lang="en-GB" dirty="0"/>
              <a:t>Environment respects workers </a:t>
            </a:r>
          </a:p>
          <a:p>
            <a:endParaRPr lang="en-GB" dirty="0"/>
          </a:p>
          <a:p>
            <a:r>
              <a:rPr lang="en-GB" dirty="0"/>
              <a:t>Committed to uphold values of sustainability, quality and fairness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20724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C3D74E1-DA94-3440-FE85-C33A71E6BC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 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45A485E4-326E-DB67-DDE6-11B77C9AAA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StitchCo optimises production processes to reduce waste,  improve efficiency and increases productivity.</a:t>
            </a:r>
          </a:p>
          <a:p>
            <a:endParaRPr lang="en-GB" dirty="0"/>
          </a:p>
          <a:p>
            <a:r>
              <a:rPr lang="en-GB" dirty="0"/>
              <a:t>They leverage technology to automate task, improves accuracy and enhance customer experience </a:t>
            </a:r>
          </a:p>
          <a:p>
            <a:endParaRPr lang="en-GB" dirty="0"/>
          </a:p>
          <a:p>
            <a:r>
              <a:rPr lang="en-GB" dirty="0"/>
              <a:t>They invest in their employees to improve skills and knowledge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139582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5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Office Theme</vt:lpstr>
      <vt:lpstr>Assignment2 group presentation </vt:lpstr>
      <vt:lpstr>StitchCo </vt:lpstr>
      <vt:lpstr>Currently StitchCo</vt:lpstr>
      <vt:lpstr>Choosing StitCo</vt:lpstr>
      <vt:lpstr>Conclusion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Assignment2 group presentation </dc:title>
  <dc:creator>PINKY RAHMAN</dc:creator>
  <cp:lastModifiedBy>PINKY RAHMAN</cp:lastModifiedBy>
  <cp:revision>3</cp:revision>
  <dcterms:created xsi:type="dcterms:W3CDTF">2025-12-07T22:02:52Z</dcterms:created>
  <dcterms:modified xsi:type="dcterms:W3CDTF">2025-12-08T13:46:39Z</dcterms:modified>
</cp:coreProperties>
</file>