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9"/>
  </p:notesMasterIdLst>
  <p:sldIdLst>
    <p:sldId id="256" r:id="rId2"/>
    <p:sldId id="260" r:id="rId3"/>
    <p:sldId id="257" r:id="rId4"/>
    <p:sldId id="263" r:id="rId5"/>
    <p:sldId id="264" r:id="rId6"/>
    <p:sldId id="265" r:id="rId7"/>
    <p:sldId id="267" r:id="rId8"/>
    <p:sldId id="269" r:id="rId9"/>
    <p:sldId id="270" r:id="rId10"/>
    <p:sldId id="271" r:id="rId11"/>
    <p:sldId id="272" r:id="rId12"/>
    <p:sldId id="273" r:id="rId13"/>
    <p:sldId id="258" r:id="rId14"/>
    <p:sldId id="259" r:id="rId15"/>
    <p:sldId id="261" r:id="rId16"/>
    <p:sldId id="262" r:id="rId17"/>
    <p:sldId id="274"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am carter" userId="8b95d301094d177b" providerId="Windows Live" clId="Web-{83A53166-7B9A-488E-9594-CEEA739B545D}"/>
    <pc:docChg chg="modSld">
      <pc:chgData name="Adam carter" userId="8b95d301094d177b" providerId="Windows Live" clId="Web-{83A53166-7B9A-488E-9594-CEEA739B545D}" dt="2018-11-29T11:19:49.711" v="275" actId="20577"/>
      <pc:docMkLst>
        <pc:docMk/>
      </pc:docMkLst>
      <pc:sldChg chg="modSp modNotes">
        <pc:chgData name="Adam carter" userId="8b95d301094d177b" providerId="Windows Live" clId="Web-{83A53166-7B9A-488E-9594-CEEA739B545D}" dt="2018-11-29T11:19:49.711" v="274" actId="20577"/>
        <pc:sldMkLst>
          <pc:docMk/>
          <pc:sldMk cId="2836800497" sldId="259"/>
        </pc:sldMkLst>
        <pc:spChg chg="mod">
          <ac:chgData name="Adam carter" userId="8b95d301094d177b" providerId="Windows Live" clId="Web-{83A53166-7B9A-488E-9594-CEEA739B545D}" dt="2018-11-29T11:19:49.711" v="274" actId="20577"/>
          <ac:spMkLst>
            <pc:docMk/>
            <pc:sldMk cId="2836800497" sldId="259"/>
            <ac:spMk id="3" creationId="{31E130EE-A371-4893-A0EE-F5EE32771387}"/>
          </ac:spMkLst>
        </pc:spChg>
      </pc:sldChg>
    </pc:docChg>
  </pc:docChgLst>
  <pc:docChgLst>
    <pc:chgData name="Guest User" userId="3117e56d0323e852" providerId="Windows Live" clId="Web-{C51AA36C-6A42-4ED7-9007-1F913CF2C5A0}"/>
    <pc:docChg chg="modSld">
      <pc:chgData name="Guest User" userId="3117e56d0323e852" providerId="Windows Live" clId="Web-{C51AA36C-6A42-4ED7-9007-1F913CF2C5A0}" dt="2018-11-29T20:36:26.618" v="18" actId="20577"/>
      <pc:docMkLst>
        <pc:docMk/>
      </pc:docMkLst>
      <pc:sldChg chg="modSp">
        <pc:chgData name="Guest User" userId="3117e56d0323e852" providerId="Windows Live" clId="Web-{C51AA36C-6A42-4ED7-9007-1F913CF2C5A0}" dt="2018-11-29T20:22:58.309" v="16" actId="20577"/>
        <pc:sldMkLst>
          <pc:docMk/>
          <pc:sldMk cId="989777659" sldId="270"/>
        </pc:sldMkLst>
        <pc:spChg chg="mod">
          <ac:chgData name="Guest User" userId="3117e56d0323e852" providerId="Windows Live" clId="Web-{C51AA36C-6A42-4ED7-9007-1F913CF2C5A0}" dt="2018-11-29T20:22:58.309" v="16" actId="20577"/>
          <ac:spMkLst>
            <pc:docMk/>
            <pc:sldMk cId="989777659" sldId="270"/>
            <ac:spMk id="4" creationId="{70217B26-07E0-45B3-9154-2F3F13D6CFE6}"/>
          </ac:spMkLst>
        </pc:spChg>
      </pc:sldChg>
    </pc:docChg>
  </pc:docChgLst>
  <pc:docChgLst>
    <pc:chgData name="Adam carter" userId="8b95d301094d177b" providerId="LiveId" clId="{3AD56239-1978-9847-85F0-230A08C92D6C}"/>
    <pc:docChg chg="modSld">
      <pc:chgData name="Adam carter" userId="8b95d301094d177b" providerId="LiveId" clId="{3AD56239-1978-9847-85F0-230A08C92D6C}" dt="2018-12-02T22:50:46.333" v="4" actId="1076"/>
      <pc:docMkLst>
        <pc:docMk/>
      </pc:docMkLst>
      <pc:sldChg chg="modSp">
        <pc:chgData name="Adam carter" userId="8b95d301094d177b" providerId="LiveId" clId="{3AD56239-1978-9847-85F0-230A08C92D6C}" dt="2018-12-02T22:50:46.333" v="4" actId="1076"/>
        <pc:sldMkLst>
          <pc:docMk/>
          <pc:sldMk cId="3253432633" sldId="274"/>
        </pc:sldMkLst>
        <pc:spChg chg="mod">
          <ac:chgData name="Adam carter" userId="8b95d301094d177b" providerId="LiveId" clId="{3AD56239-1978-9847-85F0-230A08C92D6C}" dt="2018-12-02T22:50:46.333" v="4" actId="1076"/>
          <ac:spMkLst>
            <pc:docMk/>
            <pc:sldMk cId="3253432633" sldId="274"/>
            <ac:spMk id="3" creationId="{1FF408DD-5DCC-4A72-B5E2-6647A5D3E2AF}"/>
          </ac:spMkLst>
        </pc:spChg>
      </pc:sldChg>
    </pc:docChg>
  </pc:docChgLst>
  <pc:docChgLst>
    <pc:chgData name="Guest User" userId="3117e56d0323e852" providerId="Windows Live" clId="Web-{7834218E-EEAD-417E-975D-95F950CD5DC7}"/>
    <pc:docChg chg="addSld delSld modSld">
      <pc:chgData name="Guest User" userId="3117e56d0323e852" providerId="Windows Live" clId="Web-{7834218E-EEAD-417E-975D-95F950CD5DC7}" dt="2018-11-29T16:01:54.918" v="607"/>
      <pc:docMkLst>
        <pc:docMk/>
      </pc:docMkLst>
      <pc:sldChg chg="modSp modNotes">
        <pc:chgData name="Guest User" userId="3117e56d0323e852" providerId="Windows Live" clId="Web-{7834218E-EEAD-417E-975D-95F950CD5DC7}" dt="2018-11-29T16:01:54.918" v="607"/>
        <pc:sldMkLst>
          <pc:docMk/>
          <pc:sldMk cId="3394804477" sldId="262"/>
        </pc:sldMkLst>
        <pc:spChg chg="mod">
          <ac:chgData name="Guest User" userId="3117e56d0323e852" providerId="Windows Live" clId="Web-{7834218E-EEAD-417E-975D-95F950CD5DC7}" dt="2018-11-29T16:01:05.870" v="597" actId="20577"/>
          <ac:spMkLst>
            <pc:docMk/>
            <pc:sldMk cId="3394804477" sldId="262"/>
            <ac:spMk id="3" creationId="{9C007890-F3E3-47DC-ABEA-701AD2D6109A}"/>
          </ac:spMkLst>
        </pc:spChg>
      </pc:sldChg>
      <pc:sldChg chg="modSp new">
        <pc:chgData name="Guest User" userId="3117e56d0323e852" providerId="Windows Live" clId="Web-{7834218E-EEAD-417E-975D-95F950CD5DC7}" dt="2018-11-29T11:03:18.502" v="88" actId="20577"/>
        <pc:sldMkLst>
          <pc:docMk/>
          <pc:sldMk cId="1024917702" sldId="263"/>
        </pc:sldMkLst>
        <pc:spChg chg="mod">
          <ac:chgData name="Guest User" userId="3117e56d0323e852" providerId="Windows Live" clId="Web-{7834218E-EEAD-417E-975D-95F950CD5DC7}" dt="2018-11-29T11:02:47.251" v="25" actId="20577"/>
          <ac:spMkLst>
            <pc:docMk/>
            <pc:sldMk cId="1024917702" sldId="263"/>
            <ac:spMk id="2" creationId="{5C02415B-8610-4840-8B50-20C132E55399}"/>
          </ac:spMkLst>
        </pc:spChg>
        <pc:spChg chg="mod">
          <ac:chgData name="Guest User" userId="3117e56d0323e852" providerId="Windows Live" clId="Web-{7834218E-EEAD-417E-975D-95F950CD5DC7}" dt="2018-11-29T11:03:18.502" v="88" actId="20577"/>
          <ac:spMkLst>
            <pc:docMk/>
            <pc:sldMk cId="1024917702" sldId="263"/>
            <ac:spMk id="3" creationId="{6CB4BF31-4349-49F8-931F-FB4D7148A17C}"/>
          </ac:spMkLst>
        </pc:spChg>
      </pc:sldChg>
      <pc:sldChg chg="addSp delSp modSp new mod setBg modNotes">
        <pc:chgData name="Guest User" userId="3117e56d0323e852" providerId="Windows Live" clId="Web-{7834218E-EEAD-417E-975D-95F950CD5DC7}" dt="2018-11-29T11:25:04.544" v="194"/>
        <pc:sldMkLst>
          <pc:docMk/>
          <pc:sldMk cId="1115129119" sldId="264"/>
        </pc:sldMkLst>
        <pc:spChg chg="mod">
          <ac:chgData name="Guest User" userId="3117e56d0323e852" providerId="Windows Live" clId="Web-{7834218E-EEAD-417E-975D-95F950CD5DC7}" dt="2018-11-29T11:07:36.854" v="101"/>
          <ac:spMkLst>
            <pc:docMk/>
            <pc:sldMk cId="1115129119" sldId="264"/>
            <ac:spMk id="2" creationId="{46242323-BB67-4088-AF4A-35EA50DC79C5}"/>
          </ac:spMkLst>
        </pc:spChg>
        <pc:spChg chg="del">
          <ac:chgData name="Guest User" userId="3117e56d0323e852" providerId="Windows Live" clId="Web-{7834218E-EEAD-417E-975D-95F950CD5DC7}" dt="2018-11-29T11:07:25.197" v="100"/>
          <ac:spMkLst>
            <pc:docMk/>
            <pc:sldMk cId="1115129119" sldId="264"/>
            <ac:spMk id="3" creationId="{C3928D30-591B-4559-9B87-6E3E96E90484}"/>
          </ac:spMkLst>
        </pc:spChg>
        <pc:spChg chg="add del mod">
          <ac:chgData name="Guest User" userId="3117e56d0323e852" providerId="Windows Live" clId="Web-{7834218E-EEAD-417E-975D-95F950CD5DC7}" dt="2018-11-29T11:19:05.204" v="153" actId="20577"/>
          <ac:spMkLst>
            <pc:docMk/>
            <pc:sldMk cId="1115129119" sldId="264"/>
            <ac:spMk id="9" creationId="{BE32991D-760D-45AA-912C-7C71D8C36E12}"/>
          </ac:spMkLst>
        </pc:spChg>
        <pc:spChg chg="add del mod">
          <ac:chgData name="Guest User" userId="3117e56d0323e852" providerId="Windows Live" clId="Web-{7834218E-EEAD-417E-975D-95F950CD5DC7}" dt="2018-11-29T11:16:02.823" v="110"/>
          <ac:spMkLst>
            <pc:docMk/>
            <pc:sldMk cId="1115129119" sldId="264"/>
            <ac:spMk id="17" creationId="{8EFAEC6F-3215-4207-B303-53DB1CA61EBF}"/>
          </ac:spMkLst>
        </pc:spChg>
        <pc:picChg chg="add del mod ord">
          <ac:chgData name="Guest User" userId="3117e56d0323e852" providerId="Windows Live" clId="Web-{7834218E-EEAD-417E-975D-95F950CD5DC7}" dt="2018-11-29T11:15:28.603" v="103"/>
          <ac:picMkLst>
            <pc:docMk/>
            <pc:sldMk cId="1115129119" sldId="264"/>
            <ac:picMk id="4" creationId="{D4B747DC-D9E7-42F1-807D-392BD2F44F3B}"/>
          </ac:picMkLst>
        </pc:picChg>
        <pc:picChg chg="add del mod ord replId">
          <ac:chgData name="Guest User" userId="3117e56d0323e852" providerId="Windows Live" clId="Web-{7834218E-EEAD-417E-975D-95F950CD5DC7}" dt="2018-11-29T11:07:36.854" v="101"/>
          <ac:picMkLst>
            <pc:docMk/>
            <pc:sldMk cId="1115129119" sldId="264"/>
            <ac:picMk id="6" creationId="{B0B0DC03-8519-4341-B3A4-E925876AC0E4}"/>
          </ac:picMkLst>
        </pc:picChg>
        <pc:picChg chg="add">
          <ac:chgData name="Guest User" userId="3117e56d0323e852" providerId="Windows Live" clId="Web-{7834218E-EEAD-417E-975D-95F950CD5DC7}" dt="2018-11-29T11:07:36.854" v="101"/>
          <ac:picMkLst>
            <pc:docMk/>
            <pc:sldMk cId="1115129119" sldId="264"/>
            <ac:picMk id="7" creationId="{B0B0DC03-8519-4341-B3A4-E925876AC0E4}"/>
          </ac:picMkLst>
        </pc:picChg>
        <pc:picChg chg="add del mod ord">
          <ac:chgData name="Guest User" userId="3117e56d0323e852" providerId="Windows Live" clId="Web-{7834218E-EEAD-417E-975D-95F950CD5DC7}" dt="2018-11-29T11:15:35.494" v="105"/>
          <ac:picMkLst>
            <pc:docMk/>
            <pc:sldMk cId="1115129119" sldId="264"/>
            <ac:picMk id="10" creationId="{CF0B07B9-B424-4CEF-8851-BCD2EAE126D5}"/>
          </ac:picMkLst>
        </pc:picChg>
        <pc:picChg chg="add del mod ord">
          <ac:chgData name="Guest User" userId="3117e56d0323e852" providerId="Windows Live" clId="Web-{7834218E-EEAD-417E-975D-95F950CD5DC7}" dt="2018-11-29T11:15:50.151" v="107"/>
          <ac:picMkLst>
            <pc:docMk/>
            <pc:sldMk cId="1115129119" sldId="264"/>
            <ac:picMk id="12" creationId="{9839D079-FBFC-48F5-B66C-F514DEF3DAED}"/>
          </ac:picMkLst>
        </pc:picChg>
        <pc:picChg chg="add del mod ord">
          <ac:chgData name="Guest User" userId="3117e56d0323e852" providerId="Windows Live" clId="Web-{7834218E-EEAD-417E-975D-95F950CD5DC7}" dt="2018-11-29T11:16:04.057" v="111"/>
          <ac:picMkLst>
            <pc:docMk/>
            <pc:sldMk cId="1115129119" sldId="264"/>
            <ac:picMk id="14" creationId="{42F32B54-45A2-4E97-8ED2-E1F84F63905D}"/>
          </ac:picMkLst>
        </pc:picChg>
        <pc:picChg chg="add del mod ord">
          <ac:chgData name="Guest User" userId="3117e56d0323e852" providerId="Windows Live" clId="Web-{7834218E-EEAD-417E-975D-95F950CD5DC7}" dt="2018-11-29T11:16:15.308" v="113"/>
          <ac:picMkLst>
            <pc:docMk/>
            <pc:sldMk cId="1115129119" sldId="264"/>
            <ac:picMk id="18" creationId="{A9C76B3C-AE96-4A9E-ACB9-90FB629FF10D}"/>
          </ac:picMkLst>
        </pc:picChg>
      </pc:sldChg>
      <pc:sldChg chg="addSp delSp modSp new modNotes">
        <pc:chgData name="Guest User" userId="3117e56d0323e852" providerId="Windows Live" clId="Web-{7834218E-EEAD-417E-975D-95F950CD5DC7}" dt="2018-11-29T15:56:44.894" v="564" actId="20577"/>
        <pc:sldMkLst>
          <pc:docMk/>
          <pc:sldMk cId="3936898880" sldId="265"/>
        </pc:sldMkLst>
        <pc:spChg chg="mod">
          <ac:chgData name="Guest User" userId="3117e56d0323e852" providerId="Windows Live" clId="Web-{7834218E-EEAD-417E-975D-95F950CD5DC7}" dt="2018-11-29T15:56:44.894" v="564" actId="20577"/>
          <ac:spMkLst>
            <pc:docMk/>
            <pc:sldMk cId="3936898880" sldId="265"/>
            <ac:spMk id="2" creationId="{4F80DB72-74D8-4E61-A340-3C82C2196693}"/>
          </ac:spMkLst>
        </pc:spChg>
        <pc:spChg chg="del">
          <ac:chgData name="Guest User" userId="3117e56d0323e852" providerId="Windows Live" clId="Web-{7834218E-EEAD-417E-975D-95F950CD5DC7}" dt="2018-11-29T11:28:16.378" v="196"/>
          <ac:spMkLst>
            <pc:docMk/>
            <pc:sldMk cId="3936898880" sldId="265"/>
            <ac:spMk id="3" creationId="{CE016107-4A47-483D-845B-BAD8670A96D4}"/>
          </ac:spMkLst>
        </pc:spChg>
        <pc:spChg chg="mod">
          <ac:chgData name="Guest User" userId="3117e56d0323e852" providerId="Windows Live" clId="Web-{7834218E-EEAD-417E-975D-95F950CD5DC7}" dt="2018-11-29T12:38:22.633" v="303" actId="20577"/>
          <ac:spMkLst>
            <pc:docMk/>
            <pc:sldMk cId="3936898880" sldId="265"/>
            <ac:spMk id="4" creationId="{88D82C2B-A946-4F07-8C59-747D3C70CAB6}"/>
          </ac:spMkLst>
        </pc:spChg>
        <pc:spChg chg="add del mod">
          <ac:chgData name="Guest User" userId="3117e56d0323e852" providerId="Windows Live" clId="Web-{7834218E-EEAD-417E-975D-95F950CD5DC7}" dt="2018-11-29T11:28:34.050" v="201"/>
          <ac:spMkLst>
            <pc:docMk/>
            <pc:sldMk cId="3936898880" sldId="265"/>
            <ac:spMk id="10" creationId="{9FC33835-3E5A-4B99-B64F-5F847DB1D42A}"/>
          </ac:spMkLst>
        </pc:spChg>
        <pc:picChg chg="add mod">
          <ac:chgData name="Guest User" userId="3117e56d0323e852" providerId="Windows Live" clId="Web-{7834218E-EEAD-417E-975D-95F950CD5DC7}" dt="2018-11-29T13:33:05.259" v="465" actId="14100"/>
          <ac:picMkLst>
            <pc:docMk/>
            <pc:sldMk cId="3936898880" sldId="265"/>
            <ac:picMk id="3" creationId="{753C6A60-FA20-45B6-93C5-7FB1101F74C6}"/>
          </ac:picMkLst>
        </pc:picChg>
        <pc:picChg chg="add del mod ord modCrop">
          <ac:chgData name="Guest User" userId="3117e56d0323e852" providerId="Windows Live" clId="Web-{7834218E-EEAD-417E-975D-95F950CD5DC7}" dt="2018-11-29T11:28:27.941" v="199"/>
          <ac:picMkLst>
            <pc:docMk/>
            <pc:sldMk cId="3936898880" sldId="265"/>
            <ac:picMk id="5" creationId="{3842D9E9-C722-4FBC-AB2F-53197D7CA5F8}"/>
          </ac:picMkLst>
        </pc:picChg>
        <pc:picChg chg="add mod">
          <ac:chgData name="Guest User" userId="3117e56d0323e852" providerId="Windows Live" clId="Web-{7834218E-EEAD-417E-975D-95F950CD5DC7}" dt="2018-11-29T11:28:38.691" v="202" actId="14100"/>
          <ac:picMkLst>
            <pc:docMk/>
            <pc:sldMk cId="3936898880" sldId="265"/>
            <ac:picMk id="7" creationId="{ABE65E97-E1D1-40CF-92EF-E1074854CB3A}"/>
          </ac:picMkLst>
        </pc:picChg>
      </pc:sldChg>
      <pc:sldChg chg="addSp delSp modSp new modNotes">
        <pc:chgData name="Guest User" userId="3117e56d0323e852" providerId="Windows Live" clId="Web-{7834218E-EEAD-417E-975D-95F950CD5DC7}" dt="2018-11-29T13:18:56.742" v="420" actId="20577"/>
        <pc:sldMkLst>
          <pc:docMk/>
          <pc:sldMk cId="2162294552" sldId="267"/>
        </pc:sldMkLst>
        <pc:spChg chg="mod">
          <ac:chgData name="Guest User" userId="3117e56d0323e852" providerId="Windows Live" clId="Web-{7834218E-EEAD-417E-975D-95F950CD5DC7}" dt="2018-11-29T13:18:56.742" v="420" actId="20577"/>
          <ac:spMkLst>
            <pc:docMk/>
            <pc:sldMk cId="2162294552" sldId="267"/>
            <ac:spMk id="2" creationId="{0627F56D-6BD2-4E0F-9487-AE23E9CA6A40}"/>
          </ac:spMkLst>
        </pc:spChg>
        <pc:spChg chg="add del">
          <ac:chgData name="Guest User" userId="3117e56d0323e852" providerId="Windows Live" clId="Web-{7834218E-EEAD-417E-975D-95F950CD5DC7}" dt="2018-11-29T11:42:40.702" v="232"/>
          <ac:spMkLst>
            <pc:docMk/>
            <pc:sldMk cId="2162294552" sldId="267"/>
            <ac:spMk id="3" creationId="{6E0A7F7F-3B99-4C68-89F8-70B67B0B74C5}"/>
          </ac:spMkLst>
        </pc:spChg>
        <pc:picChg chg="add del mod ord modCrop">
          <ac:chgData name="Guest User" userId="3117e56d0323e852" providerId="Windows Live" clId="Web-{7834218E-EEAD-417E-975D-95F950CD5DC7}" dt="2018-11-29T11:42:38.983" v="231"/>
          <ac:picMkLst>
            <pc:docMk/>
            <pc:sldMk cId="2162294552" sldId="267"/>
            <ac:picMk id="5" creationId="{F1637A07-9B5D-4940-9A7D-1AE8AD68E464}"/>
          </ac:picMkLst>
        </pc:picChg>
        <pc:picChg chg="add mod">
          <ac:chgData name="Guest User" userId="3117e56d0323e852" providerId="Windows Live" clId="Web-{7834218E-EEAD-417E-975D-95F950CD5DC7}" dt="2018-11-29T11:47:11.258" v="267" actId="1076"/>
          <ac:picMkLst>
            <pc:docMk/>
            <pc:sldMk cId="2162294552" sldId="267"/>
            <ac:picMk id="7" creationId="{8D5791EA-0B09-41D3-8686-8F9BD0FBA210}"/>
          </ac:picMkLst>
        </pc:picChg>
        <pc:picChg chg="add mod">
          <ac:chgData name="Guest User" userId="3117e56d0323e852" providerId="Windows Live" clId="Web-{7834218E-EEAD-417E-975D-95F950CD5DC7}" dt="2018-11-29T11:47:12.789" v="268" actId="1076"/>
          <ac:picMkLst>
            <pc:docMk/>
            <pc:sldMk cId="2162294552" sldId="267"/>
            <ac:picMk id="10" creationId="{3167F1BA-077C-4D42-A123-9215D8079EAE}"/>
          </ac:picMkLst>
        </pc:picChg>
      </pc:sldChg>
      <pc:sldChg chg="addSp delSp modSp new">
        <pc:chgData name="Guest User" userId="3117e56d0323e852" providerId="Windows Live" clId="Web-{7834218E-EEAD-417E-975D-95F950CD5DC7}" dt="2018-11-29T13:21:42.342" v="425" actId="20577"/>
        <pc:sldMkLst>
          <pc:docMk/>
          <pc:sldMk cId="2286931362" sldId="269"/>
        </pc:sldMkLst>
        <pc:spChg chg="mod">
          <ac:chgData name="Guest User" userId="3117e56d0323e852" providerId="Windows Live" clId="Web-{7834218E-EEAD-417E-975D-95F950CD5DC7}" dt="2018-11-29T13:21:42.342" v="425" actId="20577"/>
          <ac:spMkLst>
            <pc:docMk/>
            <pc:sldMk cId="2286931362" sldId="269"/>
            <ac:spMk id="2" creationId="{CBC9A473-A5B3-4CD8-9F20-953E90BEB1C9}"/>
          </ac:spMkLst>
        </pc:spChg>
        <pc:spChg chg="del">
          <ac:chgData name="Guest User" userId="3117e56d0323e852" providerId="Windows Live" clId="Web-{7834218E-EEAD-417E-975D-95F950CD5DC7}" dt="2018-11-29T11:44:06.721" v="249"/>
          <ac:spMkLst>
            <pc:docMk/>
            <pc:sldMk cId="2286931362" sldId="269"/>
            <ac:spMk id="3" creationId="{346C51CC-02C8-4FA0-A1FE-B1BBAFE5DBB1}"/>
          </ac:spMkLst>
        </pc:spChg>
        <pc:picChg chg="add mod">
          <ac:chgData name="Guest User" userId="3117e56d0323e852" providerId="Windows Live" clId="Web-{7834218E-EEAD-417E-975D-95F950CD5DC7}" dt="2018-11-29T11:44:15.783" v="254" actId="1076"/>
          <ac:picMkLst>
            <pc:docMk/>
            <pc:sldMk cId="2286931362" sldId="269"/>
            <ac:picMk id="5" creationId="{C7CFBA65-2672-4758-9778-D9F8070842BA}"/>
          </ac:picMkLst>
        </pc:picChg>
        <pc:picChg chg="add mod">
          <ac:chgData name="Guest User" userId="3117e56d0323e852" providerId="Windows Live" clId="Web-{7834218E-EEAD-417E-975D-95F950CD5DC7}" dt="2018-11-29T11:46:02.178" v="257" actId="14100"/>
          <ac:picMkLst>
            <pc:docMk/>
            <pc:sldMk cId="2286931362" sldId="269"/>
            <ac:picMk id="7" creationId="{485D8E02-4FE4-4450-AB8E-E2488BB100F5}"/>
          </ac:picMkLst>
        </pc:picChg>
      </pc:sldChg>
      <pc:sldChg chg="addSp delSp modSp new modNotes">
        <pc:chgData name="Guest User" userId="3117e56d0323e852" providerId="Windows Live" clId="Web-{7834218E-EEAD-417E-975D-95F950CD5DC7}" dt="2018-11-29T13:25:10.694" v="451"/>
        <pc:sldMkLst>
          <pc:docMk/>
          <pc:sldMk cId="989777659" sldId="270"/>
        </pc:sldMkLst>
        <pc:spChg chg="mod">
          <ac:chgData name="Guest User" userId="3117e56d0323e852" providerId="Windows Live" clId="Web-{7834218E-EEAD-417E-975D-95F950CD5DC7}" dt="2018-11-29T13:24:52.490" v="440" actId="20577"/>
          <ac:spMkLst>
            <pc:docMk/>
            <pc:sldMk cId="989777659" sldId="270"/>
            <ac:spMk id="2" creationId="{0F65318F-96C0-46BA-B39A-8AF249CE9121}"/>
          </ac:spMkLst>
        </pc:spChg>
        <pc:spChg chg="del">
          <ac:chgData name="Guest User" userId="3117e56d0323e852" providerId="Windows Live" clId="Web-{7834218E-EEAD-417E-975D-95F950CD5DC7}" dt="2018-11-29T11:46:50.835" v="259"/>
          <ac:spMkLst>
            <pc:docMk/>
            <pc:sldMk cId="989777659" sldId="270"/>
            <ac:spMk id="3" creationId="{07FFDBA0-49A7-4898-A883-B4CB7F0AC89F}"/>
          </ac:spMkLst>
        </pc:spChg>
        <pc:picChg chg="add mod modCrop">
          <ac:chgData name="Guest User" userId="3117e56d0323e852" providerId="Windows Live" clId="Web-{7834218E-EEAD-417E-975D-95F950CD5DC7}" dt="2018-11-29T13:23:58.441" v="429"/>
          <ac:picMkLst>
            <pc:docMk/>
            <pc:sldMk cId="989777659" sldId="270"/>
            <ac:picMk id="5" creationId="{4A8B87E9-8252-4194-B95A-46286F401D8B}"/>
          </ac:picMkLst>
        </pc:picChg>
      </pc:sldChg>
      <pc:sldChg chg="addSp delSp modSp new">
        <pc:chgData name="Guest User" userId="3117e56d0323e852" providerId="Windows Live" clId="Web-{7834218E-EEAD-417E-975D-95F950CD5DC7}" dt="2018-11-29T13:31:13.223" v="460" actId="20577"/>
        <pc:sldMkLst>
          <pc:docMk/>
          <pc:sldMk cId="139355979" sldId="271"/>
        </pc:sldMkLst>
        <pc:spChg chg="mod">
          <ac:chgData name="Guest User" userId="3117e56d0323e852" providerId="Windows Live" clId="Web-{7834218E-EEAD-417E-975D-95F950CD5DC7}" dt="2018-11-29T13:31:13.223" v="460" actId="20577"/>
          <ac:spMkLst>
            <pc:docMk/>
            <pc:sldMk cId="139355979" sldId="271"/>
            <ac:spMk id="2" creationId="{4B95343D-8B1E-40CB-B837-EF1CA67B9CFA}"/>
          </ac:spMkLst>
        </pc:spChg>
        <pc:spChg chg="del">
          <ac:chgData name="Guest User" userId="3117e56d0323e852" providerId="Windows Live" clId="Web-{7834218E-EEAD-417E-975D-95F950CD5DC7}" dt="2018-11-29T11:47:43.415" v="270"/>
          <ac:spMkLst>
            <pc:docMk/>
            <pc:sldMk cId="139355979" sldId="271"/>
            <ac:spMk id="3" creationId="{5D735673-DFB3-4CE0-9520-1FB0B3A0698A}"/>
          </ac:spMkLst>
        </pc:spChg>
        <pc:spChg chg="mod">
          <ac:chgData name="Guest User" userId="3117e56d0323e852" providerId="Windows Live" clId="Web-{7834218E-EEAD-417E-975D-95F950CD5DC7}" dt="2018-11-29T11:47:56.837" v="275" actId="14100"/>
          <ac:spMkLst>
            <pc:docMk/>
            <pc:sldMk cId="139355979" sldId="271"/>
            <ac:spMk id="4" creationId="{A54121AE-E906-4C05-895C-EF0B2E4ED8B9}"/>
          </ac:spMkLst>
        </pc:spChg>
        <pc:picChg chg="add mod">
          <ac:chgData name="Guest User" userId="3117e56d0323e852" providerId="Windows Live" clId="Web-{7834218E-EEAD-417E-975D-95F950CD5DC7}" dt="2018-11-29T11:48:03.509" v="277" actId="14100"/>
          <ac:picMkLst>
            <pc:docMk/>
            <pc:sldMk cId="139355979" sldId="271"/>
            <ac:picMk id="5" creationId="{6F00BB54-DD28-46E7-9939-D01C70CE399E}"/>
          </ac:picMkLst>
        </pc:picChg>
      </pc:sldChg>
      <pc:sldChg chg="addSp delSp modSp new modNotes">
        <pc:chgData name="Guest User" userId="3117e56d0323e852" providerId="Windows Live" clId="Web-{7834218E-EEAD-417E-975D-95F950CD5DC7}" dt="2018-11-29T14:20:02.058" v="539" actId="20577"/>
        <pc:sldMkLst>
          <pc:docMk/>
          <pc:sldMk cId="4051915323" sldId="272"/>
        </pc:sldMkLst>
        <pc:spChg chg="mod">
          <ac:chgData name="Guest User" userId="3117e56d0323e852" providerId="Windows Live" clId="Web-{7834218E-EEAD-417E-975D-95F950CD5DC7}" dt="2018-11-29T14:20:02.058" v="539" actId="20577"/>
          <ac:spMkLst>
            <pc:docMk/>
            <pc:sldMk cId="4051915323" sldId="272"/>
            <ac:spMk id="2" creationId="{F5BC82AD-8AD8-4361-8C2F-BF53778FA408}"/>
          </ac:spMkLst>
        </pc:spChg>
        <pc:spChg chg="del">
          <ac:chgData name="Guest User" userId="3117e56d0323e852" providerId="Windows Live" clId="Web-{7834218E-EEAD-417E-975D-95F950CD5DC7}" dt="2018-11-29T11:49:20.528" v="279"/>
          <ac:spMkLst>
            <pc:docMk/>
            <pc:sldMk cId="4051915323" sldId="272"/>
            <ac:spMk id="3" creationId="{78D5D791-0A0D-4ED6-9C30-AA64B61B6909}"/>
          </ac:spMkLst>
        </pc:spChg>
        <pc:picChg chg="add mod">
          <ac:chgData name="Guest User" userId="3117e56d0323e852" providerId="Windows Live" clId="Web-{7834218E-EEAD-417E-975D-95F950CD5DC7}" dt="2018-11-29T11:49:31.701" v="284" actId="14100"/>
          <ac:picMkLst>
            <pc:docMk/>
            <pc:sldMk cId="4051915323" sldId="272"/>
            <ac:picMk id="5" creationId="{212DBA99-8839-43C6-8388-7E9F28CF67C2}"/>
          </ac:picMkLst>
        </pc:picChg>
      </pc:sldChg>
      <pc:sldChg chg="addSp delSp modSp new">
        <pc:chgData name="Guest User" userId="3117e56d0323e852" providerId="Windows Live" clId="Web-{7834218E-EEAD-417E-975D-95F950CD5DC7}" dt="2018-11-29T14:32:08.920" v="547" actId="20577"/>
        <pc:sldMkLst>
          <pc:docMk/>
          <pc:sldMk cId="4084763275" sldId="273"/>
        </pc:sldMkLst>
        <pc:spChg chg="mod">
          <ac:chgData name="Guest User" userId="3117e56d0323e852" providerId="Windows Live" clId="Web-{7834218E-EEAD-417E-975D-95F950CD5DC7}" dt="2018-11-29T14:32:08.920" v="547" actId="20577"/>
          <ac:spMkLst>
            <pc:docMk/>
            <pc:sldMk cId="4084763275" sldId="273"/>
            <ac:spMk id="2" creationId="{7F78F572-8EE3-48BF-A17A-5CAB4852C2E6}"/>
          </ac:spMkLst>
        </pc:spChg>
        <pc:spChg chg="del">
          <ac:chgData name="Guest User" userId="3117e56d0323e852" providerId="Windows Live" clId="Web-{7834218E-EEAD-417E-975D-95F950CD5DC7}" dt="2018-11-29T11:50:02.935" v="286"/>
          <ac:spMkLst>
            <pc:docMk/>
            <pc:sldMk cId="4084763275" sldId="273"/>
            <ac:spMk id="3" creationId="{439464C7-0B42-4AE9-873E-0C3A168DD2CC}"/>
          </ac:spMkLst>
        </pc:spChg>
        <pc:spChg chg="mod">
          <ac:chgData name="Guest User" userId="3117e56d0323e852" providerId="Windows Live" clId="Web-{7834218E-EEAD-417E-975D-95F950CD5DC7}" dt="2018-11-29T11:50:18.655" v="292" actId="14100"/>
          <ac:spMkLst>
            <pc:docMk/>
            <pc:sldMk cId="4084763275" sldId="273"/>
            <ac:spMk id="4" creationId="{B84C9C37-F0C2-4949-95DF-F56DB98AEF7C}"/>
          </ac:spMkLst>
        </pc:spChg>
        <pc:picChg chg="add mod">
          <ac:chgData name="Guest User" userId="3117e56d0323e852" providerId="Windows Live" clId="Web-{7834218E-EEAD-417E-975D-95F950CD5DC7}" dt="2018-11-29T11:50:21.608" v="293" actId="14100"/>
          <ac:picMkLst>
            <pc:docMk/>
            <pc:sldMk cId="4084763275" sldId="273"/>
            <ac:picMk id="5" creationId="{B93F4391-52E2-4F97-93A5-3BA2D3334C4E}"/>
          </ac:picMkLst>
        </pc:picChg>
      </pc:sldChg>
    </pc:docChg>
  </pc:docChgLst>
  <pc:docChgLst>
    <pc:chgData name="Guest User" userId="3117e56d0323e852" providerId="Windows Live" clId="Web-{BCFEC388-6674-40DB-9EA5-9EFB4B1741B6}"/>
    <pc:docChg chg="modSld">
      <pc:chgData name="Guest User" userId="3117e56d0323e852" providerId="Windows Live" clId="Web-{BCFEC388-6674-40DB-9EA5-9EFB4B1741B6}" dt="2018-11-30T11:16:22.698" v="70"/>
      <pc:docMkLst>
        <pc:docMk/>
      </pc:docMkLst>
      <pc:sldChg chg="modNotes">
        <pc:chgData name="Guest User" userId="3117e56d0323e852" providerId="Windows Live" clId="Web-{BCFEC388-6674-40DB-9EA5-9EFB4B1741B6}" dt="2018-11-30T10:13:43.434" v="2"/>
        <pc:sldMkLst>
          <pc:docMk/>
          <pc:sldMk cId="1024917702" sldId="263"/>
        </pc:sldMkLst>
      </pc:sldChg>
      <pc:sldChg chg="modNotes">
        <pc:chgData name="Guest User" userId="3117e56d0323e852" providerId="Windows Live" clId="Web-{BCFEC388-6674-40DB-9EA5-9EFB4B1741B6}" dt="2018-11-30T10:14:02.637" v="3"/>
        <pc:sldMkLst>
          <pc:docMk/>
          <pc:sldMk cId="1115129119" sldId="264"/>
        </pc:sldMkLst>
      </pc:sldChg>
      <pc:sldChg chg="modNotes">
        <pc:chgData name="Guest User" userId="3117e56d0323e852" providerId="Windows Live" clId="Web-{BCFEC388-6674-40DB-9EA5-9EFB4B1741B6}" dt="2018-11-30T10:15:05.324" v="10"/>
        <pc:sldMkLst>
          <pc:docMk/>
          <pc:sldMk cId="3936898880" sldId="265"/>
        </pc:sldMkLst>
      </pc:sldChg>
      <pc:sldChg chg="modNotes">
        <pc:chgData name="Guest User" userId="3117e56d0323e852" providerId="Windows Live" clId="Web-{BCFEC388-6674-40DB-9EA5-9EFB4B1741B6}" dt="2018-11-30T10:15:37.605" v="11"/>
        <pc:sldMkLst>
          <pc:docMk/>
          <pc:sldMk cId="2162294552" sldId="267"/>
        </pc:sldMkLst>
      </pc:sldChg>
      <pc:sldChg chg="modNotes">
        <pc:chgData name="Guest User" userId="3117e56d0323e852" providerId="Windows Live" clId="Web-{BCFEC388-6674-40DB-9EA5-9EFB4B1741B6}" dt="2018-11-30T10:15:53.870" v="12"/>
        <pc:sldMkLst>
          <pc:docMk/>
          <pc:sldMk cId="2286931362" sldId="269"/>
        </pc:sldMkLst>
      </pc:sldChg>
      <pc:sldChg chg="modNotes">
        <pc:chgData name="Guest User" userId="3117e56d0323e852" providerId="Windows Live" clId="Web-{BCFEC388-6674-40DB-9EA5-9EFB4B1741B6}" dt="2018-11-30T11:16:22.698" v="70"/>
        <pc:sldMkLst>
          <pc:docMk/>
          <pc:sldMk cId="989777659" sldId="270"/>
        </pc:sldMkLst>
      </pc:sldChg>
      <pc:sldChg chg="modNotes">
        <pc:chgData name="Guest User" userId="3117e56d0323e852" providerId="Windows Live" clId="Web-{BCFEC388-6674-40DB-9EA5-9EFB4B1741B6}" dt="2018-11-30T10:16:38.214" v="41"/>
        <pc:sldMkLst>
          <pc:docMk/>
          <pc:sldMk cId="139355979" sldId="271"/>
        </pc:sldMkLst>
      </pc:sldChg>
      <pc:sldChg chg="modNotes">
        <pc:chgData name="Guest User" userId="3117e56d0323e852" providerId="Windows Live" clId="Web-{BCFEC388-6674-40DB-9EA5-9EFB4B1741B6}" dt="2018-11-30T10:17:12.026" v="42"/>
        <pc:sldMkLst>
          <pc:docMk/>
          <pc:sldMk cId="4051915323" sldId="272"/>
        </pc:sldMkLst>
      </pc:sldChg>
      <pc:sldChg chg="addSp delSp modSp modNotes">
        <pc:chgData name="Guest User" userId="3117e56d0323e852" providerId="Windows Live" clId="Web-{BCFEC388-6674-40DB-9EA5-9EFB4B1741B6}" dt="2018-11-30T10:18:06.870" v="53"/>
        <pc:sldMkLst>
          <pc:docMk/>
          <pc:sldMk cId="4084763275" sldId="273"/>
        </pc:sldMkLst>
        <pc:spChg chg="add del mod">
          <ac:chgData name="Guest User" userId="3117e56d0323e852" providerId="Windows Live" clId="Web-{BCFEC388-6674-40DB-9EA5-9EFB4B1741B6}" dt="2018-11-30T10:18:06.870" v="53"/>
          <ac:spMkLst>
            <pc:docMk/>
            <pc:sldMk cId="4084763275" sldId="273"/>
            <ac:spMk id="3" creationId="{2C45D0E9-7ED8-4915-927E-36197C3C4E0C}"/>
          </ac:spMkLst>
        </pc:spChg>
      </pc:sldChg>
    </pc:docChg>
  </pc:docChgLst>
  <pc:docChgLst>
    <pc:chgData name="Adam carter" userId="8b95d301094d177b" providerId="Windows Live" clId="Web-{E0B0F536-F712-4660-A9C1-AA732992431A}"/>
    <pc:docChg chg="addSld modSld">
      <pc:chgData name="Adam carter" userId="8b95d301094d177b" providerId="Windows Live" clId="Web-{E0B0F536-F712-4660-A9C1-AA732992431A}" dt="2018-11-27T09:57:57.343" v="484" actId="20577"/>
      <pc:docMkLst>
        <pc:docMk/>
      </pc:docMkLst>
      <pc:sldChg chg="modSp modNotes">
        <pc:chgData name="Adam carter" userId="8b95d301094d177b" providerId="Windows Live" clId="Web-{E0B0F536-F712-4660-A9C1-AA732992431A}" dt="2018-11-27T09:52:33.288" v="449"/>
        <pc:sldMkLst>
          <pc:docMk/>
          <pc:sldMk cId="2291337902" sldId="258"/>
        </pc:sldMkLst>
        <pc:spChg chg="mod">
          <ac:chgData name="Adam carter" userId="8b95d301094d177b" providerId="Windows Live" clId="Web-{E0B0F536-F712-4660-A9C1-AA732992431A}" dt="2018-11-27T09:50:39.785" v="389" actId="20577"/>
          <ac:spMkLst>
            <pc:docMk/>
            <pc:sldMk cId="2291337902" sldId="258"/>
            <ac:spMk id="3" creationId="{31E130EE-A371-4893-A0EE-F5EE32771387}"/>
          </ac:spMkLst>
        </pc:spChg>
      </pc:sldChg>
      <pc:sldChg chg="modSp">
        <pc:chgData name="Adam carter" userId="8b95d301094d177b" providerId="Windows Live" clId="Web-{E0B0F536-F712-4660-A9C1-AA732992431A}" dt="2018-11-27T09:53:33.087" v="458" actId="20577"/>
        <pc:sldMkLst>
          <pc:docMk/>
          <pc:sldMk cId="2836800497" sldId="259"/>
        </pc:sldMkLst>
        <pc:spChg chg="mod">
          <ac:chgData name="Adam carter" userId="8b95d301094d177b" providerId="Windows Live" clId="Web-{E0B0F536-F712-4660-A9C1-AA732992431A}" dt="2018-11-27T09:53:33.087" v="458" actId="20577"/>
          <ac:spMkLst>
            <pc:docMk/>
            <pc:sldMk cId="2836800497" sldId="259"/>
            <ac:spMk id="2" creationId="{5BDDDB6E-58B4-418A-8293-72DA2A9DA02B}"/>
          </ac:spMkLst>
        </pc:spChg>
      </pc:sldChg>
      <pc:sldChg chg="modSp">
        <pc:chgData name="Adam carter" userId="8b95d301094d177b" providerId="Windows Live" clId="Web-{E0B0F536-F712-4660-A9C1-AA732992431A}" dt="2018-11-27T09:17:08.447" v="34" actId="20577"/>
        <pc:sldMkLst>
          <pc:docMk/>
          <pc:sldMk cId="1164515281" sldId="260"/>
        </pc:sldMkLst>
        <pc:spChg chg="mod">
          <ac:chgData name="Adam carter" userId="8b95d301094d177b" providerId="Windows Live" clId="Web-{E0B0F536-F712-4660-A9C1-AA732992431A}" dt="2018-11-27T09:17:08.447" v="34" actId="20577"/>
          <ac:spMkLst>
            <pc:docMk/>
            <pc:sldMk cId="1164515281" sldId="260"/>
            <ac:spMk id="3" creationId="{31E130EE-A371-4893-A0EE-F5EE32771387}"/>
          </ac:spMkLst>
        </pc:spChg>
      </pc:sldChg>
      <pc:sldChg chg="modSp new">
        <pc:chgData name="Adam carter" userId="8b95d301094d177b" providerId="Windows Live" clId="Web-{E0B0F536-F712-4660-A9C1-AA732992431A}" dt="2018-11-27T09:53:50.009" v="469" actId="20577"/>
        <pc:sldMkLst>
          <pc:docMk/>
          <pc:sldMk cId="2345922103" sldId="261"/>
        </pc:sldMkLst>
        <pc:spChg chg="mod">
          <ac:chgData name="Adam carter" userId="8b95d301094d177b" providerId="Windows Live" clId="Web-{E0B0F536-F712-4660-A9C1-AA732992431A}" dt="2018-11-27T09:53:50.009" v="469" actId="20577"/>
          <ac:spMkLst>
            <pc:docMk/>
            <pc:sldMk cId="2345922103" sldId="261"/>
            <ac:spMk id="2" creationId="{C550033A-5A5C-4941-A6FB-44A8393B8895}"/>
          </ac:spMkLst>
        </pc:spChg>
      </pc:sldChg>
      <pc:sldChg chg="modSp add replId">
        <pc:chgData name="Adam carter" userId="8b95d301094d177b" providerId="Windows Live" clId="Web-{E0B0F536-F712-4660-A9C1-AA732992431A}" dt="2018-11-27T09:54:02.775" v="482" actId="20577"/>
        <pc:sldMkLst>
          <pc:docMk/>
          <pc:sldMk cId="3394804477" sldId="262"/>
        </pc:sldMkLst>
        <pc:spChg chg="mod">
          <ac:chgData name="Adam carter" userId="8b95d301094d177b" providerId="Windows Live" clId="Web-{E0B0F536-F712-4660-A9C1-AA732992431A}" dt="2018-11-27T09:54:02.775" v="482" actId="20577"/>
          <ac:spMkLst>
            <pc:docMk/>
            <pc:sldMk cId="3394804477" sldId="262"/>
            <ac:spMk id="2" creationId="{C550033A-5A5C-4941-A6FB-44A8393B8895}"/>
          </ac:spMkLst>
        </pc:spChg>
      </pc:sldChg>
    </pc:docChg>
  </pc:docChgLst>
  <pc:docChgLst>
    <pc:chgData name="Adam carter" userId="8b95d301094d177b" providerId="Windows Live" clId="Web-{EB6CB5D6-F12C-4931-A770-8A1B41CF2C93}"/>
    <pc:docChg chg="modSld">
      <pc:chgData name="Adam carter" userId="8b95d301094d177b" providerId="Windows Live" clId="Web-{EB6CB5D6-F12C-4931-A770-8A1B41CF2C93}" dt="2018-11-29T15:38:28.584" v="479"/>
      <pc:docMkLst>
        <pc:docMk/>
      </pc:docMkLst>
      <pc:sldChg chg="modSp modNotes">
        <pc:chgData name="Adam carter" userId="8b95d301094d177b" providerId="Windows Live" clId="Web-{EB6CB5D6-F12C-4931-A770-8A1B41CF2C93}" dt="2018-11-29T15:38:28.584" v="479"/>
        <pc:sldMkLst>
          <pc:docMk/>
          <pc:sldMk cId="2345922103" sldId="261"/>
        </pc:sldMkLst>
        <pc:spChg chg="mod">
          <ac:chgData name="Adam carter" userId="8b95d301094d177b" providerId="Windows Live" clId="Web-{EB6CB5D6-F12C-4931-A770-8A1B41CF2C93}" dt="2018-11-29T15:27:25.574" v="111" actId="20577"/>
          <ac:spMkLst>
            <pc:docMk/>
            <pc:sldMk cId="2345922103" sldId="261"/>
            <ac:spMk id="3" creationId="{9C007890-F3E3-47DC-ABEA-701AD2D6109A}"/>
          </ac:spMkLst>
        </pc:spChg>
      </pc:sldChg>
      <pc:sldChg chg="modSp">
        <pc:chgData name="Adam carter" userId="8b95d301094d177b" providerId="Windows Live" clId="Web-{EB6CB5D6-F12C-4931-A770-8A1B41CF2C93}" dt="2018-11-29T15:31:23.849" v="166" actId="20577"/>
        <pc:sldMkLst>
          <pc:docMk/>
          <pc:sldMk cId="3394804477" sldId="262"/>
        </pc:sldMkLst>
        <pc:spChg chg="mod">
          <ac:chgData name="Adam carter" userId="8b95d301094d177b" providerId="Windows Live" clId="Web-{EB6CB5D6-F12C-4931-A770-8A1B41CF2C93}" dt="2018-11-29T15:31:23.849" v="166" actId="20577"/>
          <ac:spMkLst>
            <pc:docMk/>
            <pc:sldMk cId="3394804477" sldId="262"/>
            <ac:spMk id="2" creationId="{C550033A-5A5C-4941-A6FB-44A8393B8895}"/>
          </ac:spMkLst>
        </pc:spChg>
      </pc:sldChg>
    </pc:docChg>
  </pc:docChgLst>
  <pc:docChgLst>
    <pc:chgData name="Adam carter" userId="8b95d301094d177b" providerId="Windows Live" clId="Web-{A6CA7A3D-38A9-40D6-A291-39C0FADEEE36}"/>
    <pc:docChg chg="modSld">
      <pc:chgData name="Adam carter" userId="8b95d301094d177b" providerId="Windows Live" clId="Web-{A6CA7A3D-38A9-40D6-A291-39C0FADEEE36}" dt="2018-11-29T22:22:11.616" v="1"/>
      <pc:docMkLst>
        <pc:docMk/>
      </pc:docMkLst>
      <pc:sldChg chg="modNotes">
        <pc:chgData name="Adam carter" userId="8b95d301094d177b" providerId="Windows Live" clId="Web-{A6CA7A3D-38A9-40D6-A291-39C0FADEEE36}" dt="2018-11-29T22:22:11.616" v="1"/>
        <pc:sldMkLst>
          <pc:docMk/>
          <pc:sldMk cId="3936898880" sldId="265"/>
        </pc:sldMkLst>
      </pc:sldChg>
    </pc:docChg>
  </pc:docChgLst>
  <pc:docChgLst>
    <pc:chgData name="Adam carter" userId="8b95d301094d177b" providerId="Windows Live" clId="Web-{7E508FDA-77F0-48DA-97EE-1DC0F9B691B9}"/>
    <pc:docChg chg="addSld modSld">
      <pc:chgData name="Adam carter" userId="8b95d301094d177b" providerId="Windows Live" clId="Web-{7E508FDA-77F0-48DA-97EE-1DC0F9B691B9}" dt="2018-11-30T15:19:18.849" v="64" actId="20577"/>
      <pc:docMkLst>
        <pc:docMk/>
      </pc:docMkLst>
      <pc:sldChg chg="modSp modNotes">
        <pc:chgData name="Adam carter" userId="8b95d301094d177b" providerId="Windows Live" clId="Web-{7E508FDA-77F0-48DA-97EE-1DC0F9B691B9}" dt="2018-11-30T15:10:49.905" v="7"/>
        <pc:sldMkLst>
          <pc:docMk/>
          <pc:sldMk cId="255800791" sldId="257"/>
        </pc:sldMkLst>
        <pc:spChg chg="mod">
          <ac:chgData name="Adam carter" userId="8b95d301094d177b" providerId="Windows Live" clId="Web-{7E508FDA-77F0-48DA-97EE-1DC0F9B691B9}" dt="2018-11-30T15:10:43.045" v="4" actId="20577"/>
          <ac:spMkLst>
            <pc:docMk/>
            <pc:sldMk cId="255800791" sldId="257"/>
            <ac:spMk id="3" creationId="{31E130EE-A371-4893-A0EE-F5EE32771387}"/>
          </ac:spMkLst>
        </pc:spChg>
      </pc:sldChg>
      <pc:sldChg chg="modSp modNotes">
        <pc:chgData name="Adam carter" userId="8b95d301094d177b" providerId="Windows Live" clId="Web-{7E508FDA-77F0-48DA-97EE-1DC0F9B691B9}" dt="2018-11-30T15:11:35.374" v="14" actId="20577"/>
        <pc:sldMkLst>
          <pc:docMk/>
          <pc:sldMk cId="2291337902" sldId="258"/>
        </pc:sldMkLst>
        <pc:spChg chg="mod">
          <ac:chgData name="Adam carter" userId="8b95d301094d177b" providerId="Windows Live" clId="Web-{7E508FDA-77F0-48DA-97EE-1DC0F9B691B9}" dt="2018-11-30T15:11:35.374" v="14" actId="20577"/>
          <ac:spMkLst>
            <pc:docMk/>
            <pc:sldMk cId="2291337902" sldId="258"/>
            <ac:spMk id="3" creationId="{31E130EE-A371-4893-A0EE-F5EE32771387}"/>
          </ac:spMkLst>
        </pc:spChg>
      </pc:sldChg>
      <pc:sldChg chg="modSp modNotes">
        <pc:chgData name="Adam carter" userId="8b95d301094d177b" providerId="Windows Live" clId="Web-{7E508FDA-77F0-48DA-97EE-1DC0F9B691B9}" dt="2018-11-30T15:12:45.656" v="24" actId="20577"/>
        <pc:sldMkLst>
          <pc:docMk/>
          <pc:sldMk cId="2836800497" sldId="259"/>
        </pc:sldMkLst>
        <pc:spChg chg="mod">
          <ac:chgData name="Adam carter" userId="8b95d301094d177b" providerId="Windows Live" clId="Web-{7E508FDA-77F0-48DA-97EE-1DC0F9B691B9}" dt="2018-11-30T15:12:45.656" v="24" actId="20577"/>
          <ac:spMkLst>
            <pc:docMk/>
            <pc:sldMk cId="2836800497" sldId="259"/>
            <ac:spMk id="3" creationId="{31E130EE-A371-4893-A0EE-F5EE32771387}"/>
          </ac:spMkLst>
        </pc:spChg>
      </pc:sldChg>
      <pc:sldChg chg="modSp modNotes">
        <pc:chgData name="Adam carter" userId="8b95d301094d177b" providerId="Windows Live" clId="Web-{7E508FDA-77F0-48DA-97EE-1DC0F9B691B9}" dt="2018-11-30T15:13:10.782" v="33"/>
        <pc:sldMkLst>
          <pc:docMk/>
          <pc:sldMk cId="2345922103" sldId="261"/>
        </pc:sldMkLst>
        <pc:spChg chg="mod">
          <ac:chgData name="Adam carter" userId="8b95d301094d177b" providerId="Windows Live" clId="Web-{7E508FDA-77F0-48DA-97EE-1DC0F9B691B9}" dt="2018-11-30T15:13:04.656" v="30" actId="20577"/>
          <ac:spMkLst>
            <pc:docMk/>
            <pc:sldMk cId="2345922103" sldId="261"/>
            <ac:spMk id="3" creationId="{9C007890-F3E3-47DC-ABEA-701AD2D6109A}"/>
          </ac:spMkLst>
        </pc:spChg>
      </pc:sldChg>
      <pc:sldChg chg="modNotes">
        <pc:chgData name="Adam carter" userId="8b95d301094d177b" providerId="Windows Live" clId="Web-{7E508FDA-77F0-48DA-97EE-1DC0F9B691B9}" dt="2018-11-30T15:13:14.328" v="34"/>
        <pc:sldMkLst>
          <pc:docMk/>
          <pc:sldMk cId="3394804477" sldId="262"/>
        </pc:sldMkLst>
      </pc:sldChg>
      <pc:sldChg chg="modSp new">
        <pc:chgData name="Adam carter" userId="8b95d301094d177b" providerId="Windows Live" clId="Web-{7E508FDA-77F0-48DA-97EE-1DC0F9B691B9}" dt="2018-11-30T15:14:05.267" v="62" actId="20577"/>
        <pc:sldMkLst>
          <pc:docMk/>
          <pc:sldMk cId="3253432633" sldId="274"/>
        </pc:sldMkLst>
        <pc:spChg chg="mod">
          <ac:chgData name="Adam carter" userId="8b95d301094d177b" providerId="Windows Live" clId="Web-{7E508FDA-77F0-48DA-97EE-1DC0F9B691B9}" dt="2018-11-30T15:13:31.922" v="50" actId="20577"/>
          <ac:spMkLst>
            <pc:docMk/>
            <pc:sldMk cId="3253432633" sldId="274"/>
            <ac:spMk id="2" creationId="{CE5F8FDD-A856-4585-B9DE-AE4E2ADA5674}"/>
          </ac:spMkLst>
        </pc:spChg>
        <pc:spChg chg="mod">
          <ac:chgData name="Adam carter" userId="8b95d301094d177b" providerId="Windows Live" clId="Web-{7E508FDA-77F0-48DA-97EE-1DC0F9B691B9}" dt="2018-11-30T15:14:05.267" v="62" actId="20577"/>
          <ac:spMkLst>
            <pc:docMk/>
            <pc:sldMk cId="3253432633" sldId="274"/>
            <ac:spMk id="3" creationId="{1FF408DD-5DCC-4A72-B5E2-6647A5D3E2AF}"/>
          </ac:spMkLst>
        </pc:spChg>
      </pc:sldChg>
    </pc:docChg>
  </pc:docChgLst>
  <pc:docChgLst>
    <pc:chgData name="Guest User" userId="3117e56d0323e852" providerId="Windows Live" clId="Web-{558483F4-31C9-4114-9CD4-03E70ED9EA79}"/>
    <pc:docChg chg="modSld">
      <pc:chgData name="Guest User" userId="3117e56d0323e852" providerId="Windows Live" clId="Web-{558483F4-31C9-4114-9CD4-03E70ED9EA79}" dt="2018-11-30T15:54:16.913" v="104" actId="20577"/>
      <pc:docMkLst>
        <pc:docMk/>
      </pc:docMkLst>
      <pc:sldChg chg="modSp">
        <pc:chgData name="Guest User" userId="3117e56d0323e852" providerId="Windows Live" clId="Web-{558483F4-31C9-4114-9CD4-03E70ED9EA79}" dt="2018-11-30T15:54:16.913" v="103" actId="20577"/>
        <pc:sldMkLst>
          <pc:docMk/>
          <pc:sldMk cId="3253432633" sldId="274"/>
        </pc:sldMkLst>
        <pc:spChg chg="mod">
          <ac:chgData name="Guest User" userId="3117e56d0323e852" providerId="Windows Live" clId="Web-{558483F4-31C9-4114-9CD4-03E70ED9EA79}" dt="2018-11-30T15:54:16.913" v="103" actId="20577"/>
          <ac:spMkLst>
            <pc:docMk/>
            <pc:sldMk cId="3253432633" sldId="274"/>
            <ac:spMk id="3" creationId="{1FF408DD-5DCC-4A72-B5E2-6647A5D3E2AF}"/>
          </ac:spMkLst>
        </pc:spChg>
      </pc:sldChg>
    </pc:docChg>
  </pc:docChgLst>
  <pc:docChgLst>
    <pc:chgData name="Guest User" userId="3117e56d0323e852" providerId="Windows Live" clId="Web-{69206FEA-7BF5-4421-BCC3-CC1F4076F4B7}"/>
    <pc:docChg chg="modSld">
      <pc:chgData name="Guest User" userId="3117e56d0323e852" providerId="Windows Live" clId="Web-{69206FEA-7BF5-4421-BCC3-CC1F4076F4B7}" dt="2018-12-02T23:06:15.406" v="520" actId="20577"/>
      <pc:docMkLst>
        <pc:docMk/>
      </pc:docMkLst>
      <pc:sldChg chg="modSp">
        <pc:chgData name="Guest User" userId="3117e56d0323e852" providerId="Windows Live" clId="Web-{69206FEA-7BF5-4421-BCC3-CC1F4076F4B7}" dt="2018-12-02T23:06:15.359" v="519" actId="20577"/>
        <pc:sldMkLst>
          <pc:docMk/>
          <pc:sldMk cId="3253432633" sldId="274"/>
        </pc:sldMkLst>
        <pc:spChg chg="mod">
          <ac:chgData name="Guest User" userId="3117e56d0323e852" providerId="Windows Live" clId="Web-{69206FEA-7BF5-4421-BCC3-CC1F4076F4B7}" dt="2018-12-02T23:04:32.797" v="485" actId="1076"/>
          <ac:spMkLst>
            <pc:docMk/>
            <pc:sldMk cId="3253432633" sldId="274"/>
            <ac:spMk id="2" creationId="{CE5F8FDD-A856-4585-B9DE-AE4E2ADA5674}"/>
          </ac:spMkLst>
        </pc:spChg>
        <pc:spChg chg="mod">
          <ac:chgData name="Guest User" userId="3117e56d0323e852" providerId="Windows Live" clId="Web-{69206FEA-7BF5-4421-BCC3-CC1F4076F4B7}" dt="2018-12-02T23:06:15.359" v="519" actId="20577"/>
          <ac:spMkLst>
            <pc:docMk/>
            <pc:sldMk cId="3253432633" sldId="274"/>
            <ac:spMk id="3" creationId="{1FF408DD-5DCC-4A72-B5E2-6647A5D3E2AF}"/>
          </ac:spMkLst>
        </pc:spChg>
      </pc:sldChg>
    </pc:docChg>
  </pc:docChgLst>
  <pc:docChgLst>
    <pc:chgData name="Adam carter" userId="8b95d301094d177b" providerId="Windows Live" clId="Web-{CA5D9099-604F-4910-93BA-ADA3ECAB5B35}"/>
    <pc:docChg chg="addSld modSld sldOrd">
      <pc:chgData name="Adam carter" userId="8b95d301094d177b" providerId="Windows Live" clId="Web-{CA5D9099-604F-4910-93BA-ADA3ECAB5B35}" dt="2018-11-26T10:42:15.175" v="98"/>
      <pc:docMkLst>
        <pc:docMk/>
      </pc:docMkLst>
      <pc:sldChg chg="delSp modSp">
        <pc:chgData name="Adam carter" userId="8b95d301094d177b" providerId="Windows Live" clId="Web-{CA5D9099-604F-4910-93BA-ADA3ECAB5B35}" dt="2018-11-26T10:39:50.066" v="11"/>
        <pc:sldMkLst>
          <pc:docMk/>
          <pc:sldMk cId="109857222" sldId="256"/>
        </pc:sldMkLst>
        <pc:spChg chg="mod">
          <ac:chgData name="Adam carter" userId="8b95d301094d177b" providerId="Windows Live" clId="Web-{CA5D9099-604F-4910-93BA-ADA3ECAB5B35}" dt="2018-11-26T10:39:42.441" v="8" actId="20577"/>
          <ac:spMkLst>
            <pc:docMk/>
            <pc:sldMk cId="109857222" sldId="256"/>
            <ac:spMk id="2" creationId="{00000000-0000-0000-0000-000000000000}"/>
          </ac:spMkLst>
        </pc:spChg>
        <pc:spChg chg="del">
          <ac:chgData name="Adam carter" userId="8b95d301094d177b" providerId="Windows Live" clId="Web-{CA5D9099-604F-4910-93BA-ADA3ECAB5B35}" dt="2018-11-26T10:39:50.066" v="11"/>
          <ac:spMkLst>
            <pc:docMk/>
            <pc:sldMk cId="109857222" sldId="256"/>
            <ac:spMk id="3" creationId="{00000000-0000-0000-0000-000000000000}"/>
          </ac:spMkLst>
        </pc:spChg>
      </pc:sldChg>
      <pc:sldChg chg="modSp new">
        <pc:chgData name="Adam carter" userId="8b95d301094d177b" providerId="Windows Live" clId="Web-{CA5D9099-604F-4910-93BA-ADA3ECAB5B35}" dt="2018-11-26T10:41:51.222" v="76" actId="20577"/>
        <pc:sldMkLst>
          <pc:docMk/>
          <pc:sldMk cId="255800791" sldId="257"/>
        </pc:sldMkLst>
        <pc:spChg chg="mod">
          <ac:chgData name="Adam carter" userId="8b95d301094d177b" providerId="Windows Live" clId="Web-{CA5D9099-604F-4910-93BA-ADA3ECAB5B35}" dt="2018-11-26T10:41:00.566" v="45" actId="20577"/>
          <ac:spMkLst>
            <pc:docMk/>
            <pc:sldMk cId="255800791" sldId="257"/>
            <ac:spMk id="2" creationId="{5BDDDB6E-58B4-418A-8293-72DA2A9DA02B}"/>
          </ac:spMkLst>
        </pc:spChg>
        <pc:spChg chg="mod">
          <ac:chgData name="Adam carter" userId="8b95d301094d177b" providerId="Windows Live" clId="Web-{CA5D9099-604F-4910-93BA-ADA3ECAB5B35}" dt="2018-11-26T10:41:51.222" v="76" actId="20577"/>
          <ac:spMkLst>
            <pc:docMk/>
            <pc:sldMk cId="255800791" sldId="257"/>
            <ac:spMk id="3" creationId="{31E130EE-A371-4893-A0EE-F5EE32771387}"/>
          </ac:spMkLst>
        </pc:spChg>
      </pc:sldChg>
      <pc:sldChg chg="modSp add replId modNotes">
        <pc:chgData name="Adam carter" userId="8b95d301094d177b" providerId="Windows Live" clId="Web-{CA5D9099-604F-4910-93BA-ADA3ECAB5B35}" dt="2018-11-26T10:42:15.175" v="98"/>
        <pc:sldMkLst>
          <pc:docMk/>
          <pc:sldMk cId="2291337902" sldId="258"/>
        </pc:sldMkLst>
        <pc:spChg chg="mod">
          <ac:chgData name="Adam carter" userId="8b95d301094d177b" providerId="Windows Live" clId="Web-{CA5D9099-604F-4910-93BA-ADA3ECAB5B35}" dt="2018-11-26T10:41:56.284" v="82" actId="20577"/>
          <ac:spMkLst>
            <pc:docMk/>
            <pc:sldMk cId="2291337902" sldId="258"/>
            <ac:spMk id="2" creationId="{5BDDDB6E-58B4-418A-8293-72DA2A9DA02B}"/>
          </ac:spMkLst>
        </pc:spChg>
        <pc:spChg chg="mod">
          <ac:chgData name="Adam carter" userId="8b95d301094d177b" providerId="Windows Live" clId="Web-{CA5D9099-604F-4910-93BA-ADA3ECAB5B35}" dt="2018-11-26T10:42:10.065" v="94" actId="20577"/>
          <ac:spMkLst>
            <pc:docMk/>
            <pc:sldMk cId="2291337902" sldId="258"/>
            <ac:spMk id="3" creationId="{31E130EE-A371-4893-A0EE-F5EE32771387}"/>
          </ac:spMkLst>
        </pc:spChg>
      </pc:sldChg>
      <pc:sldChg chg="add replId">
        <pc:chgData name="Adam carter" userId="8b95d301094d177b" providerId="Windows Live" clId="Web-{CA5D9099-604F-4910-93BA-ADA3ECAB5B35}" dt="2018-11-26T10:40:00.519" v="14"/>
        <pc:sldMkLst>
          <pc:docMk/>
          <pc:sldMk cId="2836800497" sldId="259"/>
        </pc:sldMkLst>
      </pc:sldChg>
      <pc:sldChg chg="modSp add ord replId">
        <pc:chgData name="Adam carter" userId="8b95d301094d177b" providerId="Windows Live" clId="Web-{CA5D9099-604F-4910-93BA-ADA3ECAB5B35}" dt="2018-11-26T10:40:55.410" v="42"/>
        <pc:sldMkLst>
          <pc:docMk/>
          <pc:sldMk cId="1164515281" sldId="260"/>
        </pc:sldMkLst>
        <pc:spChg chg="mod">
          <ac:chgData name="Adam carter" userId="8b95d301094d177b" providerId="Windows Live" clId="Web-{CA5D9099-604F-4910-93BA-ADA3ECAB5B35}" dt="2018-11-26T10:40:21.785" v="18" actId="20577"/>
          <ac:spMkLst>
            <pc:docMk/>
            <pc:sldMk cId="1164515281" sldId="260"/>
            <ac:spMk id="2" creationId="{5BDDDB6E-58B4-418A-8293-72DA2A9DA02B}"/>
          </ac:spMkLst>
        </pc:spChg>
        <pc:spChg chg="mod">
          <ac:chgData name="Adam carter" userId="8b95d301094d177b" providerId="Windows Live" clId="Web-{CA5D9099-604F-4910-93BA-ADA3ECAB5B35}" dt="2018-11-26T10:40:47.066" v="39" actId="20577"/>
          <ac:spMkLst>
            <pc:docMk/>
            <pc:sldMk cId="1164515281" sldId="260"/>
            <ac:spMk id="3" creationId="{31E130EE-A371-4893-A0EE-F5EE3277138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D3FF98-866D-4184-89B9-244116E8C690}" type="datetimeFigureOut">
              <a:rPr lang="en-GB"/>
              <a:t>21/12/2018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47CB59-FF2C-4FC8-B144-FEF30B696612}" type="slidenum">
              <a:rPr lang="en-GB"/>
              <a:t>‹#›</a:t>
            </a:fld>
            <a:endParaRPr lang="en-GB"/>
          </a:p>
        </p:txBody>
      </p:sp>
    </p:spTree>
    <p:extLst>
      <p:ext uri="{BB962C8B-B14F-4D97-AF65-F5344CB8AC3E}">
        <p14:creationId xmlns:p14="http://schemas.microsoft.com/office/powerpoint/2010/main" val="28855975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medium.freecodecamp.org/what-exactly-is-node-js-ae36e97449f5"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NULL" TargetMode="External"/><Relationship Id="rId2" Type="http://schemas.openxmlformats.org/officeDocument/2006/relationships/slide" Target="../slides/slide13.xml"/><Relationship Id="rId1" Type="http://schemas.openxmlformats.org/officeDocument/2006/relationships/notesMaster" Target="../notesMasters/notesMaster1.xml"/><Relationship Id="rId4" Type="http://schemas.openxmlformats.org/officeDocument/2006/relationships/hyperlink" Target="NULL" TargetMode="Externa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netguru.co/blog/pros-cons-use-node.js-backend"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thinkmobiles.com/blog/node-js-app-examples/" TargetMode="External"/><Relationship Id="rId2" Type="http://schemas.openxmlformats.org/officeDocument/2006/relationships/slide" Target="../slides/slide15.xml"/><Relationship Id="rId1" Type="http://schemas.openxmlformats.org/officeDocument/2006/relationships/notesMaster" Target="../notesMasters/notesMaster1.xml"/><Relationship Id="rId4" Type="http://schemas.openxmlformats.org/officeDocument/2006/relationships/hyperlink" Target="https://www.netguru.co/blog/top-companies-used-nodejs-production"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 </a:t>
            </a:r>
            <a:r>
              <a:rPr lang="en-US">
                <a:hlinkClick r:id="rId3"/>
              </a:rPr>
              <a:t>https://medium.freecodecamp.org/what-exactly-is-node-js-ae36e97449f5</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1647CB59-FF2C-4FC8-B144-FEF30B696612}" type="slidenum">
              <a:rPr lang="en-GB"/>
              <a:t>3</a:t>
            </a:fld>
            <a:endParaRPr lang="en-GB"/>
          </a:p>
        </p:txBody>
      </p:sp>
    </p:spTree>
    <p:extLst>
      <p:ext uri="{BB962C8B-B14F-4D97-AF65-F5344CB8AC3E}">
        <p14:creationId xmlns:p14="http://schemas.microsoft.com/office/powerpoint/2010/main" val="1633643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“Real time websites with push capability” - Ryan Dahl(creator)</a:t>
            </a:r>
            <a:endParaRPr lang="en-US" u="sng">
              <a:cs typeface="Calibri"/>
            </a:endParaRPr>
          </a:p>
          <a:p>
            <a:r>
              <a:rPr lang="en-US"/>
              <a:t>Transforms requests&gt;response paradigms between client and server into two way where both can initiate communication.</a:t>
            </a:r>
          </a:p>
          <a:p>
            <a:endParaRPr lang="en-US">
              <a:cs typeface="Calibri"/>
            </a:endParaRPr>
          </a:p>
        </p:txBody>
      </p:sp>
      <p:sp>
        <p:nvSpPr>
          <p:cNvPr id="4" name="Slide Number Placeholder 3"/>
          <p:cNvSpPr>
            <a:spLocks noGrp="1"/>
          </p:cNvSpPr>
          <p:nvPr>
            <p:ph type="sldNum" sz="quarter" idx="5"/>
          </p:nvPr>
        </p:nvSpPr>
        <p:spPr/>
        <p:txBody>
          <a:bodyPr/>
          <a:lstStyle/>
          <a:p>
            <a:fld id="{1647CB59-FF2C-4FC8-B144-FEF30B696612}" type="slidenum">
              <a:rPr lang="en-GB"/>
              <a:t>4</a:t>
            </a:fld>
            <a:endParaRPr lang="en-GB"/>
          </a:p>
        </p:txBody>
      </p:sp>
    </p:spTree>
    <p:extLst>
      <p:ext uri="{BB962C8B-B14F-4D97-AF65-F5344CB8AC3E}">
        <p14:creationId xmlns:p14="http://schemas.microsoft.com/office/powerpoint/2010/main" val="35497263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When exchanging data between browser and a server, data can only be text.</a:t>
            </a:r>
          </a:p>
          <a:p>
            <a:r>
              <a:rPr lang="en-US"/>
              <a:t>JSON is text, can convert any JavaScript object into JSON and vice versa.</a:t>
            </a:r>
          </a:p>
          <a:p>
            <a:r>
              <a:rPr lang="en-US"/>
              <a:t>This allows us to use data like JavaScript objects, with no parsing or translating.</a:t>
            </a:r>
          </a:p>
          <a:p>
            <a:endParaRPr lang="en-US">
              <a:cs typeface="Calibri"/>
            </a:endParaRPr>
          </a:p>
        </p:txBody>
      </p:sp>
      <p:sp>
        <p:nvSpPr>
          <p:cNvPr id="4" name="Slide Number Placeholder 3"/>
          <p:cNvSpPr>
            <a:spLocks noGrp="1"/>
          </p:cNvSpPr>
          <p:nvPr>
            <p:ph type="sldNum" sz="quarter" idx="5"/>
          </p:nvPr>
        </p:nvSpPr>
        <p:spPr/>
        <p:txBody>
          <a:bodyPr/>
          <a:lstStyle/>
          <a:p>
            <a:fld id="{1647CB59-FF2C-4FC8-B144-FEF30B696612}" type="slidenum">
              <a:rPr lang="en-GB"/>
              <a:t>5</a:t>
            </a:fld>
            <a:endParaRPr lang="en-GB"/>
          </a:p>
        </p:txBody>
      </p:sp>
    </p:spTree>
    <p:extLst>
      <p:ext uri="{BB962C8B-B14F-4D97-AF65-F5344CB8AC3E}">
        <p14:creationId xmlns:p14="http://schemas.microsoft.com/office/powerpoint/2010/main" val="10458281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Express initializes application to be a function handler that you can supply to an HTTP server</a:t>
            </a:r>
          </a:p>
          <a:p>
            <a:r>
              <a:rPr lang="en-US"/>
              <a:t>Express is a web application framework for Node.js, designed for building web applications and APIs</a:t>
            </a:r>
          </a:p>
          <a:p>
            <a:r>
              <a:rPr lang="en-US"/>
              <a:t>Install Socket module</a:t>
            </a:r>
          </a:p>
          <a:p>
            <a:r>
              <a:rPr lang="en-US" i="1"/>
              <a:t>Node.js has repositories online of modules on their website</a:t>
            </a:r>
            <a:endParaRPr lang="en-US"/>
          </a:p>
          <a:p>
            <a:r>
              <a:rPr lang="en-US" i="1"/>
              <a:t>Socket.io is a module that serves as server side component of the common websockets components</a:t>
            </a:r>
            <a:endParaRPr lang="en-US"/>
          </a:p>
          <a:p>
            <a:r>
              <a:rPr lang="en-US"/>
              <a:t>Socket.IO is composed of two parts</a:t>
            </a:r>
            <a:endParaRPr lang="en-US">
              <a:cs typeface="Calibri"/>
            </a:endParaRPr>
          </a:p>
          <a:p>
            <a:r>
              <a:rPr lang="en-US"/>
              <a:t>A server that mounts on the Node.JS HTTP Server</a:t>
            </a:r>
            <a:endParaRPr lang="en-US">
              <a:cs typeface="Calibri"/>
            </a:endParaRPr>
          </a:p>
          <a:p>
            <a:r>
              <a:rPr lang="en-US"/>
              <a:t>A client library that loads on the browser side</a:t>
            </a:r>
            <a:endParaRPr lang="en-US">
              <a:cs typeface="Calibri"/>
            </a:endParaRPr>
          </a:p>
          <a:p>
            <a:r>
              <a:rPr lang="en-US"/>
              <a:t>Directs whoever connects to the index.html page</a:t>
            </a:r>
          </a:p>
          <a:p>
            <a:endParaRPr lang="en-US">
              <a:cs typeface="Calibri"/>
            </a:endParaRPr>
          </a:p>
        </p:txBody>
      </p:sp>
      <p:sp>
        <p:nvSpPr>
          <p:cNvPr id="4" name="Slide Number Placeholder 3"/>
          <p:cNvSpPr>
            <a:spLocks noGrp="1"/>
          </p:cNvSpPr>
          <p:nvPr>
            <p:ph type="sldNum" sz="quarter" idx="5"/>
          </p:nvPr>
        </p:nvSpPr>
        <p:spPr/>
        <p:txBody>
          <a:bodyPr/>
          <a:lstStyle/>
          <a:p>
            <a:fld id="{1647CB59-FF2C-4FC8-B144-FEF30B696612}" type="slidenum">
              <a:rPr lang="en-GB"/>
              <a:t>6</a:t>
            </a:fld>
            <a:endParaRPr lang="en-GB"/>
          </a:p>
        </p:txBody>
      </p:sp>
    </p:spTree>
    <p:extLst>
      <p:ext uri="{BB962C8B-B14F-4D97-AF65-F5344CB8AC3E}">
        <p14:creationId xmlns:p14="http://schemas.microsoft.com/office/powerpoint/2010/main" val="2670012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Io.emit is used for broadcasting to everyone</a:t>
            </a:r>
          </a:p>
          <a:p>
            <a:r>
              <a:rPr lang="en-US"/>
              <a:t>For sending a message but not too everyone, the broadcast socket exists.</a:t>
            </a:r>
          </a:p>
          <a:p>
            <a:r>
              <a:rPr lang="en-US"/>
              <a:t>Each socket also has a special connect and disconnect event, here they've been used to trigger the logging of such as event.</a:t>
            </a:r>
          </a:p>
          <a:p>
            <a:endParaRPr lang="en-US">
              <a:cs typeface="Calibri"/>
            </a:endParaRPr>
          </a:p>
        </p:txBody>
      </p:sp>
      <p:sp>
        <p:nvSpPr>
          <p:cNvPr id="4" name="Slide Number Placeholder 3"/>
          <p:cNvSpPr>
            <a:spLocks noGrp="1"/>
          </p:cNvSpPr>
          <p:nvPr>
            <p:ph type="sldNum" sz="quarter" idx="5"/>
          </p:nvPr>
        </p:nvSpPr>
        <p:spPr/>
        <p:txBody>
          <a:bodyPr/>
          <a:lstStyle/>
          <a:p>
            <a:fld id="{1647CB59-FF2C-4FC8-B144-FEF30B696612}" type="slidenum">
              <a:rPr lang="en-GB"/>
              <a:t>7</a:t>
            </a:fld>
            <a:endParaRPr lang="en-GB"/>
          </a:p>
        </p:txBody>
      </p:sp>
    </p:spTree>
    <p:extLst>
      <p:ext uri="{BB962C8B-B14F-4D97-AF65-F5344CB8AC3E}">
        <p14:creationId xmlns:p14="http://schemas.microsoft.com/office/powerpoint/2010/main" val="38650660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 here is a method from Node.JS EventEmmiter class</a:t>
            </a:r>
          </a:p>
          <a:p>
            <a:r>
              <a:rPr lang="en-US"/>
              <a:t>Establishing connection, taking message, broadcasting message.</a:t>
            </a:r>
          </a:p>
          <a:p>
            <a:r>
              <a:rPr lang="en-US"/>
              <a:t>Underneath basically the same but instead of emit, it logs the action</a:t>
            </a:r>
          </a:p>
          <a:p>
            <a:endParaRPr lang="en-US">
              <a:cs typeface="Calibri"/>
            </a:endParaRPr>
          </a:p>
        </p:txBody>
      </p:sp>
      <p:sp>
        <p:nvSpPr>
          <p:cNvPr id="4" name="Slide Number Placeholder 3"/>
          <p:cNvSpPr>
            <a:spLocks noGrp="1"/>
          </p:cNvSpPr>
          <p:nvPr>
            <p:ph type="sldNum" sz="quarter" idx="5"/>
          </p:nvPr>
        </p:nvSpPr>
        <p:spPr/>
        <p:txBody>
          <a:bodyPr/>
          <a:lstStyle/>
          <a:p>
            <a:fld id="{1647CB59-FF2C-4FC8-B144-FEF30B696612}" type="slidenum">
              <a:rPr lang="en-GB"/>
              <a:t>8</a:t>
            </a:fld>
            <a:endParaRPr lang="en-GB"/>
          </a:p>
        </p:txBody>
      </p:sp>
    </p:spTree>
    <p:extLst>
      <p:ext uri="{BB962C8B-B14F-4D97-AF65-F5344CB8AC3E}">
        <p14:creationId xmlns:p14="http://schemas.microsoft.com/office/powerpoint/2010/main" val="41619548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Here the application is constantly checking port 3000</a:t>
            </a:r>
          </a:p>
          <a:p>
            <a:r>
              <a:rPr lang="en-US"/>
              <a:t>This is an example of an event loop. Event loops check the stack and if it is empty, it takes the first thing off the task queue and puts it onto the stack and effectively runs it,</a:t>
            </a:r>
          </a:p>
          <a:p>
            <a:r>
              <a:rPr lang="en-US"/>
              <a:t>1Timers – executes callbacks scheduled by setTimeout() and setInterval()</a:t>
            </a:r>
            <a:br>
              <a:rPr lang="en-US">
                <a:cs typeface="Calibri"/>
              </a:rPr>
            </a:br>
            <a:r>
              <a:rPr lang="en-US"/>
              <a:t>2Pending callbacks – executes I/O callbacks deferred to the next loop.</a:t>
            </a:r>
            <a:br>
              <a:rPr lang="en-US">
                <a:cs typeface="Calibri"/>
              </a:rPr>
            </a:br>
            <a:r>
              <a:rPr lang="en-US"/>
              <a:t>3Idle, prepare – internal preparation.</a:t>
            </a:r>
            <a:br>
              <a:rPr lang="en-US">
                <a:cs typeface="Calibri"/>
              </a:rPr>
            </a:br>
            <a:r>
              <a:rPr lang="en-US"/>
              <a:t>4poll – retrieve new I/O, perform related callbacks, blocking appropriately</a:t>
            </a:r>
            <a:br>
              <a:rPr lang="en-US">
                <a:cs typeface="Calibri"/>
              </a:rPr>
            </a:br>
            <a:r>
              <a:rPr lang="en-US"/>
              <a:t>5check – setImmediate() callbacks are invoked</a:t>
            </a:r>
            <a:br>
              <a:rPr lang="en-US">
                <a:cs typeface="Calibri"/>
              </a:rPr>
            </a:br>
            <a:r>
              <a:rPr lang="en-US"/>
              <a:t>6close callbacks – closing some callbacks</a:t>
            </a:r>
            <a:endParaRPr lang="en-US">
              <a:cs typeface="Calibri"/>
            </a:endParaRPr>
          </a:p>
          <a:p>
            <a:endParaRPr lang="en-US">
              <a:cs typeface="Calibri"/>
            </a:endParaRPr>
          </a:p>
          <a:p>
            <a:r>
              <a:rPr lang="en-US">
                <a:cs typeface="Calibri"/>
              </a:rPr>
              <a:t>Synchronous and asynchronous source </a:t>
            </a:r>
            <a:r>
              <a:rPr lang="en-US"/>
              <a:t>https://www.youtube.com/watch?v=8aGhZQkoFbQ&amp;vl=en</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1647CB59-FF2C-4FC8-B144-FEF30B696612}" type="slidenum">
              <a:rPr lang="en-GB"/>
              <a:t>9</a:t>
            </a:fld>
            <a:endParaRPr lang="en-GB"/>
          </a:p>
        </p:txBody>
      </p:sp>
    </p:spTree>
    <p:extLst>
      <p:ext uri="{BB962C8B-B14F-4D97-AF65-F5344CB8AC3E}">
        <p14:creationId xmlns:p14="http://schemas.microsoft.com/office/powerpoint/2010/main" val="12829203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It's HTML and CSS, no need to elaborate further.</a:t>
            </a:r>
          </a:p>
        </p:txBody>
      </p:sp>
      <p:sp>
        <p:nvSpPr>
          <p:cNvPr id="4" name="Slide Number Placeholder 3"/>
          <p:cNvSpPr>
            <a:spLocks noGrp="1"/>
          </p:cNvSpPr>
          <p:nvPr>
            <p:ph type="sldNum" sz="quarter" idx="5"/>
          </p:nvPr>
        </p:nvSpPr>
        <p:spPr/>
        <p:txBody>
          <a:bodyPr/>
          <a:lstStyle/>
          <a:p>
            <a:fld id="{1647CB59-FF2C-4FC8-B144-FEF30B696612}" type="slidenum">
              <a:rPr lang="en-GB"/>
              <a:t>10</a:t>
            </a:fld>
            <a:endParaRPr lang="en-GB"/>
          </a:p>
        </p:txBody>
      </p:sp>
    </p:spTree>
    <p:extLst>
      <p:ext uri="{BB962C8B-B14F-4D97-AF65-F5344CB8AC3E}">
        <p14:creationId xmlns:p14="http://schemas.microsoft.com/office/powerpoint/2010/main" val="12845647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That’s all it takes to load the socket.io-client, which exposes a IO global, and then connect.</a:t>
            </a:r>
          </a:p>
          <a:p>
            <a:r>
              <a:rPr lang="en-US"/>
              <a:t>No need to specify URL when calling io(), it defaults to trying to connect to the host that serves the page.</a:t>
            </a:r>
          </a:p>
          <a:p>
            <a:r>
              <a:rPr lang="en-US"/>
              <a:t>Input type here controls what is allowed in the username field and creates placeholder text</a:t>
            </a:r>
          </a:p>
          <a:p>
            <a:r>
              <a:rPr lang="en-US"/>
              <a:t>Manages the textbox input</a:t>
            </a:r>
          </a:p>
          <a:p>
            <a:endParaRPr lang="en-US">
              <a:cs typeface="Calibri"/>
            </a:endParaRPr>
          </a:p>
        </p:txBody>
      </p:sp>
      <p:sp>
        <p:nvSpPr>
          <p:cNvPr id="4" name="Slide Number Placeholder 3"/>
          <p:cNvSpPr>
            <a:spLocks noGrp="1"/>
          </p:cNvSpPr>
          <p:nvPr>
            <p:ph type="sldNum" sz="quarter" idx="5"/>
          </p:nvPr>
        </p:nvSpPr>
        <p:spPr/>
        <p:txBody>
          <a:bodyPr/>
          <a:lstStyle/>
          <a:p>
            <a:fld id="{1647CB59-FF2C-4FC8-B144-FEF30B696612}" type="slidenum">
              <a:rPr lang="en-GB"/>
              <a:t>11</a:t>
            </a:fld>
            <a:endParaRPr lang="en-GB"/>
          </a:p>
        </p:txBody>
      </p:sp>
    </p:spTree>
    <p:extLst>
      <p:ext uri="{BB962C8B-B14F-4D97-AF65-F5344CB8AC3E}">
        <p14:creationId xmlns:p14="http://schemas.microsoft.com/office/powerpoint/2010/main" val="30924799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Using emit to broadcast in format specified</a:t>
            </a:r>
          </a:p>
          <a:p>
            <a:endParaRPr lang="en-US"/>
          </a:p>
          <a:p>
            <a:r>
              <a:rPr lang="en-US" u="sng"/>
              <a:t>Blocking -</a:t>
            </a:r>
            <a:r>
              <a:rPr lang="en-US"/>
              <a:t> when executing javascript in node.js has to wait for a non javascript operation complete. The event loop is blocked from running javascript while non javascript is running. All of the input output methods in the Node.js standard library have asynchronous versions</a:t>
            </a:r>
          </a:p>
        </p:txBody>
      </p:sp>
      <p:sp>
        <p:nvSpPr>
          <p:cNvPr id="4" name="Slide Number Placeholder 3"/>
          <p:cNvSpPr>
            <a:spLocks noGrp="1"/>
          </p:cNvSpPr>
          <p:nvPr>
            <p:ph type="sldNum" sz="quarter" idx="5"/>
          </p:nvPr>
        </p:nvSpPr>
        <p:spPr/>
        <p:txBody>
          <a:bodyPr/>
          <a:lstStyle/>
          <a:p>
            <a:fld id="{1647CB59-FF2C-4FC8-B144-FEF30B696612}" type="slidenum">
              <a:rPr lang="en-GB"/>
              <a:t>12</a:t>
            </a:fld>
            <a:endParaRPr lang="en-GB"/>
          </a:p>
        </p:txBody>
      </p:sp>
    </p:spTree>
    <p:extLst>
      <p:ext uri="{BB962C8B-B14F-4D97-AF65-F5344CB8AC3E}">
        <p14:creationId xmlns:p14="http://schemas.microsoft.com/office/powerpoint/2010/main" val="32222659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Fast – Runs on a V8 engine that is developed by Google that uses JavaScript but changed into Machine code, therefore works at a really high speed</a:t>
            </a:r>
          </a:p>
          <a:p>
            <a:r>
              <a:rPr lang="en-US"/>
              <a:t>Present Everywhere – </a:t>
            </a:r>
            <a:r>
              <a:rPr lang="en-US" err="1"/>
              <a:t>Javascript</a:t>
            </a:r>
            <a:r>
              <a:rPr lang="en-US"/>
              <a:t> is now present in the browser and the server because of Node.JS.  Whether it's on the browser or server, Node runs in a similar manner</a:t>
            </a:r>
            <a:endParaRPr lang="en-US">
              <a:cs typeface="Calibri"/>
            </a:endParaRPr>
          </a:p>
          <a:p>
            <a:r>
              <a:rPr lang="en-US"/>
              <a:t>Real Time Web Applications – Node.JS can build Real Time Web Applications in quick time as well as multi-user real time web applications like games and chat applications as Node.JS can cater to the client-side and server-side</a:t>
            </a:r>
            <a:endParaRPr lang="en-US">
              <a:cs typeface="Calibri"/>
            </a:endParaRPr>
          </a:p>
          <a:p>
            <a:r>
              <a:rPr lang="en-US" cap="small"/>
              <a:t>Ease On Coding – Node lets us write for both the server and the front end, making the language very convenient for use as you don’t need to swap between 2 or more languages.</a:t>
            </a:r>
            <a:endParaRPr lang="en-US"/>
          </a:p>
          <a:p>
            <a:r>
              <a:rPr lang="en-US" cap="small"/>
              <a:t>Rise in Productivity – As all Node applications are made using </a:t>
            </a:r>
            <a:r>
              <a:rPr lang="en-US" cap="small" err="1"/>
              <a:t>Javascript</a:t>
            </a:r>
            <a:r>
              <a:rPr lang="en-US" cap="small"/>
              <a:t>.  Before Node came along front-end and back-end developers would develop their programs separately but now thanks to Node being able to work on server and client side, the developers can work together making for a smoother team.</a:t>
            </a:r>
            <a:endParaRPr lang="en-US"/>
          </a:p>
          <a:p>
            <a:r>
              <a:rPr lang="en-US" cap="small"/>
              <a:t>The Hosting Deal – More and more developers are using Node nowadays, therefore hosting for Node is also gaining momentum.  PaaS (Platform as a Service) service </a:t>
            </a:r>
            <a:r>
              <a:rPr lang="en-US" cap="small" err="1"/>
              <a:t>proider</a:t>
            </a:r>
            <a:r>
              <a:rPr lang="en-US" cap="small"/>
              <a:t> are allowing use of Node without anyone running into problems</a:t>
            </a:r>
            <a:endParaRPr lang="en-US"/>
          </a:p>
          <a:p>
            <a:r>
              <a:rPr lang="en-US" cap="small"/>
              <a:t>Community Friendly – Node consists of </a:t>
            </a:r>
            <a:r>
              <a:rPr lang="en-US" cap="small" err="1"/>
              <a:t>a</a:t>
            </a:r>
            <a:r>
              <a:rPr lang="en-US" cap="small"/>
              <a:t> open source community that is growing by the day and are delivering more and more outstanding modules which brings the spot light to Node even more.  One of the more popular modules being used is Socket.io which handles the communication between the client and server. [2]</a:t>
            </a:r>
            <a:endParaRPr lang="en-GB"/>
          </a:p>
          <a:p>
            <a:r>
              <a:rPr lang="en-US"/>
              <a:t>[2] </a:t>
            </a:r>
            <a:r>
              <a:rPr lang="en-US">
                <a:hlinkClick r:id="rId3" invalidUrl="http://://think360studio.com/12-benefits-of-using-node-js-for-web-application/"/>
              </a:rPr>
              <a:t>Https://think360studio.com/12-benefits-of-using-node-js-for-web-application/</a:t>
            </a:r>
            <a:endParaRPr lang="en-US">
              <a:cs typeface="Calibri"/>
              <a:hlinkClick r:id="rId4" invalidUrl="http://://think360studio.com/12-benefits-of-using-node-js-for-web-application/"/>
            </a:endParaRPr>
          </a:p>
          <a:p>
            <a:endParaRPr lang="en-US">
              <a:cs typeface="Calibri"/>
            </a:endParaRPr>
          </a:p>
        </p:txBody>
      </p:sp>
      <p:sp>
        <p:nvSpPr>
          <p:cNvPr id="4" name="Slide Number Placeholder 3"/>
          <p:cNvSpPr>
            <a:spLocks noGrp="1"/>
          </p:cNvSpPr>
          <p:nvPr>
            <p:ph type="sldNum" sz="quarter" idx="5"/>
          </p:nvPr>
        </p:nvSpPr>
        <p:spPr/>
        <p:txBody>
          <a:bodyPr/>
          <a:lstStyle/>
          <a:p>
            <a:fld id="{1647CB59-FF2C-4FC8-B144-FEF30B696612}" type="slidenum">
              <a:rPr lang="en-GB"/>
              <a:t>13</a:t>
            </a:fld>
            <a:endParaRPr lang="en-GB"/>
          </a:p>
        </p:txBody>
      </p:sp>
    </p:spTree>
    <p:extLst>
      <p:ext uri="{BB962C8B-B14F-4D97-AF65-F5344CB8AC3E}">
        <p14:creationId xmlns:p14="http://schemas.microsoft.com/office/powerpoint/2010/main" val="18094554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Lacks Consistency – Nodes API changes often, when they make these changes they are often </a:t>
            </a:r>
            <a:r>
              <a:rPr lang="en-US" err="1"/>
              <a:t>backwads</a:t>
            </a:r>
            <a:r>
              <a:rPr lang="en-US"/>
              <a:t> incompatible so the developers have to go back and </a:t>
            </a:r>
            <a:r>
              <a:rPr lang="en-US" err="1"/>
              <a:t>chage</a:t>
            </a:r>
            <a:r>
              <a:rPr lang="en-US"/>
              <a:t> the code to make it compatible again with the new update.</a:t>
            </a:r>
          </a:p>
          <a:p>
            <a:r>
              <a:rPr lang="en-US"/>
              <a:t>Longer Development – When you install other languages, you get direction and help on how to work the language.  Node.JS doesn’t provide this.  When you install Node.JS it forces you to create everything from </a:t>
            </a:r>
            <a:r>
              <a:rPr lang="en-US" err="1"/>
              <a:t>scatch</a:t>
            </a:r>
            <a:r>
              <a:rPr lang="en-US"/>
              <a:t> and therefore slowing down your development time.</a:t>
            </a:r>
            <a:endParaRPr lang="en-US">
              <a:cs typeface="Calibri"/>
            </a:endParaRPr>
          </a:p>
          <a:p>
            <a:r>
              <a:rPr lang="en-US"/>
              <a:t>Poor quality of tools – Node.js itself is stable but many of the packages in the </a:t>
            </a:r>
            <a:r>
              <a:rPr lang="en-US" err="1"/>
              <a:t>npm</a:t>
            </a:r>
            <a:r>
              <a:rPr lang="en-US"/>
              <a:t> haven't been properly documented, therefore may not be of good quality and </a:t>
            </a:r>
            <a:r>
              <a:rPr lang="en-US" err="1"/>
              <a:t>and</a:t>
            </a:r>
            <a:r>
              <a:rPr lang="en-US"/>
              <a:t> may actually fail at meeting the coding standards that other packages would need to meet. [3] </a:t>
            </a:r>
            <a:endParaRPr lang="en-US">
              <a:cs typeface="Calibri"/>
            </a:endParaRPr>
          </a:p>
          <a:p>
            <a:r>
              <a:rPr lang="en-US"/>
              <a:t>[3] </a:t>
            </a:r>
            <a:r>
              <a:rPr lang="en-US">
                <a:hlinkClick r:id="rId3"/>
              </a:rPr>
              <a:t>https://www.netguru.co/blog/pros-cons-use-node.js-backend</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1647CB59-FF2C-4FC8-B144-FEF30B696612}" type="slidenum">
              <a:rPr lang="en-GB"/>
              <a:t>14</a:t>
            </a:fld>
            <a:endParaRPr lang="en-GB"/>
          </a:p>
        </p:txBody>
      </p:sp>
    </p:spTree>
    <p:extLst>
      <p:ext uri="{BB962C8B-B14F-4D97-AF65-F5344CB8AC3E}">
        <p14:creationId xmlns:p14="http://schemas.microsoft.com/office/powerpoint/2010/main" val="2383823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t>Paypal</a:t>
            </a:r>
            <a:r>
              <a:rPr lang="en-US"/>
              <a:t> - According to PayPal, when they wrote their new application in Node.js, the time it took them to write it was twice as fast and contained 33% less code that they usually would.  This shows how secure Node is as millions of people use PayPal daily.</a:t>
            </a:r>
          </a:p>
          <a:p>
            <a:r>
              <a:rPr lang="en-US"/>
              <a:t>Netflix - With Netflix being the </a:t>
            </a:r>
            <a:r>
              <a:rPr lang="en-US" err="1"/>
              <a:t>worlds</a:t>
            </a:r>
            <a:r>
              <a:rPr lang="en-US"/>
              <a:t> largest streaming service, with Netflix choosing Node then this speaks massively as this allowed Netflix to decrease the time of build and allowed the user to customize their user area.</a:t>
            </a:r>
            <a:endParaRPr lang="en-US">
              <a:cs typeface="Calibri"/>
            </a:endParaRPr>
          </a:p>
          <a:p>
            <a:r>
              <a:rPr lang="en-US"/>
              <a:t>Uber - With Uber doubling in size over the past 2 months on a regular occurrence this shows the superior data processing capabilities on Node.</a:t>
            </a:r>
            <a:endParaRPr lang="en-US">
              <a:cs typeface="Calibri"/>
            </a:endParaRPr>
          </a:p>
          <a:p>
            <a:r>
              <a:rPr lang="en-US" err="1"/>
              <a:t>Linkedin</a:t>
            </a:r>
            <a:r>
              <a:rPr lang="en-US"/>
              <a:t> - Node was bought by Microsoft for $26 billion back in 2016.  Efficiency and scale was at the forefront of the reasoning why </a:t>
            </a:r>
            <a:r>
              <a:rPr lang="en-US" err="1"/>
              <a:t>Linkedin</a:t>
            </a:r>
            <a:r>
              <a:rPr lang="en-US"/>
              <a:t> decided to use Node [4]</a:t>
            </a:r>
            <a:endParaRPr lang="en-US">
              <a:cs typeface="Calibri"/>
            </a:endParaRPr>
          </a:p>
          <a:p>
            <a:r>
              <a:rPr lang="en-US"/>
              <a:t>Other notable </a:t>
            </a:r>
            <a:r>
              <a:rPr lang="en-US" err="1"/>
              <a:t>exampes</a:t>
            </a:r>
            <a:r>
              <a:rPr lang="en-US"/>
              <a:t> of Node comes in the form of </a:t>
            </a:r>
            <a:r>
              <a:rPr lang="en-US" err="1"/>
              <a:t>Ebay</a:t>
            </a:r>
            <a:r>
              <a:rPr lang="en-US"/>
              <a:t>, Mozilla &amp; Nasa [5]</a:t>
            </a:r>
            <a:endParaRPr lang="en-US">
              <a:cs typeface="Calibri"/>
            </a:endParaRPr>
          </a:p>
          <a:p>
            <a:r>
              <a:rPr lang="en-US">
                <a:hlinkClick r:id="rId3"/>
              </a:rPr>
              <a:t>[4] https://thinkmobiles.com/blog/node-js-app-examples/</a:t>
            </a:r>
            <a:endParaRPr lang="en-US"/>
          </a:p>
          <a:p>
            <a:r>
              <a:rPr lang="en-US">
                <a:hlinkClick r:id="rId4"/>
              </a:rPr>
              <a:t>[5] https://www.netguru.co/blog/top-companies-used-nodejs-production</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1647CB59-FF2C-4FC8-B144-FEF30B696612}" type="slidenum">
              <a:rPr lang="en-GB"/>
              <a:t>15</a:t>
            </a:fld>
            <a:endParaRPr lang="en-GB"/>
          </a:p>
        </p:txBody>
      </p:sp>
    </p:spTree>
    <p:extLst>
      <p:ext uri="{BB962C8B-B14F-4D97-AF65-F5344CB8AC3E}">
        <p14:creationId xmlns:p14="http://schemas.microsoft.com/office/powerpoint/2010/main" val="7477682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1647CB59-FF2C-4FC8-B144-FEF30B696612}" type="slidenum">
              <a:rPr lang="en-GB"/>
              <a:t>16</a:t>
            </a:fld>
            <a:endParaRPr lang="en-GB"/>
          </a:p>
        </p:txBody>
      </p:sp>
    </p:spTree>
    <p:extLst>
      <p:ext uri="{BB962C8B-B14F-4D97-AF65-F5344CB8AC3E}">
        <p14:creationId xmlns:p14="http://schemas.microsoft.com/office/powerpoint/2010/main" val="1160337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GB"/>
              <a:t>Click to edit Master title style</a:t>
            </a:r>
            <a:endParaRPr lang="en-US"/>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21/12/2018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6006283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nchor="ct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21/12/2018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0149764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GB"/>
              <a:t>Click to edit Master title style</a:t>
            </a:r>
            <a:endParaRPr lang="en-US"/>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6134842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846CE7D5-CF57-46EF-B807-FDD0502418D4}" type="datetimeFigureOut">
              <a:rPr lang="en-GB" smtClean="0"/>
              <a:t>21/12/2018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3486973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846CE7D5-CF57-46EF-B807-FDD0502418D4}" type="datetimeFigureOut">
              <a:rPr lang="en-GB" smtClean="0"/>
              <a:t>21/12/2018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66765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846CE7D5-CF57-46EF-B807-FDD0502418D4}" type="datetimeFigureOut">
              <a:rPr lang="en-GB" smtClean="0"/>
              <a:t>21/12/2018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886518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21/12/2018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9445178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GB"/>
              <a:t>Click to edit Master title style</a:t>
            </a:r>
            <a:endParaRPr lang="en-US"/>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104988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GB"/>
              <a:t>Click to edit Master title style</a:t>
            </a:r>
            <a:endParaRPr lang="en-US"/>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5" name="Date Placeholder 4"/>
          <p:cNvSpPr>
            <a:spLocks noGrp="1"/>
          </p:cNvSpPr>
          <p:nvPr>
            <p:ph type="dt" sz="half" idx="10"/>
          </p:nvPr>
        </p:nvSpPr>
        <p:spPr>
          <a:xfrm>
            <a:off x="6399212" y="5883275"/>
            <a:ext cx="914400" cy="365125"/>
          </a:xfrm>
        </p:spPr>
        <p:txBody>
          <a:bodyPr/>
          <a:lstStyle/>
          <a:p>
            <a:fld id="{846CE7D5-CF57-46EF-B807-FDD0502418D4}" type="datetimeFigureOut">
              <a:rPr lang="en-GB" smtClean="0"/>
              <a:t>21/12/2018</a:t>
            </a:fld>
            <a:endParaRPr lang="en-GB"/>
          </a:p>
        </p:txBody>
      </p:sp>
      <p:sp>
        <p:nvSpPr>
          <p:cNvPr id="6" name="Footer Placeholder 5"/>
          <p:cNvSpPr>
            <a:spLocks noGrp="1"/>
          </p:cNvSpPr>
          <p:nvPr>
            <p:ph type="ftr" sz="quarter" idx="11"/>
          </p:nvPr>
        </p:nvSpPr>
        <p:spPr>
          <a:xfrm>
            <a:off x="1141412" y="5883275"/>
            <a:ext cx="5105400" cy="365125"/>
          </a:xfrm>
        </p:spPr>
        <p:txBody>
          <a:bodyPr/>
          <a:lstStyle/>
          <a:p>
            <a:endParaRPr lang="en-GB"/>
          </a:p>
        </p:txBody>
      </p:sp>
      <p:sp>
        <p:nvSpPr>
          <p:cNvPr id="7" name="Slide Number Placeholder 6"/>
          <p:cNvSpPr>
            <a:spLocks noGrp="1"/>
          </p:cNvSpPr>
          <p:nvPr>
            <p:ph type="sldNum" sz="quarter" idx="12"/>
          </p:nvPr>
        </p:nvSpPr>
        <p:spPr>
          <a:xfrm>
            <a:off x="10742612" y="5883275"/>
            <a:ext cx="3225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56306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983526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GB"/>
              <a:t>Click to edit Master title style</a:t>
            </a:r>
            <a:endParaRPr lang="en-US"/>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6775531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5375256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GB"/>
              <a:t>Click to edit Master title style</a:t>
            </a:r>
            <a:endParaRPr lang="en-US"/>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024564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GB"/>
              <a:t>Click to edit Master title style</a:t>
            </a:r>
            <a:endParaRPr lang="en-US"/>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0745507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72155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21/12/2018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01692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21/12/2018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370104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846CE7D5-CF57-46EF-B807-FDD0502418D4}" type="datetimeFigureOut">
              <a:rPr lang="en-GB" smtClean="0"/>
              <a:t>21/12/2018</a:t>
            </a:fld>
            <a:endParaRPr lang="en-GB"/>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GB"/>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025259157"/>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9.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9.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9.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NULL" TargetMode="External"/><Relationship Id="rId13" Type="http://schemas.openxmlformats.org/officeDocument/2006/relationships/hyperlink" Target="NULL" TargetMode="External"/><Relationship Id="rId3" Type="http://schemas.openxmlformats.org/officeDocument/2006/relationships/hyperlink" Target="NULL" TargetMode="External"/><Relationship Id="rId7" Type="http://schemas.openxmlformats.org/officeDocument/2006/relationships/hyperlink" Target="NULL" TargetMode="External"/><Relationship Id="rId12" Type="http://schemas.openxmlformats.org/officeDocument/2006/relationships/hyperlink" Target="NULL" TargetMode="External"/><Relationship Id="rId2" Type="http://schemas.openxmlformats.org/officeDocument/2006/relationships/hyperlink" Target="NULL" TargetMode="External"/><Relationship Id="rId1" Type="http://schemas.openxmlformats.org/officeDocument/2006/relationships/slideLayout" Target="../slideLayouts/slideLayout2.xml"/><Relationship Id="rId6" Type="http://schemas.openxmlformats.org/officeDocument/2006/relationships/hyperlink" Target="NULL" TargetMode="External"/><Relationship Id="rId11" Type="http://schemas.openxmlformats.org/officeDocument/2006/relationships/hyperlink" Target="NULL" TargetMode="External"/><Relationship Id="rId5" Type="http://schemas.openxmlformats.org/officeDocument/2006/relationships/hyperlink" Target="NULL" TargetMode="External"/><Relationship Id="rId10" Type="http://schemas.openxmlformats.org/officeDocument/2006/relationships/hyperlink" Target="NULL" TargetMode="External"/><Relationship Id="rId4" Type="http://schemas.openxmlformats.org/officeDocument/2006/relationships/hyperlink" Target="NULL" TargetMode="External"/><Relationship Id="rId9" Type="http://schemas.openxmlformats.org/officeDocument/2006/relationships/hyperlink" Target="NUL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err="1"/>
              <a:t>Node.Js</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DDB6E-58B4-418A-8293-72DA2A9DA02B}"/>
              </a:ext>
            </a:extLst>
          </p:cNvPr>
          <p:cNvSpPr>
            <a:spLocks noGrp="1"/>
          </p:cNvSpPr>
          <p:nvPr>
            <p:ph type="title"/>
          </p:nvPr>
        </p:nvSpPr>
        <p:spPr/>
        <p:txBody>
          <a:bodyPr/>
          <a:lstStyle/>
          <a:p>
            <a:r>
              <a:rPr lang="en-GB">
                <a:solidFill>
                  <a:schemeClr val="tx1"/>
                </a:solidFill>
              </a:rPr>
              <a:t>What is Node.JS</a:t>
            </a:r>
            <a:endParaRPr lang="en-US">
              <a:solidFill>
                <a:schemeClr val="tx1"/>
              </a:solidFill>
            </a:endParaRPr>
          </a:p>
        </p:txBody>
      </p:sp>
      <p:sp>
        <p:nvSpPr>
          <p:cNvPr id="3" name="Content Placeholder 2">
            <a:extLst>
              <a:ext uri="{FF2B5EF4-FFF2-40B4-BE49-F238E27FC236}">
                <a16:creationId xmlns:a16="http://schemas.microsoft.com/office/drawing/2014/main" id="{31E130EE-A371-4893-A0EE-F5EE32771387}"/>
              </a:ext>
            </a:extLst>
          </p:cNvPr>
          <p:cNvSpPr>
            <a:spLocks noGrp="1"/>
          </p:cNvSpPr>
          <p:nvPr>
            <p:ph idx="1"/>
          </p:nvPr>
        </p:nvSpPr>
        <p:spPr/>
        <p:txBody>
          <a:bodyPr>
            <a:normAutofit fontScale="92500" lnSpcReduction="20000"/>
          </a:bodyPr>
          <a:lstStyle/>
          <a:p>
            <a:pPr marL="0" indent="0">
              <a:buNone/>
            </a:pPr>
            <a:r>
              <a:rPr lang="en-GB">
                <a:solidFill>
                  <a:schemeClr val="tx1"/>
                </a:solidFill>
              </a:rPr>
              <a:t>•Node is an open source server environment</a:t>
            </a:r>
            <a:endParaRPr lang="en-US">
              <a:solidFill>
                <a:schemeClr val="tx1"/>
              </a:solidFill>
            </a:endParaRPr>
          </a:p>
          <a:p>
            <a:pPr marL="0" indent="0">
              <a:buClr>
                <a:srgbClr val="FFFFFF"/>
              </a:buClr>
              <a:buFont typeface="Wingdings"/>
              <a:buChar char="q"/>
            </a:pPr>
            <a:r>
              <a:rPr lang="en-GB">
                <a:solidFill>
                  <a:schemeClr val="tx1"/>
                </a:solidFill>
              </a:rPr>
              <a:t>•Free</a:t>
            </a:r>
          </a:p>
          <a:p>
            <a:pPr marL="0" indent="0">
              <a:buClr>
                <a:srgbClr val="FFFFFF"/>
              </a:buClr>
              <a:buNone/>
            </a:pPr>
            <a:r>
              <a:rPr lang="en-GB">
                <a:solidFill>
                  <a:schemeClr val="tx1"/>
                </a:solidFill>
              </a:rPr>
              <a:t>•Runs on many platforms such as </a:t>
            </a:r>
          </a:p>
          <a:p>
            <a:pPr>
              <a:buClr>
                <a:srgbClr val="FFFFFF"/>
              </a:buClr>
            </a:pPr>
            <a:r>
              <a:rPr lang="en-GB">
                <a:solidFill>
                  <a:schemeClr val="tx1"/>
                </a:solidFill>
              </a:rPr>
              <a:t>Windows</a:t>
            </a:r>
          </a:p>
          <a:p>
            <a:pPr>
              <a:buClr>
                <a:srgbClr val="FFFFFF"/>
              </a:buClr>
            </a:pPr>
            <a:r>
              <a:rPr lang="en-GB">
                <a:solidFill>
                  <a:schemeClr val="tx1"/>
                </a:solidFill>
              </a:rPr>
              <a:t>Linux</a:t>
            </a:r>
          </a:p>
          <a:p>
            <a:pPr>
              <a:buClr>
                <a:srgbClr val="FFFFFF"/>
              </a:buClr>
            </a:pPr>
            <a:r>
              <a:rPr lang="en-GB">
                <a:solidFill>
                  <a:schemeClr val="tx1"/>
                </a:solidFill>
              </a:rPr>
              <a:t>Unix</a:t>
            </a:r>
          </a:p>
          <a:p>
            <a:pPr>
              <a:buClr>
                <a:srgbClr val="FFFFFF"/>
              </a:buClr>
            </a:pPr>
            <a:r>
              <a:rPr lang="en-GB">
                <a:solidFill>
                  <a:schemeClr val="tx1"/>
                </a:solidFill>
              </a:rPr>
              <a:t>Mac OS X</a:t>
            </a:r>
          </a:p>
          <a:p>
            <a:pPr marL="0" indent="0">
              <a:buClr>
                <a:srgbClr val="FFFFFF"/>
              </a:buClr>
              <a:buNone/>
            </a:pPr>
            <a:r>
              <a:rPr lang="en-GB">
                <a:solidFill>
                  <a:schemeClr val="tx1"/>
                </a:solidFill>
              </a:rPr>
              <a:t>•Uses </a:t>
            </a:r>
            <a:r>
              <a:rPr lang="en-GB" err="1">
                <a:solidFill>
                  <a:schemeClr val="tx1"/>
                </a:solidFill>
              </a:rPr>
              <a:t>Javascript</a:t>
            </a:r>
          </a:p>
          <a:p>
            <a:pPr>
              <a:buClr>
                <a:srgbClr val="FFFFFF"/>
              </a:buClr>
            </a:pPr>
            <a:endParaRPr lang="en-GB"/>
          </a:p>
        </p:txBody>
      </p:sp>
    </p:spTree>
    <p:extLst>
      <p:ext uri="{BB962C8B-B14F-4D97-AF65-F5344CB8AC3E}">
        <p14:creationId xmlns:p14="http://schemas.microsoft.com/office/powerpoint/2010/main" val="11645152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DDB6E-58B4-418A-8293-72DA2A9DA02B}"/>
              </a:ext>
            </a:extLst>
          </p:cNvPr>
          <p:cNvSpPr>
            <a:spLocks noGrp="1"/>
          </p:cNvSpPr>
          <p:nvPr>
            <p:ph type="title"/>
          </p:nvPr>
        </p:nvSpPr>
        <p:spPr/>
        <p:txBody>
          <a:bodyPr/>
          <a:lstStyle/>
          <a:p>
            <a:r>
              <a:rPr lang="en-GB">
                <a:solidFill>
                  <a:schemeClr val="tx1"/>
                </a:solidFill>
              </a:rPr>
              <a:t>What is Node.JS</a:t>
            </a:r>
            <a:endParaRPr lang="en-US">
              <a:solidFill>
                <a:schemeClr val="tx1"/>
              </a:solidFill>
            </a:endParaRPr>
          </a:p>
        </p:txBody>
      </p:sp>
      <p:sp>
        <p:nvSpPr>
          <p:cNvPr id="3" name="Content Placeholder 2">
            <a:extLst>
              <a:ext uri="{FF2B5EF4-FFF2-40B4-BE49-F238E27FC236}">
                <a16:creationId xmlns:a16="http://schemas.microsoft.com/office/drawing/2014/main" id="{31E130EE-A371-4893-A0EE-F5EE32771387}"/>
              </a:ext>
            </a:extLst>
          </p:cNvPr>
          <p:cNvSpPr>
            <a:spLocks noGrp="1"/>
          </p:cNvSpPr>
          <p:nvPr>
            <p:ph idx="1"/>
          </p:nvPr>
        </p:nvSpPr>
        <p:spPr/>
        <p:txBody>
          <a:bodyPr>
            <a:normAutofit/>
          </a:bodyPr>
          <a:lstStyle/>
          <a:p>
            <a:pPr marL="0" indent="0">
              <a:buNone/>
            </a:pPr>
            <a:r>
              <a:rPr lang="en-GB">
                <a:solidFill>
                  <a:schemeClr val="tx1"/>
                </a:solidFill>
              </a:rPr>
              <a:t>•  Came into existence when the </a:t>
            </a:r>
            <a:r>
              <a:rPr lang="en-GB" err="1">
                <a:solidFill>
                  <a:schemeClr val="tx1"/>
                </a:solidFill>
              </a:rPr>
              <a:t>Javascript</a:t>
            </a:r>
            <a:r>
              <a:rPr lang="en-GB">
                <a:solidFill>
                  <a:schemeClr val="tx1"/>
                </a:solidFill>
              </a:rPr>
              <a:t> extended it from something that can only be run in the browser</a:t>
            </a:r>
            <a:endParaRPr lang="en-US">
              <a:solidFill>
                <a:schemeClr val="tx1"/>
              </a:solidFill>
            </a:endParaRPr>
          </a:p>
          <a:p>
            <a:pPr marL="0" indent="0">
              <a:buClr>
                <a:srgbClr val="FFFFFF"/>
              </a:buClr>
              <a:buNone/>
            </a:pPr>
            <a:r>
              <a:rPr lang="en-GB">
                <a:solidFill>
                  <a:schemeClr val="tx1"/>
                </a:solidFill>
              </a:rPr>
              <a:t>•  Node.JS can run on a machine or standalone application</a:t>
            </a:r>
          </a:p>
          <a:p>
            <a:pPr marL="0" indent="0">
              <a:buClr>
                <a:srgbClr val="FFFFFF"/>
              </a:buClr>
              <a:buNone/>
            </a:pPr>
            <a:r>
              <a:rPr lang="en-GB">
                <a:solidFill>
                  <a:schemeClr val="tx1"/>
                </a:solidFill>
              </a:rPr>
              <a:t>•  Can now do things that other languages like Python can do</a:t>
            </a:r>
          </a:p>
          <a:p>
            <a:pPr>
              <a:buClr>
                <a:srgbClr val="FFFFFF"/>
              </a:buClr>
            </a:pPr>
            <a:r>
              <a:rPr lang="en-GB">
                <a:solidFill>
                  <a:schemeClr val="tx1"/>
                </a:solidFill>
              </a:rPr>
              <a:t>The runtime engine takes the </a:t>
            </a:r>
            <a:r>
              <a:rPr lang="en-GB" err="1">
                <a:solidFill>
                  <a:schemeClr val="tx1"/>
                </a:solidFill>
              </a:rPr>
              <a:t>Javascrtipt</a:t>
            </a:r>
            <a:r>
              <a:rPr lang="en-GB">
                <a:solidFill>
                  <a:schemeClr val="tx1"/>
                </a:solidFill>
              </a:rPr>
              <a:t> and converts it into faster machine code.</a:t>
            </a:r>
          </a:p>
          <a:p>
            <a:pPr>
              <a:buClr>
                <a:srgbClr val="FFFFFF"/>
              </a:buClr>
            </a:pPr>
            <a:r>
              <a:rPr lang="en-GB">
                <a:solidFill>
                  <a:schemeClr val="tx1"/>
                </a:solidFill>
              </a:rPr>
              <a:t>Machine code is code the computer can understand without having to interpret it. [1]</a:t>
            </a:r>
          </a:p>
          <a:p>
            <a:pPr>
              <a:buClr>
                <a:srgbClr val="FFFFFF"/>
              </a:buClr>
            </a:pPr>
            <a:endParaRPr lang="en-GB"/>
          </a:p>
        </p:txBody>
      </p:sp>
    </p:spTree>
    <p:extLst>
      <p:ext uri="{BB962C8B-B14F-4D97-AF65-F5344CB8AC3E}">
        <p14:creationId xmlns:p14="http://schemas.microsoft.com/office/powerpoint/2010/main" val="2558007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2415B-8610-4840-8B50-20C132E55399}"/>
              </a:ext>
            </a:extLst>
          </p:cNvPr>
          <p:cNvSpPr>
            <a:spLocks noGrp="1"/>
          </p:cNvSpPr>
          <p:nvPr>
            <p:ph type="title"/>
          </p:nvPr>
        </p:nvSpPr>
        <p:spPr/>
        <p:txBody>
          <a:bodyPr/>
          <a:lstStyle/>
          <a:p>
            <a:r>
              <a:rPr lang="en-US"/>
              <a:t>Node.JS Demonstration</a:t>
            </a:r>
          </a:p>
        </p:txBody>
      </p:sp>
      <p:sp>
        <p:nvSpPr>
          <p:cNvPr id="3" name="Content Placeholder 2">
            <a:extLst>
              <a:ext uri="{FF2B5EF4-FFF2-40B4-BE49-F238E27FC236}">
                <a16:creationId xmlns:a16="http://schemas.microsoft.com/office/drawing/2014/main" id="{6CB4BF31-4349-49F8-931F-FB4D7148A17C}"/>
              </a:ext>
            </a:extLst>
          </p:cNvPr>
          <p:cNvSpPr>
            <a:spLocks noGrp="1"/>
          </p:cNvSpPr>
          <p:nvPr>
            <p:ph idx="1"/>
          </p:nvPr>
        </p:nvSpPr>
        <p:spPr/>
        <p:txBody>
          <a:bodyPr/>
          <a:lstStyle/>
          <a:p>
            <a:pPr marL="0" indent="0">
              <a:buNone/>
            </a:pPr>
            <a:r>
              <a:rPr lang="en-US"/>
              <a:t>Chat application using Node</a:t>
            </a:r>
          </a:p>
        </p:txBody>
      </p:sp>
    </p:spTree>
    <p:extLst>
      <p:ext uri="{BB962C8B-B14F-4D97-AF65-F5344CB8AC3E}">
        <p14:creationId xmlns:p14="http://schemas.microsoft.com/office/powerpoint/2010/main" val="10249177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42323-BB67-4088-AF4A-35EA50DC79C5}"/>
              </a:ext>
            </a:extLst>
          </p:cNvPr>
          <p:cNvSpPr>
            <a:spLocks noGrp="1"/>
          </p:cNvSpPr>
          <p:nvPr>
            <p:ph type="title"/>
          </p:nvPr>
        </p:nvSpPr>
        <p:spPr>
          <a:xfrm>
            <a:off x="643192" y="609600"/>
            <a:ext cx="3643674" cy="1905000"/>
          </a:xfrm>
        </p:spPr>
        <p:txBody>
          <a:bodyPr>
            <a:normAutofit/>
          </a:bodyPr>
          <a:lstStyle/>
          <a:p>
            <a:r>
              <a:rPr lang="en-US" sz="2800"/>
              <a:t>Json</a:t>
            </a:r>
          </a:p>
        </p:txBody>
      </p:sp>
      <p:sp>
        <p:nvSpPr>
          <p:cNvPr id="9" name="Content Placeholder 8">
            <a:extLst>
              <a:ext uri="{FF2B5EF4-FFF2-40B4-BE49-F238E27FC236}">
                <a16:creationId xmlns:a16="http://schemas.microsoft.com/office/drawing/2014/main" id="{BE32991D-760D-45AA-912C-7C71D8C36E12}"/>
              </a:ext>
            </a:extLst>
          </p:cNvPr>
          <p:cNvSpPr>
            <a:spLocks noGrp="1"/>
          </p:cNvSpPr>
          <p:nvPr>
            <p:ph idx="1"/>
          </p:nvPr>
        </p:nvSpPr>
        <p:spPr>
          <a:xfrm>
            <a:off x="643192" y="2666999"/>
            <a:ext cx="3643674" cy="3216276"/>
          </a:xfrm>
        </p:spPr>
        <p:txBody>
          <a:bodyPr anchor="t">
            <a:normAutofit/>
          </a:bodyPr>
          <a:lstStyle/>
          <a:p>
            <a:r>
              <a:rPr lang="en-US" sz="1800"/>
              <a:t>JavaScript Object Notation</a:t>
            </a:r>
          </a:p>
          <a:p>
            <a:endParaRPr lang="en-US" sz="1800"/>
          </a:p>
        </p:txBody>
      </p:sp>
      <p:pic>
        <p:nvPicPr>
          <p:cNvPr id="7" name="Picture 4">
            <a:extLst>
              <a:ext uri="{FF2B5EF4-FFF2-40B4-BE49-F238E27FC236}">
                <a16:creationId xmlns:a16="http://schemas.microsoft.com/office/drawing/2014/main" id="{B0B0DC03-8519-4341-B3A4-E925876AC0E4}"/>
              </a:ext>
            </a:extLst>
          </p:cNvPr>
          <p:cNvPicPr>
            <a:picLocks noChangeAspect="1"/>
          </p:cNvPicPr>
          <p:nvPr/>
        </p:nvPicPr>
        <p:blipFill>
          <a:blip r:embed="rId4"/>
          <a:stretch>
            <a:fillRect/>
          </a:stretch>
        </p:blipFill>
        <p:spPr>
          <a:xfrm>
            <a:off x="4630994" y="1596826"/>
            <a:ext cx="6916633" cy="3344306"/>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11151291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0DB72-74D8-4E61-A340-3C82C2196693}"/>
              </a:ext>
            </a:extLst>
          </p:cNvPr>
          <p:cNvSpPr>
            <a:spLocks noGrp="1"/>
          </p:cNvSpPr>
          <p:nvPr>
            <p:ph type="title"/>
          </p:nvPr>
        </p:nvSpPr>
        <p:spPr/>
        <p:txBody>
          <a:bodyPr/>
          <a:lstStyle/>
          <a:p>
            <a:r>
              <a:rPr lang="en-US"/>
              <a:t>Importing required modules</a:t>
            </a:r>
          </a:p>
        </p:txBody>
      </p:sp>
      <p:sp>
        <p:nvSpPr>
          <p:cNvPr id="4" name="Text Placeholder 3">
            <a:extLst>
              <a:ext uri="{FF2B5EF4-FFF2-40B4-BE49-F238E27FC236}">
                <a16:creationId xmlns:a16="http://schemas.microsoft.com/office/drawing/2014/main" id="{88D82C2B-A946-4F07-8C59-747D3C70CAB6}"/>
              </a:ext>
            </a:extLst>
          </p:cNvPr>
          <p:cNvSpPr>
            <a:spLocks noGrp="1"/>
          </p:cNvSpPr>
          <p:nvPr>
            <p:ph type="body" sz="half" idx="2"/>
          </p:nvPr>
        </p:nvSpPr>
        <p:spPr/>
        <p:txBody>
          <a:bodyPr/>
          <a:lstStyle/>
          <a:p>
            <a:endParaRPr lang="en-US"/>
          </a:p>
        </p:txBody>
      </p:sp>
      <p:pic>
        <p:nvPicPr>
          <p:cNvPr id="7" name="Picture 7" descr="A close up of a sign&#10;&#10;Description generated with very high confidence">
            <a:extLst>
              <a:ext uri="{FF2B5EF4-FFF2-40B4-BE49-F238E27FC236}">
                <a16:creationId xmlns:a16="http://schemas.microsoft.com/office/drawing/2014/main" id="{ABE65E97-E1D1-40CF-92EF-E1074854CB3A}"/>
              </a:ext>
            </a:extLst>
          </p:cNvPr>
          <p:cNvPicPr>
            <a:picLocks noChangeAspect="1"/>
          </p:cNvPicPr>
          <p:nvPr/>
        </p:nvPicPr>
        <p:blipFill>
          <a:blip r:embed="rId3"/>
          <a:stretch>
            <a:fillRect/>
          </a:stretch>
        </p:blipFill>
        <p:spPr>
          <a:xfrm>
            <a:off x="7181850" y="1474788"/>
            <a:ext cx="4800600" cy="1012825"/>
          </a:xfrm>
          <a:prstGeom prst="rect">
            <a:avLst/>
          </a:prstGeom>
        </p:spPr>
      </p:pic>
      <p:pic>
        <p:nvPicPr>
          <p:cNvPr id="3" name="Picture 5" descr="A close up of a screen&#10;&#10;Description generated with high confidence">
            <a:extLst>
              <a:ext uri="{FF2B5EF4-FFF2-40B4-BE49-F238E27FC236}">
                <a16:creationId xmlns:a16="http://schemas.microsoft.com/office/drawing/2014/main" id="{753C6A60-FA20-45B6-93C5-7FB1101F74C6}"/>
              </a:ext>
            </a:extLst>
          </p:cNvPr>
          <p:cNvPicPr>
            <a:picLocks noChangeAspect="1"/>
          </p:cNvPicPr>
          <p:nvPr/>
        </p:nvPicPr>
        <p:blipFill>
          <a:blip r:embed="rId4"/>
          <a:stretch>
            <a:fillRect/>
          </a:stretch>
        </p:blipFill>
        <p:spPr>
          <a:xfrm>
            <a:off x="6600825" y="3492501"/>
            <a:ext cx="5210175" cy="1066800"/>
          </a:xfrm>
          <a:prstGeom prst="rect">
            <a:avLst/>
          </a:prstGeo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pic>
    </p:spTree>
    <p:extLst>
      <p:ext uri="{BB962C8B-B14F-4D97-AF65-F5344CB8AC3E}">
        <p14:creationId xmlns:p14="http://schemas.microsoft.com/office/powerpoint/2010/main" val="39368988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7F56D-6BD2-4E0F-9487-AE23E9CA6A40}"/>
              </a:ext>
            </a:extLst>
          </p:cNvPr>
          <p:cNvSpPr>
            <a:spLocks noGrp="1"/>
          </p:cNvSpPr>
          <p:nvPr>
            <p:ph type="title"/>
          </p:nvPr>
        </p:nvSpPr>
        <p:spPr/>
        <p:txBody>
          <a:bodyPr/>
          <a:lstStyle/>
          <a:p>
            <a:r>
              <a:rPr lang="en-US"/>
              <a:t>Broadcasting events</a:t>
            </a:r>
          </a:p>
        </p:txBody>
      </p:sp>
      <p:sp>
        <p:nvSpPr>
          <p:cNvPr id="4" name="Text Placeholder 3">
            <a:extLst>
              <a:ext uri="{FF2B5EF4-FFF2-40B4-BE49-F238E27FC236}">
                <a16:creationId xmlns:a16="http://schemas.microsoft.com/office/drawing/2014/main" id="{18E8953E-4737-4F65-A0FB-B901A18A0F9A}"/>
              </a:ext>
            </a:extLst>
          </p:cNvPr>
          <p:cNvSpPr>
            <a:spLocks noGrp="1"/>
          </p:cNvSpPr>
          <p:nvPr>
            <p:ph type="body" sz="half" idx="2"/>
          </p:nvPr>
        </p:nvSpPr>
        <p:spPr/>
        <p:txBody>
          <a:bodyPr/>
          <a:lstStyle/>
          <a:p>
            <a:endParaRPr lang="en-US"/>
          </a:p>
        </p:txBody>
      </p:sp>
      <p:pic>
        <p:nvPicPr>
          <p:cNvPr id="7" name="Picture 7">
            <a:extLst>
              <a:ext uri="{FF2B5EF4-FFF2-40B4-BE49-F238E27FC236}">
                <a16:creationId xmlns:a16="http://schemas.microsoft.com/office/drawing/2014/main" id="{8D5791EA-0B09-41D3-8686-8F9BD0FBA210}"/>
              </a:ext>
            </a:extLst>
          </p:cNvPr>
          <p:cNvPicPr>
            <a:picLocks noChangeAspect="1"/>
          </p:cNvPicPr>
          <p:nvPr/>
        </p:nvPicPr>
        <p:blipFill>
          <a:blip r:embed="rId3"/>
          <a:stretch>
            <a:fillRect/>
          </a:stretch>
        </p:blipFill>
        <p:spPr>
          <a:xfrm>
            <a:off x="7159625" y="1646238"/>
            <a:ext cx="4476750" cy="492125"/>
          </a:xfrm>
          <a:prstGeom prst="rect">
            <a:avLst/>
          </a:prstGeom>
        </p:spPr>
      </p:pic>
      <p:pic>
        <p:nvPicPr>
          <p:cNvPr id="10" name="Picture 5" descr="A picture containing indoor&#10;&#10;Description generated with high confidence">
            <a:extLst>
              <a:ext uri="{FF2B5EF4-FFF2-40B4-BE49-F238E27FC236}">
                <a16:creationId xmlns:a16="http://schemas.microsoft.com/office/drawing/2014/main" id="{3167F1BA-077C-4D42-A123-9215D8079EAE}"/>
              </a:ext>
            </a:extLst>
          </p:cNvPr>
          <p:cNvPicPr>
            <a:picLocks noChangeAspect="1"/>
          </p:cNvPicPr>
          <p:nvPr/>
        </p:nvPicPr>
        <p:blipFill>
          <a:blip r:embed="rId4"/>
          <a:stretch>
            <a:fillRect/>
          </a:stretch>
        </p:blipFill>
        <p:spPr>
          <a:xfrm>
            <a:off x="7259638" y="2781300"/>
            <a:ext cx="4213225" cy="1524000"/>
          </a:xfrm>
          <a:prstGeom prst="rect">
            <a:avLst/>
          </a:prstGeom>
        </p:spPr>
      </p:pic>
    </p:spTree>
    <p:extLst>
      <p:ext uri="{BB962C8B-B14F-4D97-AF65-F5344CB8AC3E}">
        <p14:creationId xmlns:p14="http://schemas.microsoft.com/office/powerpoint/2010/main" val="21622945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9A473-A5B3-4CD8-9F20-953E90BEB1C9}"/>
              </a:ext>
            </a:extLst>
          </p:cNvPr>
          <p:cNvSpPr>
            <a:spLocks noGrp="1"/>
          </p:cNvSpPr>
          <p:nvPr>
            <p:ph type="title"/>
          </p:nvPr>
        </p:nvSpPr>
        <p:spPr/>
        <p:txBody>
          <a:bodyPr/>
          <a:lstStyle/>
          <a:p>
            <a:r>
              <a:rPr lang="en-US"/>
              <a:t>Chat events</a:t>
            </a:r>
          </a:p>
        </p:txBody>
      </p:sp>
      <p:sp>
        <p:nvSpPr>
          <p:cNvPr id="4" name="Text Placeholder 3">
            <a:extLst>
              <a:ext uri="{FF2B5EF4-FFF2-40B4-BE49-F238E27FC236}">
                <a16:creationId xmlns:a16="http://schemas.microsoft.com/office/drawing/2014/main" id="{3D7A3750-FCAD-4808-964F-C75E545A1A26}"/>
              </a:ext>
            </a:extLst>
          </p:cNvPr>
          <p:cNvSpPr>
            <a:spLocks noGrp="1"/>
          </p:cNvSpPr>
          <p:nvPr>
            <p:ph type="body" sz="half" idx="2"/>
          </p:nvPr>
        </p:nvSpPr>
        <p:spPr/>
        <p:txBody>
          <a:bodyPr/>
          <a:lstStyle/>
          <a:p>
            <a:endParaRPr lang="en-US"/>
          </a:p>
        </p:txBody>
      </p:sp>
      <p:pic>
        <p:nvPicPr>
          <p:cNvPr id="5" name="Picture 5">
            <a:extLst>
              <a:ext uri="{FF2B5EF4-FFF2-40B4-BE49-F238E27FC236}">
                <a16:creationId xmlns:a16="http://schemas.microsoft.com/office/drawing/2014/main" id="{C7CFBA65-2672-4758-9778-D9F8070842BA}"/>
              </a:ext>
            </a:extLst>
          </p:cNvPr>
          <p:cNvPicPr>
            <a:picLocks noChangeAspect="1"/>
          </p:cNvPicPr>
          <p:nvPr/>
        </p:nvPicPr>
        <p:blipFill>
          <a:blip r:embed="rId3"/>
          <a:stretch>
            <a:fillRect/>
          </a:stretch>
        </p:blipFill>
        <p:spPr>
          <a:xfrm>
            <a:off x="6918325" y="1598613"/>
            <a:ext cx="4756150" cy="1438275"/>
          </a:xfrm>
          <a:prstGeom prst="rect">
            <a:avLst/>
          </a:prstGeom>
        </p:spPr>
      </p:pic>
      <p:pic>
        <p:nvPicPr>
          <p:cNvPr id="7" name="Picture 7" descr="A close up of a screen&#10;&#10;Description generated with high confidence">
            <a:extLst>
              <a:ext uri="{FF2B5EF4-FFF2-40B4-BE49-F238E27FC236}">
                <a16:creationId xmlns:a16="http://schemas.microsoft.com/office/drawing/2014/main" id="{485D8E02-4FE4-4450-AB8E-E2488BB100F5}"/>
              </a:ext>
            </a:extLst>
          </p:cNvPr>
          <p:cNvPicPr>
            <a:picLocks noChangeAspect="1"/>
          </p:cNvPicPr>
          <p:nvPr/>
        </p:nvPicPr>
        <p:blipFill>
          <a:blip r:embed="rId4"/>
          <a:stretch>
            <a:fillRect/>
          </a:stretch>
        </p:blipFill>
        <p:spPr>
          <a:xfrm>
            <a:off x="6919913" y="3243263"/>
            <a:ext cx="4740275" cy="1476375"/>
          </a:xfrm>
          <a:prstGeom prst="rect">
            <a:avLst/>
          </a:prstGeom>
        </p:spPr>
      </p:pic>
    </p:spTree>
    <p:extLst>
      <p:ext uri="{BB962C8B-B14F-4D97-AF65-F5344CB8AC3E}">
        <p14:creationId xmlns:p14="http://schemas.microsoft.com/office/powerpoint/2010/main" val="22869313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5318F-96C0-46BA-B39A-8AF249CE9121}"/>
              </a:ext>
            </a:extLst>
          </p:cNvPr>
          <p:cNvSpPr>
            <a:spLocks noGrp="1"/>
          </p:cNvSpPr>
          <p:nvPr>
            <p:ph type="title"/>
          </p:nvPr>
        </p:nvSpPr>
        <p:spPr/>
        <p:txBody>
          <a:bodyPr/>
          <a:lstStyle/>
          <a:p>
            <a:r>
              <a:rPr lang="en-US"/>
              <a:t>Listening to a http port</a:t>
            </a:r>
          </a:p>
        </p:txBody>
      </p:sp>
      <p:sp>
        <p:nvSpPr>
          <p:cNvPr id="4" name="Text Placeholder 3">
            <a:extLst>
              <a:ext uri="{FF2B5EF4-FFF2-40B4-BE49-F238E27FC236}">
                <a16:creationId xmlns:a16="http://schemas.microsoft.com/office/drawing/2014/main" id="{70217B26-07E0-45B3-9154-2F3F13D6CFE6}"/>
              </a:ext>
            </a:extLst>
          </p:cNvPr>
          <p:cNvSpPr>
            <a:spLocks noGrp="1"/>
          </p:cNvSpPr>
          <p:nvPr>
            <p:ph type="body" sz="half" idx="2"/>
          </p:nvPr>
        </p:nvSpPr>
        <p:spPr/>
        <p:txBody>
          <a:bodyPr/>
          <a:lstStyle/>
          <a:p>
            <a:r>
              <a:rPr lang="en-US"/>
              <a:t>Event loops</a:t>
            </a:r>
          </a:p>
        </p:txBody>
      </p:sp>
      <p:pic>
        <p:nvPicPr>
          <p:cNvPr id="5" name="Picture 5" descr="A close up of a screen&#10;&#10;Description generated with very high confidence">
            <a:extLst>
              <a:ext uri="{FF2B5EF4-FFF2-40B4-BE49-F238E27FC236}">
                <a16:creationId xmlns:a16="http://schemas.microsoft.com/office/drawing/2014/main" id="{4A8B87E9-8252-4194-B95A-46286F401D8B}"/>
              </a:ext>
            </a:extLst>
          </p:cNvPr>
          <p:cNvPicPr>
            <a:picLocks noChangeAspect="1"/>
          </p:cNvPicPr>
          <p:nvPr/>
        </p:nvPicPr>
        <p:blipFill rotWithShape="1">
          <a:blip r:embed="rId3"/>
          <a:srcRect t="47514" r="282" b="-552"/>
          <a:stretch/>
        </p:blipFill>
        <p:spPr>
          <a:xfrm>
            <a:off x="7056438" y="2570163"/>
            <a:ext cx="4479938" cy="1220882"/>
          </a:xfrm>
          <a:prstGeom prst="rect">
            <a:avLst/>
          </a:prstGeom>
        </p:spPr>
      </p:pic>
    </p:spTree>
    <p:extLst>
      <p:ext uri="{BB962C8B-B14F-4D97-AF65-F5344CB8AC3E}">
        <p14:creationId xmlns:p14="http://schemas.microsoft.com/office/powerpoint/2010/main" val="9897776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5343D-8B1E-40CB-B837-EF1CA67B9CFA}"/>
              </a:ext>
            </a:extLst>
          </p:cNvPr>
          <p:cNvSpPr>
            <a:spLocks noGrp="1"/>
          </p:cNvSpPr>
          <p:nvPr>
            <p:ph type="title"/>
          </p:nvPr>
        </p:nvSpPr>
        <p:spPr>
          <a:xfrm>
            <a:off x="1141411" y="1600200"/>
            <a:ext cx="4597401" cy="1333500"/>
          </a:xfrm>
        </p:spPr>
        <p:txBody>
          <a:bodyPr/>
          <a:lstStyle/>
          <a:p>
            <a:r>
              <a:rPr lang="en-US"/>
              <a:t>HTML &amp; CSS</a:t>
            </a:r>
          </a:p>
        </p:txBody>
      </p:sp>
      <p:sp>
        <p:nvSpPr>
          <p:cNvPr id="4" name="Text Placeholder 3">
            <a:extLst>
              <a:ext uri="{FF2B5EF4-FFF2-40B4-BE49-F238E27FC236}">
                <a16:creationId xmlns:a16="http://schemas.microsoft.com/office/drawing/2014/main" id="{A54121AE-E906-4C05-895C-EF0B2E4ED8B9}"/>
              </a:ext>
            </a:extLst>
          </p:cNvPr>
          <p:cNvSpPr>
            <a:spLocks noGrp="1"/>
          </p:cNvSpPr>
          <p:nvPr>
            <p:ph type="body" sz="half" idx="2"/>
          </p:nvPr>
        </p:nvSpPr>
        <p:spPr>
          <a:xfrm>
            <a:off x="1141411" y="2971800"/>
            <a:ext cx="4597401" cy="1828800"/>
          </a:xfrm>
        </p:spPr>
        <p:txBody>
          <a:bodyPr/>
          <a:lstStyle/>
          <a:p>
            <a:endParaRPr lang="en-US"/>
          </a:p>
        </p:txBody>
      </p:sp>
      <p:pic>
        <p:nvPicPr>
          <p:cNvPr id="5" name="Picture 5" descr="A screenshot of a cell phone screen with text&#10;&#10;Description generated with very high confidence">
            <a:extLst>
              <a:ext uri="{FF2B5EF4-FFF2-40B4-BE49-F238E27FC236}">
                <a16:creationId xmlns:a16="http://schemas.microsoft.com/office/drawing/2014/main" id="{6F00BB54-DD28-46E7-9939-D01C70CE399E}"/>
              </a:ext>
            </a:extLst>
          </p:cNvPr>
          <p:cNvPicPr>
            <a:picLocks noChangeAspect="1"/>
          </p:cNvPicPr>
          <p:nvPr/>
        </p:nvPicPr>
        <p:blipFill>
          <a:blip r:embed="rId3"/>
          <a:stretch>
            <a:fillRect/>
          </a:stretch>
        </p:blipFill>
        <p:spPr>
          <a:xfrm>
            <a:off x="5702300" y="1439932"/>
            <a:ext cx="6489700" cy="3914637"/>
          </a:xfrm>
          <a:prstGeom prst="rect">
            <a:avLst/>
          </a:prstGeom>
        </p:spPr>
      </p:pic>
    </p:spTree>
    <p:extLst>
      <p:ext uri="{BB962C8B-B14F-4D97-AF65-F5344CB8AC3E}">
        <p14:creationId xmlns:p14="http://schemas.microsoft.com/office/powerpoint/2010/main" val="1393559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C82AD-8AD8-4361-8C2F-BF53778FA408}"/>
              </a:ext>
            </a:extLst>
          </p:cNvPr>
          <p:cNvSpPr>
            <a:spLocks noGrp="1"/>
          </p:cNvSpPr>
          <p:nvPr>
            <p:ph type="title"/>
          </p:nvPr>
        </p:nvSpPr>
        <p:spPr/>
        <p:txBody>
          <a:bodyPr/>
          <a:lstStyle/>
          <a:p>
            <a:r>
              <a:rPr lang="en-US"/>
              <a:t>Loading Socket.io client</a:t>
            </a:r>
          </a:p>
        </p:txBody>
      </p:sp>
      <p:sp>
        <p:nvSpPr>
          <p:cNvPr id="4" name="Text Placeholder 3">
            <a:extLst>
              <a:ext uri="{FF2B5EF4-FFF2-40B4-BE49-F238E27FC236}">
                <a16:creationId xmlns:a16="http://schemas.microsoft.com/office/drawing/2014/main" id="{55E7A89C-2ECB-406A-9639-B5F5022BB497}"/>
              </a:ext>
            </a:extLst>
          </p:cNvPr>
          <p:cNvSpPr>
            <a:spLocks noGrp="1"/>
          </p:cNvSpPr>
          <p:nvPr>
            <p:ph type="body" sz="half" idx="2"/>
          </p:nvPr>
        </p:nvSpPr>
        <p:spPr/>
        <p:txBody>
          <a:bodyPr/>
          <a:lstStyle/>
          <a:p>
            <a:endParaRPr lang="en-US"/>
          </a:p>
        </p:txBody>
      </p:sp>
      <p:pic>
        <p:nvPicPr>
          <p:cNvPr id="5" name="Picture 5" descr="A screenshot of a cell phone&#10;&#10;Description generated with very high confidence">
            <a:extLst>
              <a:ext uri="{FF2B5EF4-FFF2-40B4-BE49-F238E27FC236}">
                <a16:creationId xmlns:a16="http://schemas.microsoft.com/office/drawing/2014/main" id="{212DBA99-8839-43C6-8388-7E9F28CF67C2}"/>
              </a:ext>
            </a:extLst>
          </p:cNvPr>
          <p:cNvPicPr>
            <a:picLocks noChangeAspect="1"/>
          </p:cNvPicPr>
          <p:nvPr/>
        </p:nvPicPr>
        <p:blipFill>
          <a:blip r:embed="rId3"/>
          <a:stretch>
            <a:fillRect/>
          </a:stretch>
        </p:blipFill>
        <p:spPr>
          <a:xfrm>
            <a:off x="6477000" y="1571557"/>
            <a:ext cx="5918200" cy="2635385"/>
          </a:xfrm>
          <a:prstGeom prst="rect">
            <a:avLst/>
          </a:prstGeom>
        </p:spPr>
      </p:pic>
    </p:spTree>
    <p:extLst>
      <p:ext uri="{BB962C8B-B14F-4D97-AF65-F5344CB8AC3E}">
        <p14:creationId xmlns:p14="http://schemas.microsoft.com/office/powerpoint/2010/main" val="40519153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8F572-8EE3-48BF-A17A-5CAB4852C2E6}"/>
              </a:ext>
            </a:extLst>
          </p:cNvPr>
          <p:cNvSpPr>
            <a:spLocks noGrp="1"/>
          </p:cNvSpPr>
          <p:nvPr>
            <p:ph type="title"/>
          </p:nvPr>
        </p:nvSpPr>
        <p:spPr>
          <a:xfrm>
            <a:off x="1141411" y="1587500"/>
            <a:ext cx="4699001" cy="1384300"/>
          </a:xfrm>
        </p:spPr>
        <p:txBody>
          <a:bodyPr/>
          <a:lstStyle/>
          <a:p>
            <a:r>
              <a:rPr lang="en-US"/>
              <a:t>Formatting messages</a:t>
            </a:r>
          </a:p>
        </p:txBody>
      </p:sp>
      <p:sp>
        <p:nvSpPr>
          <p:cNvPr id="4" name="Text Placeholder 3">
            <a:extLst>
              <a:ext uri="{FF2B5EF4-FFF2-40B4-BE49-F238E27FC236}">
                <a16:creationId xmlns:a16="http://schemas.microsoft.com/office/drawing/2014/main" id="{B84C9C37-F0C2-4949-95DF-F56DB98AEF7C}"/>
              </a:ext>
            </a:extLst>
          </p:cNvPr>
          <p:cNvSpPr>
            <a:spLocks noGrp="1"/>
          </p:cNvSpPr>
          <p:nvPr>
            <p:ph type="body" sz="half" idx="2"/>
          </p:nvPr>
        </p:nvSpPr>
        <p:spPr>
          <a:xfrm>
            <a:off x="1141411" y="2971800"/>
            <a:ext cx="4699001" cy="1828800"/>
          </a:xfrm>
        </p:spPr>
        <p:txBody>
          <a:bodyPr/>
          <a:lstStyle/>
          <a:p>
            <a:endParaRPr lang="en-US"/>
          </a:p>
        </p:txBody>
      </p:sp>
      <p:pic>
        <p:nvPicPr>
          <p:cNvPr id="5" name="Picture 5" descr="A close up of a screen&#10;&#10;Description generated with very high confidence">
            <a:extLst>
              <a:ext uri="{FF2B5EF4-FFF2-40B4-BE49-F238E27FC236}">
                <a16:creationId xmlns:a16="http://schemas.microsoft.com/office/drawing/2014/main" id="{B93F4391-52E2-4F97-93A5-3BA2D3334C4E}"/>
              </a:ext>
            </a:extLst>
          </p:cNvPr>
          <p:cNvPicPr>
            <a:picLocks noChangeAspect="1"/>
          </p:cNvPicPr>
          <p:nvPr/>
        </p:nvPicPr>
        <p:blipFill>
          <a:blip r:embed="rId3"/>
          <a:stretch>
            <a:fillRect/>
          </a:stretch>
        </p:blipFill>
        <p:spPr>
          <a:xfrm>
            <a:off x="5765800" y="1581329"/>
            <a:ext cx="6426200" cy="2412642"/>
          </a:xfrm>
          <a:prstGeom prst="rect">
            <a:avLst/>
          </a:prstGeom>
        </p:spPr>
      </p:pic>
    </p:spTree>
    <p:extLst>
      <p:ext uri="{BB962C8B-B14F-4D97-AF65-F5344CB8AC3E}">
        <p14:creationId xmlns:p14="http://schemas.microsoft.com/office/powerpoint/2010/main" val="40847632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DDB6E-58B4-418A-8293-72DA2A9DA02B}"/>
              </a:ext>
            </a:extLst>
          </p:cNvPr>
          <p:cNvSpPr>
            <a:spLocks noGrp="1"/>
          </p:cNvSpPr>
          <p:nvPr>
            <p:ph type="title"/>
          </p:nvPr>
        </p:nvSpPr>
        <p:spPr/>
        <p:txBody>
          <a:bodyPr/>
          <a:lstStyle/>
          <a:p>
            <a:r>
              <a:rPr lang="en-GB">
                <a:solidFill>
                  <a:schemeClr val="tx1"/>
                </a:solidFill>
              </a:rPr>
              <a:t>Benefits of Node.JS</a:t>
            </a:r>
            <a:endParaRPr lang="en-US">
              <a:solidFill>
                <a:schemeClr val="tx1"/>
              </a:solidFill>
            </a:endParaRPr>
          </a:p>
        </p:txBody>
      </p:sp>
      <p:sp>
        <p:nvSpPr>
          <p:cNvPr id="3" name="Content Placeholder 2">
            <a:extLst>
              <a:ext uri="{FF2B5EF4-FFF2-40B4-BE49-F238E27FC236}">
                <a16:creationId xmlns:a16="http://schemas.microsoft.com/office/drawing/2014/main" id="{31E130EE-A371-4893-A0EE-F5EE32771387}"/>
              </a:ext>
            </a:extLst>
          </p:cNvPr>
          <p:cNvSpPr>
            <a:spLocks noGrp="1"/>
          </p:cNvSpPr>
          <p:nvPr>
            <p:ph idx="1"/>
          </p:nvPr>
        </p:nvSpPr>
        <p:spPr/>
        <p:txBody>
          <a:bodyPr/>
          <a:lstStyle/>
          <a:p>
            <a:r>
              <a:rPr lang="en-GB"/>
              <a:t>Fast</a:t>
            </a:r>
          </a:p>
          <a:p>
            <a:r>
              <a:rPr lang="en-GB"/>
              <a:t>Present Everywhere</a:t>
            </a:r>
          </a:p>
          <a:p>
            <a:r>
              <a:rPr lang="en-GB"/>
              <a:t>Real-Time Web Applications</a:t>
            </a:r>
          </a:p>
          <a:p>
            <a:r>
              <a:rPr lang="en-GB"/>
              <a:t>Easy on Coding</a:t>
            </a:r>
          </a:p>
          <a:p>
            <a:r>
              <a:rPr lang="en-GB"/>
              <a:t>Rise in Productivity</a:t>
            </a:r>
          </a:p>
          <a:p>
            <a:r>
              <a:rPr lang="en-GB"/>
              <a:t>Community Friendly [2]</a:t>
            </a:r>
          </a:p>
        </p:txBody>
      </p:sp>
    </p:spTree>
    <p:extLst>
      <p:ext uri="{BB962C8B-B14F-4D97-AF65-F5344CB8AC3E}">
        <p14:creationId xmlns:p14="http://schemas.microsoft.com/office/powerpoint/2010/main" val="22913379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DDB6E-58B4-418A-8293-72DA2A9DA02B}"/>
              </a:ext>
            </a:extLst>
          </p:cNvPr>
          <p:cNvSpPr>
            <a:spLocks noGrp="1"/>
          </p:cNvSpPr>
          <p:nvPr>
            <p:ph type="title"/>
          </p:nvPr>
        </p:nvSpPr>
        <p:spPr/>
        <p:txBody>
          <a:bodyPr/>
          <a:lstStyle/>
          <a:p>
            <a:r>
              <a:rPr lang="en-GB"/>
              <a:t>Limitations/Problems</a:t>
            </a:r>
          </a:p>
        </p:txBody>
      </p:sp>
      <p:sp>
        <p:nvSpPr>
          <p:cNvPr id="3" name="Content Placeholder 2">
            <a:extLst>
              <a:ext uri="{FF2B5EF4-FFF2-40B4-BE49-F238E27FC236}">
                <a16:creationId xmlns:a16="http://schemas.microsoft.com/office/drawing/2014/main" id="{31E130EE-A371-4893-A0EE-F5EE32771387}"/>
              </a:ext>
            </a:extLst>
          </p:cNvPr>
          <p:cNvSpPr>
            <a:spLocks noGrp="1"/>
          </p:cNvSpPr>
          <p:nvPr>
            <p:ph idx="1"/>
          </p:nvPr>
        </p:nvSpPr>
        <p:spPr/>
        <p:txBody>
          <a:bodyPr/>
          <a:lstStyle/>
          <a:p>
            <a:r>
              <a:rPr lang="en-GB"/>
              <a:t>Lacks Consistency</a:t>
            </a:r>
          </a:p>
          <a:p>
            <a:r>
              <a:rPr lang="en-GB"/>
              <a:t>Longer Development</a:t>
            </a:r>
          </a:p>
          <a:p>
            <a:r>
              <a:rPr lang="en-GB"/>
              <a:t>Poor Quality of Tools [3] </a:t>
            </a:r>
          </a:p>
        </p:txBody>
      </p:sp>
    </p:spTree>
    <p:extLst>
      <p:ext uri="{BB962C8B-B14F-4D97-AF65-F5344CB8AC3E}">
        <p14:creationId xmlns:p14="http://schemas.microsoft.com/office/powerpoint/2010/main" val="28368004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0033A-5A5C-4941-A6FB-44A8393B8895}"/>
              </a:ext>
            </a:extLst>
          </p:cNvPr>
          <p:cNvSpPr>
            <a:spLocks noGrp="1"/>
          </p:cNvSpPr>
          <p:nvPr>
            <p:ph type="title"/>
          </p:nvPr>
        </p:nvSpPr>
        <p:spPr/>
        <p:txBody>
          <a:bodyPr/>
          <a:lstStyle/>
          <a:p>
            <a:r>
              <a:rPr lang="en-US"/>
              <a:t>Example Projects</a:t>
            </a:r>
          </a:p>
        </p:txBody>
      </p:sp>
      <p:sp>
        <p:nvSpPr>
          <p:cNvPr id="3" name="Content Placeholder 2">
            <a:extLst>
              <a:ext uri="{FF2B5EF4-FFF2-40B4-BE49-F238E27FC236}">
                <a16:creationId xmlns:a16="http://schemas.microsoft.com/office/drawing/2014/main" id="{9C007890-F3E3-47DC-ABEA-701AD2D6109A}"/>
              </a:ext>
            </a:extLst>
          </p:cNvPr>
          <p:cNvSpPr>
            <a:spLocks noGrp="1"/>
          </p:cNvSpPr>
          <p:nvPr>
            <p:ph idx="1"/>
          </p:nvPr>
        </p:nvSpPr>
        <p:spPr/>
        <p:txBody>
          <a:bodyPr/>
          <a:lstStyle/>
          <a:p>
            <a:r>
              <a:rPr lang="en-US" err="1"/>
              <a:t>Paypal</a:t>
            </a:r>
          </a:p>
          <a:p>
            <a:r>
              <a:rPr lang="en-US"/>
              <a:t>Netflix</a:t>
            </a:r>
          </a:p>
          <a:p>
            <a:r>
              <a:rPr lang="en-US"/>
              <a:t>Uber</a:t>
            </a:r>
          </a:p>
          <a:p>
            <a:r>
              <a:rPr lang="en-US" err="1"/>
              <a:t>Linkedin</a:t>
            </a:r>
            <a:r>
              <a:rPr lang="en-US"/>
              <a:t> [4]</a:t>
            </a:r>
          </a:p>
        </p:txBody>
      </p:sp>
    </p:spTree>
    <p:extLst>
      <p:ext uri="{BB962C8B-B14F-4D97-AF65-F5344CB8AC3E}">
        <p14:creationId xmlns:p14="http://schemas.microsoft.com/office/powerpoint/2010/main" val="23459221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0033A-5A5C-4941-A6FB-44A8393B8895}"/>
              </a:ext>
            </a:extLst>
          </p:cNvPr>
          <p:cNvSpPr>
            <a:spLocks noGrp="1"/>
          </p:cNvSpPr>
          <p:nvPr>
            <p:ph type="title"/>
          </p:nvPr>
        </p:nvSpPr>
        <p:spPr/>
        <p:txBody>
          <a:bodyPr/>
          <a:lstStyle/>
          <a:p>
            <a:r>
              <a:rPr lang="en-US"/>
              <a:t>How does Node.js with other technologies?</a:t>
            </a:r>
          </a:p>
        </p:txBody>
      </p:sp>
      <p:sp>
        <p:nvSpPr>
          <p:cNvPr id="3" name="Content Placeholder 2">
            <a:extLst>
              <a:ext uri="{FF2B5EF4-FFF2-40B4-BE49-F238E27FC236}">
                <a16:creationId xmlns:a16="http://schemas.microsoft.com/office/drawing/2014/main" id="{9C007890-F3E3-47DC-ABEA-701AD2D6109A}"/>
              </a:ext>
            </a:extLst>
          </p:cNvPr>
          <p:cNvSpPr>
            <a:spLocks noGrp="1"/>
          </p:cNvSpPr>
          <p:nvPr>
            <p:ph idx="1"/>
          </p:nvPr>
        </p:nvSpPr>
        <p:spPr/>
        <p:txBody>
          <a:bodyPr/>
          <a:lstStyle/>
          <a:p>
            <a:r>
              <a:rPr lang="en-US"/>
              <a:t>Uses googles V8 Javascript engine, the same thing as google chrome</a:t>
            </a:r>
          </a:p>
        </p:txBody>
      </p:sp>
    </p:spTree>
    <p:extLst>
      <p:ext uri="{BB962C8B-B14F-4D97-AF65-F5344CB8AC3E}">
        <p14:creationId xmlns:p14="http://schemas.microsoft.com/office/powerpoint/2010/main" val="33948044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F8FDD-A856-4585-B9DE-AE4E2ADA5674}"/>
              </a:ext>
            </a:extLst>
          </p:cNvPr>
          <p:cNvSpPr>
            <a:spLocks noGrp="1"/>
          </p:cNvSpPr>
          <p:nvPr>
            <p:ph type="title"/>
          </p:nvPr>
        </p:nvSpPr>
        <p:spPr>
          <a:xfrm>
            <a:off x="1012017" y="120770"/>
            <a:ext cx="9905998" cy="1905000"/>
          </a:xfrm>
        </p:spPr>
        <p:txBody>
          <a:bodyPr/>
          <a:lstStyle/>
          <a:p>
            <a:r>
              <a:rPr lang="en-US"/>
              <a:t>References</a:t>
            </a:r>
          </a:p>
        </p:txBody>
      </p:sp>
      <p:sp>
        <p:nvSpPr>
          <p:cNvPr id="3" name="Content Placeholder 2">
            <a:extLst>
              <a:ext uri="{FF2B5EF4-FFF2-40B4-BE49-F238E27FC236}">
                <a16:creationId xmlns:a16="http://schemas.microsoft.com/office/drawing/2014/main" id="{1FF408DD-5DCC-4A72-B5E2-6647A5D3E2AF}"/>
              </a:ext>
            </a:extLst>
          </p:cNvPr>
          <p:cNvSpPr>
            <a:spLocks noGrp="1"/>
          </p:cNvSpPr>
          <p:nvPr>
            <p:ph idx="1"/>
          </p:nvPr>
        </p:nvSpPr>
        <p:spPr>
          <a:xfrm>
            <a:off x="208194" y="1828786"/>
            <a:ext cx="9905998" cy="4446917"/>
          </a:xfrm>
        </p:spPr>
        <p:txBody>
          <a:bodyPr>
            <a:normAutofit fontScale="70000" lnSpcReduction="20000"/>
          </a:bodyPr>
          <a:lstStyle/>
          <a:p>
            <a:pPr>
              <a:buClr>
                <a:srgbClr val="FFFFFF"/>
              </a:buClr>
            </a:pPr>
            <a:r>
              <a:rPr lang="en-US" dirty="0">
                <a:solidFill>
                  <a:schemeClr val="tx1"/>
                </a:solidFill>
              </a:rPr>
              <a:t>•[1]</a:t>
            </a:r>
            <a:r>
              <a:rPr lang="en-US" dirty="0">
                <a:solidFill>
                  <a:srgbClr val="000000"/>
                </a:solidFill>
              </a:rPr>
              <a:t> </a:t>
            </a:r>
            <a:r>
              <a:rPr lang="en-US" dirty="0" err="1">
                <a:solidFill>
                  <a:schemeClr val="tx1"/>
                </a:solidFill>
              </a:rPr>
              <a:t>Priyesh</a:t>
            </a:r>
            <a:r>
              <a:rPr lang="en-US" dirty="0">
                <a:solidFill>
                  <a:schemeClr val="tx1"/>
                </a:solidFill>
              </a:rPr>
              <a:t> Patel </a:t>
            </a:r>
            <a:r>
              <a:rPr lang="en-US" i="1" dirty="0">
                <a:solidFill>
                  <a:schemeClr val="tx1"/>
                </a:solidFill>
              </a:rPr>
              <a:t>What exactly is Node.js</a:t>
            </a:r>
            <a:br>
              <a:rPr lang="en-US" i="1" dirty="0">
                <a:solidFill>
                  <a:schemeClr val="tx1"/>
                </a:solidFill>
              </a:rPr>
            </a:br>
            <a:r>
              <a:rPr lang="en-US" i="1" dirty="0">
                <a:solidFill>
                  <a:schemeClr val="tx1"/>
                </a:solidFill>
              </a:rPr>
              <a:t>Available via: </a:t>
            </a:r>
            <a:r>
              <a:rPr lang="en-US" dirty="0">
                <a:solidFill>
                  <a:srgbClr val="000000"/>
                </a:solidFill>
                <a:hlinkClick r:id="rId2" invalidUrl="http://"/>
              </a:rPr>
              <a:t>https://medium.freecodecamp.org/what-exactly-is-node-js-ae36e97449f5</a:t>
            </a:r>
            <a:br>
              <a:rPr lang="en-US" dirty="0">
                <a:solidFill>
                  <a:srgbClr val="000000"/>
                </a:solidFill>
                <a:hlinkClick r:id="rId3" invalidUrl="http://"/>
              </a:rPr>
            </a:br>
            <a:r>
              <a:rPr lang="en-US" dirty="0">
                <a:solidFill>
                  <a:schemeClr val="tx1"/>
                </a:solidFill>
              </a:rPr>
              <a:t>[Accessed: 22/11/2018]</a:t>
            </a:r>
            <a:endParaRPr lang="en-US">
              <a:solidFill>
                <a:schemeClr val="tx1"/>
              </a:solidFill>
            </a:endParaRPr>
          </a:p>
          <a:p>
            <a:r>
              <a:rPr lang="en-US" dirty="0">
                <a:solidFill>
                  <a:srgbClr val="000000"/>
                </a:solidFill>
              </a:rPr>
              <a:t>  </a:t>
            </a:r>
            <a:r>
              <a:rPr lang="en-US" dirty="0">
                <a:solidFill>
                  <a:schemeClr val="tx1"/>
                </a:solidFill>
              </a:rPr>
              <a:t>[2] Philip Roberts </a:t>
            </a:r>
            <a:r>
              <a:rPr lang="en-US" dirty="0" err="1">
                <a:solidFill>
                  <a:schemeClr val="tx1"/>
                </a:solidFill>
              </a:rPr>
              <a:t>JSConf</a:t>
            </a:r>
            <a:r>
              <a:rPr lang="en-US" dirty="0">
                <a:solidFill>
                  <a:schemeClr val="tx1"/>
                </a:solidFill>
              </a:rPr>
              <a:t> EU </a:t>
            </a:r>
            <a:r>
              <a:rPr lang="en-US" i="1" dirty="0">
                <a:solidFill>
                  <a:schemeClr val="tx1"/>
                </a:solidFill>
              </a:rPr>
              <a:t>What the heck </a:t>
            </a:r>
            <a:r>
              <a:rPr lang="en-US" i="1" dirty="0" err="1">
                <a:solidFill>
                  <a:schemeClr val="tx1"/>
                </a:solidFill>
              </a:rPr>
              <a:t>i</a:t>
            </a:r>
            <a:r>
              <a:rPr lang="en-US" i="1" dirty="0">
                <a:solidFill>
                  <a:schemeClr val="tx1"/>
                </a:solidFill>
              </a:rPr>
              <a:t> an Event loop Anyway?</a:t>
            </a:r>
            <a:br>
              <a:rPr lang="en-US" i="1" dirty="0">
                <a:solidFill>
                  <a:schemeClr val="tx1"/>
                </a:solidFill>
              </a:rPr>
            </a:br>
            <a:r>
              <a:rPr lang="en-US" dirty="0">
                <a:solidFill>
                  <a:schemeClr val="tx1"/>
                </a:solidFill>
              </a:rPr>
              <a:t>Available via: </a:t>
            </a:r>
            <a:r>
              <a:rPr lang="en-US" dirty="0">
                <a:solidFill>
                  <a:schemeClr val="tx1"/>
                </a:solidFill>
                <a:hlinkClick r:id="rId4" invalidUrl="http://"/>
              </a:rPr>
              <a:t>https://www.youtube.com/watch?v=8aGhZQkoFbQ&amp;vl=en</a:t>
            </a:r>
            <a:br>
              <a:rPr lang="en-US" dirty="0">
                <a:solidFill>
                  <a:schemeClr val="tx1"/>
                </a:solidFill>
                <a:hlinkClick r:id="rId5" invalidUrl="http://"/>
              </a:rPr>
            </a:br>
            <a:r>
              <a:rPr lang="en-US" dirty="0">
                <a:solidFill>
                  <a:schemeClr val="tx1"/>
                </a:solidFill>
              </a:rPr>
              <a:t>[Accessed: 22/11/2018]</a:t>
            </a:r>
          </a:p>
          <a:p>
            <a:r>
              <a:rPr lang="en-US" dirty="0">
                <a:solidFill>
                  <a:schemeClr val="tx1"/>
                </a:solidFill>
              </a:rPr>
              <a:t>•[2] Prine Pal </a:t>
            </a:r>
            <a:r>
              <a:rPr lang="en-US" i="1" dirty="0">
                <a:solidFill>
                  <a:schemeClr val="tx1"/>
                </a:solidFill>
              </a:rPr>
              <a:t>12 Benefits of using node.js for web applications</a:t>
            </a:r>
            <a:r>
              <a:rPr lang="en-US" dirty="0">
                <a:solidFill>
                  <a:srgbClr val="000000"/>
                </a:solidFill>
              </a:rPr>
              <a:t> </a:t>
            </a:r>
            <a:br>
              <a:rPr lang="en-US" dirty="0">
                <a:solidFill>
                  <a:srgbClr val="000000"/>
                </a:solidFill>
              </a:rPr>
            </a:br>
            <a:r>
              <a:rPr lang="en-US" dirty="0">
                <a:solidFill>
                  <a:schemeClr val="tx1"/>
                </a:solidFill>
              </a:rPr>
              <a:t>Available via:</a:t>
            </a:r>
            <a:r>
              <a:rPr lang="en-US" dirty="0">
                <a:solidFill>
                  <a:srgbClr val="000000"/>
                </a:solidFill>
                <a:hlinkClick r:id="rId6" invalidUrl="http://"/>
              </a:rPr>
              <a:t>Https://think360studio.com/12-benefits-of-using-node-js-for-web-application/</a:t>
            </a:r>
            <a:br>
              <a:rPr lang="en-US" dirty="0">
                <a:solidFill>
                  <a:srgbClr val="000000"/>
                </a:solidFill>
                <a:hlinkClick r:id="rId7" invalidUrl="http://"/>
              </a:rPr>
            </a:br>
            <a:r>
              <a:rPr lang="en-US" dirty="0">
                <a:solidFill>
                  <a:schemeClr val="tx1"/>
                </a:solidFill>
              </a:rPr>
              <a:t>[Accessed: 22/11/2018]</a:t>
            </a:r>
          </a:p>
          <a:p>
            <a:r>
              <a:rPr lang="en-US">
                <a:solidFill>
                  <a:schemeClr val="tx1"/>
                </a:solidFill>
              </a:rPr>
              <a:t>•[3] Natalia </a:t>
            </a:r>
            <a:r>
              <a:rPr lang="en-US" err="1">
                <a:solidFill>
                  <a:schemeClr val="tx1"/>
                </a:solidFill>
              </a:rPr>
              <a:t>Chrzanowska</a:t>
            </a:r>
            <a:r>
              <a:rPr lang="en-US">
                <a:solidFill>
                  <a:schemeClr val="tx1"/>
                </a:solidFill>
              </a:rPr>
              <a:t> </a:t>
            </a:r>
            <a:r>
              <a:rPr lang="en-US" i="1">
                <a:solidFill>
                  <a:schemeClr val="tx1"/>
                </a:solidFill>
              </a:rPr>
              <a:t>Why use node.js: Pros and Cons of </a:t>
            </a:r>
            <a:r>
              <a:rPr lang="en-US" i="1" err="1">
                <a:solidFill>
                  <a:schemeClr val="tx1"/>
                </a:solidFill>
              </a:rPr>
              <a:t>chosing</a:t>
            </a:r>
            <a:r>
              <a:rPr lang="en-US" i="1">
                <a:solidFill>
                  <a:schemeClr val="tx1"/>
                </a:solidFill>
              </a:rPr>
              <a:t> Node.js for Back=end Development</a:t>
            </a:r>
            <a:r>
              <a:rPr lang="en-US" dirty="0">
                <a:solidFill>
                  <a:srgbClr val="000000"/>
                </a:solidFill>
              </a:rPr>
              <a:t> </a:t>
            </a:r>
            <a:br>
              <a:rPr lang="en-US" dirty="0">
                <a:solidFill>
                  <a:srgbClr val="000000"/>
                </a:solidFill>
              </a:rPr>
            </a:br>
            <a:r>
              <a:rPr lang="en-US">
                <a:solidFill>
                  <a:schemeClr val="tx1"/>
                </a:solidFill>
              </a:rPr>
              <a:t>Available via:</a:t>
            </a:r>
            <a:r>
              <a:rPr lang="en-US" dirty="0">
                <a:solidFill>
                  <a:srgbClr val="000000"/>
                </a:solidFill>
                <a:hlinkClick r:id="rId8" invalidUrl="http://"/>
              </a:rPr>
              <a:t>https://www.netguru.co/blog/pros-cons-use-node.js-backend</a:t>
            </a:r>
            <a:br>
              <a:rPr lang="en-US" dirty="0">
                <a:solidFill>
                  <a:srgbClr val="000000"/>
                </a:solidFill>
                <a:hlinkClick r:id="rId9" invalidUrl="http://"/>
              </a:rPr>
            </a:br>
            <a:r>
              <a:rPr lang="en-US">
                <a:solidFill>
                  <a:schemeClr val="tx1"/>
                </a:solidFill>
              </a:rPr>
              <a:t>[Accessed: 22/11/2018]</a:t>
            </a:r>
          </a:p>
          <a:p>
            <a:r>
              <a:rPr lang="en-US" dirty="0">
                <a:solidFill>
                  <a:schemeClr val="tx1"/>
                </a:solidFill>
              </a:rPr>
              <a:t>•[4] Think Mobiles </a:t>
            </a:r>
            <a:r>
              <a:rPr lang="en-US" i="1" dirty="0">
                <a:solidFill>
                  <a:schemeClr val="tx1"/>
                </a:solidFill>
              </a:rPr>
              <a:t>10 best Node.js app examples for enterprises, with metrics </a:t>
            </a:r>
            <a:br>
              <a:rPr lang="en-US" i="1" dirty="0">
                <a:solidFill>
                  <a:schemeClr val="tx1"/>
                </a:solidFill>
              </a:rPr>
            </a:br>
            <a:r>
              <a:rPr lang="en-US" dirty="0">
                <a:solidFill>
                  <a:schemeClr val="tx1"/>
                </a:solidFill>
              </a:rPr>
              <a:t>Available via:</a:t>
            </a:r>
            <a:r>
              <a:rPr lang="en-US" dirty="0">
                <a:solidFill>
                  <a:srgbClr val="000000"/>
                </a:solidFill>
                <a:hlinkClick r:id="rId10" invalidUrl="http://"/>
              </a:rPr>
              <a:t>https://thinkmobiles.com/blog/node-js-app-examples/</a:t>
            </a:r>
            <a:br>
              <a:rPr lang="en-US" dirty="0">
                <a:solidFill>
                  <a:srgbClr val="000000"/>
                </a:solidFill>
                <a:hlinkClick r:id="rId11" invalidUrl="http://"/>
              </a:rPr>
            </a:br>
            <a:r>
              <a:rPr lang="en-US">
                <a:solidFill>
                  <a:schemeClr val="tx1"/>
                </a:solidFill>
              </a:rPr>
              <a:t>[Accessed: 23/11/2018]</a:t>
            </a:r>
          </a:p>
          <a:p>
            <a:r>
              <a:rPr lang="en-US" dirty="0">
                <a:solidFill>
                  <a:schemeClr val="tx1"/>
                </a:solidFill>
              </a:rPr>
              <a:t>•[5]</a:t>
            </a:r>
            <a:r>
              <a:rPr lang="en-US" dirty="0">
                <a:solidFill>
                  <a:srgbClr val="000000"/>
                </a:solidFill>
              </a:rPr>
              <a:t> </a:t>
            </a:r>
            <a:r>
              <a:rPr lang="en-US" dirty="0">
                <a:solidFill>
                  <a:schemeClr val="tx1"/>
                </a:solidFill>
              </a:rPr>
              <a:t>Natalia Chrzanowska12 Top Applications Written in Node.js - Examples from Big Companies</a:t>
            </a:r>
            <a:br>
              <a:rPr lang="en-US" dirty="0">
                <a:solidFill>
                  <a:schemeClr val="tx1"/>
                </a:solidFill>
              </a:rPr>
            </a:br>
            <a:r>
              <a:rPr lang="en-US" dirty="0">
                <a:solidFill>
                  <a:schemeClr val="tx1"/>
                </a:solidFill>
              </a:rPr>
              <a:t>Available via:</a:t>
            </a:r>
            <a:r>
              <a:rPr lang="en-US" dirty="0">
                <a:solidFill>
                  <a:srgbClr val="000000"/>
                </a:solidFill>
                <a:hlinkClick r:id="rId12" invalidUrl="http://"/>
              </a:rPr>
              <a:t>https://www.netguru.co/blog/top-companies-used-nodejs-production</a:t>
            </a:r>
            <a:br>
              <a:rPr lang="en-US" dirty="0">
                <a:solidFill>
                  <a:srgbClr val="000000"/>
                </a:solidFill>
                <a:hlinkClick r:id="rId13" invalidUrl="http://"/>
              </a:rPr>
            </a:br>
            <a:r>
              <a:rPr lang="en-US">
                <a:solidFill>
                  <a:schemeClr val="tx1"/>
                </a:solidFill>
              </a:rPr>
              <a:t>[Accessed: 23/11/2018]</a:t>
            </a:r>
          </a:p>
          <a:p>
            <a:endParaRPr lang="en-US"/>
          </a:p>
        </p:txBody>
      </p:sp>
    </p:spTree>
    <p:extLst>
      <p:ext uri="{BB962C8B-B14F-4D97-AF65-F5344CB8AC3E}">
        <p14:creationId xmlns:p14="http://schemas.microsoft.com/office/powerpoint/2010/main" val="32534326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Mesh</Template>
  <Application>Microsoft Office PowerPoint</Application>
  <PresentationFormat>Widescreen</PresentationFormat>
  <Slides>17</Slides>
  <Notes>14</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Mesh</vt:lpstr>
      <vt:lpstr>Node.Js</vt:lpstr>
      <vt:lpstr>What is Node.JS</vt:lpstr>
      <vt:lpstr>What is Node.JS</vt:lpstr>
      <vt:lpstr>Node.JS Demonstration</vt:lpstr>
      <vt:lpstr>Json</vt:lpstr>
      <vt:lpstr>Importing required modules</vt:lpstr>
      <vt:lpstr>Broadcasting events</vt:lpstr>
      <vt:lpstr>Chat events</vt:lpstr>
      <vt:lpstr>Listening to a http port</vt:lpstr>
      <vt:lpstr>HTML &amp; CSS</vt:lpstr>
      <vt:lpstr>Loading Socket.io client</vt:lpstr>
      <vt:lpstr>Formatting messages</vt:lpstr>
      <vt:lpstr>Benefits of Node.JS</vt:lpstr>
      <vt:lpstr>Limitations/Problems</vt:lpstr>
      <vt:lpstr>Example Projects</vt:lpstr>
      <vt:lpstr>How does Node.js with other technologies?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Adam carter</cp:lastModifiedBy>
  <cp:revision>25</cp:revision>
  <dcterms:created xsi:type="dcterms:W3CDTF">2013-07-15T20:26:40Z</dcterms:created>
  <dcterms:modified xsi:type="dcterms:W3CDTF">2018-12-21T15:31:27Z</dcterms:modified>
</cp:coreProperties>
</file>