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3" r:id="rId6"/>
    <p:sldId id="264" r:id="rId7"/>
    <p:sldId id="265" r:id="rId8"/>
    <p:sldId id="260" r:id="rId9"/>
    <p:sldId id="266" r:id="rId10"/>
    <p:sldId id="267" r:id="rId11"/>
    <p:sldId id="268" r:id="rId12"/>
    <p:sldId id="261" r:id="rId13"/>
    <p:sldId id="269" r:id="rId14"/>
    <p:sldId id="270" r:id="rId15"/>
    <p:sldId id="26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D30730-DE6B-9C51-0F28-328601D09AC1}" v="311" dt="2026-02-15T08:52:57.937"/>
    <p1510:client id="{AE0471CB-C68C-8CC1-3298-0E82859FD08A}" v="1" dt="2026-02-15T12:01:09.632"/>
    <p1510:client id="{B085A807-B701-9C3B-C339-015F33C32577}" v="661" dt="2026-02-16T06:46:53.4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lsooz Alshateri (2432908)" userId="S::2432908@student.uwtsd.ac.uk::6dea5ac7-b1c2-454f-b766-beece3b653f5" providerId="AD" clId="Web-{AE0471CB-C68C-8CC1-3298-0E82859FD08A}"/>
    <pc:docChg chg="modSld">
      <pc:chgData name="Dalsooz Alshateri (2432908)" userId="S::2432908@student.uwtsd.ac.uk::6dea5ac7-b1c2-454f-b766-beece3b653f5" providerId="AD" clId="Web-{AE0471CB-C68C-8CC1-3298-0E82859FD08A}" dt="2026-02-15T12:01:09.632" v="0" actId="20577"/>
      <pc:docMkLst>
        <pc:docMk/>
      </pc:docMkLst>
      <pc:sldChg chg="modSp">
        <pc:chgData name="Dalsooz Alshateri (2432908)" userId="S::2432908@student.uwtsd.ac.uk::6dea5ac7-b1c2-454f-b766-beece3b653f5" providerId="AD" clId="Web-{AE0471CB-C68C-8CC1-3298-0E82859FD08A}" dt="2026-02-15T12:01:09.632" v="0" actId="20577"/>
        <pc:sldMkLst>
          <pc:docMk/>
          <pc:sldMk cId="1928459325" sldId="257"/>
        </pc:sldMkLst>
        <pc:spChg chg="mod">
          <ac:chgData name="Dalsooz Alshateri (2432908)" userId="S::2432908@student.uwtsd.ac.uk::6dea5ac7-b1c2-454f-b766-beece3b653f5" providerId="AD" clId="Web-{AE0471CB-C68C-8CC1-3298-0E82859FD08A}" dt="2026-02-15T12:01:09.632" v="0" actId="20577"/>
          <ac:spMkLst>
            <pc:docMk/>
            <pc:sldMk cId="1928459325" sldId="257"/>
            <ac:spMk id="3" creationId="{5C0FD447-51F6-A29C-EAA2-B05FF4CE1706}"/>
          </ac:spMkLst>
        </pc:spChg>
      </pc:sldChg>
    </pc:docChg>
  </pc:docChgLst>
  <pc:docChgLst>
    <pc:chgData name="Dalsooz Alshateri (2432908)" userId="S::2432908@student.uwtsd.ac.uk::6dea5ac7-b1c2-454f-b766-beece3b653f5" providerId="AD" clId="Web-{39D30730-DE6B-9C51-0F28-328601D09AC1}"/>
    <pc:docChg chg="mod addSld modSld addMainMaster delMainMaster">
      <pc:chgData name="Dalsooz Alshateri (2432908)" userId="S::2432908@student.uwtsd.ac.uk::6dea5ac7-b1c2-454f-b766-beece3b653f5" providerId="AD" clId="Web-{39D30730-DE6B-9C51-0F28-328601D09AC1}" dt="2026-02-15T02:19:22.833" v="303" actId="20577"/>
      <pc:docMkLst>
        <pc:docMk/>
      </pc:docMkLst>
      <pc:sldChg chg="modSp mod modClrScheme chgLayout">
        <pc:chgData name="Dalsooz Alshateri (2432908)" userId="S::2432908@student.uwtsd.ac.uk::6dea5ac7-b1c2-454f-b766-beece3b653f5" providerId="AD" clId="Web-{39D30730-DE6B-9C51-0F28-328601D09AC1}" dt="2026-02-15T01:42:14.144" v="40"/>
        <pc:sldMkLst>
          <pc:docMk/>
          <pc:sldMk cId="109857222" sldId="256"/>
        </pc:sldMkLst>
        <pc:spChg chg="mod ord">
          <ac:chgData name="Dalsooz Alshateri (2432908)" userId="S::2432908@student.uwtsd.ac.uk::6dea5ac7-b1c2-454f-b766-beece3b653f5" providerId="AD" clId="Web-{39D30730-DE6B-9C51-0F28-328601D09AC1}" dt="2026-02-15T01:42:14.144" v="40"/>
          <ac:spMkLst>
            <pc:docMk/>
            <pc:sldMk cId="109857222" sldId="256"/>
            <ac:spMk id="2" creationId="{00000000-0000-0000-0000-000000000000}"/>
          </ac:spMkLst>
        </pc:spChg>
        <pc:spChg chg="mod ord">
          <ac:chgData name="Dalsooz Alshateri (2432908)" userId="S::2432908@student.uwtsd.ac.uk::6dea5ac7-b1c2-454f-b766-beece3b653f5" providerId="AD" clId="Web-{39D30730-DE6B-9C51-0F28-328601D09AC1}" dt="2026-02-15T01:42:14.144" v="40"/>
          <ac:spMkLst>
            <pc:docMk/>
            <pc:sldMk cId="109857222" sldId="256"/>
            <ac:spMk id="3" creationId="{00000000-0000-0000-0000-000000000000}"/>
          </ac:spMkLst>
        </pc:spChg>
      </pc:sldChg>
      <pc:sldChg chg="modSp new mod modClrScheme chgLayout">
        <pc:chgData name="Dalsooz Alshateri (2432908)" userId="S::2432908@student.uwtsd.ac.uk::6dea5ac7-b1c2-454f-b766-beece3b653f5" providerId="AD" clId="Web-{39D30730-DE6B-9C51-0F28-328601D09AC1}" dt="2026-02-15T02:15:24.851" v="279" actId="20577"/>
        <pc:sldMkLst>
          <pc:docMk/>
          <pc:sldMk cId="1928459325" sldId="257"/>
        </pc:sldMkLst>
        <pc:spChg chg="mod ord">
          <ac:chgData name="Dalsooz Alshateri (2432908)" userId="S::2432908@student.uwtsd.ac.uk::6dea5ac7-b1c2-454f-b766-beece3b653f5" providerId="AD" clId="Web-{39D30730-DE6B-9C51-0F28-328601D09AC1}" dt="2026-02-15T01:43:48.109" v="50" actId="20577"/>
          <ac:spMkLst>
            <pc:docMk/>
            <pc:sldMk cId="1928459325" sldId="257"/>
            <ac:spMk id="2" creationId="{BEBDD406-1B54-80D8-CE20-70803BCD1370}"/>
          </ac:spMkLst>
        </pc:spChg>
        <pc:spChg chg="mod ord">
          <ac:chgData name="Dalsooz Alshateri (2432908)" userId="S::2432908@student.uwtsd.ac.uk::6dea5ac7-b1c2-454f-b766-beece3b653f5" providerId="AD" clId="Web-{39D30730-DE6B-9C51-0F28-328601D09AC1}" dt="2026-02-15T02:15:24.851" v="279" actId="20577"/>
          <ac:spMkLst>
            <pc:docMk/>
            <pc:sldMk cId="1928459325" sldId="257"/>
            <ac:spMk id="3" creationId="{5C0FD447-51F6-A29C-EAA2-B05FF4CE1706}"/>
          </ac:spMkLst>
        </pc:spChg>
      </pc:sldChg>
      <pc:sldChg chg="modSp new">
        <pc:chgData name="Dalsooz Alshateri (2432908)" userId="S::2432908@student.uwtsd.ac.uk::6dea5ac7-b1c2-454f-b766-beece3b653f5" providerId="AD" clId="Web-{39D30730-DE6B-9C51-0F28-328601D09AC1}" dt="2026-02-15T02:19:22.833" v="303" actId="20577"/>
        <pc:sldMkLst>
          <pc:docMk/>
          <pc:sldMk cId="2225230601" sldId="258"/>
        </pc:sldMkLst>
        <pc:spChg chg="mod">
          <ac:chgData name="Dalsooz Alshateri (2432908)" userId="S::2432908@student.uwtsd.ac.uk::6dea5ac7-b1c2-454f-b766-beece3b653f5" providerId="AD" clId="Web-{39D30730-DE6B-9C51-0F28-328601D09AC1}" dt="2026-02-15T01:45:34.832" v="81" actId="20577"/>
          <ac:spMkLst>
            <pc:docMk/>
            <pc:sldMk cId="2225230601" sldId="258"/>
            <ac:spMk id="2" creationId="{C410DD69-F807-5AEE-A038-CE8F8D99F278}"/>
          </ac:spMkLst>
        </pc:spChg>
        <pc:spChg chg="mod">
          <ac:chgData name="Dalsooz Alshateri (2432908)" userId="S::2432908@student.uwtsd.ac.uk::6dea5ac7-b1c2-454f-b766-beece3b653f5" providerId="AD" clId="Web-{39D30730-DE6B-9C51-0F28-328601D09AC1}" dt="2026-02-15T02:19:22.833" v="303" actId="20577"/>
          <ac:spMkLst>
            <pc:docMk/>
            <pc:sldMk cId="2225230601" sldId="258"/>
            <ac:spMk id="3" creationId="{C5F10660-E793-12A2-BEA6-F9AA4C09BBBE}"/>
          </ac:spMkLst>
        </pc:spChg>
      </pc:sldChg>
      <pc:sldChg chg="modSp new">
        <pc:chgData name="Dalsooz Alshateri (2432908)" userId="S::2432908@student.uwtsd.ac.uk::6dea5ac7-b1c2-454f-b766-beece3b653f5" providerId="AD" clId="Web-{39D30730-DE6B-9C51-0F28-328601D09AC1}" dt="2026-02-15T01:47:02.554" v="119" actId="20577"/>
        <pc:sldMkLst>
          <pc:docMk/>
          <pc:sldMk cId="4097748177" sldId="259"/>
        </pc:sldMkLst>
        <pc:spChg chg="mod">
          <ac:chgData name="Dalsooz Alshateri (2432908)" userId="S::2432908@student.uwtsd.ac.uk::6dea5ac7-b1c2-454f-b766-beece3b653f5" providerId="AD" clId="Web-{39D30730-DE6B-9C51-0F28-328601D09AC1}" dt="2026-02-15T01:47:02.554" v="119" actId="20577"/>
          <ac:spMkLst>
            <pc:docMk/>
            <pc:sldMk cId="4097748177" sldId="259"/>
            <ac:spMk id="2" creationId="{2B912378-1430-82B3-28F0-4DC7606C6CEB}"/>
          </ac:spMkLst>
        </pc:spChg>
      </pc:sldChg>
      <pc:sldChg chg="modSp new">
        <pc:chgData name="Dalsooz Alshateri (2432908)" userId="S::2432908@student.uwtsd.ac.uk::6dea5ac7-b1c2-454f-b766-beece3b653f5" providerId="AD" clId="Web-{39D30730-DE6B-9C51-0F28-328601D09AC1}" dt="2026-02-15T01:47:10.226" v="126" actId="20577"/>
        <pc:sldMkLst>
          <pc:docMk/>
          <pc:sldMk cId="127980973" sldId="260"/>
        </pc:sldMkLst>
        <pc:spChg chg="mod">
          <ac:chgData name="Dalsooz Alshateri (2432908)" userId="S::2432908@student.uwtsd.ac.uk::6dea5ac7-b1c2-454f-b766-beece3b653f5" providerId="AD" clId="Web-{39D30730-DE6B-9C51-0F28-328601D09AC1}" dt="2026-02-15T01:47:10.226" v="126" actId="20577"/>
          <ac:spMkLst>
            <pc:docMk/>
            <pc:sldMk cId="127980973" sldId="260"/>
            <ac:spMk id="2" creationId="{5CD312BE-52CA-D028-BE6A-4731391FC522}"/>
          </ac:spMkLst>
        </pc:spChg>
      </pc:sldChg>
      <pc:sldChg chg="modSp new">
        <pc:chgData name="Dalsooz Alshateri (2432908)" userId="S::2432908@student.uwtsd.ac.uk::6dea5ac7-b1c2-454f-b766-beece3b653f5" providerId="AD" clId="Web-{39D30730-DE6B-9C51-0F28-328601D09AC1}" dt="2026-02-15T01:47:26.999" v="131" actId="20577"/>
        <pc:sldMkLst>
          <pc:docMk/>
          <pc:sldMk cId="3501574983" sldId="261"/>
        </pc:sldMkLst>
        <pc:spChg chg="mod">
          <ac:chgData name="Dalsooz Alshateri (2432908)" userId="S::2432908@student.uwtsd.ac.uk::6dea5ac7-b1c2-454f-b766-beece3b653f5" providerId="AD" clId="Web-{39D30730-DE6B-9C51-0F28-328601D09AC1}" dt="2026-02-15T01:47:26.999" v="131" actId="20577"/>
          <ac:spMkLst>
            <pc:docMk/>
            <pc:sldMk cId="3501574983" sldId="261"/>
            <ac:spMk id="2" creationId="{053A3D18-8491-CB53-9BA8-41E92AC9B5C6}"/>
          </ac:spMkLst>
        </pc:spChg>
      </pc:sldChg>
      <pc:sldChg chg="modSp new">
        <pc:chgData name="Dalsooz Alshateri (2432908)" userId="S::2432908@student.uwtsd.ac.uk::6dea5ac7-b1c2-454f-b766-beece3b653f5" providerId="AD" clId="Web-{39D30730-DE6B-9C51-0F28-328601D09AC1}" dt="2026-02-15T02:14:16.439" v="270" actId="20577"/>
        <pc:sldMkLst>
          <pc:docMk/>
          <pc:sldMk cId="662766179" sldId="262"/>
        </pc:sldMkLst>
        <pc:spChg chg="mod">
          <ac:chgData name="Dalsooz Alshateri (2432908)" userId="S::2432908@student.uwtsd.ac.uk::6dea5ac7-b1c2-454f-b766-beece3b653f5" providerId="AD" clId="Web-{39D30730-DE6B-9C51-0F28-328601D09AC1}" dt="2026-02-15T01:53:35.652" v="137" actId="20577"/>
          <ac:spMkLst>
            <pc:docMk/>
            <pc:sldMk cId="662766179" sldId="262"/>
            <ac:spMk id="2" creationId="{A3C77CCA-DEFC-F2D3-E24D-CBA17916CB76}"/>
          </ac:spMkLst>
        </pc:spChg>
        <pc:spChg chg="mod">
          <ac:chgData name="Dalsooz Alshateri (2432908)" userId="S::2432908@student.uwtsd.ac.uk::6dea5ac7-b1c2-454f-b766-beece3b653f5" providerId="AD" clId="Web-{39D30730-DE6B-9C51-0F28-328601D09AC1}" dt="2026-02-15T02:14:16.439" v="270" actId="20577"/>
          <ac:spMkLst>
            <pc:docMk/>
            <pc:sldMk cId="662766179" sldId="262"/>
            <ac:spMk id="3" creationId="{AE1610E3-4D3B-6509-D598-457ADB5D40F2}"/>
          </ac:spMkLst>
        </pc:spChg>
      </pc:sldChg>
      <pc:sldMasterChg chg="del delSldLayout">
        <pc:chgData name="Dalsooz Alshateri (2432908)" userId="S::2432908@student.uwtsd.ac.uk::6dea5ac7-b1c2-454f-b766-beece3b653f5" providerId="AD" clId="Web-{39D30730-DE6B-9C51-0F28-328601D09AC1}" dt="2026-02-15T01:42:14.144" v="40"/>
        <pc:sldMasterMkLst>
          <pc:docMk/>
          <pc:sldMasterMk cId="2460954070" sldId="2147483660"/>
        </pc:sldMasterMkLst>
        <pc:sldLayoutChg chg="del">
          <pc:chgData name="Dalsooz Alshateri (2432908)" userId="S::2432908@student.uwtsd.ac.uk::6dea5ac7-b1c2-454f-b766-beece3b653f5" providerId="AD" clId="Web-{39D30730-DE6B-9C51-0F28-328601D09AC1}" dt="2026-02-15T01:42:14.144" v="40"/>
          <pc:sldLayoutMkLst>
            <pc:docMk/>
            <pc:sldMasterMk cId="2460954070" sldId="2147483660"/>
            <pc:sldLayoutMk cId="2385387890" sldId="2147483661"/>
          </pc:sldLayoutMkLst>
        </pc:sldLayoutChg>
        <pc:sldLayoutChg chg="del">
          <pc:chgData name="Dalsooz Alshateri (2432908)" userId="S::2432908@student.uwtsd.ac.uk::6dea5ac7-b1c2-454f-b766-beece3b653f5" providerId="AD" clId="Web-{39D30730-DE6B-9C51-0F28-328601D09AC1}" dt="2026-02-15T01:42:14.144" v="40"/>
          <pc:sldLayoutMkLst>
            <pc:docMk/>
            <pc:sldMasterMk cId="2460954070" sldId="2147483660"/>
            <pc:sldLayoutMk cId="949138452" sldId="2147483662"/>
          </pc:sldLayoutMkLst>
        </pc:sldLayoutChg>
        <pc:sldLayoutChg chg="del">
          <pc:chgData name="Dalsooz Alshateri (2432908)" userId="S::2432908@student.uwtsd.ac.uk::6dea5ac7-b1c2-454f-b766-beece3b653f5" providerId="AD" clId="Web-{39D30730-DE6B-9C51-0F28-328601D09AC1}" dt="2026-02-15T01:42:14.144" v="40"/>
          <pc:sldLayoutMkLst>
            <pc:docMk/>
            <pc:sldMasterMk cId="2460954070" sldId="2147483660"/>
            <pc:sldLayoutMk cId="2591524520" sldId="2147483663"/>
          </pc:sldLayoutMkLst>
        </pc:sldLayoutChg>
        <pc:sldLayoutChg chg="del">
          <pc:chgData name="Dalsooz Alshateri (2432908)" userId="S::2432908@student.uwtsd.ac.uk::6dea5ac7-b1c2-454f-b766-beece3b653f5" providerId="AD" clId="Web-{39D30730-DE6B-9C51-0F28-328601D09AC1}" dt="2026-02-15T01:42:14.144" v="40"/>
          <pc:sldLayoutMkLst>
            <pc:docMk/>
            <pc:sldMasterMk cId="2460954070" sldId="2147483660"/>
            <pc:sldLayoutMk cId="1203092039" sldId="2147483664"/>
          </pc:sldLayoutMkLst>
        </pc:sldLayoutChg>
        <pc:sldLayoutChg chg="del">
          <pc:chgData name="Dalsooz Alshateri (2432908)" userId="S::2432908@student.uwtsd.ac.uk::6dea5ac7-b1c2-454f-b766-beece3b653f5" providerId="AD" clId="Web-{39D30730-DE6B-9C51-0F28-328601D09AC1}" dt="2026-02-15T01:42:14.144" v="40"/>
          <pc:sldLayoutMkLst>
            <pc:docMk/>
            <pc:sldMasterMk cId="2460954070" sldId="2147483660"/>
            <pc:sldLayoutMk cId="3733172339" sldId="2147483665"/>
          </pc:sldLayoutMkLst>
        </pc:sldLayoutChg>
        <pc:sldLayoutChg chg="del">
          <pc:chgData name="Dalsooz Alshateri (2432908)" userId="S::2432908@student.uwtsd.ac.uk::6dea5ac7-b1c2-454f-b766-beece3b653f5" providerId="AD" clId="Web-{39D30730-DE6B-9C51-0F28-328601D09AC1}" dt="2026-02-15T01:42:14.144" v="40"/>
          <pc:sldLayoutMkLst>
            <pc:docMk/>
            <pc:sldMasterMk cId="2460954070" sldId="2147483660"/>
            <pc:sldLayoutMk cId="3210312558" sldId="2147483666"/>
          </pc:sldLayoutMkLst>
        </pc:sldLayoutChg>
        <pc:sldLayoutChg chg="del">
          <pc:chgData name="Dalsooz Alshateri (2432908)" userId="S::2432908@student.uwtsd.ac.uk::6dea5ac7-b1c2-454f-b766-beece3b653f5" providerId="AD" clId="Web-{39D30730-DE6B-9C51-0F28-328601D09AC1}" dt="2026-02-15T01:42:14.144" v="40"/>
          <pc:sldLayoutMkLst>
            <pc:docMk/>
            <pc:sldMasterMk cId="2460954070" sldId="2147483660"/>
            <pc:sldLayoutMk cId="3146388984" sldId="2147483667"/>
          </pc:sldLayoutMkLst>
        </pc:sldLayoutChg>
        <pc:sldLayoutChg chg="del">
          <pc:chgData name="Dalsooz Alshateri (2432908)" userId="S::2432908@student.uwtsd.ac.uk::6dea5ac7-b1c2-454f-b766-beece3b653f5" providerId="AD" clId="Web-{39D30730-DE6B-9C51-0F28-328601D09AC1}" dt="2026-02-15T01:42:14.144" v="40"/>
          <pc:sldLayoutMkLst>
            <pc:docMk/>
            <pc:sldMasterMk cId="2460954070" sldId="2147483660"/>
            <pc:sldLayoutMk cId="3171841454" sldId="2147483668"/>
          </pc:sldLayoutMkLst>
        </pc:sldLayoutChg>
        <pc:sldLayoutChg chg="del">
          <pc:chgData name="Dalsooz Alshateri (2432908)" userId="S::2432908@student.uwtsd.ac.uk::6dea5ac7-b1c2-454f-b766-beece3b653f5" providerId="AD" clId="Web-{39D30730-DE6B-9C51-0F28-328601D09AC1}" dt="2026-02-15T01:42:14.144" v="40"/>
          <pc:sldLayoutMkLst>
            <pc:docMk/>
            <pc:sldMasterMk cId="2460954070" sldId="2147483660"/>
            <pc:sldLayoutMk cId="1718958274" sldId="2147483669"/>
          </pc:sldLayoutMkLst>
        </pc:sldLayoutChg>
        <pc:sldLayoutChg chg="del">
          <pc:chgData name="Dalsooz Alshateri (2432908)" userId="S::2432908@student.uwtsd.ac.uk::6dea5ac7-b1c2-454f-b766-beece3b653f5" providerId="AD" clId="Web-{39D30730-DE6B-9C51-0F28-328601D09AC1}" dt="2026-02-15T01:42:14.144" v="40"/>
          <pc:sldLayoutMkLst>
            <pc:docMk/>
            <pc:sldMasterMk cId="2460954070" sldId="2147483660"/>
            <pc:sldLayoutMk cId="2202905451" sldId="2147483670"/>
          </pc:sldLayoutMkLst>
        </pc:sldLayoutChg>
        <pc:sldLayoutChg chg="del">
          <pc:chgData name="Dalsooz Alshateri (2432908)" userId="S::2432908@student.uwtsd.ac.uk::6dea5ac7-b1c2-454f-b766-beece3b653f5" providerId="AD" clId="Web-{39D30730-DE6B-9C51-0F28-328601D09AC1}" dt="2026-02-15T01:42:14.144" v="40"/>
          <pc:sldLayoutMkLst>
            <pc:docMk/>
            <pc:sldMasterMk cId="2460954070" sldId="2147483660"/>
            <pc:sldLayoutMk cId="3479445657" sldId="2147483671"/>
          </pc:sldLayoutMkLst>
        </pc:sldLayoutChg>
      </pc:sldMasterChg>
      <pc:sldMasterChg chg="add addSldLayout modSldLayout">
        <pc:chgData name="Dalsooz Alshateri (2432908)" userId="S::2432908@student.uwtsd.ac.uk::6dea5ac7-b1c2-454f-b766-beece3b653f5" providerId="AD" clId="Web-{39D30730-DE6B-9C51-0F28-328601D09AC1}" dt="2026-02-15T01:42:14.144" v="40"/>
        <pc:sldMasterMkLst>
          <pc:docMk/>
          <pc:sldMasterMk cId="1581572624" sldId="2147483672"/>
        </pc:sldMasterMkLst>
        <pc:sldLayoutChg chg="add mod replId">
          <pc:chgData name="Dalsooz Alshateri (2432908)" userId="S::2432908@student.uwtsd.ac.uk::6dea5ac7-b1c2-454f-b766-beece3b653f5" providerId="AD" clId="Web-{39D30730-DE6B-9C51-0F28-328601D09AC1}" dt="2026-02-15T01:42:14.144" v="40"/>
          <pc:sldLayoutMkLst>
            <pc:docMk/>
            <pc:sldMasterMk cId="1581572624" sldId="2147483672"/>
            <pc:sldLayoutMk cId="3008426359" sldId="2147483673"/>
          </pc:sldLayoutMkLst>
        </pc:sldLayoutChg>
        <pc:sldLayoutChg chg="add mod replId">
          <pc:chgData name="Dalsooz Alshateri (2432908)" userId="S::2432908@student.uwtsd.ac.uk::6dea5ac7-b1c2-454f-b766-beece3b653f5" providerId="AD" clId="Web-{39D30730-DE6B-9C51-0F28-328601D09AC1}" dt="2026-02-15T01:42:14.144" v="40"/>
          <pc:sldLayoutMkLst>
            <pc:docMk/>
            <pc:sldMasterMk cId="1581572624" sldId="2147483672"/>
            <pc:sldLayoutMk cId="1660091867" sldId="2147483674"/>
          </pc:sldLayoutMkLst>
        </pc:sldLayoutChg>
        <pc:sldLayoutChg chg="add mod replId">
          <pc:chgData name="Dalsooz Alshateri (2432908)" userId="S::2432908@student.uwtsd.ac.uk::6dea5ac7-b1c2-454f-b766-beece3b653f5" providerId="AD" clId="Web-{39D30730-DE6B-9C51-0F28-328601D09AC1}" dt="2026-02-15T01:42:14.144" v="40"/>
          <pc:sldLayoutMkLst>
            <pc:docMk/>
            <pc:sldMasterMk cId="1581572624" sldId="2147483672"/>
            <pc:sldLayoutMk cId="580988779" sldId="2147483675"/>
          </pc:sldLayoutMkLst>
        </pc:sldLayoutChg>
        <pc:sldLayoutChg chg="add mod replId">
          <pc:chgData name="Dalsooz Alshateri (2432908)" userId="S::2432908@student.uwtsd.ac.uk::6dea5ac7-b1c2-454f-b766-beece3b653f5" providerId="AD" clId="Web-{39D30730-DE6B-9C51-0F28-328601D09AC1}" dt="2026-02-15T01:42:14.144" v="40"/>
          <pc:sldLayoutMkLst>
            <pc:docMk/>
            <pc:sldMasterMk cId="1581572624" sldId="2147483672"/>
            <pc:sldLayoutMk cId="398451421" sldId="2147483676"/>
          </pc:sldLayoutMkLst>
        </pc:sldLayoutChg>
        <pc:sldLayoutChg chg="add mod replId">
          <pc:chgData name="Dalsooz Alshateri (2432908)" userId="S::2432908@student.uwtsd.ac.uk::6dea5ac7-b1c2-454f-b766-beece3b653f5" providerId="AD" clId="Web-{39D30730-DE6B-9C51-0F28-328601D09AC1}" dt="2026-02-15T01:42:14.144" v="40"/>
          <pc:sldLayoutMkLst>
            <pc:docMk/>
            <pc:sldMasterMk cId="1581572624" sldId="2147483672"/>
            <pc:sldLayoutMk cId="1909964387" sldId="2147483677"/>
          </pc:sldLayoutMkLst>
        </pc:sldLayoutChg>
        <pc:sldLayoutChg chg="add mod replId">
          <pc:chgData name="Dalsooz Alshateri (2432908)" userId="S::2432908@student.uwtsd.ac.uk::6dea5ac7-b1c2-454f-b766-beece3b653f5" providerId="AD" clId="Web-{39D30730-DE6B-9C51-0F28-328601D09AC1}" dt="2026-02-15T01:42:14.144" v="40"/>
          <pc:sldLayoutMkLst>
            <pc:docMk/>
            <pc:sldMasterMk cId="1581572624" sldId="2147483672"/>
            <pc:sldLayoutMk cId="4133799075" sldId="2147483678"/>
          </pc:sldLayoutMkLst>
        </pc:sldLayoutChg>
        <pc:sldLayoutChg chg="add mod replId">
          <pc:chgData name="Dalsooz Alshateri (2432908)" userId="S::2432908@student.uwtsd.ac.uk::6dea5ac7-b1c2-454f-b766-beece3b653f5" providerId="AD" clId="Web-{39D30730-DE6B-9C51-0F28-328601D09AC1}" dt="2026-02-15T01:42:14.144" v="40"/>
          <pc:sldLayoutMkLst>
            <pc:docMk/>
            <pc:sldMasterMk cId="1581572624" sldId="2147483672"/>
            <pc:sldLayoutMk cId="1613355368" sldId="2147483679"/>
          </pc:sldLayoutMkLst>
        </pc:sldLayoutChg>
        <pc:sldLayoutChg chg="add mod replId">
          <pc:chgData name="Dalsooz Alshateri (2432908)" userId="S::2432908@student.uwtsd.ac.uk::6dea5ac7-b1c2-454f-b766-beece3b653f5" providerId="AD" clId="Web-{39D30730-DE6B-9C51-0F28-328601D09AC1}" dt="2026-02-15T01:42:14.144" v="40"/>
          <pc:sldLayoutMkLst>
            <pc:docMk/>
            <pc:sldMasterMk cId="1581572624" sldId="2147483672"/>
            <pc:sldLayoutMk cId="700488880" sldId="2147483680"/>
          </pc:sldLayoutMkLst>
        </pc:sldLayoutChg>
        <pc:sldLayoutChg chg="add mod replId">
          <pc:chgData name="Dalsooz Alshateri (2432908)" userId="S::2432908@student.uwtsd.ac.uk::6dea5ac7-b1c2-454f-b766-beece3b653f5" providerId="AD" clId="Web-{39D30730-DE6B-9C51-0F28-328601D09AC1}" dt="2026-02-15T01:42:14.144" v="40"/>
          <pc:sldLayoutMkLst>
            <pc:docMk/>
            <pc:sldMasterMk cId="1581572624" sldId="2147483672"/>
            <pc:sldLayoutMk cId="2836129371" sldId="2147483681"/>
          </pc:sldLayoutMkLst>
        </pc:sldLayoutChg>
        <pc:sldLayoutChg chg="add mod replId">
          <pc:chgData name="Dalsooz Alshateri (2432908)" userId="S::2432908@student.uwtsd.ac.uk::6dea5ac7-b1c2-454f-b766-beece3b653f5" providerId="AD" clId="Web-{39D30730-DE6B-9C51-0F28-328601D09AC1}" dt="2026-02-15T01:42:14.144" v="40"/>
          <pc:sldLayoutMkLst>
            <pc:docMk/>
            <pc:sldMasterMk cId="1581572624" sldId="2147483672"/>
            <pc:sldLayoutMk cId="2151300251" sldId="2147483682"/>
          </pc:sldLayoutMkLst>
        </pc:sldLayoutChg>
        <pc:sldLayoutChg chg="add mod replId">
          <pc:chgData name="Dalsooz Alshateri (2432908)" userId="S::2432908@student.uwtsd.ac.uk::6dea5ac7-b1c2-454f-b766-beece3b653f5" providerId="AD" clId="Web-{39D30730-DE6B-9C51-0F28-328601D09AC1}" dt="2026-02-15T01:42:14.144" v="40"/>
          <pc:sldLayoutMkLst>
            <pc:docMk/>
            <pc:sldMasterMk cId="1581572624" sldId="2147483672"/>
            <pc:sldLayoutMk cId="750344394" sldId="2147483683"/>
          </pc:sldLayoutMkLst>
        </pc:sldLayoutChg>
      </pc:sldMasterChg>
    </pc:docChg>
  </pc:docChgLst>
  <pc:docChgLst>
    <pc:chgData name="Dalsooz Alshateri (2432908)" userId="S::2432908@student.uwtsd.ac.uk::6dea5ac7-b1c2-454f-b766-beece3b653f5" providerId="AD" clId="Web-{B085A807-B701-9C3B-C339-015F33C32577}"/>
    <pc:docChg chg="addSld modSld">
      <pc:chgData name="Dalsooz Alshateri (2432908)" userId="S::2432908@student.uwtsd.ac.uk::6dea5ac7-b1c2-454f-b766-beece3b653f5" providerId="AD" clId="Web-{B085A807-B701-9C3B-C339-015F33C32577}" dt="2026-02-16T06:46:53.435" v="653" actId="20577"/>
      <pc:docMkLst>
        <pc:docMk/>
      </pc:docMkLst>
      <pc:sldChg chg="modSp">
        <pc:chgData name="Dalsooz Alshateri (2432908)" userId="S::2432908@student.uwtsd.ac.uk::6dea5ac7-b1c2-454f-b766-beece3b653f5" providerId="AD" clId="Web-{B085A807-B701-9C3B-C339-015F33C32577}" dt="2026-02-16T01:13:27.961" v="59" actId="20577"/>
        <pc:sldMkLst>
          <pc:docMk/>
          <pc:sldMk cId="1928459325" sldId="257"/>
        </pc:sldMkLst>
        <pc:spChg chg="mod">
          <ac:chgData name="Dalsooz Alshateri (2432908)" userId="S::2432908@student.uwtsd.ac.uk::6dea5ac7-b1c2-454f-b766-beece3b653f5" providerId="AD" clId="Web-{B085A807-B701-9C3B-C339-015F33C32577}" dt="2026-02-16T01:13:27.961" v="59" actId="20577"/>
          <ac:spMkLst>
            <pc:docMk/>
            <pc:sldMk cId="1928459325" sldId="257"/>
            <ac:spMk id="3" creationId="{5C0FD447-51F6-A29C-EAA2-B05FF4CE1706}"/>
          </ac:spMkLst>
        </pc:spChg>
      </pc:sldChg>
      <pc:sldChg chg="modSp">
        <pc:chgData name="Dalsooz Alshateri (2432908)" userId="S::2432908@student.uwtsd.ac.uk::6dea5ac7-b1c2-454f-b766-beece3b653f5" providerId="AD" clId="Web-{B085A807-B701-9C3B-C339-015F33C32577}" dt="2026-02-16T06:17:57.390" v="248" actId="20577"/>
        <pc:sldMkLst>
          <pc:docMk/>
          <pc:sldMk cId="2225230601" sldId="258"/>
        </pc:sldMkLst>
        <pc:spChg chg="mod">
          <ac:chgData name="Dalsooz Alshateri (2432908)" userId="S::2432908@student.uwtsd.ac.uk::6dea5ac7-b1c2-454f-b766-beece3b653f5" providerId="AD" clId="Web-{B085A807-B701-9C3B-C339-015F33C32577}" dt="2026-02-16T06:17:57.390" v="248" actId="20577"/>
          <ac:spMkLst>
            <pc:docMk/>
            <pc:sldMk cId="2225230601" sldId="258"/>
            <ac:spMk id="3" creationId="{C5F10660-E793-12A2-BEA6-F9AA4C09BBBE}"/>
          </ac:spMkLst>
        </pc:spChg>
      </pc:sldChg>
      <pc:sldChg chg="modSp mod modClrScheme chgLayout">
        <pc:chgData name="Dalsooz Alshateri (2432908)" userId="S::2432908@student.uwtsd.ac.uk::6dea5ac7-b1c2-454f-b766-beece3b653f5" providerId="AD" clId="Web-{B085A807-B701-9C3B-C339-015F33C32577}" dt="2026-02-16T06:07:06.300" v="117" actId="20577"/>
        <pc:sldMkLst>
          <pc:docMk/>
          <pc:sldMk cId="4097748177" sldId="259"/>
        </pc:sldMkLst>
        <pc:spChg chg="mod ord">
          <ac:chgData name="Dalsooz Alshateri (2432908)" userId="S::2432908@student.uwtsd.ac.uk::6dea5ac7-b1c2-454f-b766-beece3b653f5" providerId="AD" clId="Web-{B085A807-B701-9C3B-C339-015F33C32577}" dt="2026-02-16T06:05:08.467" v="113"/>
          <ac:spMkLst>
            <pc:docMk/>
            <pc:sldMk cId="4097748177" sldId="259"/>
            <ac:spMk id="2" creationId="{2B912378-1430-82B3-28F0-4DC7606C6CEB}"/>
          </ac:spMkLst>
        </pc:spChg>
        <pc:spChg chg="mod ord">
          <ac:chgData name="Dalsooz Alshateri (2432908)" userId="S::2432908@student.uwtsd.ac.uk::6dea5ac7-b1c2-454f-b766-beece3b653f5" providerId="AD" clId="Web-{B085A807-B701-9C3B-C339-015F33C32577}" dt="2026-02-16T06:07:06.300" v="117" actId="20577"/>
          <ac:spMkLst>
            <pc:docMk/>
            <pc:sldMk cId="4097748177" sldId="259"/>
            <ac:spMk id="3" creationId="{CACA9996-0601-B30B-FA7C-B92FC2C4ADBF}"/>
          </ac:spMkLst>
        </pc:spChg>
        <pc:spChg chg="mod ord">
          <ac:chgData name="Dalsooz Alshateri (2432908)" userId="S::2432908@student.uwtsd.ac.uk::6dea5ac7-b1c2-454f-b766-beece3b653f5" providerId="AD" clId="Web-{B085A807-B701-9C3B-C339-015F33C32577}" dt="2026-02-16T06:05:08.467" v="113"/>
          <ac:spMkLst>
            <pc:docMk/>
            <pc:sldMk cId="4097748177" sldId="259"/>
            <ac:spMk id="4" creationId="{A3C9DC61-D39B-DB83-EA1F-4E97ADE45238}"/>
          </ac:spMkLst>
        </pc:spChg>
        <pc:spChg chg="mod ord">
          <ac:chgData name="Dalsooz Alshateri (2432908)" userId="S::2432908@student.uwtsd.ac.uk::6dea5ac7-b1c2-454f-b766-beece3b653f5" providerId="AD" clId="Web-{B085A807-B701-9C3B-C339-015F33C32577}" dt="2026-02-16T06:05:08.467" v="113"/>
          <ac:spMkLst>
            <pc:docMk/>
            <pc:sldMk cId="4097748177" sldId="259"/>
            <ac:spMk id="5" creationId="{952A8617-61F7-99DB-F92B-5295DE8D8A8F}"/>
          </ac:spMkLst>
        </pc:spChg>
        <pc:spChg chg="mod ord">
          <ac:chgData name="Dalsooz Alshateri (2432908)" userId="S::2432908@student.uwtsd.ac.uk::6dea5ac7-b1c2-454f-b766-beece3b653f5" providerId="AD" clId="Web-{B085A807-B701-9C3B-C339-015F33C32577}" dt="2026-02-16T06:05:08.467" v="113"/>
          <ac:spMkLst>
            <pc:docMk/>
            <pc:sldMk cId="4097748177" sldId="259"/>
            <ac:spMk id="6" creationId="{D85C1495-E9D5-B929-7B27-0B415737F35C}"/>
          </ac:spMkLst>
        </pc:spChg>
      </pc:sldChg>
      <pc:sldChg chg="modSp mod modClrScheme chgLayout">
        <pc:chgData name="Dalsooz Alshateri (2432908)" userId="S::2432908@student.uwtsd.ac.uk::6dea5ac7-b1c2-454f-b766-beece3b653f5" providerId="AD" clId="Web-{B085A807-B701-9C3B-C339-015F33C32577}" dt="2026-02-16T06:27:49.284" v="358" actId="20577"/>
        <pc:sldMkLst>
          <pc:docMk/>
          <pc:sldMk cId="127980973" sldId="260"/>
        </pc:sldMkLst>
        <pc:spChg chg="mod ord">
          <ac:chgData name="Dalsooz Alshateri (2432908)" userId="S::2432908@student.uwtsd.ac.uk::6dea5ac7-b1c2-454f-b766-beece3b653f5" providerId="AD" clId="Web-{B085A807-B701-9C3B-C339-015F33C32577}" dt="2026-02-16T06:25:22.841" v="321" actId="20577"/>
          <ac:spMkLst>
            <pc:docMk/>
            <pc:sldMk cId="127980973" sldId="260"/>
            <ac:spMk id="2" creationId="{5CD312BE-52CA-D028-BE6A-4731391FC522}"/>
          </ac:spMkLst>
        </pc:spChg>
        <pc:spChg chg="mod ord">
          <ac:chgData name="Dalsooz Alshateri (2432908)" userId="S::2432908@student.uwtsd.ac.uk::6dea5ac7-b1c2-454f-b766-beece3b653f5" providerId="AD" clId="Web-{B085A807-B701-9C3B-C339-015F33C32577}" dt="2026-02-16T06:27:49.284" v="358" actId="20577"/>
          <ac:spMkLst>
            <pc:docMk/>
            <pc:sldMk cId="127980973" sldId="260"/>
            <ac:spMk id="3" creationId="{42F526FA-83A2-CB1A-DB8F-705368B0139C}"/>
          </ac:spMkLst>
        </pc:spChg>
        <pc:spChg chg="mod ord">
          <ac:chgData name="Dalsooz Alshateri (2432908)" userId="S::2432908@student.uwtsd.ac.uk::6dea5ac7-b1c2-454f-b766-beece3b653f5" providerId="AD" clId="Web-{B085A807-B701-9C3B-C339-015F33C32577}" dt="2026-02-16T06:22:50.370" v="291"/>
          <ac:spMkLst>
            <pc:docMk/>
            <pc:sldMk cId="127980973" sldId="260"/>
            <ac:spMk id="4" creationId="{61E449CD-FBBB-AB56-24A8-136735306B86}"/>
          </ac:spMkLst>
        </pc:spChg>
        <pc:spChg chg="mod ord">
          <ac:chgData name="Dalsooz Alshateri (2432908)" userId="S::2432908@student.uwtsd.ac.uk::6dea5ac7-b1c2-454f-b766-beece3b653f5" providerId="AD" clId="Web-{B085A807-B701-9C3B-C339-015F33C32577}" dt="2026-02-16T06:22:50.370" v="291"/>
          <ac:spMkLst>
            <pc:docMk/>
            <pc:sldMk cId="127980973" sldId="260"/>
            <ac:spMk id="5" creationId="{BB8D05EC-2D33-907F-042D-76CFF7B12D81}"/>
          </ac:spMkLst>
        </pc:spChg>
        <pc:spChg chg="mod ord">
          <ac:chgData name="Dalsooz Alshateri (2432908)" userId="S::2432908@student.uwtsd.ac.uk::6dea5ac7-b1c2-454f-b766-beece3b653f5" providerId="AD" clId="Web-{B085A807-B701-9C3B-C339-015F33C32577}" dt="2026-02-16T06:22:50.370" v="291"/>
          <ac:spMkLst>
            <pc:docMk/>
            <pc:sldMk cId="127980973" sldId="260"/>
            <ac:spMk id="6" creationId="{EF33D1A6-4550-754E-22BF-59DA7C9F0EAB}"/>
          </ac:spMkLst>
        </pc:spChg>
      </pc:sldChg>
      <pc:sldChg chg="modSp mod modClrScheme chgLayout">
        <pc:chgData name="Dalsooz Alshateri (2432908)" userId="S::2432908@student.uwtsd.ac.uk::6dea5ac7-b1c2-454f-b766-beece3b653f5" providerId="AD" clId="Web-{B085A807-B701-9C3B-C339-015F33C32577}" dt="2026-02-16T06:37:52.013" v="505" actId="1076"/>
        <pc:sldMkLst>
          <pc:docMk/>
          <pc:sldMk cId="3501574983" sldId="261"/>
        </pc:sldMkLst>
        <pc:spChg chg="mod ord">
          <ac:chgData name="Dalsooz Alshateri (2432908)" userId="S::2432908@student.uwtsd.ac.uk::6dea5ac7-b1c2-454f-b766-beece3b653f5" providerId="AD" clId="Web-{B085A807-B701-9C3B-C339-015F33C32577}" dt="2026-02-16T06:33:45.632" v="456"/>
          <ac:spMkLst>
            <pc:docMk/>
            <pc:sldMk cId="3501574983" sldId="261"/>
            <ac:spMk id="2" creationId="{053A3D18-8491-CB53-9BA8-41E92AC9B5C6}"/>
          </ac:spMkLst>
        </pc:spChg>
        <pc:spChg chg="mod ord">
          <ac:chgData name="Dalsooz Alshateri (2432908)" userId="S::2432908@student.uwtsd.ac.uk::6dea5ac7-b1c2-454f-b766-beece3b653f5" providerId="AD" clId="Web-{B085A807-B701-9C3B-C339-015F33C32577}" dt="2026-02-16T06:37:52.013" v="505" actId="1076"/>
          <ac:spMkLst>
            <pc:docMk/>
            <pc:sldMk cId="3501574983" sldId="261"/>
            <ac:spMk id="3" creationId="{7F4AF1E8-D47A-2D7E-F352-6CC53DC7D9F6}"/>
          </ac:spMkLst>
        </pc:spChg>
        <pc:spChg chg="mod ord">
          <ac:chgData name="Dalsooz Alshateri (2432908)" userId="S::2432908@student.uwtsd.ac.uk::6dea5ac7-b1c2-454f-b766-beece3b653f5" providerId="AD" clId="Web-{B085A807-B701-9C3B-C339-015F33C32577}" dt="2026-02-16T06:33:45.632" v="456"/>
          <ac:spMkLst>
            <pc:docMk/>
            <pc:sldMk cId="3501574983" sldId="261"/>
            <ac:spMk id="4" creationId="{ABAF8926-AB90-F9E6-0D27-B7907191D5E2}"/>
          </ac:spMkLst>
        </pc:spChg>
        <pc:spChg chg="mod ord">
          <ac:chgData name="Dalsooz Alshateri (2432908)" userId="S::2432908@student.uwtsd.ac.uk::6dea5ac7-b1c2-454f-b766-beece3b653f5" providerId="AD" clId="Web-{B085A807-B701-9C3B-C339-015F33C32577}" dt="2026-02-16T06:33:45.632" v="456"/>
          <ac:spMkLst>
            <pc:docMk/>
            <pc:sldMk cId="3501574983" sldId="261"/>
            <ac:spMk id="5" creationId="{9538F985-37E6-4655-0515-EF8086F81A14}"/>
          </ac:spMkLst>
        </pc:spChg>
        <pc:spChg chg="mod ord">
          <ac:chgData name="Dalsooz Alshateri (2432908)" userId="S::2432908@student.uwtsd.ac.uk::6dea5ac7-b1c2-454f-b766-beece3b653f5" providerId="AD" clId="Web-{B085A807-B701-9C3B-C339-015F33C32577}" dt="2026-02-16T06:33:45.632" v="456"/>
          <ac:spMkLst>
            <pc:docMk/>
            <pc:sldMk cId="3501574983" sldId="261"/>
            <ac:spMk id="6" creationId="{0846B283-C435-295E-C691-D744A6643FA1}"/>
          </ac:spMkLst>
        </pc:spChg>
      </pc:sldChg>
      <pc:sldChg chg="modSp">
        <pc:chgData name="Dalsooz Alshateri (2432908)" userId="S::2432908@student.uwtsd.ac.uk::6dea5ac7-b1c2-454f-b766-beece3b653f5" providerId="AD" clId="Web-{B085A807-B701-9C3B-C339-015F33C32577}" dt="2026-02-16T06:34:45.077" v="473" actId="20577"/>
        <pc:sldMkLst>
          <pc:docMk/>
          <pc:sldMk cId="662766179" sldId="262"/>
        </pc:sldMkLst>
        <pc:spChg chg="mod">
          <ac:chgData name="Dalsooz Alshateri (2432908)" userId="S::2432908@student.uwtsd.ac.uk::6dea5ac7-b1c2-454f-b766-beece3b653f5" providerId="AD" clId="Web-{B085A807-B701-9C3B-C339-015F33C32577}" dt="2026-02-16T06:34:45.077" v="473" actId="20577"/>
          <ac:spMkLst>
            <pc:docMk/>
            <pc:sldMk cId="662766179" sldId="262"/>
            <ac:spMk id="3" creationId="{AE1610E3-4D3B-6509-D598-457ADB5D40F2}"/>
          </ac:spMkLst>
        </pc:spChg>
      </pc:sldChg>
      <pc:sldChg chg="modSp new mod modClrScheme chgLayout">
        <pc:chgData name="Dalsooz Alshateri (2432908)" userId="S::2432908@student.uwtsd.ac.uk::6dea5ac7-b1c2-454f-b766-beece3b653f5" providerId="AD" clId="Web-{B085A807-B701-9C3B-C339-015F33C32577}" dt="2026-02-16T06:46:53.435" v="653" actId="20577"/>
        <pc:sldMkLst>
          <pc:docMk/>
          <pc:sldMk cId="207282049" sldId="263"/>
        </pc:sldMkLst>
        <pc:spChg chg="mod ord">
          <ac:chgData name="Dalsooz Alshateri (2432908)" userId="S::2432908@student.uwtsd.ac.uk::6dea5ac7-b1c2-454f-b766-beece3b653f5" providerId="AD" clId="Web-{B085A807-B701-9C3B-C339-015F33C32577}" dt="2026-02-16T06:10:37.277" v="149" actId="20577"/>
          <ac:spMkLst>
            <pc:docMk/>
            <pc:sldMk cId="207282049" sldId="263"/>
            <ac:spMk id="2" creationId="{410ABB81-EEA2-20C8-0ABE-41AE2C512BB1}"/>
          </ac:spMkLst>
        </pc:spChg>
        <pc:spChg chg="mod ord">
          <ac:chgData name="Dalsooz Alshateri (2432908)" userId="S::2432908@student.uwtsd.ac.uk::6dea5ac7-b1c2-454f-b766-beece3b653f5" providerId="AD" clId="Web-{B085A807-B701-9C3B-C339-015F33C32577}" dt="2026-02-16T06:46:53.435" v="653" actId="20577"/>
          <ac:spMkLst>
            <pc:docMk/>
            <pc:sldMk cId="207282049" sldId="263"/>
            <ac:spMk id="3" creationId="{C77E8F62-5F63-B78D-D606-F1CA15D4D147}"/>
          </ac:spMkLst>
        </pc:spChg>
        <pc:spChg chg="mod ord">
          <ac:chgData name="Dalsooz Alshateri (2432908)" userId="S::2432908@student.uwtsd.ac.uk::6dea5ac7-b1c2-454f-b766-beece3b653f5" providerId="AD" clId="Web-{B085A807-B701-9C3B-C339-015F33C32577}" dt="2026-02-16T06:10:24.652" v="144"/>
          <ac:spMkLst>
            <pc:docMk/>
            <pc:sldMk cId="207282049" sldId="263"/>
            <ac:spMk id="4" creationId="{5D5773E3-18C0-BDD2-B2A9-03EAB6132642}"/>
          </ac:spMkLst>
        </pc:spChg>
        <pc:spChg chg="mod ord">
          <ac:chgData name="Dalsooz Alshateri (2432908)" userId="S::2432908@student.uwtsd.ac.uk::6dea5ac7-b1c2-454f-b766-beece3b653f5" providerId="AD" clId="Web-{B085A807-B701-9C3B-C339-015F33C32577}" dt="2026-02-16T06:10:24.652" v="144"/>
          <ac:spMkLst>
            <pc:docMk/>
            <pc:sldMk cId="207282049" sldId="263"/>
            <ac:spMk id="5" creationId="{A40641C0-41AF-F7C9-9DC3-A06DD7F876B5}"/>
          </ac:spMkLst>
        </pc:spChg>
        <pc:spChg chg="mod ord">
          <ac:chgData name="Dalsooz Alshateri (2432908)" userId="S::2432908@student.uwtsd.ac.uk::6dea5ac7-b1c2-454f-b766-beece3b653f5" providerId="AD" clId="Web-{B085A807-B701-9C3B-C339-015F33C32577}" dt="2026-02-16T06:10:24.652" v="144"/>
          <ac:spMkLst>
            <pc:docMk/>
            <pc:sldMk cId="207282049" sldId="263"/>
            <ac:spMk id="6" creationId="{30E385EF-492F-B637-CB39-75D9477A7A27}"/>
          </ac:spMkLst>
        </pc:spChg>
      </pc:sldChg>
      <pc:sldChg chg="modSp new">
        <pc:chgData name="Dalsooz Alshateri (2432908)" userId="S::2432908@student.uwtsd.ac.uk::6dea5ac7-b1c2-454f-b766-beece3b653f5" providerId="AD" clId="Web-{B085A807-B701-9C3B-C339-015F33C32577}" dt="2026-02-16T06:44:21.495" v="594" actId="20577"/>
        <pc:sldMkLst>
          <pc:docMk/>
          <pc:sldMk cId="542987853" sldId="264"/>
        </pc:sldMkLst>
        <pc:spChg chg="mod">
          <ac:chgData name="Dalsooz Alshateri (2432908)" userId="S::2432908@student.uwtsd.ac.uk::6dea5ac7-b1c2-454f-b766-beece3b653f5" providerId="AD" clId="Web-{B085A807-B701-9C3B-C339-015F33C32577}" dt="2026-02-16T06:13:03.812" v="165" actId="20577"/>
          <ac:spMkLst>
            <pc:docMk/>
            <pc:sldMk cId="542987853" sldId="264"/>
            <ac:spMk id="2" creationId="{1392EC9C-FF4F-AF83-59F4-78942DD3ECAD}"/>
          </ac:spMkLst>
        </pc:spChg>
        <pc:spChg chg="mod">
          <ac:chgData name="Dalsooz Alshateri (2432908)" userId="S::2432908@student.uwtsd.ac.uk::6dea5ac7-b1c2-454f-b766-beece3b653f5" providerId="AD" clId="Web-{B085A807-B701-9C3B-C339-015F33C32577}" dt="2026-02-16T06:44:21.495" v="594" actId="20577"/>
          <ac:spMkLst>
            <pc:docMk/>
            <pc:sldMk cId="542987853" sldId="264"/>
            <ac:spMk id="3" creationId="{CD3C6BF2-9454-638F-ED48-95582798ABBC}"/>
          </ac:spMkLst>
        </pc:spChg>
      </pc:sldChg>
      <pc:sldChg chg="modSp new mod modClrScheme chgLayout">
        <pc:chgData name="Dalsooz Alshateri (2432908)" userId="S::2432908@student.uwtsd.ac.uk::6dea5ac7-b1c2-454f-b766-beece3b653f5" providerId="AD" clId="Web-{B085A807-B701-9C3B-C339-015F33C32577}" dt="2026-02-16T06:24:47.575" v="314" actId="20577"/>
        <pc:sldMkLst>
          <pc:docMk/>
          <pc:sldMk cId="1139796808" sldId="265"/>
        </pc:sldMkLst>
        <pc:spChg chg="mod ord">
          <ac:chgData name="Dalsooz Alshateri (2432908)" userId="S::2432908@student.uwtsd.ac.uk::6dea5ac7-b1c2-454f-b766-beece3b653f5" providerId="AD" clId="Web-{B085A807-B701-9C3B-C339-015F33C32577}" dt="2026-02-16T06:24:38.512" v="307" actId="20577"/>
          <ac:spMkLst>
            <pc:docMk/>
            <pc:sldMk cId="1139796808" sldId="265"/>
            <ac:spMk id="2" creationId="{E56D9350-829A-81F6-0A32-54F6A746DB85}"/>
          </ac:spMkLst>
        </pc:spChg>
        <pc:spChg chg="mod ord">
          <ac:chgData name="Dalsooz Alshateri (2432908)" userId="S::2432908@student.uwtsd.ac.uk::6dea5ac7-b1c2-454f-b766-beece3b653f5" providerId="AD" clId="Web-{B085A807-B701-9C3B-C339-015F33C32577}" dt="2026-02-16T06:24:47.575" v="314" actId="20577"/>
          <ac:spMkLst>
            <pc:docMk/>
            <pc:sldMk cId="1139796808" sldId="265"/>
            <ac:spMk id="3" creationId="{45D48B4A-F7C4-4137-9AB6-742A40D544B1}"/>
          </ac:spMkLst>
        </pc:spChg>
        <pc:spChg chg="mod ord">
          <ac:chgData name="Dalsooz Alshateri (2432908)" userId="S::2432908@student.uwtsd.ac.uk::6dea5ac7-b1c2-454f-b766-beece3b653f5" providerId="AD" clId="Web-{B085A807-B701-9C3B-C339-015F33C32577}" dt="2026-02-16T06:24:14.121" v="299"/>
          <ac:spMkLst>
            <pc:docMk/>
            <pc:sldMk cId="1139796808" sldId="265"/>
            <ac:spMk id="4" creationId="{91E8C15C-8B40-6EB0-649A-F82B340E9C20}"/>
          </ac:spMkLst>
        </pc:spChg>
        <pc:spChg chg="mod ord">
          <ac:chgData name="Dalsooz Alshateri (2432908)" userId="S::2432908@student.uwtsd.ac.uk::6dea5ac7-b1c2-454f-b766-beece3b653f5" providerId="AD" clId="Web-{B085A807-B701-9C3B-C339-015F33C32577}" dt="2026-02-16T06:24:14.121" v="299"/>
          <ac:spMkLst>
            <pc:docMk/>
            <pc:sldMk cId="1139796808" sldId="265"/>
            <ac:spMk id="5" creationId="{A3CB0F42-78D0-6649-7376-E0A20E1C52BD}"/>
          </ac:spMkLst>
        </pc:spChg>
        <pc:spChg chg="mod ord">
          <ac:chgData name="Dalsooz Alshateri (2432908)" userId="S::2432908@student.uwtsd.ac.uk::6dea5ac7-b1c2-454f-b766-beece3b653f5" providerId="AD" clId="Web-{B085A807-B701-9C3B-C339-015F33C32577}" dt="2026-02-16T06:24:14.121" v="299"/>
          <ac:spMkLst>
            <pc:docMk/>
            <pc:sldMk cId="1139796808" sldId="265"/>
            <ac:spMk id="6" creationId="{BC68CFB3-1510-082B-55CE-86BCAE0DCFC0}"/>
          </ac:spMkLst>
        </pc:spChg>
      </pc:sldChg>
      <pc:sldChg chg="modSp new">
        <pc:chgData name="Dalsooz Alshateri (2432908)" userId="S::2432908@student.uwtsd.ac.uk::6dea5ac7-b1c2-454f-b766-beece3b653f5" providerId="AD" clId="Web-{B085A807-B701-9C3B-C339-015F33C32577}" dt="2026-02-16T06:41:30.710" v="548" actId="20577"/>
        <pc:sldMkLst>
          <pc:docMk/>
          <pc:sldMk cId="399922568" sldId="266"/>
        </pc:sldMkLst>
        <pc:spChg chg="mod">
          <ac:chgData name="Dalsooz Alshateri (2432908)" userId="S::2432908@student.uwtsd.ac.uk::6dea5ac7-b1c2-454f-b766-beece3b653f5" providerId="AD" clId="Web-{B085A807-B701-9C3B-C339-015F33C32577}" dt="2026-02-16T06:26:42.189" v="347" actId="20577"/>
          <ac:spMkLst>
            <pc:docMk/>
            <pc:sldMk cId="399922568" sldId="266"/>
            <ac:spMk id="2" creationId="{585B393D-8F67-E283-1A61-699BC7897B33}"/>
          </ac:spMkLst>
        </pc:spChg>
        <pc:spChg chg="mod">
          <ac:chgData name="Dalsooz Alshateri (2432908)" userId="S::2432908@student.uwtsd.ac.uk::6dea5ac7-b1c2-454f-b766-beece3b653f5" providerId="AD" clId="Web-{B085A807-B701-9C3B-C339-015F33C32577}" dt="2026-02-16T06:41:30.710" v="548" actId="20577"/>
          <ac:spMkLst>
            <pc:docMk/>
            <pc:sldMk cId="399922568" sldId="266"/>
            <ac:spMk id="3" creationId="{B773AF54-D01D-A127-FF4F-3C1AC4D107BF}"/>
          </ac:spMkLst>
        </pc:spChg>
      </pc:sldChg>
      <pc:sldChg chg="modSp new">
        <pc:chgData name="Dalsooz Alshateri (2432908)" userId="S::2432908@student.uwtsd.ac.uk::6dea5ac7-b1c2-454f-b766-beece3b653f5" providerId="AD" clId="Web-{B085A807-B701-9C3B-C339-015F33C32577}" dt="2026-02-16T06:31:19.396" v="410" actId="20577"/>
        <pc:sldMkLst>
          <pc:docMk/>
          <pc:sldMk cId="1621464710" sldId="267"/>
        </pc:sldMkLst>
        <pc:spChg chg="mod">
          <ac:chgData name="Dalsooz Alshateri (2432908)" userId="S::2432908@student.uwtsd.ac.uk::6dea5ac7-b1c2-454f-b766-beece3b653f5" providerId="AD" clId="Web-{B085A807-B701-9C3B-C339-015F33C32577}" dt="2026-02-16T06:28:51.003" v="376" actId="20577"/>
          <ac:spMkLst>
            <pc:docMk/>
            <pc:sldMk cId="1621464710" sldId="267"/>
            <ac:spMk id="2" creationId="{AF97FE72-C2C6-9AAE-C234-A5E49FB62548}"/>
          </ac:spMkLst>
        </pc:spChg>
        <pc:spChg chg="mod">
          <ac:chgData name="Dalsooz Alshateri (2432908)" userId="S::2432908@student.uwtsd.ac.uk::6dea5ac7-b1c2-454f-b766-beece3b653f5" providerId="AD" clId="Web-{B085A807-B701-9C3B-C339-015F33C32577}" dt="2026-02-16T06:31:19.396" v="410" actId="20577"/>
          <ac:spMkLst>
            <pc:docMk/>
            <pc:sldMk cId="1621464710" sldId="267"/>
            <ac:spMk id="3" creationId="{F7F2F3F1-37E4-BB5D-34E5-C22FAEE816A4}"/>
          </ac:spMkLst>
        </pc:spChg>
      </pc:sldChg>
      <pc:sldChg chg="modSp new">
        <pc:chgData name="Dalsooz Alshateri (2432908)" userId="S::2432908@student.uwtsd.ac.uk::6dea5ac7-b1c2-454f-b766-beece3b653f5" providerId="AD" clId="Web-{B085A807-B701-9C3B-C339-015F33C32577}" dt="2026-02-16T06:41:00.943" v="546" actId="20577"/>
        <pc:sldMkLst>
          <pc:docMk/>
          <pc:sldMk cId="1318657537" sldId="268"/>
        </pc:sldMkLst>
        <pc:spChg chg="mod">
          <ac:chgData name="Dalsooz Alshateri (2432908)" userId="S::2432908@student.uwtsd.ac.uk::6dea5ac7-b1c2-454f-b766-beece3b653f5" providerId="AD" clId="Web-{B085A807-B701-9C3B-C339-015F33C32577}" dt="2026-02-16T06:32:13.947" v="432" actId="20577"/>
          <ac:spMkLst>
            <pc:docMk/>
            <pc:sldMk cId="1318657537" sldId="268"/>
            <ac:spMk id="2" creationId="{1543F2E6-4EB0-C719-CEC5-EE2DBFD1A216}"/>
          </ac:spMkLst>
        </pc:spChg>
        <pc:spChg chg="mod">
          <ac:chgData name="Dalsooz Alshateri (2432908)" userId="S::2432908@student.uwtsd.ac.uk::6dea5ac7-b1c2-454f-b766-beece3b653f5" providerId="AD" clId="Web-{B085A807-B701-9C3B-C339-015F33C32577}" dt="2026-02-16T06:41:00.943" v="546" actId="20577"/>
          <ac:spMkLst>
            <pc:docMk/>
            <pc:sldMk cId="1318657537" sldId="268"/>
            <ac:spMk id="3" creationId="{3CCE9423-7438-2458-908C-A3FB3476C292}"/>
          </ac:spMkLst>
        </pc:spChg>
      </pc:sldChg>
      <pc:sldChg chg="modSp new mod modClrScheme chgLayout">
        <pc:chgData name="Dalsooz Alshateri (2432908)" userId="S::2432908@student.uwtsd.ac.uk::6dea5ac7-b1c2-454f-b766-beece3b653f5" providerId="AD" clId="Web-{B085A807-B701-9C3B-C339-015F33C32577}" dt="2026-02-16T06:37:19.277" v="484" actId="20577"/>
        <pc:sldMkLst>
          <pc:docMk/>
          <pc:sldMk cId="884334655" sldId="269"/>
        </pc:sldMkLst>
        <pc:spChg chg="mod ord">
          <ac:chgData name="Dalsooz Alshateri (2432908)" userId="S::2432908@student.uwtsd.ac.uk::6dea5ac7-b1c2-454f-b766-beece3b653f5" providerId="AD" clId="Web-{B085A807-B701-9C3B-C339-015F33C32577}" dt="2026-02-16T06:35:04.391" v="477" actId="20577"/>
          <ac:spMkLst>
            <pc:docMk/>
            <pc:sldMk cId="884334655" sldId="269"/>
            <ac:spMk id="2" creationId="{45A620A2-21E9-C1DE-565F-113C968FCAB6}"/>
          </ac:spMkLst>
        </pc:spChg>
        <pc:spChg chg="mod ord">
          <ac:chgData name="Dalsooz Alshateri (2432908)" userId="S::2432908@student.uwtsd.ac.uk::6dea5ac7-b1c2-454f-b766-beece3b653f5" providerId="AD" clId="Web-{B085A807-B701-9C3B-C339-015F33C32577}" dt="2026-02-16T06:37:19.277" v="484" actId="20577"/>
          <ac:spMkLst>
            <pc:docMk/>
            <pc:sldMk cId="884334655" sldId="269"/>
            <ac:spMk id="3" creationId="{4B133B4B-9CCE-82F6-43BF-7CE7E2E71C74}"/>
          </ac:spMkLst>
        </pc:spChg>
        <pc:spChg chg="mod ord">
          <ac:chgData name="Dalsooz Alshateri (2432908)" userId="S::2432908@student.uwtsd.ac.uk::6dea5ac7-b1c2-454f-b766-beece3b653f5" providerId="AD" clId="Web-{B085A807-B701-9C3B-C339-015F33C32577}" dt="2026-02-16T06:34:54.890" v="475"/>
          <ac:spMkLst>
            <pc:docMk/>
            <pc:sldMk cId="884334655" sldId="269"/>
            <ac:spMk id="4" creationId="{8DD07CD4-7148-FFB9-8E31-8CEC1E2C4A29}"/>
          </ac:spMkLst>
        </pc:spChg>
        <pc:spChg chg="mod ord">
          <ac:chgData name="Dalsooz Alshateri (2432908)" userId="S::2432908@student.uwtsd.ac.uk::6dea5ac7-b1c2-454f-b766-beece3b653f5" providerId="AD" clId="Web-{B085A807-B701-9C3B-C339-015F33C32577}" dt="2026-02-16T06:34:54.890" v="475"/>
          <ac:spMkLst>
            <pc:docMk/>
            <pc:sldMk cId="884334655" sldId="269"/>
            <ac:spMk id="5" creationId="{05B2F226-0D64-1B69-ADFF-0D7A3A17C329}"/>
          </ac:spMkLst>
        </pc:spChg>
        <pc:spChg chg="mod ord">
          <ac:chgData name="Dalsooz Alshateri (2432908)" userId="S::2432908@student.uwtsd.ac.uk::6dea5ac7-b1c2-454f-b766-beece3b653f5" providerId="AD" clId="Web-{B085A807-B701-9C3B-C339-015F33C32577}" dt="2026-02-16T06:34:54.890" v="475"/>
          <ac:spMkLst>
            <pc:docMk/>
            <pc:sldMk cId="884334655" sldId="269"/>
            <ac:spMk id="6" creationId="{2D4835AF-ECE1-5608-6BF4-66D67D1C1638}"/>
          </ac:spMkLst>
        </pc:spChg>
      </pc:sldChg>
      <pc:sldChg chg="modSp new">
        <pc:chgData name="Dalsooz Alshateri (2432908)" userId="S::2432908@student.uwtsd.ac.uk::6dea5ac7-b1c2-454f-b766-beece3b653f5" providerId="AD" clId="Web-{B085A807-B701-9C3B-C339-015F33C32577}" dt="2026-02-16T06:40:04.816" v="517" actId="20577"/>
        <pc:sldMkLst>
          <pc:docMk/>
          <pc:sldMk cId="3320925271" sldId="270"/>
        </pc:sldMkLst>
        <pc:spChg chg="mod">
          <ac:chgData name="Dalsooz Alshateri (2432908)" userId="S::2432908@student.uwtsd.ac.uk::6dea5ac7-b1c2-454f-b766-beece3b653f5" providerId="AD" clId="Web-{B085A807-B701-9C3B-C339-015F33C32577}" dt="2026-02-16T06:38:23.765" v="511" actId="20577"/>
          <ac:spMkLst>
            <pc:docMk/>
            <pc:sldMk cId="3320925271" sldId="270"/>
            <ac:spMk id="2" creationId="{C766B545-4055-1418-E4E5-0985800545EF}"/>
          </ac:spMkLst>
        </pc:spChg>
        <pc:spChg chg="mod">
          <ac:chgData name="Dalsooz Alshateri (2432908)" userId="S::2432908@student.uwtsd.ac.uk::6dea5ac7-b1c2-454f-b766-beece3b653f5" providerId="AD" clId="Web-{B085A807-B701-9C3B-C339-015F33C32577}" dt="2026-02-16T06:40:04.816" v="517" actId="20577"/>
          <ac:spMkLst>
            <pc:docMk/>
            <pc:sldMk cId="3320925271" sldId="270"/>
            <ac:spMk id="3" creationId="{D4C1AEEF-2603-E95B-D1AE-E1DB0031A70E}"/>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2/15/2026</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008426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2/15/2026</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660091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2/15/2026</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580988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2/15/2026</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98451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2/15/2026</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909964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2/15/2026</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4133799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2/15/2026</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613355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2/15/2026</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700488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2/15/2026</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836129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2/15/2026</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2151300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2/15/2026</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750344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2/15/2026</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5815726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Jenny's support plan:</a:t>
            </a:r>
          </a:p>
        </p:txBody>
      </p:sp>
      <p:sp>
        <p:nvSpPr>
          <p:cNvPr id="3" name="Subtitle 2"/>
          <p:cNvSpPr>
            <a:spLocks noGrp="1"/>
          </p:cNvSpPr>
          <p:nvPr>
            <p:ph type="subTitle" idx="1"/>
          </p:nvPr>
        </p:nvSpPr>
        <p:spPr/>
        <p:txBody>
          <a:bodyPr vert="horz" lIns="91440" tIns="45720" rIns="91440" bIns="45720" rtlCol="0" anchor="t">
            <a:normAutofit/>
          </a:bodyPr>
          <a:lstStyle/>
          <a:p>
            <a:r>
              <a:rPr lang="en-GB"/>
              <a:t>Based on Bowlby's Attachment theory</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DD406-1B54-80D8-CE20-70803BCD1370}"/>
              </a:ext>
            </a:extLst>
          </p:cNvPr>
          <p:cNvSpPr>
            <a:spLocks noGrp="1"/>
          </p:cNvSpPr>
          <p:nvPr>
            <p:ph type="title"/>
          </p:nvPr>
        </p:nvSpPr>
        <p:spPr/>
        <p:txBody>
          <a:bodyPr/>
          <a:lstStyle/>
          <a:p>
            <a:r>
              <a:rPr lang="en-GB"/>
              <a:t>Bowlby's attachment theory:</a:t>
            </a:r>
          </a:p>
        </p:txBody>
      </p:sp>
      <p:sp>
        <p:nvSpPr>
          <p:cNvPr id="3" name="Content Placeholder 2">
            <a:extLst>
              <a:ext uri="{FF2B5EF4-FFF2-40B4-BE49-F238E27FC236}">
                <a16:creationId xmlns:a16="http://schemas.microsoft.com/office/drawing/2014/main" id="{5C0FD447-51F6-A29C-EAA2-B05FF4CE1706}"/>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dirty="0">
                <a:highlight>
                  <a:srgbClr val="F8F9F3"/>
                </a:highlight>
                <a:latin typeface="Avenir Next LT Pro Light"/>
                <a:cs typeface="Arial"/>
              </a:rPr>
              <a:t>John Bowlby’s theory states that humans are born with a natural, built-in need to stay close to a parent or caregiver. This is especially true when we are stressed or scared. Being close to this person gives a child a </a:t>
            </a:r>
            <a:r>
              <a:rPr lang="en-GB" b="1" dirty="0">
                <a:highlight>
                  <a:srgbClr val="F8F9F3"/>
                </a:highlight>
                <a:latin typeface="Avenir Next LT Pro Light"/>
                <a:cs typeface="Arial"/>
              </a:rPr>
              <a:t>"Secure Base"</a:t>
            </a:r>
            <a:r>
              <a:rPr lang="en-GB" dirty="0">
                <a:highlight>
                  <a:srgbClr val="F8F9F3"/>
                </a:highlight>
                <a:latin typeface="Avenir Next LT Pro Light"/>
                <a:cs typeface="Arial"/>
              </a:rPr>
              <a:t> to explore the world from and a </a:t>
            </a:r>
            <a:r>
              <a:rPr lang="en-GB" b="1" dirty="0">
                <a:highlight>
                  <a:srgbClr val="F8F9F3"/>
                </a:highlight>
                <a:latin typeface="Avenir Next LT Pro Light"/>
                <a:cs typeface="Arial"/>
              </a:rPr>
              <a:t>"Safe Haven"</a:t>
            </a:r>
            <a:r>
              <a:rPr lang="en-GB" dirty="0">
                <a:highlight>
                  <a:srgbClr val="F8F9F3"/>
                </a:highlight>
                <a:latin typeface="Avenir Next LT Pro Light"/>
                <a:cs typeface="Arial"/>
              </a:rPr>
              <a:t> to go back to for comfort (Gross, 2020).</a:t>
            </a:r>
            <a:endParaRPr lang="en-GB">
              <a:latin typeface="Avenir Next LT Pro Light"/>
            </a:endParaRPr>
          </a:p>
          <a:p>
            <a:r>
              <a:rPr lang="en-GB" b="1" dirty="0">
                <a:highlight>
                  <a:srgbClr val="F8F9F3"/>
                </a:highlight>
                <a:latin typeface="Avenir Next LT Pro Light"/>
                <a:cs typeface="Arial"/>
              </a:rPr>
              <a:t>KEY CONCEPTS:</a:t>
            </a:r>
            <a:endParaRPr lang="en-GB" dirty="0">
              <a:latin typeface="Avenir Next LT Pro Light"/>
            </a:endParaRPr>
          </a:p>
          <a:p>
            <a:r>
              <a:rPr lang="en-GB" b="1" dirty="0">
                <a:highlight>
                  <a:srgbClr val="F8F9F3"/>
                </a:highlight>
                <a:latin typeface="Avenir Next LT Pro Light"/>
                <a:cs typeface="Arial"/>
              </a:rPr>
              <a:t>Internal Working Models:</a:t>
            </a:r>
            <a:r>
              <a:rPr lang="en-GB" dirty="0">
                <a:highlight>
                  <a:srgbClr val="F8F9F3"/>
                </a:highlight>
                <a:latin typeface="Avenir Next LT Pro Light"/>
                <a:cs typeface="Arial"/>
              </a:rPr>
              <a:t> Bowlby said our early experiences with parents create a "mental blueprint" for how we think relationships work. If a parent is reliable, the child feels loved and trusts others. If the parent depends on the child too much, this blueprint can get confusing (Boyd and Bee, 2019).</a:t>
            </a:r>
            <a:endParaRPr lang="en-GB">
              <a:latin typeface="Avenir Next LT Pro Light"/>
            </a:endParaRPr>
          </a:p>
          <a:p>
            <a:r>
              <a:rPr lang="en-GB" b="1" dirty="0">
                <a:highlight>
                  <a:srgbClr val="F8F9F3"/>
                </a:highlight>
                <a:latin typeface="Avenir Next LT Pro Light"/>
                <a:cs typeface="Arial"/>
              </a:rPr>
              <a:t>Separation Anxiety:</a:t>
            </a:r>
            <a:r>
              <a:rPr lang="en-GB" dirty="0">
                <a:highlight>
                  <a:srgbClr val="F8F9F3"/>
                </a:highlight>
                <a:latin typeface="Avenir Next LT Pro Light"/>
                <a:cs typeface="Arial"/>
              </a:rPr>
              <a:t> This is the deep worry or upset a person feels when they are away from their caregiver.</a:t>
            </a:r>
            <a:endParaRPr lang="en-GB">
              <a:latin typeface="Avenir Next LT Pro Light"/>
            </a:endParaRPr>
          </a:p>
          <a:p>
            <a:r>
              <a:rPr lang="en-GB" b="1" dirty="0">
                <a:highlight>
                  <a:srgbClr val="F8F9F3"/>
                </a:highlight>
                <a:latin typeface="Avenir Next LT Pro Light"/>
                <a:cs typeface="Arial"/>
              </a:rPr>
              <a:t>Compulsive Caregiving:</a:t>
            </a:r>
            <a:r>
              <a:rPr lang="en-GB" dirty="0">
                <a:highlight>
                  <a:srgbClr val="F8F9F3"/>
                </a:highlight>
                <a:latin typeface="Avenir Next LT Pro Light"/>
                <a:cs typeface="Arial"/>
              </a:rPr>
              <a:t> This happens when a child is so afraid of losing a struggling parent that they swap roles. They start looking after the parent just to keep them close (Gillibrand, Lam and O'Donnell, 2016).</a:t>
            </a:r>
            <a:endParaRPr lang="en-GB" dirty="0">
              <a:latin typeface="Avenir Next LT Pro Light"/>
            </a:endParaRPr>
          </a:p>
          <a:p>
            <a:endParaRPr lang="en-GB" b="1" dirty="0">
              <a:highlight>
                <a:srgbClr val="F8F9F3"/>
              </a:highlight>
              <a:latin typeface="Georgia"/>
            </a:endParaRPr>
          </a:p>
          <a:p>
            <a:endParaRPr lang="en-GB"/>
          </a:p>
        </p:txBody>
      </p:sp>
    </p:spTree>
    <p:extLst>
      <p:ext uri="{BB962C8B-B14F-4D97-AF65-F5344CB8AC3E}">
        <p14:creationId xmlns:p14="http://schemas.microsoft.com/office/powerpoint/2010/main" val="1928459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0DD69-F807-5AEE-A038-CE8F8D99F278}"/>
              </a:ext>
            </a:extLst>
          </p:cNvPr>
          <p:cNvSpPr>
            <a:spLocks noGrp="1"/>
          </p:cNvSpPr>
          <p:nvPr>
            <p:ph type="title"/>
          </p:nvPr>
        </p:nvSpPr>
        <p:spPr/>
        <p:txBody>
          <a:bodyPr/>
          <a:lstStyle/>
          <a:p>
            <a:r>
              <a:rPr lang="en-GB"/>
              <a:t>Why it relates to jenny</a:t>
            </a:r>
          </a:p>
        </p:txBody>
      </p:sp>
      <p:sp>
        <p:nvSpPr>
          <p:cNvPr id="3" name="Content Placeholder 2">
            <a:extLst>
              <a:ext uri="{FF2B5EF4-FFF2-40B4-BE49-F238E27FC236}">
                <a16:creationId xmlns:a16="http://schemas.microsoft.com/office/drawing/2014/main" id="{C5F10660-E793-12A2-BEA6-F9AA4C09BBBE}"/>
              </a:ext>
            </a:extLst>
          </p:cNvPr>
          <p:cNvSpPr>
            <a:spLocks noGrp="1"/>
          </p:cNvSpPr>
          <p:nvPr>
            <p:ph idx="1"/>
          </p:nvPr>
        </p:nvSpPr>
        <p:spPr/>
        <p:txBody>
          <a:bodyPr vert="horz" lIns="91440" tIns="45720" rIns="91440" bIns="45720" rtlCol="0" anchor="t">
            <a:normAutofit/>
          </a:bodyPr>
          <a:lstStyle/>
          <a:p>
            <a:pPr marL="342900" indent="-342900"/>
            <a:r>
              <a:rPr lang="en-US" dirty="0"/>
              <a:t>Her father's death:</a:t>
            </a:r>
            <a:r>
              <a:rPr lang="en-US" dirty="0">
                <a:latin typeface="Avenir Next LT Pro Light"/>
                <a:cs typeface="Arial"/>
              </a:rPr>
              <a:t> a loss of an attachment figure and the disruption of her secure base </a:t>
            </a:r>
            <a:r>
              <a:rPr lang="en-US" dirty="0">
                <a:latin typeface="Arial"/>
                <a:cs typeface="Arial"/>
              </a:rPr>
              <a:t>(Gross, 2020)</a:t>
            </a:r>
            <a:endParaRPr lang="en-US" dirty="0"/>
          </a:p>
          <a:p>
            <a:pPr marL="342900" indent="-342900"/>
            <a:r>
              <a:rPr lang="en-US" dirty="0"/>
              <a:t>Her mother's decline and the following role reversal </a:t>
            </a:r>
            <a:r>
              <a:rPr lang="en-US" dirty="0">
                <a:latin typeface="Arial"/>
                <a:cs typeface="Arial"/>
              </a:rPr>
              <a:t>(Boyd and Bee, 2019)</a:t>
            </a:r>
            <a:endParaRPr lang="en-US">
              <a:latin typeface="Avenir Next LT Pro Light"/>
              <a:cs typeface="Arial"/>
            </a:endParaRPr>
          </a:p>
          <a:p>
            <a:pPr marL="342900" indent="-342900"/>
            <a:r>
              <a:rPr lang="en-US" dirty="0"/>
              <a:t>The effect on her internal working model </a:t>
            </a:r>
            <a:r>
              <a:rPr lang="en-US" dirty="0">
                <a:latin typeface="Arial"/>
                <a:cs typeface="Arial"/>
              </a:rPr>
              <a:t>(O'Kane, 2020)</a:t>
            </a:r>
            <a:br>
              <a:rPr lang="en-US" dirty="0"/>
            </a:br>
            <a:endParaRPr lang="en-US" dirty="0"/>
          </a:p>
        </p:txBody>
      </p:sp>
      <p:sp>
        <p:nvSpPr>
          <p:cNvPr id="4" name="Date Placeholder 3">
            <a:extLst>
              <a:ext uri="{FF2B5EF4-FFF2-40B4-BE49-F238E27FC236}">
                <a16:creationId xmlns:a16="http://schemas.microsoft.com/office/drawing/2014/main" id="{4D7AC441-69F6-93F1-99C6-79A745A36BC4}"/>
              </a:ext>
            </a:extLst>
          </p:cNvPr>
          <p:cNvSpPr>
            <a:spLocks noGrp="1"/>
          </p:cNvSpPr>
          <p:nvPr>
            <p:ph type="dt" sz="half" idx="10"/>
          </p:nvPr>
        </p:nvSpPr>
        <p:spPr/>
        <p:txBody>
          <a:bodyPr/>
          <a:lstStyle/>
          <a:p>
            <a:fld id="{80BF88D6-9ADA-477B-B370-A8848F2342DF}" type="datetime1">
              <a:t>2/15/2026</a:t>
            </a:fld>
            <a:endParaRPr lang="en-US"/>
          </a:p>
        </p:txBody>
      </p:sp>
      <p:sp>
        <p:nvSpPr>
          <p:cNvPr id="5" name="Footer Placeholder 4">
            <a:extLst>
              <a:ext uri="{FF2B5EF4-FFF2-40B4-BE49-F238E27FC236}">
                <a16:creationId xmlns:a16="http://schemas.microsoft.com/office/drawing/2014/main" id="{FCE2EF16-7CCC-81DD-025B-5BDAA656197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7BE5569-92F4-A1FE-79B1-0A42C5CFD792}"/>
              </a:ext>
            </a:extLst>
          </p:cNvPr>
          <p:cNvSpPr>
            <a:spLocks noGrp="1"/>
          </p:cNvSpPr>
          <p:nvPr>
            <p:ph type="sldNum" sz="quarter" idx="12"/>
          </p:nvPr>
        </p:nvSpPr>
        <p:spPr/>
        <p:txBody>
          <a:bodyPr/>
          <a:lstStyle/>
          <a:p>
            <a:fld id="{8DFDE724-0293-4953-AE9D-4D814FA589B0}" type="slidenum">
              <a:rPr lang="en-US" dirty="0"/>
              <a:t>3</a:t>
            </a:fld>
            <a:endParaRPr lang="en-US"/>
          </a:p>
        </p:txBody>
      </p:sp>
    </p:spTree>
    <p:extLst>
      <p:ext uri="{BB962C8B-B14F-4D97-AF65-F5344CB8AC3E}">
        <p14:creationId xmlns:p14="http://schemas.microsoft.com/office/powerpoint/2010/main" val="22252306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12378-1430-82B3-28F0-4DC7606C6CEB}"/>
              </a:ext>
            </a:extLst>
          </p:cNvPr>
          <p:cNvSpPr>
            <a:spLocks noGrp="1"/>
          </p:cNvSpPr>
          <p:nvPr>
            <p:ph type="title"/>
          </p:nvPr>
        </p:nvSpPr>
        <p:spPr/>
        <p:txBody>
          <a:bodyPr/>
          <a:lstStyle/>
          <a:p>
            <a:r>
              <a:rPr lang="en-GB"/>
              <a:t>Is it nature or nurture?</a:t>
            </a:r>
          </a:p>
        </p:txBody>
      </p:sp>
      <p:sp>
        <p:nvSpPr>
          <p:cNvPr id="3" name="Content Placeholder 2">
            <a:extLst>
              <a:ext uri="{FF2B5EF4-FFF2-40B4-BE49-F238E27FC236}">
                <a16:creationId xmlns:a16="http://schemas.microsoft.com/office/drawing/2014/main" id="{CACA9996-0601-B30B-FA7C-B92FC2C4ADBF}"/>
              </a:ext>
            </a:extLst>
          </p:cNvPr>
          <p:cNvSpPr>
            <a:spLocks noGrp="1"/>
          </p:cNvSpPr>
          <p:nvPr>
            <p:ph type="body" idx="1"/>
          </p:nvPr>
        </p:nvSpPr>
        <p:spPr/>
        <p:txBody>
          <a:bodyPr vert="horz" lIns="91440" tIns="45720" rIns="91440" bIns="45720" rtlCol="0" anchor="t">
            <a:normAutofit/>
          </a:bodyPr>
          <a:lstStyle/>
          <a:p>
            <a:r>
              <a:rPr lang="en-GB" sz="1100" b="0" dirty="0">
                <a:latin typeface="Arial"/>
                <a:cs typeface="Arial"/>
              </a:rPr>
              <a:t>(Gross, 2020) vs (Anderson and Morgan, 2020).</a:t>
            </a:r>
            <a:endParaRPr lang="en-US" dirty="0">
              <a:latin typeface="Avenir Next LT Pro"/>
              <a:cs typeface="Arial"/>
            </a:endParaRPr>
          </a:p>
          <a:p>
            <a:endParaRPr lang="en-GB" sz="1100" b="0" dirty="0">
              <a:latin typeface="Arial"/>
              <a:cs typeface="Arial"/>
            </a:endParaRPr>
          </a:p>
        </p:txBody>
      </p:sp>
      <p:sp>
        <p:nvSpPr>
          <p:cNvPr id="4" name="Date Placeholder 3">
            <a:extLst>
              <a:ext uri="{FF2B5EF4-FFF2-40B4-BE49-F238E27FC236}">
                <a16:creationId xmlns:a16="http://schemas.microsoft.com/office/drawing/2014/main" id="{A3C9DC61-D39B-DB83-EA1F-4E97ADE45238}"/>
              </a:ext>
            </a:extLst>
          </p:cNvPr>
          <p:cNvSpPr>
            <a:spLocks noGrp="1"/>
          </p:cNvSpPr>
          <p:nvPr>
            <p:ph type="dt" sz="half" idx="10"/>
          </p:nvPr>
        </p:nvSpPr>
        <p:spPr/>
        <p:txBody>
          <a:bodyPr/>
          <a:lstStyle/>
          <a:p>
            <a:fld id="{B11452E0-A87A-4DEB-9D25-EA0581CE5F5D}" type="datetime1">
              <a:t>2/15/2026</a:t>
            </a:fld>
            <a:endParaRPr lang="en-US"/>
          </a:p>
        </p:txBody>
      </p:sp>
      <p:sp>
        <p:nvSpPr>
          <p:cNvPr id="5" name="Footer Placeholder 4">
            <a:extLst>
              <a:ext uri="{FF2B5EF4-FFF2-40B4-BE49-F238E27FC236}">
                <a16:creationId xmlns:a16="http://schemas.microsoft.com/office/drawing/2014/main" id="{952A8617-61F7-99DB-F92B-5295DE8D8A8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85C1495-E9D5-B929-7B27-0B415737F35C}"/>
              </a:ext>
            </a:extLst>
          </p:cNvPr>
          <p:cNvSpPr>
            <a:spLocks noGrp="1"/>
          </p:cNvSpPr>
          <p:nvPr>
            <p:ph type="sldNum" sz="quarter" idx="12"/>
          </p:nvPr>
        </p:nvSpPr>
        <p:spPr/>
        <p:txBody>
          <a:bodyPr/>
          <a:lstStyle/>
          <a:p>
            <a:fld id="{8DFDE724-0293-4953-AE9D-4D814FA589B0}" type="slidenum">
              <a:rPr lang="en-US" dirty="0"/>
              <a:t>4</a:t>
            </a:fld>
            <a:endParaRPr lang="en-US"/>
          </a:p>
        </p:txBody>
      </p:sp>
    </p:spTree>
    <p:extLst>
      <p:ext uri="{BB962C8B-B14F-4D97-AF65-F5344CB8AC3E}">
        <p14:creationId xmlns:p14="http://schemas.microsoft.com/office/powerpoint/2010/main" val="4097748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ABB81-EEA2-20C8-0ABE-41AE2C512BB1}"/>
              </a:ext>
            </a:extLst>
          </p:cNvPr>
          <p:cNvSpPr>
            <a:spLocks noGrp="1"/>
          </p:cNvSpPr>
          <p:nvPr>
            <p:ph type="title"/>
          </p:nvPr>
        </p:nvSpPr>
        <p:spPr/>
        <p:txBody>
          <a:bodyPr/>
          <a:lstStyle/>
          <a:p>
            <a:r>
              <a:rPr lang="en-GB" dirty="0"/>
              <a:t>NATURE:</a:t>
            </a:r>
          </a:p>
        </p:txBody>
      </p:sp>
      <p:sp>
        <p:nvSpPr>
          <p:cNvPr id="3" name="Text Placeholder 2">
            <a:extLst>
              <a:ext uri="{FF2B5EF4-FFF2-40B4-BE49-F238E27FC236}">
                <a16:creationId xmlns:a16="http://schemas.microsoft.com/office/drawing/2014/main" id="{C77E8F62-5F63-B78D-D606-F1CA15D4D147}"/>
              </a:ext>
            </a:extLst>
          </p:cNvPr>
          <p:cNvSpPr>
            <a:spLocks noGrp="1"/>
          </p:cNvSpPr>
          <p:nvPr>
            <p:ph idx="1"/>
          </p:nvPr>
        </p:nvSpPr>
        <p:spPr/>
        <p:txBody>
          <a:bodyPr vert="horz" lIns="91440" tIns="45720" rIns="91440" bIns="45720" rtlCol="0" anchor="t">
            <a:normAutofit/>
          </a:bodyPr>
          <a:lstStyle/>
          <a:p>
            <a:r>
              <a:rPr lang="en-GB" sz="1800" dirty="0">
                <a:latin typeface="Avenir Next LT Pro Light"/>
                <a:cs typeface="Arial"/>
              </a:rPr>
              <a:t>Bowlby believed staying close to a caregiver is a survival instinct we are born with (Gross, 2020). But at 16, Jenny’s body is also biologically wired to want independence. This creates a conflict inside her: her survival instinct urges her to stay and help her mother, while her developmental biology wants her to leave and grow up.</a:t>
            </a:r>
            <a:endParaRPr lang="en-GB" sz="1800" dirty="0">
              <a:latin typeface="Avenir Next LT Pro Light"/>
            </a:endParaRPr>
          </a:p>
        </p:txBody>
      </p:sp>
      <p:sp>
        <p:nvSpPr>
          <p:cNvPr id="4" name="Date Placeholder 3">
            <a:extLst>
              <a:ext uri="{FF2B5EF4-FFF2-40B4-BE49-F238E27FC236}">
                <a16:creationId xmlns:a16="http://schemas.microsoft.com/office/drawing/2014/main" id="{5D5773E3-18C0-BDD2-B2A9-03EAB6132642}"/>
              </a:ext>
            </a:extLst>
          </p:cNvPr>
          <p:cNvSpPr>
            <a:spLocks noGrp="1"/>
          </p:cNvSpPr>
          <p:nvPr>
            <p:ph type="dt" sz="half" idx="10"/>
          </p:nvPr>
        </p:nvSpPr>
        <p:spPr/>
        <p:txBody>
          <a:bodyPr/>
          <a:lstStyle/>
          <a:p>
            <a:fld id="{41B76D20-413B-4320-9066-321084CCCFAE}" type="datetime1">
              <a:t>2/15/2026</a:t>
            </a:fld>
            <a:endParaRPr lang="en-US"/>
          </a:p>
        </p:txBody>
      </p:sp>
      <p:sp>
        <p:nvSpPr>
          <p:cNvPr id="5" name="Footer Placeholder 4">
            <a:extLst>
              <a:ext uri="{FF2B5EF4-FFF2-40B4-BE49-F238E27FC236}">
                <a16:creationId xmlns:a16="http://schemas.microsoft.com/office/drawing/2014/main" id="{A40641C0-41AF-F7C9-9DC3-A06DD7F876B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0E385EF-492F-B637-CB39-75D9477A7A27}"/>
              </a:ext>
            </a:extLst>
          </p:cNvPr>
          <p:cNvSpPr>
            <a:spLocks noGrp="1"/>
          </p:cNvSpPr>
          <p:nvPr>
            <p:ph type="sldNum" sz="quarter" idx="12"/>
          </p:nvPr>
        </p:nvSpPr>
        <p:spPr/>
        <p:txBody>
          <a:bodyPr/>
          <a:lstStyle/>
          <a:p>
            <a:fld id="{8DFDE724-0293-4953-AE9D-4D814FA589B0}" type="slidenum">
              <a:rPr lang="en-US" dirty="0"/>
              <a:t>5</a:t>
            </a:fld>
            <a:endParaRPr lang="en-US"/>
          </a:p>
        </p:txBody>
      </p:sp>
    </p:spTree>
    <p:extLst>
      <p:ext uri="{BB962C8B-B14F-4D97-AF65-F5344CB8AC3E}">
        <p14:creationId xmlns:p14="http://schemas.microsoft.com/office/powerpoint/2010/main" val="207282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2EC9C-FF4F-AF83-59F4-78942DD3ECAD}"/>
              </a:ext>
            </a:extLst>
          </p:cNvPr>
          <p:cNvSpPr>
            <a:spLocks noGrp="1"/>
          </p:cNvSpPr>
          <p:nvPr>
            <p:ph type="title"/>
          </p:nvPr>
        </p:nvSpPr>
        <p:spPr/>
        <p:txBody>
          <a:bodyPr/>
          <a:lstStyle/>
          <a:p>
            <a:r>
              <a:rPr lang="en-GB" dirty="0"/>
              <a:t>nurture:</a:t>
            </a:r>
          </a:p>
        </p:txBody>
      </p:sp>
      <p:sp>
        <p:nvSpPr>
          <p:cNvPr id="3" name="Content Placeholder 2">
            <a:extLst>
              <a:ext uri="{FF2B5EF4-FFF2-40B4-BE49-F238E27FC236}">
                <a16:creationId xmlns:a16="http://schemas.microsoft.com/office/drawing/2014/main" id="{CD3C6BF2-9454-638F-ED48-95582798ABBC}"/>
              </a:ext>
            </a:extLst>
          </p:cNvPr>
          <p:cNvSpPr>
            <a:spLocks noGrp="1"/>
          </p:cNvSpPr>
          <p:nvPr>
            <p:ph idx="1"/>
          </p:nvPr>
        </p:nvSpPr>
        <p:spPr/>
        <p:txBody>
          <a:bodyPr vert="horz" lIns="91440" tIns="45720" rIns="91440" bIns="45720" rtlCol="0" anchor="t">
            <a:normAutofit/>
          </a:bodyPr>
          <a:lstStyle/>
          <a:p>
            <a:r>
              <a:rPr lang="en-GB" dirty="0">
                <a:ea typeface="+mj-lt"/>
                <a:cs typeface="+mj-lt"/>
              </a:rPr>
              <a:t>The environment is a large factor in Jenny's development. The death of her father and her mother’s memory problems are environmental stressors that have shaped her psychological development. As noted in The Textbook of Health and Social Care (Anderson and Morgan, 2020), environmental factors like the lack of external support systems force children into adult roles. It is the environment that has forced Jenny to suppress her natural developmental urge to explore.</a:t>
            </a:r>
          </a:p>
          <a:p>
            <a:endParaRPr lang="en-GB" dirty="0"/>
          </a:p>
        </p:txBody>
      </p:sp>
      <p:sp>
        <p:nvSpPr>
          <p:cNvPr id="4" name="Date Placeholder 3">
            <a:extLst>
              <a:ext uri="{FF2B5EF4-FFF2-40B4-BE49-F238E27FC236}">
                <a16:creationId xmlns:a16="http://schemas.microsoft.com/office/drawing/2014/main" id="{B7098AD2-0B61-3DA7-389C-67933B7B0561}"/>
              </a:ext>
            </a:extLst>
          </p:cNvPr>
          <p:cNvSpPr>
            <a:spLocks noGrp="1"/>
          </p:cNvSpPr>
          <p:nvPr>
            <p:ph type="dt" sz="half" idx="10"/>
          </p:nvPr>
        </p:nvSpPr>
        <p:spPr/>
        <p:txBody>
          <a:bodyPr/>
          <a:lstStyle/>
          <a:p>
            <a:fld id="{9386D75E-05E8-46CD-8A7E-7AE5209C15F9}" type="datetime1">
              <a:t>2/15/2026</a:t>
            </a:fld>
            <a:endParaRPr lang="en-US"/>
          </a:p>
        </p:txBody>
      </p:sp>
      <p:sp>
        <p:nvSpPr>
          <p:cNvPr id="5" name="Footer Placeholder 4">
            <a:extLst>
              <a:ext uri="{FF2B5EF4-FFF2-40B4-BE49-F238E27FC236}">
                <a16:creationId xmlns:a16="http://schemas.microsoft.com/office/drawing/2014/main" id="{5CA24468-D015-2DDF-2B85-96EF3A656A3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52CC407-F22B-C57F-C987-3101B5073A91}"/>
              </a:ext>
            </a:extLst>
          </p:cNvPr>
          <p:cNvSpPr>
            <a:spLocks noGrp="1"/>
          </p:cNvSpPr>
          <p:nvPr>
            <p:ph type="sldNum" sz="quarter" idx="12"/>
          </p:nvPr>
        </p:nvSpPr>
        <p:spPr/>
        <p:txBody>
          <a:bodyPr/>
          <a:lstStyle/>
          <a:p>
            <a:fld id="{8DFDE724-0293-4953-AE9D-4D814FA589B0}" type="slidenum">
              <a:rPr lang="en-US" dirty="0"/>
              <a:t>6</a:t>
            </a:fld>
            <a:endParaRPr lang="en-US"/>
          </a:p>
        </p:txBody>
      </p:sp>
    </p:spTree>
    <p:extLst>
      <p:ext uri="{BB962C8B-B14F-4D97-AF65-F5344CB8AC3E}">
        <p14:creationId xmlns:p14="http://schemas.microsoft.com/office/powerpoint/2010/main" val="542987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D9350-829A-81F6-0A32-54F6A746DB85}"/>
              </a:ext>
            </a:extLst>
          </p:cNvPr>
          <p:cNvSpPr>
            <a:spLocks noGrp="1"/>
          </p:cNvSpPr>
          <p:nvPr>
            <p:ph type="title"/>
          </p:nvPr>
        </p:nvSpPr>
        <p:spPr/>
        <p:txBody>
          <a:bodyPr/>
          <a:lstStyle/>
          <a:p>
            <a:r>
              <a:rPr lang="en-GB" dirty="0"/>
              <a:t>The support plan</a:t>
            </a:r>
          </a:p>
        </p:txBody>
      </p:sp>
      <p:sp>
        <p:nvSpPr>
          <p:cNvPr id="3" name="Content Placeholder 2">
            <a:extLst>
              <a:ext uri="{FF2B5EF4-FFF2-40B4-BE49-F238E27FC236}">
                <a16:creationId xmlns:a16="http://schemas.microsoft.com/office/drawing/2014/main" id="{45D48B4A-F7C4-4137-9AB6-742A40D544B1}"/>
              </a:ext>
            </a:extLst>
          </p:cNvPr>
          <p:cNvSpPr>
            <a:spLocks noGrp="1"/>
          </p:cNvSpPr>
          <p:nvPr>
            <p:ph type="body" idx="1"/>
          </p:nvPr>
        </p:nvSpPr>
        <p:spPr/>
        <p:txBody>
          <a:bodyPr vert="horz" lIns="91440" tIns="45720" rIns="91440" bIns="45720" rtlCol="0" anchor="t">
            <a:normAutofit/>
          </a:bodyPr>
          <a:lstStyle/>
          <a:p>
            <a:r>
              <a:rPr lang="en-GB" dirty="0"/>
              <a:t>4 strategies</a:t>
            </a:r>
          </a:p>
        </p:txBody>
      </p:sp>
      <p:sp>
        <p:nvSpPr>
          <p:cNvPr id="4" name="Date Placeholder 3">
            <a:extLst>
              <a:ext uri="{FF2B5EF4-FFF2-40B4-BE49-F238E27FC236}">
                <a16:creationId xmlns:a16="http://schemas.microsoft.com/office/drawing/2014/main" id="{91E8C15C-8B40-6EB0-649A-F82B340E9C20}"/>
              </a:ext>
            </a:extLst>
          </p:cNvPr>
          <p:cNvSpPr>
            <a:spLocks noGrp="1"/>
          </p:cNvSpPr>
          <p:nvPr>
            <p:ph type="dt" sz="half" idx="10"/>
          </p:nvPr>
        </p:nvSpPr>
        <p:spPr/>
        <p:txBody>
          <a:bodyPr/>
          <a:lstStyle/>
          <a:p>
            <a:fld id="{70284235-E12B-42F6-B35E-ABC9D964F646}" type="datetime1">
              <a:t>2/15/2026</a:t>
            </a:fld>
            <a:endParaRPr lang="en-US"/>
          </a:p>
        </p:txBody>
      </p:sp>
      <p:sp>
        <p:nvSpPr>
          <p:cNvPr id="5" name="Footer Placeholder 4">
            <a:extLst>
              <a:ext uri="{FF2B5EF4-FFF2-40B4-BE49-F238E27FC236}">
                <a16:creationId xmlns:a16="http://schemas.microsoft.com/office/drawing/2014/main" id="{A3CB0F42-78D0-6649-7376-E0A20E1C52B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C68CFB3-1510-082B-55CE-86BCAE0DCFC0}"/>
              </a:ext>
            </a:extLst>
          </p:cNvPr>
          <p:cNvSpPr>
            <a:spLocks noGrp="1"/>
          </p:cNvSpPr>
          <p:nvPr>
            <p:ph type="sldNum" sz="quarter" idx="12"/>
          </p:nvPr>
        </p:nvSpPr>
        <p:spPr/>
        <p:txBody>
          <a:bodyPr/>
          <a:lstStyle/>
          <a:p>
            <a:fld id="{8DFDE724-0293-4953-AE9D-4D814FA589B0}" type="slidenum">
              <a:rPr lang="en-US" dirty="0"/>
              <a:t>7</a:t>
            </a:fld>
            <a:endParaRPr lang="en-US"/>
          </a:p>
        </p:txBody>
      </p:sp>
    </p:spTree>
    <p:extLst>
      <p:ext uri="{BB962C8B-B14F-4D97-AF65-F5344CB8AC3E}">
        <p14:creationId xmlns:p14="http://schemas.microsoft.com/office/powerpoint/2010/main" val="1139796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312BE-52CA-D028-BE6A-4731391FC522}"/>
              </a:ext>
            </a:extLst>
          </p:cNvPr>
          <p:cNvSpPr>
            <a:spLocks noGrp="1"/>
          </p:cNvSpPr>
          <p:nvPr>
            <p:ph type="title"/>
          </p:nvPr>
        </p:nvSpPr>
        <p:spPr/>
        <p:txBody>
          <a:bodyPr/>
          <a:lstStyle/>
          <a:p>
            <a:r>
              <a:rPr lang="en-GB" sz="2000" b="1" dirty="0"/>
              <a:t>Strategy 1:</a:t>
            </a:r>
            <a:r>
              <a:rPr lang="en-GB" sz="2000" dirty="0"/>
              <a:t> </a:t>
            </a:r>
            <a:br>
              <a:rPr lang="en-GB" sz="2000" dirty="0"/>
            </a:br>
            <a:r>
              <a:rPr lang="en-GB" sz="2000" dirty="0"/>
              <a:t>A support worker just for Jenny</a:t>
            </a:r>
            <a:endParaRPr lang="en-US" dirty="0"/>
          </a:p>
        </p:txBody>
      </p:sp>
      <p:sp>
        <p:nvSpPr>
          <p:cNvPr id="3" name="Content Placeholder 2">
            <a:extLst>
              <a:ext uri="{FF2B5EF4-FFF2-40B4-BE49-F238E27FC236}">
                <a16:creationId xmlns:a16="http://schemas.microsoft.com/office/drawing/2014/main" id="{42F526FA-83A2-CB1A-DB8F-705368B0139C}"/>
              </a:ext>
            </a:extLst>
          </p:cNvPr>
          <p:cNvSpPr>
            <a:spLocks noGrp="1"/>
          </p:cNvSpPr>
          <p:nvPr>
            <p:ph idx="1"/>
          </p:nvPr>
        </p:nvSpPr>
        <p:spPr/>
        <p:txBody>
          <a:bodyPr vert="horz" lIns="91440" tIns="45720" rIns="91440" bIns="45720" rtlCol="0" anchor="t">
            <a:normAutofit/>
          </a:bodyPr>
          <a:lstStyle/>
          <a:p>
            <a:pPr marL="342900" indent="-342900">
              <a:buFont typeface="Arial" panose="020B0604020202020204" pitchFamily="34" charset="0"/>
              <a:buChar char="•"/>
            </a:pPr>
            <a:r>
              <a:rPr lang="en-GB" b="1" dirty="0">
                <a:ea typeface="+mj-lt"/>
                <a:cs typeface="+mj-lt"/>
              </a:rPr>
              <a:t>What to do</a:t>
            </a:r>
            <a:r>
              <a:rPr lang="en-GB" dirty="0">
                <a:ea typeface="+mj-lt"/>
                <a:cs typeface="+mj-lt"/>
              </a:rPr>
              <a:t>: Give Jenny a dedicated youth worker.</a:t>
            </a:r>
            <a:endParaRPr lang="en-GB" dirty="0"/>
          </a:p>
          <a:p>
            <a:pPr marL="342900" indent="-342900"/>
            <a:r>
              <a:rPr lang="en-GB" b="1" dirty="0">
                <a:ea typeface="+mj-lt"/>
                <a:cs typeface="+mj-lt"/>
              </a:rPr>
              <a:t>Why:</a:t>
            </a:r>
            <a:r>
              <a:rPr lang="en-GB" dirty="0">
                <a:ea typeface="+mj-lt"/>
                <a:cs typeface="+mj-lt"/>
              </a:rPr>
              <a:t> Jenny needs one adult who is there only for her. This worker acts like a temporary </a:t>
            </a:r>
            <a:r>
              <a:rPr lang="en-GB" dirty="0">
                <a:ea typeface="+mj-lt"/>
                <a:cs typeface="Arial"/>
              </a:rPr>
              <a:t>"holding environment" where Jenny can vent her feelings without feeling guilty (O'Kane, 2020). </a:t>
            </a:r>
            <a:r>
              <a:rPr lang="en-GB" dirty="0">
                <a:ea typeface="+mj-lt"/>
                <a:cs typeface="+mj-lt"/>
              </a:rPr>
              <a:t>This challenges her Internal Working Model that she must always be the strong one.</a:t>
            </a:r>
            <a:endParaRPr lang="en-GB">
              <a:ea typeface="+mj-lt"/>
              <a:cs typeface="+mj-lt"/>
            </a:endParaRPr>
          </a:p>
        </p:txBody>
      </p:sp>
      <p:sp>
        <p:nvSpPr>
          <p:cNvPr id="4" name="Date Placeholder 3">
            <a:extLst>
              <a:ext uri="{FF2B5EF4-FFF2-40B4-BE49-F238E27FC236}">
                <a16:creationId xmlns:a16="http://schemas.microsoft.com/office/drawing/2014/main" id="{61E449CD-FBBB-AB56-24A8-136735306B86}"/>
              </a:ext>
            </a:extLst>
          </p:cNvPr>
          <p:cNvSpPr>
            <a:spLocks noGrp="1"/>
          </p:cNvSpPr>
          <p:nvPr>
            <p:ph type="dt" sz="half" idx="10"/>
          </p:nvPr>
        </p:nvSpPr>
        <p:spPr/>
        <p:txBody>
          <a:bodyPr/>
          <a:lstStyle/>
          <a:p>
            <a:fld id="{90F200CB-8111-4F3E-8065-729E755C9A2D}" type="datetime1">
              <a:t>2/15/2026</a:t>
            </a:fld>
            <a:endParaRPr lang="en-US"/>
          </a:p>
        </p:txBody>
      </p:sp>
      <p:sp>
        <p:nvSpPr>
          <p:cNvPr id="5" name="Footer Placeholder 4">
            <a:extLst>
              <a:ext uri="{FF2B5EF4-FFF2-40B4-BE49-F238E27FC236}">
                <a16:creationId xmlns:a16="http://schemas.microsoft.com/office/drawing/2014/main" id="{BB8D05EC-2D33-907F-042D-76CFF7B12D8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F33D1A6-4550-754E-22BF-59DA7C9F0EAB}"/>
              </a:ext>
            </a:extLst>
          </p:cNvPr>
          <p:cNvSpPr>
            <a:spLocks noGrp="1"/>
          </p:cNvSpPr>
          <p:nvPr>
            <p:ph type="sldNum" sz="quarter" idx="12"/>
          </p:nvPr>
        </p:nvSpPr>
        <p:spPr/>
        <p:txBody>
          <a:bodyPr/>
          <a:lstStyle/>
          <a:p>
            <a:fld id="{8DFDE724-0293-4953-AE9D-4D814FA589B0}" type="slidenum">
              <a:rPr lang="en-US" dirty="0"/>
              <a:t>8</a:t>
            </a:fld>
            <a:endParaRPr lang="en-US"/>
          </a:p>
        </p:txBody>
      </p:sp>
    </p:spTree>
    <p:extLst>
      <p:ext uri="{BB962C8B-B14F-4D97-AF65-F5344CB8AC3E}">
        <p14:creationId xmlns:p14="http://schemas.microsoft.com/office/powerpoint/2010/main" val="1279809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B393D-8F67-E283-1A61-699BC7897B33}"/>
              </a:ext>
            </a:extLst>
          </p:cNvPr>
          <p:cNvSpPr>
            <a:spLocks noGrp="1"/>
          </p:cNvSpPr>
          <p:nvPr>
            <p:ph type="title"/>
          </p:nvPr>
        </p:nvSpPr>
        <p:spPr/>
        <p:txBody>
          <a:bodyPr>
            <a:normAutofit/>
          </a:bodyPr>
          <a:lstStyle/>
          <a:p>
            <a:r>
              <a:rPr lang="en-GB" sz="2000" b="1" dirty="0"/>
              <a:t>Strategy 2:</a:t>
            </a:r>
            <a:r>
              <a:rPr lang="en-GB" sz="2000" dirty="0"/>
              <a:t> </a:t>
            </a:r>
            <a:br>
              <a:rPr lang="en-GB" sz="2000" dirty="0"/>
            </a:br>
            <a:r>
              <a:rPr lang="en-GB" sz="2000" dirty="0">
                <a:ea typeface="+mj-lt"/>
                <a:cs typeface="+mj-lt"/>
              </a:rPr>
              <a:t>Practical Care to allow "Exploration"</a:t>
            </a:r>
          </a:p>
        </p:txBody>
      </p:sp>
      <p:sp>
        <p:nvSpPr>
          <p:cNvPr id="3" name="Content Placeholder 2">
            <a:extLst>
              <a:ext uri="{FF2B5EF4-FFF2-40B4-BE49-F238E27FC236}">
                <a16:creationId xmlns:a16="http://schemas.microsoft.com/office/drawing/2014/main" id="{B773AF54-D01D-A127-FF4F-3C1AC4D107BF}"/>
              </a:ext>
            </a:extLst>
          </p:cNvPr>
          <p:cNvSpPr>
            <a:spLocks noGrp="1"/>
          </p:cNvSpPr>
          <p:nvPr>
            <p:ph idx="1"/>
          </p:nvPr>
        </p:nvSpPr>
        <p:spPr/>
        <p:txBody>
          <a:bodyPr vert="horz" lIns="91440" tIns="45720" rIns="91440" bIns="45720" rtlCol="0" anchor="t">
            <a:normAutofit/>
          </a:bodyPr>
          <a:lstStyle/>
          <a:p>
            <a:r>
              <a:rPr lang="en-GB" b="1" dirty="0">
                <a:ea typeface="+mj-lt"/>
                <a:cs typeface="+mj-lt"/>
              </a:rPr>
              <a:t>What to do:</a:t>
            </a:r>
            <a:r>
              <a:rPr lang="en-GB" dirty="0">
                <a:ea typeface="+mj-lt"/>
                <a:cs typeface="+mj-lt"/>
              </a:rPr>
              <a:t> Get professional cleaners and shoppers for the mother and use pill dispensers to help with her memory.</a:t>
            </a:r>
          </a:p>
          <a:p>
            <a:r>
              <a:rPr lang="en-GB" b="1" dirty="0">
                <a:ea typeface="+mj-lt"/>
                <a:cs typeface="+mj-lt"/>
              </a:rPr>
              <a:t>Why: </a:t>
            </a:r>
            <a:r>
              <a:rPr lang="en-GB" dirty="0">
                <a:ea typeface="+mj-lt"/>
                <a:cs typeface="+mj-lt"/>
              </a:rPr>
              <a:t>Jenny can’t go to college or see friends if she is constantly worried the house is falling apart. If the mum is safe because of other people, Jenny’s "separation anxiety" will go down, and she can finally go out (Morrison and Bennett, 2022).</a:t>
            </a:r>
            <a:endParaRPr lang="en-GB" dirty="0"/>
          </a:p>
        </p:txBody>
      </p:sp>
      <p:sp>
        <p:nvSpPr>
          <p:cNvPr id="4" name="Date Placeholder 3">
            <a:extLst>
              <a:ext uri="{FF2B5EF4-FFF2-40B4-BE49-F238E27FC236}">
                <a16:creationId xmlns:a16="http://schemas.microsoft.com/office/drawing/2014/main" id="{BD4A6658-764A-EF8B-E54F-99234CB91CF6}"/>
              </a:ext>
            </a:extLst>
          </p:cNvPr>
          <p:cNvSpPr>
            <a:spLocks noGrp="1"/>
          </p:cNvSpPr>
          <p:nvPr>
            <p:ph type="dt" sz="half" idx="10"/>
          </p:nvPr>
        </p:nvSpPr>
        <p:spPr/>
        <p:txBody>
          <a:bodyPr/>
          <a:lstStyle/>
          <a:p>
            <a:fld id="{C1AFC2E3-0371-4440-B2DC-249FCC29C956}" type="datetime1">
              <a:t>2/15/2026</a:t>
            </a:fld>
            <a:endParaRPr lang="en-US"/>
          </a:p>
        </p:txBody>
      </p:sp>
      <p:sp>
        <p:nvSpPr>
          <p:cNvPr id="5" name="Footer Placeholder 4">
            <a:extLst>
              <a:ext uri="{FF2B5EF4-FFF2-40B4-BE49-F238E27FC236}">
                <a16:creationId xmlns:a16="http://schemas.microsoft.com/office/drawing/2014/main" id="{4C4F76F6-7208-D477-A9A0-5B4A2058711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1531A40-E4C6-D1CA-FD4F-6656F62E7A32}"/>
              </a:ext>
            </a:extLst>
          </p:cNvPr>
          <p:cNvSpPr>
            <a:spLocks noGrp="1"/>
          </p:cNvSpPr>
          <p:nvPr>
            <p:ph type="sldNum" sz="quarter" idx="12"/>
          </p:nvPr>
        </p:nvSpPr>
        <p:spPr/>
        <p:txBody>
          <a:bodyPr/>
          <a:lstStyle/>
          <a:p>
            <a:fld id="{8DFDE724-0293-4953-AE9D-4D814FA589B0}" type="slidenum">
              <a:rPr lang="en-US" dirty="0"/>
              <a:t>9</a:t>
            </a:fld>
            <a:endParaRPr lang="en-US"/>
          </a:p>
        </p:txBody>
      </p:sp>
    </p:spTree>
    <p:extLst>
      <p:ext uri="{BB962C8B-B14F-4D97-AF65-F5344CB8AC3E}">
        <p14:creationId xmlns:p14="http://schemas.microsoft.com/office/powerpoint/2010/main" val="399922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7FE72-C2C6-9AAE-C234-A5E49FB62548}"/>
              </a:ext>
            </a:extLst>
          </p:cNvPr>
          <p:cNvSpPr>
            <a:spLocks noGrp="1"/>
          </p:cNvSpPr>
          <p:nvPr>
            <p:ph type="title"/>
          </p:nvPr>
        </p:nvSpPr>
        <p:spPr/>
        <p:txBody>
          <a:bodyPr>
            <a:normAutofit/>
          </a:bodyPr>
          <a:lstStyle/>
          <a:p>
            <a:r>
              <a:rPr lang="en-GB" sz="2000" dirty="0"/>
              <a:t>Strategy 3:</a:t>
            </a:r>
            <a:br>
              <a:rPr lang="en-GB" sz="2000" dirty="0"/>
            </a:br>
            <a:r>
              <a:rPr lang="en-GB" sz="2000" dirty="0">
                <a:ea typeface="+mj-lt"/>
                <a:cs typeface="+mj-lt"/>
              </a:rPr>
              <a:t>Peer Attachment (Young Carers Group)</a:t>
            </a:r>
          </a:p>
        </p:txBody>
      </p:sp>
      <p:sp>
        <p:nvSpPr>
          <p:cNvPr id="3" name="Content Placeholder 2">
            <a:extLst>
              <a:ext uri="{FF2B5EF4-FFF2-40B4-BE49-F238E27FC236}">
                <a16:creationId xmlns:a16="http://schemas.microsoft.com/office/drawing/2014/main" id="{F7F2F3F1-37E4-BB5D-34E5-C22FAEE816A4}"/>
              </a:ext>
            </a:extLst>
          </p:cNvPr>
          <p:cNvSpPr>
            <a:spLocks noGrp="1"/>
          </p:cNvSpPr>
          <p:nvPr>
            <p:ph idx="1"/>
          </p:nvPr>
        </p:nvSpPr>
        <p:spPr/>
        <p:txBody>
          <a:bodyPr vert="horz" lIns="91440" tIns="45720" rIns="91440" bIns="45720" rtlCol="0" anchor="t">
            <a:normAutofit/>
          </a:bodyPr>
          <a:lstStyle/>
          <a:p>
            <a:r>
              <a:rPr lang="en-GB" b="1" dirty="0">
                <a:ea typeface="+mj-lt"/>
                <a:cs typeface="+mj-lt"/>
              </a:rPr>
              <a:t>What to do: </a:t>
            </a:r>
            <a:r>
              <a:rPr lang="en-GB" dirty="0">
                <a:ea typeface="+mj-lt"/>
                <a:cs typeface="+mj-lt"/>
              </a:rPr>
              <a:t>Sign Jenny up for a local group for kids who look after parents.</a:t>
            </a:r>
            <a:endParaRPr lang="en-GB" dirty="0"/>
          </a:p>
          <a:p>
            <a:r>
              <a:rPr lang="en-GB" b="1" dirty="0">
                <a:ea typeface="+mj-lt"/>
                <a:cs typeface="+mj-lt"/>
              </a:rPr>
              <a:t>Why</a:t>
            </a:r>
            <a:r>
              <a:rPr lang="en-GB" dirty="0">
                <a:ea typeface="+mj-lt"/>
                <a:cs typeface="+mj-lt"/>
              </a:rPr>
              <a:t>: At her age, attachment needs shift from parents to peers (Gillibrand, Lam and O'Donnell, 2016). Jenny probably feels isolated. Connecting with peers who share her experience validates her struggles and helps her form new, secure attachments outside her family.</a:t>
            </a:r>
          </a:p>
          <a:p>
            <a:endParaRPr lang="en-GB" dirty="0"/>
          </a:p>
          <a:p>
            <a:endParaRPr lang="en-GB" dirty="0"/>
          </a:p>
        </p:txBody>
      </p:sp>
      <p:sp>
        <p:nvSpPr>
          <p:cNvPr id="4" name="Date Placeholder 3">
            <a:extLst>
              <a:ext uri="{FF2B5EF4-FFF2-40B4-BE49-F238E27FC236}">
                <a16:creationId xmlns:a16="http://schemas.microsoft.com/office/drawing/2014/main" id="{4F168995-CE70-F387-A6AA-B548270E474B}"/>
              </a:ext>
            </a:extLst>
          </p:cNvPr>
          <p:cNvSpPr>
            <a:spLocks noGrp="1"/>
          </p:cNvSpPr>
          <p:nvPr>
            <p:ph type="dt" sz="half" idx="10"/>
          </p:nvPr>
        </p:nvSpPr>
        <p:spPr/>
        <p:txBody>
          <a:bodyPr/>
          <a:lstStyle/>
          <a:p>
            <a:fld id="{9794A14A-DF4F-473B-8D3D-73C05C3D9D74}" type="datetime1">
              <a:t>2/15/2026</a:t>
            </a:fld>
            <a:endParaRPr lang="en-US"/>
          </a:p>
        </p:txBody>
      </p:sp>
      <p:sp>
        <p:nvSpPr>
          <p:cNvPr id="5" name="Footer Placeholder 4">
            <a:extLst>
              <a:ext uri="{FF2B5EF4-FFF2-40B4-BE49-F238E27FC236}">
                <a16:creationId xmlns:a16="http://schemas.microsoft.com/office/drawing/2014/main" id="{54AC21CA-B0A9-CE36-E3D0-617FC17187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9B915EB-58D9-F043-F77E-69E3FCE45609}"/>
              </a:ext>
            </a:extLst>
          </p:cNvPr>
          <p:cNvSpPr>
            <a:spLocks noGrp="1"/>
          </p:cNvSpPr>
          <p:nvPr>
            <p:ph type="sldNum" sz="quarter" idx="12"/>
          </p:nvPr>
        </p:nvSpPr>
        <p:spPr/>
        <p:txBody>
          <a:bodyPr/>
          <a:lstStyle/>
          <a:p>
            <a:fld id="{8DFDE724-0293-4953-AE9D-4D814FA589B0}" type="slidenum">
              <a:rPr lang="en-US" dirty="0"/>
              <a:t>10</a:t>
            </a:fld>
            <a:endParaRPr lang="en-US"/>
          </a:p>
        </p:txBody>
      </p:sp>
    </p:spTree>
    <p:extLst>
      <p:ext uri="{BB962C8B-B14F-4D97-AF65-F5344CB8AC3E}">
        <p14:creationId xmlns:p14="http://schemas.microsoft.com/office/powerpoint/2010/main" val="1621464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3F2E6-4EB0-C719-CEC5-EE2DBFD1A216}"/>
              </a:ext>
            </a:extLst>
          </p:cNvPr>
          <p:cNvSpPr>
            <a:spLocks noGrp="1"/>
          </p:cNvSpPr>
          <p:nvPr>
            <p:ph type="title"/>
          </p:nvPr>
        </p:nvSpPr>
        <p:spPr/>
        <p:txBody>
          <a:bodyPr>
            <a:normAutofit/>
          </a:bodyPr>
          <a:lstStyle/>
          <a:p>
            <a:r>
              <a:rPr lang="en-GB" sz="2000" dirty="0"/>
              <a:t>Strategy 3:</a:t>
            </a:r>
            <a:br>
              <a:rPr lang="en-GB" sz="2000" dirty="0"/>
            </a:br>
            <a:r>
              <a:rPr lang="en-GB" sz="2000" dirty="0"/>
              <a:t>grief counselling</a:t>
            </a:r>
          </a:p>
        </p:txBody>
      </p:sp>
      <p:sp>
        <p:nvSpPr>
          <p:cNvPr id="3" name="Content Placeholder 2">
            <a:extLst>
              <a:ext uri="{FF2B5EF4-FFF2-40B4-BE49-F238E27FC236}">
                <a16:creationId xmlns:a16="http://schemas.microsoft.com/office/drawing/2014/main" id="{3CCE9423-7438-2458-908C-A3FB3476C292}"/>
              </a:ext>
            </a:extLst>
          </p:cNvPr>
          <p:cNvSpPr>
            <a:spLocks noGrp="1"/>
          </p:cNvSpPr>
          <p:nvPr>
            <p:ph idx="1"/>
          </p:nvPr>
        </p:nvSpPr>
        <p:spPr/>
        <p:txBody>
          <a:bodyPr vert="horz" lIns="91440" tIns="45720" rIns="91440" bIns="45720" rtlCol="0" anchor="t">
            <a:normAutofit/>
          </a:bodyPr>
          <a:lstStyle/>
          <a:p>
            <a:r>
              <a:rPr lang="en-GB" b="1" dirty="0">
                <a:ea typeface="+mj-lt"/>
                <a:cs typeface="+mj-lt"/>
              </a:rPr>
              <a:t>What to do:</a:t>
            </a:r>
            <a:r>
              <a:rPr lang="en-GB" dirty="0">
                <a:ea typeface="+mj-lt"/>
                <a:cs typeface="+mj-lt"/>
              </a:rPr>
              <a:t> Get Jenny a counsellor to talk about losing her father with.</a:t>
            </a:r>
            <a:endParaRPr lang="en-GB" dirty="0"/>
          </a:p>
          <a:p>
            <a:r>
              <a:rPr lang="en-GB" b="1" dirty="0">
                <a:ea typeface="+mj-lt"/>
                <a:cs typeface="+mj-lt"/>
              </a:rPr>
              <a:t>Why</a:t>
            </a:r>
            <a:r>
              <a:rPr lang="en-GB" dirty="0">
                <a:ea typeface="+mj-lt"/>
                <a:cs typeface="+mj-lt"/>
              </a:rPr>
              <a:t>: "Unresolved grief" is one of the main factors of disorganized attachment. Processing this loss will help Jenny separate her past trauma from her current reality (Gross, 2020).</a:t>
            </a:r>
          </a:p>
          <a:p>
            <a:endParaRPr lang="en-GB" dirty="0"/>
          </a:p>
          <a:p>
            <a:endParaRPr lang="en-GB" dirty="0"/>
          </a:p>
        </p:txBody>
      </p:sp>
      <p:sp>
        <p:nvSpPr>
          <p:cNvPr id="4" name="Date Placeholder 3">
            <a:extLst>
              <a:ext uri="{FF2B5EF4-FFF2-40B4-BE49-F238E27FC236}">
                <a16:creationId xmlns:a16="http://schemas.microsoft.com/office/drawing/2014/main" id="{B9B9E313-3297-C148-84AE-A17121B1787D}"/>
              </a:ext>
            </a:extLst>
          </p:cNvPr>
          <p:cNvSpPr>
            <a:spLocks noGrp="1"/>
          </p:cNvSpPr>
          <p:nvPr>
            <p:ph type="dt" sz="half" idx="10"/>
          </p:nvPr>
        </p:nvSpPr>
        <p:spPr/>
        <p:txBody>
          <a:bodyPr/>
          <a:lstStyle/>
          <a:p>
            <a:fld id="{9F30A021-5E93-495B-9DCD-0C8DED3CAF87}" type="datetime1">
              <a:t>2/15/2026</a:t>
            </a:fld>
            <a:endParaRPr lang="en-US"/>
          </a:p>
        </p:txBody>
      </p:sp>
      <p:sp>
        <p:nvSpPr>
          <p:cNvPr id="5" name="Footer Placeholder 4">
            <a:extLst>
              <a:ext uri="{FF2B5EF4-FFF2-40B4-BE49-F238E27FC236}">
                <a16:creationId xmlns:a16="http://schemas.microsoft.com/office/drawing/2014/main" id="{102FF1FB-459E-50B2-8EE1-D3C84BEB7BA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D59999C-3437-695F-C6F6-A86D1881D882}"/>
              </a:ext>
            </a:extLst>
          </p:cNvPr>
          <p:cNvSpPr>
            <a:spLocks noGrp="1"/>
          </p:cNvSpPr>
          <p:nvPr>
            <p:ph type="sldNum" sz="quarter" idx="12"/>
          </p:nvPr>
        </p:nvSpPr>
        <p:spPr/>
        <p:txBody>
          <a:bodyPr/>
          <a:lstStyle/>
          <a:p>
            <a:fld id="{8DFDE724-0293-4953-AE9D-4D814FA589B0}" type="slidenum">
              <a:rPr lang="en-US" dirty="0"/>
              <a:t>11</a:t>
            </a:fld>
            <a:endParaRPr lang="en-US"/>
          </a:p>
        </p:txBody>
      </p:sp>
    </p:spTree>
    <p:extLst>
      <p:ext uri="{BB962C8B-B14F-4D97-AF65-F5344CB8AC3E}">
        <p14:creationId xmlns:p14="http://schemas.microsoft.com/office/powerpoint/2010/main" val="13186575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A3D18-8491-CB53-9BA8-41E92AC9B5C6}"/>
              </a:ext>
            </a:extLst>
          </p:cNvPr>
          <p:cNvSpPr>
            <a:spLocks noGrp="1"/>
          </p:cNvSpPr>
          <p:nvPr>
            <p:ph type="title"/>
          </p:nvPr>
        </p:nvSpPr>
        <p:spPr/>
        <p:txBody>
          <a:bodyPr/>
          <a:lstStyle/>
          <a:p>
            <a:r>
              <a:rPr lang="en-GB"/>
              <a:t>Theory evaluation:</a:t>
            </a:r>
          </a:p>
        </p:txBody>
      </p:sp>
      <p:sp>
        <p:nvSpPr>
          <p:cNvPr id="3" name="Content Placeholder 2">
            <a:extLst>
              <a:ext uri="{FF2B5EF4-FFF2-40B4-BE49-F238E27FC236}">
                <a16:creationId xmlns:a16="http://schemas.microsoft.com/office/drawing/2014/main" id="{7F4AF1E8-D47A-2D7E-F352-6CC53DC7D9F6}"/>
              </a:ext>
            </a:extLst>
          </p:cNvPr>
          <p:cNvSpPr>
            <a:spLocks noGrp="1"/>
          </p:cNvSpPr>
          <p:nvPr>
            <p:ph type="body" idx="1"/>
          </p:nvPr>
        </p:nvSpPr>
        <p:spPr>
          <a:xfrm>
            <a:off x="4119399" y="4540468"/>
            <a:ext cx="3953203" cy="938137"/>
          </a:xfrm>
        </p:spPr>
        <p:txBody>
          <a:bodyPr vert="horz" lIns="91440" tIns="45720" rIns="91440" bIns="45720" rtlCol="0" anchor="t">
            <a:normAutofit fontScale="77500" lnSpcReduction="20000"/>
          </a:bodyPr>
          <a:lstStyle/>
          <a:p>
            <a:r>
              <a:rPr lang="en-GB" dirty="0"/>
              <a:t>The strengths and limitations of </a:t>
            </a:r>
            <a:r>
              <a:rPr lang="en-GB" dirty="0" err="1"/>
              <a:t>bowlby's</a:t>
            </a:r>
            <a:r>
              <a:rPr lang="en-GB" dirty="0"/>
              <a:t> attachment theory</a:t>
            </a:r>
          </a:p>
        </p:txBody>
      </p:sp>
      <p:sp>
        <p:nvSpPr>
          <p:cNvPr id="4" name="Date Placeholder 3">
            <a:extLst>
              <a:ext uri="{FF2B5EF4-FFF2-40B4-BE49-F238E27FC236}">
                <a16:creationId xmlns:a16="http://schemas.microsoft.com/office/drawing/2014/main" id="{ABAF8926-AB90-F9E6-0D27-B7907191D5E2}"/>
              </a:ext>
            </a:extLst>
          </p:cNvPr>
          <p:cNvSpPr>
            <a:spLocks noGrp="1"/>
          </p:cNvSpPr>
          <p:nvPr>
            <p:ph type="dt" sz="half" idx="10"/>
          </p:nvPr>
        </p:nvSpPr>
        <p:spPr/>
        <p:txBody>
          <a:bodyPr/>
          <a:lstStyle/>
          <a:p>
            <a:fld id="{2DFDD7D7-3F65-4E71-84AA-01EAD1965BD4}" type="datetime1">
              <a:t>2/15/2026</a:t>
            </a:fld>
            <a:endParaRPr lang="en-US"/>
          </a:p>
        </p:txBody>
      </p:sp>
      <p:sp>
        <p:nvSpPr>
          <p:cNvPr id="5" name="Footer Placeholder 4">
            <a:extLst>
              <a:ext uri="{FF2B5EF4-FFF2-40B4-BE49-F238E27FC236}">
                <a16:creationId xmlns:a16="http://schemas.microsoft.com/office/drawing/2014/main" id="{9538F985-37E6-4655-0515-EF8086F81A1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846B283-C435-295E-C691-D744A6643FA1}"/>
              </a:ext>
            </a:extLst>
          </p:cNvPr>
          <p:cNvSpPr>
            <a:spLocks noGrp="1"/>
          </p:cNvSpPr>
          <p:nvPr>
            <p:ph type="sldNum" sz="quarter" idx="12"/>
          </p:nvPr>
        </p:nvSpPr>
        <p:spPr/>
        <p:txBody>
          <a:bodyPr/>
          <a:lstStyle/>
          <a:p>
            <a:fld id="{8DFDE724-0293-4953-AE9D-4D814FA589B0}" type="slidenum">
              <a:rPr lang="en-US" dirty="0"/>
              <a:t>12</a:t>
            </a:fld>
            <a:endParaRPr lang="en-US"/>
          </a:p>
        </p:txBody>
      </p:sp>
    </p:spTree>
    <p:extLst>
      <p:ext uri="{BB962C8B-B14F-4D97-AF65-F5344CB8AC3E}">
        <p14:creationId xmlns:p14="http://schemas.microsoft.com/office/powerpoint/2010/main" val="35015749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620A2-21E9-C1DE-565F-113C968FCAB6}"/>
              </a:ext>
            </a:extLst>
          </p:cNvPr>
          <p:cNvSpPr>
            <a:spLocks noGrp="1"/>
          </p:cNvSpPr>
          <p:nvPr>
            <p:ph type="title"/>
          </p:nvPr>
        </p:nvSpPr>
        <p:spPr/>
        <p:txBody>
          <a:bodyPr/>
          <a:lstStyle/>
          <a:p>
            <a:r>
              <a:rPr lang="en-GB" dirty="0"/>
              <a:t>Strengths:</a:t>
            </a:r>
          </a:p>
        </p:txBody>
      </p:sp>
      <p:sp>
        <p:nvSpPr>
          <p:cNvPr id="3" name="Text Placeholder 2">
            <a:extLst>
              <a:ext uri="{FF2B5EF4-FFF2-40B4-BE49-F238E27FC236}">
                <a16:creationId xmlns:a16="http://schemas.microsoft.com/office/drawing/2014/main" id="{4B133B4B-9CCE-82F6-43BF-7CE7E2E71C74}"/>
              </a:ext>
            </a:extLst>
          </p:cNvPr>
          <p:cNvSpPr>
            <a:spLocks noGrp="1"/>
          </p:cNvSpPr>
          <p:nvPr>
            <p:ph idx="1"/>
          </p:nvPr>
        </p:nvSpPr>
        <p:spPr/>
        <p:txBody>
          <a:bodyPr vert="horz" lIns="91440" tIns="45720" rIns="91440" bIns="45720" rtlCol="0" anchor="t">
            <a:normAutofit/>
          </a:bodyPr>
          <a:lstStyle/>
          <a:p>
            <a:r>
              <a:rPr lang="en-GB" b="1" dirty="0">
                <a:ea typeface="+mj-lt"/>
                <a:cs typeface="+mj-lt"/>
              </a:rPr>
              <a:t>Explains the "Why": </a:t>
            </a:r>
            <a:r>
              <a:rPr lang="en-GB" dirty="0">
                <a:ea typeface="+mj-lt"/>
                <a:cs typeface="+mj-lt"/>
              </a:rPr>
              <a:t>It provides a powerful explanation for why Jenny might refuse help or feel guilty leaving her mother. It frames her behaviour not as "clingy" but as a survival response to trauma (O'Kane, 2020).</a:t>
            </a:r>
            <a:endParaRPr lang="en-GB" dirty="0"/>
          </a:p>
          <a:p>
            <a:r>
              <a:rPr lang="en-GB" b="1" dirty="0">
                <a:ea typeface="+mj-lt"/>
                <a:cs typeface="+mj-lt"/>
              </a:rPr>
              <a:t>Focuses on Relationships: </a:t>
            </a:r>
            <a:r>
              <a:rPr lang="en-GB" dirty="0">
                <a:ea typeface="+mj-lt"/>
                <a:cs typeface="+mj-lt"/>
              </a:rPr>
              <a:t>It correctly identifies that Jenny’s well-being is closely linked to her relationship with her mother, rather than just treating her as an isolated individual (Morrison and Bennett, 2022).</a:t>
            </a:r>
            <a:endParaRPr lang="en-GB" dirty="0"/>
          </a:p>
        </p:txBody>
      </p:sp>
      <p:sp>
        <p:nvSpPr>
          <p:cNvPr id="4" name="Date Placeholder 3">
            <a:extLst>
              <a:ext uri="{FF2B5EF4-FFF2-40B4-BE49-F238E27FC236}">
                <a16:creationId xmlns:a16="http://schemas.microsoft.com/office/drawing/2014/main" id="{8DD07CD4-7148-FFB9-8E31-8CEC1E2C4A29}"/>
              </a:ext>
            </a:extLst>
          </p:cNvPr>
          <p:cNvSpPr>
            <a:spLocks noGrp="1"/>
          </p:cNvSpPr>
          <p:nvPr>
            <p:ph type="dt" sz="half" idx="10"/>
          </p:nvPr>
        </p:nvSpPr>
        <p:spPr/>
        <p:txBody>
          <a:bodyPr/>
          <a:lstStyle/>
          <a:p>
            <a:fld id="{0208BE9B-6E8D-498A-A869-62E842E07375}" type="datetime1">
              <a:t>2/15/2026</a:t>
            </a:fld>
            <a:endParaRPr lang="en-US"/>
          </a:p>
        </p:txBody>
      </p:sp>
      <p:sp>
        <p:nvSpPr>
          <p:cNvPr id="5" name="Footer Placeholder 4">
            <a:extLst>
              <a:ext uri="{FF2B5EF4-FFF2-40B4-BE49-F238E27FC236}">
                <a16:creationId xmlns:a16="http://schemas.microsoft.com/office/drawing/2014/main" id="{05B2F226-0D64-1B69-ADFF-0D7A3A17C32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D4835AF-ECE1-5608-6BF4-66D67D1C1638}"/>
              </a:ext>
            </a:extLst>
          </p:cNvPr>
          <p:cNvSpPr>
            <a:spLocks noGrp="1"/>
          </p:cNvSpPr>
          <p:nvPr>
            <p:ph type="sldNum" sz="quarter" idx="12"/>
          </p:nvPr>
        </p:nvSpPr>
        <p:spPr/>
        <p:txBody>
          <a:bodyPr/>
          <a:lstStyle/>
          <a:p>
            <a:fld id="{8DFDE724-0293-4953-AE9D-4D814FA589B0}" type="slidenum">
              <a:rPr lang="en-US" dirty="0"/>
              <a:t>13</a:t>
            </a:fld>
            <a:endParaRPr lang="en-US"/>
          </a:p>
        </p:txBody>
      </p:sp>
    </p:spTree>
    <p:extLst>
      <p:ext uri="{BB962C8B-B14F-4D97-AF65-F5344CB8AC3E}">
        <p14:creationId xmlns:p14="http://schemas.microsoft.com/office/powerpoint/2010/main" val="884334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6B545-4055-1418-E4E5-0985800545EF}"/>
              </a:ext>
            </a:extLst>
          </p:cNvPr>
          <p:cNvSpPr>
            <a:spLocks noGrp="1"/>
          </p:cNvSpPr>
          <p:nvPr>
            <p:ph type="title"/>
          </p:nvPr>
        </p:nvSpPr>
        <p:spPr/>
        <p:txBody>
          <a:bodyPr/>
          <a:lstStyle/>
          <a:p>
            <a:r>
              <a:rPr lang="en-GB" dirty="0"/>
              <a:t>Limitations:</a:t>
            </a:r>
          </a:p>
        </p:txBody>
      </p:sp>
      <p:sp>
        <p:nvSpPr>
          <p:cNvPr id="3" name="Content Placeholder 2">
            <a:extLst>
              <a:ext uri="{FF2B5EF4-FFF2-40B4-BE49-F238E27FC236}">
                <a16:creationId xmlns:a16="http://schemas.microsoft.com/office/drawing/2014/main" id="{D4C1AEEF-2603-E95B-D1AE-E1DB0031A70E}"/>
              </a:ext>
            </a:extLst>
          </p:cNvPr>
          <p:cNvSpPr>
            <a:spLocks noGrp="1"/>
          </p:cNvSpPr>
          <p:nvPr>
            <p:ph idx="1"/>
          </p:nvPr>
        </p:nvSpPr>
        <p:spPr/>
        <p:txBody>
          <a:bodyPr vert="horz" lIns="91440" tIns="45720" rIns="91440" bIns="45720" rtlCol="0" anchor="t">
            <a:normAutofit/>
          </a:bodyPr>
          <a:lstStyle/>
          <a:p>
            <a:r>
              <a:rPr lang="en-GB" b="1" dirty="0">
                <a:ea typeface="+mj-lt"/>
                <a:cs typeface="+mj-lt"/>
              </a:rPr>
              <a:t>Determinism</a:t>
            </a:r>
            <a:r>
              <a:rPr lang="en-GB" dirty="0">
                <a:ea typeface="+mj-lt"/>
                <a:cs typeface="+mj-lt"/>
              </a:rPr>
              <a:t>: The theory can be overly deterministic, implying that early childhood experiences (or the last 5 years) have permanently damaged Jenny. It may underestimate her resilience and cognitive ability to adapt, which other theories (like Positive Psychology) might highlight (Boyd and Bee, 2019).</a:t>
            </a:r>
            <a:endParaRPr lang="en-GB" dirty="0"/>
          </a:p>
          <a:p>
            <a:r>
              <a:rPr lang="en-GB" b="1" dirty="0">
                <a:ea typeface="+mj-lt"/>
                <a:cs typeface="+mj-lt"/>
              </a:rPr>
              <a:t>Cultural/Gender Bias:</a:t>
            </a:r>
            <a:r>
              <a:rPr lang="en-GB" dirty="0">
                <a:ea typeface="+mj-lt"/>
                <a:cs typeface="+mj-lt"/>
              </a:rPr>
              <a:t> The theory emphasises the mother-child bond. It might place too much psychological weight on Jenny's relationship with her mother, potentially overlooking other structural factors like poverty or the practical need for financial support, which are sociological rather than psychological (Anderson and Morgan, 2020).</a:t>
            </a:r>
            <a:endParaRPr lang="en-GB" dirty="0"/>
          </a:p>
          <a:p>
            <a:endParaRPr lang="en-GB" dirty="0"/>
          </a:p>
        </p:txBody>
      </p:sp>
      <p:sp>
        <p:nvSpPr>
          <p:cNvPr id="4" name="Date Placeholder 3">
            <a:extLst>
              <a:ext uri="{FF2B5EF4-FFF2-40B4-BE49-F238E27FC236}">
                <a16:creationId xmlns:a16="http://schemas.microsoft.com/office/drawing/2014/main" id="{DFB65D5E-EFBA-B2F0-25C7-290C34B90508}"/>
              </a:ext>
            </a:extLst>
          </p:cNvPr>
          <p:cNvSpPr>
            <a:spLocks noGrp="1"/>
          </p:cNvSpPr>
          <p:nvPr>
            <p:ph type="dt" sz="half" idx="10"/>
          </p:nvPr>
        </p:nvSpPr>
        <p:spPr/>
        <p:txBody>
          <a:bodyPr/>
          <a:lstStyle/>
          <a:p>
            <a:fld id="{E796447B-3CBC-4CF7-8330-67A6707E25E3}" type="datetime1">
              <a:t>2/15/2026</a:t>
            </a:fld>
            <a:endParaRPr lang="en-US"/>
          </a:p>
        </p:txBody>
      </p:sp>
      <p:sp>
        <p:nvSpPr>
          <p:cNvPr id="5" name="Footer Placeholder 4">
            <a:extLst>
              <a:ext uri="{FF2B5EF4-FFF2-40B4-BE49-F238E27FC236}">
                <a16:creationId xmlns:a16="http://schemas.microsoft.com/office/drawing/2014/main" id="{09F4AB1A-38B1-AA16-1897-6A9493C659D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3CDC2BA-BE18-592E-C400-AAAC44538E40}"/>
              </a:ext>
            </a:extLst>
          </p:cNvPr>
          <p:cNvSpPr>
            <a:spLocks noGrp="1"/>
          </p:cNvSpPr>
          <p:nvPr>
            <p:ph type="sldNum" sz="quarter" idx="12"/>
          </p:nvPr>
        </p:nvSpPr>
        <p:spPr/>
        <p:txBody>
          <a:bodyPr/>
          <a:lstStyle/>
          <a:p>
            <a:fld id="{8DFDE724-0293-4953-AE9D-4D814FA589B0}" type="slidenum">
              <a:rPr lang="en-US" dirty="0"/>
              <a:t>14</a:t>
            </a:fld>
            <a:endParaRPr lang="en-US"/>
          </a:p>
        </p:txBody>
      </p:sp>
    </p:spTree>
    <p:extLst>
      <p:ext uri="{BB962C8B-B14F-4D97-AF65-F5344CB8AC3E}">
        <p14:creationId xmlns:p14="http://schemas.microsoft.com/office/powerpoint/2010/main" val="33209252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77CCA-DEFC-F2D3-E24D-CBA17916CB76}"/>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AE1610E3-4D3B-6509-D598-457ADB5D40F2}"/>
              </a:ext>
            </a:extLst>
          </p:cNvPr>
          <p:cNvSpPr>
            <a:spLocks noGrp="1"/>
          </p:cNvSpPr>
          <p:nvPr>
            <p:ph idx="1"/>
          </p:nvPr>
        </p:nvSpPr>
        <p:spPr/>
        <p:txBody>
          <a:bodyPr vert="horz" lIns="91440" tIns="45720" rIns="91440" bIns="45720" rtlCol="0" anchor="t">
            <a:normAutofit fontScale="85000" lnSpcReduction="10000"/>
          </a:bodyPr>
          <a:lstStyle/>
          <a:p>
            <a:r>
              <a:rPr lang="en-GB" dirty="0">
                <a:ea typeface="+mj-lt"/>
                <a:cs typeface="+mj-lt"/>
              </a:rPr>
              <a:t>Anderson, M. and Morgan, L. (2020) 'Health Promotion and Health Psychology', in Edwards, D.J. and Best, S. (eds.) The Textbook of Health and Social Care. London: SAGE Publications, pp. 115-130.</a:t>
            </a:r>
            <a:endParaRPr lang="en-GB" dirty="0"/>
          </a:p>
          <a:p>
            <a:r>
              <a:rPr lang="en-GB" dirty="0">
                <a:ea typeface="+mj-lt"/>
                <a:cs typeface="+mj-lt"/>
              </a:rPr>
              <a:t>Boyd, D.R. and Bee, H.L. (2019) Lifespan Development. 8th Global </a:t>
            </a:r>
            <a:r>
              <a:rPr lang="en-GB" dirty="0" err="1">
                <a:ea typeface="+mj-lt"/>
                <a:cs typeface="+mj-lt"/>
              </a:rPr>
              <a:t>edn</a:t>
            </a:r>
            <a:r>
              <a:rPr lang="en-GB" dirty="0">
                <a:ea typeface="+mj-lt"/>
                <a:cs typeface="+mj-lt"/>
              </a:rPr>
              <a:t>. Harlow, England: Pearson.</a:t>
            </a:r>
            <a:endParaRPr lang="en-GB" dirty="0"/>
          </a:p>
          <a:p>
            <a:r>
              <a:rPr lang="en-GB" dirty="0">
                <a:ea typeface="+mj-lt"/>
                <a:cs typeface="+mj-lt"/>
              </a:rPr>
              <a:t>Gillibrand, R., Lam, V. and O'Donnell, V.L. (2016) Developmental Psychology. 2nd </a:t>
            </a:r>
            <a:r>
              <a:rPr lang="en-GB" dirty="0" err="1">
                <a:ea typeface="+mj-lt"/>
                <a:cs typeface="+mj-lt"/>
              </a:rPr>
              <a:t>edn</a:t>
            </a:r>
            <a:r>
              <a:rPr lang="en-GB" dirty="0">
                <a:ea typeface="+mj-lt"/>
                <a:cs typeface="+mj-lt"/>
              </a:rPr>
              <a:t>. Harlow, England: Pearson.</a:t>
            </a:r>
            <a:endParaRPr lang="en-GB" dirty="0"/>
          </a:p>
          <a:p>
            <a:r>
              <a:rPr lang="en-GB" dirty="0">
                <a:ea typeface="+mj-lt"/>
                <a:cs typeface="+mj-lt"/>
              </a:rPr>
              <a:t>Gross, R.D. (2020) Psychology: The Science of Mind and Behaviour. 8th </a:t>
            </a:r>
            <a:r>
              <a:rPr lang="en-GB" dirty="0" err="1">
                <a:ea typeface="+mj-lt"/>
                <a:cs typeface="+mj-lt"/>
              </a:rPr>
              <a:t>edn</a:t>
            </a:r>
            <a:r>
              <a:rPr lang="en-GB" dirty="0">
                <a:ea typeface="+mj-lt"/>
                <a:cs typeface="+mj-lt"/>
              </a:rPr>
              <a:t>. London: Hodder Education.</a:t>
            </a:r>
            <a:endParaRPr lang="en-GB" dirty="0"/>
          </a:p>
          <a:p>
            <a:r>
              <a:rPr lang="en-GB" dirty="0">
                <a:ea typeface="+mj-lt"/>
                <a:cs typeface="+mj-lt"/>
              </a:rPr>
              <a:t>Morrison, V. and Bennett, P. (2022) An Introduction to Health Psychology. 5th </a:t>
            </a:r>
            <a:r>
              <a:rPr lang="en-GB" dirty="0" err="1">
                <a:ea typeface="+mj-lt"/>
                <a:cs typeface="+mj-lt"/>
              </a:rPr>
              <a:t>edn</a:t>
            </a:r>
            <a:r>
              <a:rPr lang="en-GB" dirty="0">
                <a:ea typeface="+mj-lt"/>
                <a:cs typeface="+mj-lt"/>
              </a:rPr>
              <a:t>. Harlow, England: Pearson.</a:t>
            </a:r>
            <a:endParaRPr lang="en-GB" dirty="0"/>
          </a:p>
          <a:p>
            <a:r>
              <a:rPr lang="en-GB" dirty="0">
                <a:ea typeface="+mj-lt"/>
                <a:cs typeface="+mj-lt"/>
              </a:rPr>
              <a:t>O'Kane, D. (2020) Psychology: An Introduction for Health Professionals. 2nd </a:t>
            </a:r>
            <a:r>
              <a:rPr lang="en-GB" dirty="0" err="1">
                <a:ea typeface="+mj-lt"/>
                <a:cs typeface="+mj-lt"/>
              </a:rPr>
              <a:t>edn</a:t>
            </a:r>
            <a:r>
              <a:rPr lang="en-GB" dirty="0">
                <a:ea typeface="+mj-lt"/>
                <a:cs typeface="+mj-lt"/>
              </a:rPr>
              <a:t>. Amsterdam: Elsevier.</a:t>
            </a:r>
            <a:endParaRPr lang="en-GB" dirty="0"/>
          </a:p>
          <a:p>
            <a:endParaRPr lang="en-GB" dirty="0"/>
          </a:p>
        </p:txBody>
      </p:sp>
      <p:sp>
        <p:nvSpPr>
          <p:cNvPr id="4" name="Date Placeholder 3">
            <a:extLst>
              <a:ext uri="{FF2B5EF4-FFF2-40B4-BE49-F238E27FC236}">
                <a16:creationId xmlns:a16="http://schemas.microsoft.com/office/drawing/2014/main" id="{1A1C8252-C39F-AE24-7BC1-F9D79A802ED9}"/>
              </a:ext>
            </a:extLst>
          </p:cNvPr>
          <p:cNvSpPr>
            <a:spLocks noGrp="1"/>
          </p:cNvSpPr>
          <p:nvPr>
            <p:ph type="dt" sz="half" idx="10"/>
          </p:nvPr>
        </p:nvSpPr>
        <p:spPr/>
        <p:txBody>
          <a:bodyPr/>
          <a:lstStyle/>
          <a:p>
            <a:fld id="{61523993-41D6-4FFD-9929-4C698A433093}" type="datetime1">
              <a:t>2/15/2026</a:t>
            </a:fld>
            <a:endParaRPr lang="en-US"/>
          </a:p>
        </p:txBody>
      </p:sp>
      <p:sp>
        <p:nvSpPr>
          <p:cNvPr id="5" name="Footer Placeholder 4">
            <a:extLst>
              <a:ext uri="{FF2B5EF4-FFF2-40B4-BE49-F238E27FC236}">
                <a16:creationId xmlns:a16="http://schemas.microsoft.com/office/drawing/2014/main" id="{10926006-0B0D-04B3-72F7-D6D0C788FF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C63DB31-59D4-F404-4878-1E457B6A5E9E}"/>
              </a:ext>
            </a:extLst>
          </p:cNvPr>
          <p:cNvSpPr>
            <a:spLocks noGrp="1"/>
          </p:cNvSpPr>
          <p:nvPr>
            <p:ph type="sldNum" sz="quarter" idx="12"/>
          </p:nvPr>
        </p:nvSpPr>
        <p:spPr/>
        <p:txBody>
          <a:bodyPr/>
          <a:lstStyle/>
          <a:p>
            <a:fld id="{8DFDE724-0293-4953-AE9D-4D814FA589B0}" type="slidenum">
              <a:rPr lang="en-US" dirty="0"/>
              <a:t>15</a:t>
            </a:fld>
            <a:endParaRPr lang="en-US"/>
          </a:p>
        </p:txBody>
      </p:sp>
    </p:spTree>
    <p:extLst>
      <p:ext uri="{BB962C8B-B14F-4D97-AF65-F5344CB8AC3E}">
        <p14:creationId xmlns:p14="http://schemas.microsoft.com/office/powerpoint/2010/main" val="662766179"/>
      </p:ext>
    </p:extLst>
  </p:cSld>
  <p:clrMapOvr>
    <a:masterClrMapping/>
  </p:clrMapOvr>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VeniceBeachVTI</vt:lpstr>
      <vt:lpstr>Jenny's support plan:</vt:lpstr>
      <vt:lpstr>Bowlby's attachment theory:</vt:lpstr>
      <vt:lpstr>Why it relates to jenny</vt:lpstr>
      <vt:lpstr>Is it nature or nurture?</vt:lpstr>
      <vt:lpstr>NATURE:</vt:lpstr>
      <vt:lpstr>nurture:</vt:lpstr>
      <vt:lpstr>The support plan</vt:lpstr>
      <vt:lpstr>Strategy 1:  A support worker just for Jenny</vt:lpstr>
      <vt:lpstr>Strategy 2:  Practical Care to allow "Exploration"</vt:lpstr>
      <vt:lpstr>Strategy 3: Peer Attachment (Young Carers Group)</vt:lpstr>
      <vt:lpstr>Strategy 3: grief counselling</vt:lpstr>
      <vt:lpstr>Theory evaluation:</vt:lpstr>
      <vt:lpstr>Strengths:</vt:lpstr>
      <vt:lpstr>Limitations: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212</cp:revision>
  <dcterms:created xsi:type="dcterms:W3CDTF">2026-02-05T15:15:40Z</dcterms:created>
  <dcterms:modified xsi:type="dcterms:W3CDTF">2026-02-16T06:46:54Z</dcterms:modified>
</cp:coreProperties>
</file>