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302" r:id="rId4"/>
    <p:sldId id="294" r:id="rId5"/>
    <p:sldId id="295" r:id="rId6"/>
    <p:sldId id="372" r:id="rId7"/>
    <p:sldId id="373" r:id="rId8"/>
    <p:sldId id="385" r:id="rId9"/>
    <p:sldId id="374" r:id="rId10"/>
    <p:sldId id="375" r:id="rId11"/>
    <p:sldId id="376" r:id="rId12"/>
    <p:sldId id="377" r:id="rId13"/>
    <p:sldId id="378" r:id="rId14"/>
    <p:sldId id="379" r:id="rId15"/>
    <p:sldId id="380" r:id="rId16"/>
    <p:sldId id="381" r:id="rId17"/>
    <p:sldId id="382" r:id="rId18"/>
    <p:sldId id="383" r:id="rId19"/>
    <p:sldId id="384" r:id="rId20"/>
    <p:sldId id="301" r:id="rId21"/>
    <p:sldId id="386" r:id="rId22"/>
    <p:sldId id="387" r:id="rId23"/>
    <p:sldId id="388" r:id="rId24"/>
    <p:sldId id="389" r:id="rId25"/>
    <p:sldId id="390" r:id="rId26"/>
    <p:sldId id="391" r:id="rId27"/>
    <p:sldId id="392" r:id="rId28"/>
    <p:sldId id="393" r:id="rId29"/>
    <p:sldId id="394" r:id="rId30"/>
    <p:sldId id="395" r:id="rId31"/>
    <p:sldId id="396" r:id="rId32"/>
    <p:sldId id="397" r:id="rId33"/>
    <p:sldId id="398" r:id="rId34"/>
    <p:sldId id="400" r:id="rId35"/>
    <p:sldId id="401" r:id="rId36"/>
    <p:sldId id="402" r:id="rId37"/>
    <p:sldId id="403" r:id="rId38"/>
    <p:sldId id="404" r:id="rId39"/>
    <p:sldId id="304" r:id="rId40"/>
    <p:sldId id="305" r:id="rId41"/>
    <p:sldId id="306" r:id="rId42"/>
    <p:sldId id="307" r:id="rId43"/>
    <p:sldId id="308" r:id="rId44"/>
    <p:sldId id="309" r:id="rId45"/>
    <p:sldId id="310" r:id="rId46"/>
    <p:sldId id="311" r:id="rId47"/>
    <p:sldId id="312" r:id="rId48"/>
    <p:sldId id="313" r:id="rId49"/>
    <p:sldId id="314" r:id="rId50"/>
    <p:sldId id="315" r:id="rId51"/>
    <p:sldId id="316" r:id="rId52"/>
    <p:sldId id="317" r:id="rId53"/>
    <p:sldId id="318" r:id="rId54"/>
    <p:sldId id="319" r:id="rId55"/>
    <p:sldId id="320" r:id="rId56"/>
    <p:sldId id="321" r:id="rId57"/>
    <p:sldId id="322" r:id="rId58"/>
    <p:sldId id="323" r:id="rId59"/>
    <p:sldId id="330" r:id="rId60"/>
    <p:sldId id="324" r:id="rId61"/>
    <p:sldId id="325" r:id="rId62"/>
    <p:sldId id="326" r:id="rId63"/>
    <p:sldId id="327" r:id="rId64"/>
    <p:sldId id="329" r:id="rId65"/>
    <p:sldId id="328" r:id="rId66"/>
    <p:sldId id="331" r:id="rId67"/>
    <p:sldId id="332" r:id="rId68"/>
    <p:sldId id="333" r:id="rId69"/>
    <p:sldId id="355" r:id="rId70"/>
    <p:sldId id="354" r:id="rId71"/>
    <p:sldId id="334" r:id="rId72"/>
    <p:sldId id="335" r:id="rId73"/>
    <p:sldId id="337" r:id="rId74"/>
    <p:sldId id="338" r:id="rId75"/>
    <p:sldId id="339" r:id="rId76"/>
    <p:sldId id="340" r:id="rId77"/>
    <p:sldId id="341" r:id="rId78"/>
    <p:sldId id="342" r:id="rId79"/>
    <p:sldId id="343" r:id="rId80"/>
    <p:sldId id="344" r:id="rId81"/>
    <p:sldId id="345" r:id="rId82"/>
    <p:sldId id="346" r:id="rId83"/>
    <p:sldId id="347" r:id="rId84"/>
    <p:sldId id="348" r:id="rId85"/>
    <p:sldId id="349" r:id="rId86"/>
    <p:sldId id="350" r:id="rId87"/>
    <p:sldId id="351" r:id="rId88"/>
    <p:sldId id="353" r:id="rId89"/>
    <p:sldId id="352" r:id="rId90"/>
    <p:sldId id="356" r:id="rId91"/>
    <p:sldId id="357" r:id="rId92"/>
    <p:sldId id="358" r:id="rId93"/>
    <p:sldId id="359" r:id="rId94"/>
    <p:sldId id="360" r:id="rId95"/>
    <p:sldId id="258" r:id="rId96"/>
    <p:sldId id="259" r:id="rId97"/>
    <p:sldId id="260" r:id="rId98"/>
    <p:sldId id="361" r:id="rId99"/>
    <p:sldId id="261" r:id="rId100"/>
    <p:sldId id="262" r:id="rId101"/>
    <p:sldId id="263" r:id="rId102"/>
    <p:sldId id="264" r:id="rId103"/>
    <p:sldId id="265" r:id="rId104"/>
    <p:sldId id="266" r:id="rId105"/>
    <p:sldId id="371" r:id="rId106"/>
    <p:sldId id="291" r:id="rId107"/>
    <p:sldId id="267" r:id="rId108"/>
    <p:sldId id="268" r:id="rId109"/>
    <p:sldId id="269" r:id="rId110"/>
    <p:sldId id="293" r:id="rId111"/>
    <p:sldId id="270" r:id="rId112"/>
    <p:sldId id="292" r:id="rId113"/>
    <p:sldId id="271" r:id="rId114"/>
    <p:sldId id="272" r:id="rId115"/>
    <p:sldId id="273" r:id="rId116"/>
    <p:sldId id="274" r:id="rId117"/>
    <p:sldId id="275" r:id="rId118"/>
    <p:sldId id="276" r:id="rId119"/>
    <p:sldId id="405" r:id="rId120"/>
    <p:sldId id="278" r:id="rId121"/>
    <p:sldId id="362" r:id="rId122"/>
    <p:sldId id="279" r:id="rId123"/>
    <p:sldId id="280" r:id="rId124"/>
    <p:sldId id="281" r:id="rId125"/>
    <p:sldId id="407" r:id="rId1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6F7D0A-B763-9495-FED7-87DFD29BC8B1}" v="436" dt="2026-02-08T19:28:54.865"/>
    <p1510:client id="{69751F88-C250-632E-66B4-711892470574}" v="46" dt="2026-02-10T14:53:35.435"/>
    <p1510:client id="{B3DB411F-E0FC-E6FA-245A-F97C08249434}" v="221" dt="2026-02-09T13:14:36.742"/>
    <p1510:client id="{F597CF5B-BB19-378B-D7CD-CE45EE698B18}" v="129" dt="2026-02-10T09:30:29.4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viewProps" Target="view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theme" Target="theme/theme1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tableStyles" Target="tableStyle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microsoft.com/office/2016/11/relationships/changesInfo" Target="changesInfos/changesInfo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microsoft.com/office/2015/10/relationships/revisionInfo" Target="revisionInfo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69751F88-C250-632E-66B4-711892470574}"/>
    <pc:docChg chg="delSld modSld">
      <pc:chgData name="Moutushi Tanha" userId="S::m.tanha@uwtsd.ac.uk::62f9b1f3-ddcf-45d7-a6a4-b667feecf47e" providerId="AD" clId="Web-{69751F88-C250-632E-66B4-711892470574}" dt="2026-02-10T14:53:35.435" v="45" actId="20577"/>
      <pc:docMkLst>
        <pc:docMk/>
      </pc:docMkLst>
      <pc:sldChg chg="del">
        <pc:chgData name="Moutushi Tanha" userId="S::m.tanha@uwtsd.ac.uk::62f9b1f3-ddcf-45d7-a6a4-b667feecf47e" providerId="AD" clId="Web-{69751F88-C250-632E-66B4-711892470574}" dt="2026-02-10T14:51:30.884" v="2"/>
        <pc:sldMkLst>
          <pc:docMk/>
          <pc:sldMk cId="1481196869" sldId="282"/>
        </pc:sldMkLst>
      </pc:sldChg>
      <pc:sldChg chg="del">
        <pc:chgData name="Moutushi Tanha" userId="S::m.tanha@uwtsd.ac.uk::62f9b1f3-ddcf-45d7-a6a4-b667feecf47e" providerId="AD" clId="Web-{69751F88-C250-632E-66B4-711892470574}" dt="2026-02-10T14:51:34.306" v="3"/>
        <pc:sldMkLst>
          <pc:docMk/>
          <pc:sldMk cId="1537142484" sldId="283"/>
        </pc:sldMkLst>
      </pc:sldChg>
      <pc:sldChg chg="del">
        <pc:chgData name="Moutushi Tanha" userId="S::m.tanha@uwtsd.ac.uk::62f9b1f3-ddcf-45d7-a6a4-b667feecf47e" providerId="AD" clId="Web-{69751F88-C250-632E-66B4-711892470574}" dt="2026-02-10T14:51:37.072" v="4"/>
        <pc:sldMkLst>
          <pc:docMk/>
          <pc:sldMk cId="2114085617" sldId="284"/>
        </pc:sldMkLst>
      </pc:sldChg>
      <pc:sldChg chg="del">
        <pc:chgData name="Moutushi Tanha" userId="S::m.tanha@uwtsd.ac.uk::62f9b1f3-ddcf-45d7-a6a4-b667feecf47e" providerId="AD" clId="Web-{69751F88-C250-632E-66B4-711892470574}" dt="2026-02-10T14:51:40.228" v="5"/>
        <pc:sldMkLst>
          <pc:docMk/>
          <pc:sldMk cId="2015045198" sldId="285"/>
        </pc:sldMkLst>
      </pc:sldChg>
      <pc:sldChg chg="del">
        <pc:chgData name="Moutushi Tanha" userId="S::m.tanha@uwtsd.ac.uk::62f9b1f3-ddcf-45d7-a6a4-b667feecf47e" providerId="AD" clId="Web-{69751F88-C250-632E-66B4-711892470574}" dt="2026-02-10T14:51:43.260" v="6"/>
        <pc:sldMkLst>
          <pc:docMk/>
          <pc:sldMk cId="504165515" sldId="286"/>
        </pc:sldMkLst>
      </pc:sldChg>
      <pc:sldChg chg="del">
        <pc:chgData name="Moutushi Tanha" userId="S::m.tanha@uwtsd.ac.uk::62f9b1f3-ddcf-45d7-a6a4-b667feecf47e" providerId="AD" clId="Web-{69751F88-C250-632E-66B4-711892470574}" dt="2026-02-10T14:51:46.229" v="7"/>
        <pc:sldMkLst>
          <pc:docMk/>
          <pc:sldMk cId="370169355" sldId="287"/>
        </pc:sldMkLst>
      </pc:sldChg>
      <pc:sldChg chg="del">
        <pc:chgData name="Moutushi Tanha" userId="S::m.tanha@uwtsd.ac.uk::62f9b1f3-ddcf-45d7-a6a4-b667feecf47e" providerId="AD" clId="Web-{69751F88-C250-632E-66B4-711892470574}" dt="2026-02-10T14:51:50.166" v="8"/>
        <pc:sldMkLst>
          <pc:docMk/>
          <pc:sldMk cId="2696516426" sldId="288"/>
        </pc:sldMkLst>
      </pc:sldChg>
      <pc:sldChg chg="del">
        <pc:chgData name="Moutushi Tanha" userId="S::m.tanha@uwtsd.ac.uk::62f9b1f3-ddcf-45d7-a6a4-b667feecf47e" providerId="AD" clId="Web-{69751F88-C250-632E-66B4-711892470574}" dt="2026-02-10T14:51:57.448" v="10"/>
        <pc:sldMkLst>
          <pc:docMk/>
          <pc:sldMk cId="3784668602" sldId="289"/>
        </pc:sldMkLst>
      </pc:sldChg>
      <pc:sldChg chg="del">
        <pc:chgData name="Moutushi Tanha" userId="S::m.tanha@uwtsd.ac.uk::62f9b1f3-ddcf-45d7-a6a4-b667feecf47e" providerId="AD" clId="Web-{69751F88-C250-632E-66B4-711892470574}" dt="2026-02-10T14:52:11.136" v="14"/>
        <pc:sldMkLst>
          <pc:docMk/>
          <pc:sldMk cId="2539037531" sldId="290"/>
        </pc:sldMkLst>
      </pc:sldChg>
      <pc:sldChg chg="modSp">
        <pc:chgData name="Moutushi Tanha" userId="S::m.tanha@uwtsd.ac.uk::62f9b1f3-ddcf-45d7-a6a4-b667feecf47e" providerId="AD" clId="Web-{69751F88-C250-632E-66B4-711892470574}" dt="2026-02-10T14:53:35.435" v="45" actId="20577"/>
        <pc:sldMkLst>
          <pc:docMk/>
          <pc:sldMk cId="4270426541" sldId="293"/>
        </pc:sldMkLst>
        <pc:spChg chg="mod">
          <ac:chgData name="Moutushi Tanha" userId="S::m.tanha@uwtsd.ac.uk::62f9b1f3-ddcf-45d7-a6a4-b667feecf47e" providerId="AD" clId="Web-{69751F88-C250-632E-66B4-711892470574}" dt="2026-02-10T14:53:35.435" v="45" actId="20577"/>
          <ac:spMkLst>
            <pc:docMk/>
            <pc:sldMk cId="4270426541" sldId="293"/>
            <ac:spMk id="3" creationId="{883F9374-622C-76ED-DA99-52D5638019F3}"/>
          </ac:spMkLst>
        </pc:spChg>
      </pc:sldChg>
      <pc:sldChg chg="del">
        <pc:chgData name="Moutushi Tanha" userId="S::m.tanha@uwtsd.ac.uk::62f9b1f3-ddcf-45d7-a6a4-b667feecf47e" providerId="AD" clId="Web-{69751F88-C250-632E-66B4-711892470574}" dt="2026-02-10T14:51:24.072" v="0"/>
        <pc:sldMkLst>
          <pc:docMk/>
          <pc:sldMk cId="333393167" sldId="363"/>
        </pc:sldMkLst>
      </pc:sldChg>
      <pc:sldChg chg="del">
        <pc:chgData name="Moutushi Tanha" userId="S::m.tanha@uwtsd.ac.uk::62f9b1f3-ddcf-45d7-a6a4-b667feecf47e" providerId="AD" clId="Web-{69751F88-C250-632E-66B4-711892470574}" dt="2026-02-10T14:51:27.587" v="1"/>
        <pc:sldMkLst>
          <pc:docMk/>
          <pc:sldMk cId="1433635826" sldId="364"/>
        </pc:sldMkLst>
      </pc:sldChg>
      <pc:sldChg chg="del">
        <pc:chgData name="Moutushi Tanha" userId="S::m.tanha@uwtsd.ac.uk::62f9b1f3-ddcf-45d7-a6a4-b667feecf47e" providerId="AD" clId="Web-{69751F88-C250-632E-66B4-711892470574}" dt="2026-02-10T14:52:01.104" v="11"/>
        <pc:sldMkLst>
          <pc:docMk/>
          <pc:sldMk cId="1660950391" sldId="365"/>
        </pc:sldMkLst>
      </pc:sldChg>
      <pc:sldChg chg="del">
        <pc:chgData name="Moutushi Tanha" userId="S::m.tanha@uwtsd.ac.uk::62f9b1f3-ddcf-45d7-a6a4-b667feecf47e" providerId="AD" clId="Web-{69751F88-C250-632E-66B4-711892470574}" dt="2026-02-10T14:52:07.511" v="13"/>
        <pc:sldMkLst>
          <pc:docMk/>
          <pc:sldMk cId="1199776991" sldId="366"/>
        </pc:sldMkLst>
      </pc:sldChg>
      <pc:sldChg chg="del">
        <pc:chgData name="Moutushi Tanha" userId="S::m.tanha@uwtsd.ac.uk::62f9b1f3-ddcf-45d7-a6a4-b667feecf47e" providerId="AD" clId="Web-{69751F88-C250-632E-66B4-711892470574}" dt="2026-02-10T14:52:15.917" v="15"/>
        <pc:sldMkLst>
          <pc:docMk/>
          <pc:sldMk cId="548715727" sldId="367"/>
        </pc:sldMkLst>
      </pc:sldChg>
      <pc:sldChg chg="del">
        <pc:chgData name="Moutushi Tanha" userId="S::m.tanha@uwtsd.ac.uk::62f9b1f3-ddcf-45d7-a6a4-b667feecf47e" providerId="AD" clId="Web-{69751F88-C250-632E-66B4-711892470574}" dt="2026-02-10T14:52:19.620" v="16"/>
        <pc:sldMkLst>
          <pc:docMk/>
          <pc:sldMk cId="2566764164" sldId="368"/>
        </pc:sldMkLst>
      </pc:sldChg>
      <pc:sldChg chg="del">
        <pc:chgData name="Moutushi Tanha" userId="S::m.tanha@uwtsd.ac.uk::62f9b1f3-ddcf-45d7-a6a4-b667feecf47e" providerId="AD" clId="Web-{69751F88-C250-632E-66B4-711892470574}" dt="2026-02-10T14:51:53.870" v="9"/>
        <pc:sldMkLst>
          <pc:docMk/>
          <pc:sldMk cId="3768026005" sldId="369"/>
        </pc:sldMkLst>
      </pc:sldChg>
      <pc:sldChg chg="del">
        <pc:chgData name="Moutushi Tanha" userId="S::m.tanha@uwtsd.ac.uk::62f9b1f3-ddcf-45d7-a6a4-b667feecf47e" providerId="AD" clId="Web-{69751F88-C250-632E-66B4-711892470574}" dt="2026-02-10T14:52:04.245" v="12"/>
        <pc:sldMkLst>
          <pc:docMk/>
          <pc:sldMk cId="4039893385" sldId="370"/>
        </pc:sldMkLst>
      </pc:sldChg>
      <pc:sldChg chg="del">
        <pc:chgData name="Moutushi Tanha" userId="S::m.tanha@uwtsd.ac.uk::62f9b1f3-ddcf-45d7-a6a4-b667feecf47e" providerId="AD" clId="Web-{69751F88-C250-632E-66B4-711892470574}" dt="2026-02-10T14:52:23.527" v="17"/>
        <pc:sldMkLst>
          <pc:docMk/>
          <pc:sldMk cId="2702012443" sldId="406"/>
        </pc:sldMkLst>
      </pc:sldChg>
    </pc:docChg>
  </pc:docChgLst>
  <pc:docChgLst>
    <pc:chgData name="Moutushi Tanha" userId="S::m.tanha@uwtsd.ac.uk::62f9b1f3-ddcf-45d7-a6a4-b667feecf47e" providerId="AD" clId="Web-{819F8CEC-2651-4200-057C-9290B7FF02DC}"/>
    <pc:docChg chg="addSld modSld">
      <pc:chgData name="Moutushi Tanha" userId="S::m.tanha@uwtsd.ac.uk::62f9b1f3-ddcf-45d7-a6a4-b667feecf47e" providerId="AD" clId="Web-{819F8CEC-2651-4200-057C-9290B7FF02DC}" dt="2026-02-08T10:37:30.814" v="618" actId="20577"/>
      <pc:docMkLst>
        <pc:docMk/>
      </pc:docMkLst>
      <pc:sldChg chg="modSp">
        <pc:chgData name="Moutushi Tanha" userId="S::m.tanha@uwtsd.ac.uk::62f9b1f3-ddcf-45d7-a6a4-b667feecf47e" providerId="AD" clId="Web-{819F8CEC-2651-4200-057C-9290B7FF02DC}" dt="2026-02-08T09:00:58.764" v="7" actId="20577"/>
        <pc:sldMkLst>
          <pc:docMk/>
          <pc:sldMk cId="2931288757" sldId="256"/>
        </pc:sldMkLst>
        <pc:spChg chg="mod">
          <ac:chgData name="Moutushi Tanha" userId="S::m.tanha@uwtsd.ac.uk::62f9b1f3-ddcf-45d7-a6a4-b667feecf47e" providerId="AD" clId="Web-{819F8CEC-2651-4200-057C-9290B7FF02DC}" dt="2026-02-08T09:00:58.764" v="7" actId="20577"/>
          <ac:spMkLst>
            <pc:docMk/>
            <pc:sldMk cId="2931288757" sldId="256"/>
            <ac:spMk id="3" creationId="{C1AEBABE-8B09-46EF-E861-1BDF62B54300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24:25.069" v="565" actId="20577"/>
        <pc:sldMkLst>
          <pc:docMk/>
          <pc:sldMk cId="3344087401" sldId="258"/>
        </pc:sldMkLst>
        <pc:spChg chg="mod">
          <ac:chgData name="Moutushi Tanha" userId="S::m.tanha@uwtsd.ac.uk::62f9b1f3-ddcf-45d7-a6a4-b667feecf47e" providerId="AD" clId="Web-{819F8CEC-2651-4200-057C-9290B7FF02DC}" dt="2026-02-08T10:24:08.552" v="562" actId="20577"/>
          <ac:spMkLst>
            <pc:docMk/>
            <pc:sldMk cId="3344087401" sldId="258"/>
            <ac:spMk id="2" creationId="{0CD29A4B-D381-7E3C-ED60-2142F3E96C81}"/>
          </ac:spMkLst>
        </pc:spChg>
        <pc:spChg chg="mod">
          <ac:chgData name="Moutushi Tanha" userId="S::m.tanha@uwtsd.ac.uk::62f9b1f3-ddcf-45d7-a6a4-b667feecf47e" providerId="AD" clId="Web-{819F8CEC-2651-4200-057C-9290B7FF02DC}" dt="2026-02-08T10:24:25.069" v="565" actId="20577"/>
          <ac:spMkLst>
            <pc:docMk/>
            <pc:sldMk cId="3344087401" sldId="258"/>
            <ac:spMk id="3" creationId="{FCE7D6BB-D8A7-C4C3-D1A7-5D3886FA5FF1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27:54.636" v="590" actId="20577"/>
        <pc:sldMkLst>
          <pc:docMk/>
          <pc:sldMk cId="1621372694" sldId="259"/>
        </pc:sldMkLst>
        <pc:spChg chg="mod">
          <ac:chgData name="Moutushi Tanha" userId="S::m.tanha@uwtsd.ac.uk::62f9b1f3-ddcf-45d7-a6a4-b667feecf47e" providerId="AD" clId="Web-{819F8CEC-2651-4200-057C-9290B7FF02DC}" dt="2026-02-08T10:27:54.636" v="590" actId="20577"/>
          <ac:spMkLst>
            <pc:docMk/>
            <pc:sldMk cId="1621372694" sldId="259"/>
            <ac:spMk id="2" creationId="{FB26A053-74E4-2DED-8BC1-167078FFE307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25:36.822" v="569" actId="20577"/>
        <pc:sldMkLst>
          <pc:docMk/>
          <pc:sldMk cId="1023862378" sldId="260"/>
        </pc:sldMkLst>
        <pc:spChg chg="mod">
          <ac:chgData name="Moutushi Tanha" userId="S::m.tanha@uwtsd.ac.uk::62f9b1f3-ddcf-45d7-a6a4-b667feecf47e" providerId="AD" clId="Web-{819F8CEC-2651-4200-057C-9290B7FF02DC}" dt="2026-02-08T10:25:36.822" v="569" actId="20577"/>
          <ac:spMkLst>
            <pc:docMk/>
            <pc:sldMk cId="1023862378" sldId="260"/>
            <ac:spMk id="3" creationId="{957ED5B1-1512-B735-4925-0E7B6F3B8CE9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28:09.527" v="592" actId="20577"/>
        <pc:sldMkLst>
          <pc:docMk/>
          <pc:sldMk cId="4001906902" sldId="261"/>
        </pc:sldMkLst>
        <pc:spChg chg="mod">
          <ac:chgData name="Moutushi Tanha" userId="S::m.tanha@uwtsd.ac.uk::62f9b1f3-ddcf-45d7-a6a4-b667feecf47e" providerId="AD" clId="Web-{819F8CEC-2651-4200-057C-9290B7FF02DC}" dt="2026-02-08T10:28:09.527" v="592" actId="20577"/>
          <ac:spMkLst>
            <pc:docMk/>
            <pc:sldMk cId="4001906902" sldId="261"/>
            <ac:spMk id="2" creationId="{65A9D343-3B94-4781-6C76-6BB8B6E1D634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33:37.221" v="600" actId="20577"/>
        <pc:sldMkLst>
          <pc:docMk/>
          <pc:sldMk cId="564877750" sldId="271"/>
        </pc:sldMkLst>
        <pc:spChg chg="mod">
          <ac:chgData name="Moutushi Tanha" userId="S::m.tanha@uwtsd.ac.uk::62f9b1f3-ddcf-45d7-a6a4-b667feecf47e" providerId="AD" clId="Web-{819F8CEC-2651-4200-057C-9290B7FF02DC}" dt="2026-02-08T10:33:37.221" v="600" actId="20577"/>
          <ac:spMkLst>
            <pc:docMk/>
            <pc:sldMk cId="564877750" sldId="271"/>
            <ac:spMk id="3" creationId="{64A4EEEB-0A2E-F2C2-5434-001F683BC021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33:51.846" v="601" actId="20577"/>
        <pc:sldMkLst>
          <pc:docMk/>
          <pc:sldMk cId="4172377949" sldId="272"/>
        </pc:sldMkLst>
        <pc:spChg chg="mod">
          <ac:chgData name="Moutushi Tanha" userId="S::m.tanha@uwtsd.ac.uk::62f9b1f3-ddcf-45d7-a6a4-b667feecf47e" providerId="AD" clId="Web-{819F8CEC-2651-4200-057C-9290B7FF02DC}" dt="2026-02-08T10:33:51.846" v="601" actId="20577"/>
          <ac:spMkLst>
            <pc:docMk/>
            <pc:sldMk cId="4172377949" sldId="272"/>
            <ac:spMk id="3" creationId="{65426B17-A79C-4E00-DFE2-52F483B84480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34:13.677" v="602" actId="20577"/>
        <pc:sldMkLst>
          <pc:docMk/>
          <pc:sldMk cId="2591980928" sldId="273"/>
        </pc:sldMkLst>
        <pc:spChg chg="mod">
          <ac:chgData name="Moutushi Tanha" userId="S::m.tanha@uwtsd.ac.uk::62f9b1f3-ddcf-45d7-a6a4-b667feecf47e" providerId="AD" clId="Web-{819F8CEC-2651-4200-057C-9290B7FF02DC}" dt="2026-02-08T10:34:13.677" v="602" actId="20577"/>
          <ac:spMkLst>
            <pc:docMk/>
            <pc:sldMk cId="2591980928" sldId="273"/>
            <ac:spMk id="3" creationId="{E3857F62-545C-6905-E118-4D1E0F00487D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34:50.460" v="604" actId="20577"/>
        <pc:sldMkLst>
          <pc:docMk/>
          <pc:sldMk cId="2024856314" sldId="274"/>
        </pc:sldMkLst>
        <pc:spChg chg="mod">
          <ac:chgData name="Moutushi Tanha" userId="S::m.tanha@uwtsd.ac.uk::62f9b1f3-ddcf-45d7-a6a4-b667feecf47e" providerId="AD" clId="Web-{819F8CEC-2651-4200-057C-9290B7FF02DC}" dt="2026-02-08T10:34:50.460" v="604" actId="20577"/>
          <ac:spMkLst>
            <pc:docMk/>
            <pc:sldMk cId="2024856314" sldId="274"/>
            <ac:spMk id="3" creationId="{0A9E0773-2569-93F0-1807-5E811E5E0D19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35:10.023" v="606" actId="20577"/>
        <pc:sldMkLst>
          <pc:docMk/>
          <pc:sldMk cId="4264589824" sldId="275"/>
        </pc:sldMkLst>
        <pc:spChg chg="mod">
          <ac:chgData name="Moutushi Tanha" userId="S::m.tanha@uwtsd.ac.uk::62f9b1f3-ddcf-45d7-a6a4-b667feecf47e" providerId="AD" clId="Web-{819F8CEC-2651-4200-057C-9290B7FF02DC}" dt="2026-02-08T10:35:10.023" v="606" actId="20577"/>
          <ac:spMkLst>
            <pc:docMk/>
            <pc:sldMk cId="4264589824" sldId="275"/>
            <ac:spMk id="3" creationId="{7E3AE330-F6B4-4E9C-E96E-C8067E362F0B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35:38.836" v="608" actId="20577"/>
        <pc:sldMkLst>
          <pc:docMk/>
          <pc:sldMk cId="2695579237" sldId="276"/>
        </pc:sldMkLst>
        <pc:spChg chg="mod">
          <ac:chgData name="Moutushi Tanha" userId="S::m.tanha@uwtsd.ac.uk::62f9b1f3-ddcf-45d7-a6a4-b667feecf47e" providerId="AD" clId="Web-{819F8CEC-2651-4200-057C-9290B7FF02DC}" dt="2026-02-08T10:35:38.836" v="608" actId="20577"/>
          <ac:spMkLst>
            <pc:docMk/>
            <pc:sldMk cId="2695579237" sldId="276"/>
            <ac:spMk id="3" creationId="{DF8DA89D-51E2-4F37-D88F-DBD45797ED76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35:56.587" v="611" actId="20577"/>
        <pc:sldMkLst>
          <pc:docMk/>
          <pc:sldMk cId="4020333566" sldId="278"/>
        </pc:sldMkLst>
        <pc:spChg chg="mod">
          <ac:chgData name="Moutushi Tanha" userId="S::m.tanha@uwtsd.ac.uk::62f9b1f3-ddcf-45d7-a6a4-b667feecf47e" providerId="AD" clId="Web-{819F8CEC-2651-4200-057C-9290B7FF02DC}" dt="2026-02-08T10:35:56.587" v="611" actId="20577"/>
          <ac:spMkLst>
            <pc:docMk/>
            <pc:sldMk cId="4020333566" sldId="278"/>
            <ac:spMk id="3" creationId="{580F4160-6819-3AD8-8C9D-64DA511DBA7A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37:00.684" v="616" actId="20577"/>
        <pc:sldMkLst>
          <pc:docMk/>
          <pc:sldMk cId="1941519193" sldId="279"/>
        </pc:sldMkLst>
        <pc:spChg chg="mod">
          <ac:chgData name="Moutushi Tanha" userId="S::m.tanha@uwtsd.ac.uk::62f9b1f3-ddcf-45d7-a6a4-b667feecf47e" providerId="AD" clId="Web-{819F8CEC-2651-4200-057C-9290B7FF02DC}" dt="2026-02-08T10:37:00.684" v="616" actId="20577"/>
          <ac:spMkLst>
            <pc:docMk/>
            <pc:sldMk cId="1941519193" sldId="279"/>
            <ac:spMk id="3" creationId="{749AF56F-B834-ACBC-9E14-1698EA8602FF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37:30.814" v="618" actId="20577"/>
        <pc:sldMkLst>
          <pc:docMk/>
          <pc:sldMk cId="1466452930" sldId="280"/>
        </pc:sldMkLst>
        <pc:spChg chg="mod">
          <ac:chgData name="Moutushi Tanha" userId="S::m.tanha@uwtsd.ac.uk::62f9b1f3-ddcf-45d7-a6a4-b667feecf47e" providerId="AD" clId="Web-{819F8CEC-2651-4200-057C-9290B7FF02DC}" dt="2026-02-08T10:37:30.814" v="618" actId="20577"/>
          <ac:spMkLst>
            <pc:docMk/>
            <pc:sldMk cId="1466452930" sldId="280"/>
            <ac:spMk id="3" creationId="{0B623DAE-18D6-52E7-563D-E14B8681FE8D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33:07.531" v="598" actId="20577"/>
        <pc:sldMkLst>
          <pc:docMk/>
          <pc:sldMk cId="1813187122" sldId="292"/>
        </pc:sldMkLst>
        <pc:spChg chg="mod">
          <ac:chgData name="Moutushi Tanha" userId="S::m.tanha@uwtsd.ac.uk::62f9b1f3-ddcf-45d7-a6a4-b667feecf47e" providerId="AD" clId="Web-{819F8CEC-2651-4200-057C-9290B7FF02DC}" dt="2026-02-08T10:33:07.531" v="598" actId="20577"/>
          <ac:spMkLst>
            <pc:docMk/>
            <pc:sldMk cId="1813187122" sldId="292"/>
            <ac:spMk id="3" creationId="{048BD456-D7C4-E348-EDF8-A0B21BB20A0B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37:11.990" v="48" actId="20577"/>
        <pc:sldMkLst>
          <pc:docMk/>
          <pc:sldMk cId="2287951398" sldId="305"/>
        </pc:sldMkLst>
        <pc:spChg chg="mod">
          <ac:chgData name="Moutushi Tanha" userId="S::m.tanha@uwtsd.ac.uk::62f9b1f3-ddcf-45d7-a6a4-b667feecf47e" providerId="AD" clId="Web-{819F8CEC-2651-4200-057C-9290B7FF02DC}" dt="2026-02-08T09:37:11.990" v="48" actId="20577"/>
          <ac:spMkLst>
            <pc:docMk/>
            <pc:sldMk cId="2287951398" sldId="305"/>
            <ac:spMk id="2" creationId="{FB497F06-181F-AA5F-5148-6015ED7225FB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01:13.563" v="9" actId="20577"/>
        <pc:sldMkLst>
          <pc:docMk/>
          <pc:sldMk cId="937781480" sldId="308"/>
        </pc:sldMkLst>
        <pc:spChg chg="mod">
          <ac:chgData name="Moutushi Tanha" userId="S::m.tanha@uwtsd.ac.uk::62f9b1f3-ddcf-45d7-a6a4-b667feecf47e" providerId="AD" clId="Web-{819F8CEC-2651-4200-057C-9290B7FF02DC}" dt="2026-02-08T09:01:13.563" v="9" actId="20577"/>
          <ac:spMkLst>
            <pc:docMk/>
            <pc:sldMk cId="937781480" sldId="308"/>
            <ac:spMk id="2" creationId="{155993B4-4D69-97B4-18B3-A53B47BDFCAF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01:23.407" v="11" actId="20577"/>
        <pc:sldMkLst>
          <pc:docMk/>
          <pc:sldMk cId="2802744722" sldId="309"/>
        </pc:sldMkLst>
        <pc:spChg chg="mod">
          <ac:chgData name="Moutushi Tanha" userId="S::m.tanha@uwtsd.ac.uk::62f9b1f3-ddcf-45d7-a6a4-b667feecf47e" providerId="AD" clId="Web-{819F8CEC-2651-4200-057C-9290B7FF02DC}" dt="2026-02-08T09:01:23.407" v="11" actId="20577"/>
          <ac:spMkLst>
            <pc:docMk/>
            <pc:sldMk cId="2802744722" sldId="309"/>
            <ac:spMk id="3" creationId="{A1BDB49C-6430-5DE4-2DF3-F91DAE7CA1AF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41:43.347" v="74" actId="20577"/>
        <pc:sldMkLst>
          <pc:docMk/>
          <pc:sldMk cId="238122810" sldId="318"/>
        </pc:sldMkLst>
        <pc:spChg chg="mod">
          <ac:chgData name="Moutushi Tanha" userId="S::m.tanha@uwtsd.ac.uk::62f9b1f3-ddcf-45d7-a6a4-b667feecf47e" providerId="AD" clId="Web-{819F8CEC-2651-4200-057C-9290B7FF02DC}" dt="2026-02-08T09:40:20.875" v="59" actId="20577"/>
          <ac:spMkLst>
            <pc:docMk/>
            <pc:sldMk cId="238122810" sldId="318"/>
            <ac:spMk id="2" creationId="{1DC44525-CD1E-9E71-7FB5-0066FA9C81EB}"/>
          </ac:spMkLst>
        </pc:spChg>
        <pc:spChg chg="mod">
          <ac:chgData name="Moutushi Tanha" userId="S::m.tanha@uwtsd.ac.uk::62f9b1f3-ddcf-45d7-a6a4-b667feecf47e" providerId="AD" clId="Web-{819F8CEC-2651-4200-057C-9290B7FF02DC}" dt="2026-02-08T09:41:43.347" v="74" actId="20577"/>
          <ac:spMkLst>
            <pc:docMk/>
            <pc:sldMk cId="238122810" sldId="318"/>
            <ac:spMk id="3" creationId="{F402CF1C-461A-6F39-3EF7-AC72F12EFCF7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41:32.315" v="71" actId="20577"/>
        <pc:sldMkLst>
          <pc:docMk/>
          <pc:sldMk cId="137311301" sldId="319"/>
        </pc:sldMkLst>
        <pc:spChg chg="mod">
          <ac:chgData name="Moutushi Tanha" userId="S::m.tanha@uwtsd.ac.uk::62f9b1f3-ddcf-45d7-a6a4-b667feecf47e" providerId="AD" clId="Web-{819F8CEC-2651-4200-057C-9290B7FF02DC}" dt="2026-02-08T09:40:50.298" v="68" actId="20577"/>
          <ac:spMkLst>
            <pc:docMk/>
            <pc:sldMk cId="137311301" sldId="319"/>
            <ac:spMk id="2" creationId="{EB66A464-4F1A-5C85-B9C2-B59A4C13EDAE}"/>
          </ac:spMkLst>
        </pc:spChg>
        <pc:spChg chg="mod">
          <ac:chgData name="Moutushi Tanha" userId="S::m.tanha@uwtsd.ac.uk::62f9b1f3-ddcf-45d7-a6a4-b667feecf47e" providerId="AD" clId="Web-{819F8CEC-2651-4200-057C-9290B7FF02DC}" dt="2026-02-08T09:41:32.315" v="71" actId="20577"/>
          <ac:spMkLst>
            <pc:docMk/>
            <pc:sldMk cId="137311301" sldId="319"/>
            <ac:spMk id="3" creationId="{D5DEF267-0BA5-81FA-2E6C-B9DAA65A5EBB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42:18.879" v="84" actId="20577"/>
        <pc:sldMkLst>
          <pc:docMk/>
          <pc:sldMk cId="3374781731" sldId="320"/>
        </pc:sldMkLst>
        <pc:spChg chg="mod">
          <ac:chgData name="Moutushi Tanha" userId="S::m.tanha@uwtsd.ac.uk::62f9b1f3-ddcf-45d7-a6a4-b667feecf47e" providerId="AD" clId="Web-{819F8CEC-2651-4200-057C-9290B7FF02DC}" dt="2026-02-08T09:42:13.113" v="82" actId="20577"/>
          <ac:spMkLst>
            <pc:docMk/>
            <pc:sldMk cId="3374781731" sldId="320"/>
            <ac:spMk id="2" creationId="{286B667B-CA3C-7AA3-DACE-5684BF6113DF}"/>
          </ac:spMkLst>
        </pc:spChg>
        <pc:spChg chg="mod">
          <ac:chgData name="Moutushi Tanha" userId="S::m.tanha@uwtsd.ac.uk::62f9b1f3-ddcf-45d7-a6a4-b667feecf47e" providerId="AD" clId="Web-{819F8CEC-2651-4200-057C-9290B7FF02DC}" dt="2026-02-08T09:42:18.879" v="84" actId="20577"/>
          <ac:spMkLst>
            <pc:docMk/>
            <pc:sldMk cId="3374781731" sldId="320"/>
            <ac:spMk id="3" creationId="{F5037CF2-B73A-945A-C596-CFE3055FB020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42:59.630" v="99" actId="20577"/>
        <pc:sldMkLst>
          <pc:docMk/>
          <pc:sldMk cId="1782890876" sldId="321"/>
        </pc:sldMkLst>
        <pc:spChg chg="mod">
          <ac:chgData name="Moutushi Tanha" userId="S::m.tanha@uwtsd.ac.uk::62f9b1f3-ddcf-45d7-a6a4-b667feecf47e" providerId="AD" clId="Web-{819F8CEC-2651-4200-057C-9290B7FF02DC}" dt="2026-02-08T09:42:55.005" v="93" actId="20577"/>
          <ac:spMkLst>
            <pc:docMk/>
            <pc:sldMk cId="1782890876" sldId="321"/>
            <ac:spMk id="2" creationId="{7A3971A9-5837-6D32-B45B-8E958CFDEBC7}"/>
          </ac:spMkLst>
        </pc:spChg>
        <pc:spChg chg="mod">
          <ac:chgData name="Moutushi Tanha" userId="S::m.tanha@uwtsd.ac.uk::62f9b1f3-ddcf-45d7-a6a4-b667feecf47e" providerId="AD" clId="Web-{819F8CEC-2651-4200-057C-9290B7FF02DC}" dt="2026-02-08T09:42:59.630" v="99" actId="20577"/>
          <ac:spMkLst>
            <pc:docMk/>
            <pc:sldMk cId="1782890876" sldId="321"/>
            <ac:spMk id="3" creationId="{08598514-2733-728A-5859-46452933F6E2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43:48.538" v="113" actId="20577"/>
        <pc:sldMkLst>
          <pc:docMk/>
          <pc:sldMk cId="3689029419" sldId="322"/>
        </pc:sldMkLst>
        <pc:spChg chg="mod">
          <ac:chgData name="Moutushi Tanha" userId="S::m.tanha@uwtsd.ac.uk::62f9b1f3-ddcf-45d7-a6a4-b667feecf47e" providerId="AD" clId="Web-{819F8CEC-2651-4200-057C-9290B7FF02DC}" dt="2026-02-08T09:43:40.131" v="107" actId="20577"/>
          <ac:spMkLst>
            <pc:docMk/>
            <pc:sldMk cId="3689029419" sldId="322"/>
            <ac:spMk id="2" creationId="{F302718B-BD78-BA4E-555F-14017C5BCEA8}"/>
          </ac:spMkLst>
        </pc:spChg>
        <pc:spChg chg="mod">
          <ac:chgData name="Moutushi Tanha" userId="S::m.tanha@uwtsd.ac.uk::62f9b1f3-ddcf-45d7-a6a4-b667feecf47e" providerId="AD" clId="Web-{819F8CEC-2651-4200-057C-9290B7FF02DC}" dt="2026-02-08T09:43:48.538" v="113" actId="20577"/>
          <ac:spMkLst>
            <pc:docMk/>
            <pc:sldMk cId="3689029419" sldId="322"/>
            <ac:spMk id="3" creationId="{BD810E54-F5B1-71D5-4EB2-CE504B1A68BE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44:34.554" v="124" actId="20577"/>
        <pc:sldMkLst>
          <pc:docMk/>
          <pc:sldMk cId="2954810529" sldId="323"/>
        </pc:sldMkLst>
        <pc:spChg chg="mod">
          <ac:chgData name="Moutushi Tanha" userId="S::m.tanha@uwtsd.ac.uk::62f9b1f3-ddcf-45d7-a6a4-b667feecf47e" providerId="AD" clId="Web-{819F8CEC-2651-4200-057C-9290B7FF02DC}" dt="2026-02-08T09:44:28.070" v="122" actId="20577"/>
          <ac:spMkLst>
            <pc:docMk/>
            <pc:sldMk cId="2954810529" sldId="323"/>
            <ac:spMk id="2" creationId="{87C61B41-C4BB-D3AD-F8F0-D9967AB43020}"/>
          </ac:spMkLst>
        </pc:spChg>
        <pc:spChg chg="mod">
          <ac:chgData name="Moutushi Tanha" userId="S::m.tanha@uwtsd.ac.uk::62f9b1f3-ddcf-45d7-a6a4-b667feecf47e" providerId="AD" clId="Web-{819F8CEC-2651-4200-057C-9290B7FF02DC}" dt="2026-02-08T09:44:34.554" v="124" actId="20577"/>
          <ac:spMkLst>
            <pc:docMk/>
            <pc:sldMk cId="2954810529" sldId="323"/>
            <ac:spMk id="3" creationId="{CC4E73C7-FC07-89D6-0EE0-3B1584798E49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45:41.290" v="140" actId="20577"/>
        <pc:sldMkLst>
          <pc:docMk/>
          <pc:sldMk cId="4176091728" sldId="324"/>
        </pc:sldMkLst>
        <pc:spChg chg="mod">
          <ac:chgData name="Moutushi Tanha" userId="S::m.tanha@uwtsd.ac.uk::62f9b1f3-ddcf-45d7-a6a4-b667feecf47e" providerId="AD" clId="Web-{819F8CEC-2651-4200-057C-9290B7FF02DC}" dt="2026-02-08T09:45:11.540" v="133" actId="20577"/>
          <ac:spMkLst>
            <pc:docMk/>
            <pc:sldMk cId="4176091728" sldId="324"/>
            <ac:spMk id="2" creationId="{8041E14A-E2E0-9691-4011-B82B1274B45C}"/>
          </ac:spMkLst>
        </pc:spChg>
        <pc:spChg chg="mod">
          <ac:chgData name="Moutushi Tanha" userId="S::m.tanha@uwtsd.ac.uk::62f9b1f3-ddcf-45d7-a6a4-b667feecf47e" providerId="AD" clId="Web-{819F8CEC-2651-4200-057C-9290B7FF02DC}" dt="2026-02-08T09:45:41.290" v="140" actId="20577"/>
          <ac:spMkLst>
            <pc:docMk/>
            <pc:sldMk cId="4176091728" sldId="324"/>
            <ac:spMk id="3" creationId="{A02CB98F-7910-7405-4F3F-4613B683D015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48:32.996" v="150" actId="20577"/>
        <pc:sldMkLst>
          <pc:docMk/>
          <pc:sldMk cId="2619832968" sldId="325"/>
        </pc:sldMkLst>
        <pc:spChg chg="mod">
          <ac:chgData name="Moutushi Tanha" userId="S::m.tanha@uwtsd.ac.uk::62f9b1f3-ddcf-45d7-a6a4-b667feecf47e" providerId="AD" clId="Web-{819F8CEC-2651-4200-057C-9290B7FF02DC}" dt="2026-02-08T09:48:23.387" v="146" actId="20577"/>
          <ac:spMkLst>
            <pc:docMk/>
            <pc:sldMk cId="2619832968" sldId="325"/>
            <ac:spMk id="2" creationId="{05C9103F-8C98-A7D1-CBE1-D67413BE7791}"/>
          </ac:spMkLst>
        </pc:spChg>
        <pc:spChg chg="mod">
          <ac:chgData name="Moutushi Tanha" userId="S::m.tanha@uwtsd.ac.uk::62f9b1f3-ddcf-45d7-a6a4-b667feecf47e" providerId="AD" clId="Web-{819F8CEC-2651-4200-057C-9290B7FF02DC}" dt="2026-02-08T09:48:32.996" v="150" actId="20577"/>
          <ac:spMkLst>
            <pc:docMk/>
            <pc:sldMk cId="2619832968" sldId="325"/>
            <ac:spMk id="3" creationId="{054EC2F6-9476-79F0-805F-4FAA4836A511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51:00.483" v="200" actId="20577"/>
        <pc:sldMkLst>
          <pc:docMk/>
          <pc:sldMk cId="4081931902" sldId="326"/>
        </pc:sldMkLst>
        <pc:spChg chg="mod">
          <ac:chgData name="Moutushi Tanha" userId="S::m.tanha@uwtsd.ac.uk::62f9b1f3-ddcf-45d7-a6a4-b667feecf47e" providerId="AD" clId="Web-{819F8CEC-2651-4200-057C-9290B7FF02DC}" dt="2026-02-08T09:49:12.560" v="159" actId="20577"/>
          <ac:spMkLst>
            <pc:docMk/>
            <pc:sldMk cId="4081931902" sldId="326"/>
            <ac:spMk id="2" creationId="{A5E90FC3-E694-1E3F-60D1-EED852F9953E}"/>
          </ac:spMkLst>
        </pc:spChg>
        <pc:spChg chg="mod">
          <ac:chgData name="Moutushi Tanha" userId="S::m.tanha@uwtsd.ac.uk::62f9b1f3-ddcf-45d7-a6a4-b667feecf47e" providerId="AD" clId="Web-{819F8CEC-2651-4200-057C-9290B7FF02DC}" dt="2026-02-08T09:51:00.483" v="200" actId="20577"/>
          <ac:spMkLst>
            <pc:docMk/>
            <pc:sldMk cId="4081931902" sldId="326"/>
            <ac:spMk id="3" creationId="{DD8B75FC-9B21-1EDF-4F29-2333CEAB1395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51:28.642" v="213" actId="20577"/>
        <pc:sldMkLst>
          <pc:docMk/>
          <pc:sldMk cId="389888093" sldId="327"/>
        </pc:sldMkLst>
        <pc:spChg chg="mod">
          <ac:chgData name="Moutushi Tanha" userId="S::m.tanha@uwtsd.ac.uk::62f9b1f3-ddcf-45d7-a6a4-b667feecf47e" providerId="AD" clId="Web-{819F8CEC-2651-4200-057C-9290B7FF02DC}" dt="2026-02-08T09:51:23.172" v="207" actId="20577"/>
          <ac:spMkLst>
            <pc:docMk/>
            <pc:sldMk cId="389888093" sldId="327"/>
            <ac:spMk id="2" creationId="{89D0158A-25A8-511A-93F2-0F9727778EF3}"/>
          </ac:spMkLst>
        </pc:spChg>
        <pc:spChg chg="mod">
          <ac:chgData name="Moutushi Tanha" userId="S::m.tanha@uwtsd.ac.uk::62f9b1f3-ddcf-45d7-a6a4-b667feecf47e" providerId="AD" clId="Web-{819F8CEC-2651-4200-057C-9290B7FF02DC}" dt="2026-02-08T09:51:28.642" v="213" actId="20577"/>
          <ac:spMkLst>
            <pc:docMk/>
            <pc:sldMk cId="389888093" sldId="327"/>
            <ac:spMk id="3" creationId="{33174EF7-9452-6619-A602-BDEA7DA91D64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51:59.692" v="227" actId="20577"/>
        <pc:sldMkLst>
          <pc:docMk/>
          <pc:sldMk cId="4284431603" sldId="328"/>
        </pc:sldMkLst>
        <pc:spChg chg="mod">
          <ac:chgData name="Moutushi Tanha" userId="S::m.tanha@uwtsd.ac.uk::62f9b1f3-ddcf-45d7-a6a4-b667feecf47e" providerId="AD" clId="Web-{819F8CEC-2651-4200-057C-9290B7FF02DC}" dt="2026-02-08T09:51:59.692" v="227" actId="20577"/>
          <ac:spMkLst>
            <pc:docMk/>
            <pc:sldMk cId="4284431603" sldId="328"/>
            <ac:spMk id="2" creationId="{A2AA736C-34CD-8C1D-FCE9-D2CB9A30FCAF}"/>
          </ac:spMkLst>
        </pc:spChg>
        <pc:spChg chg="mod">
          <ac:chgData name="Moutushi Tanha" userId="S::m.tanha@uwtsd.ac.uk::62f9b1f3-ddcf-45d7-a6a4-b667feecf47e" providerId="AD" clId="Web-{819F8CEC-2651-4200-057C-9290B7FF02DC}" dt="2026-02-08T09:51:50.441" v="222" actId="20577"/>
          <ac:spMkLst>
            <pc:docMk/>
            <pc:sldMk cId="4284431603" sldId="328"/>
            <ac:spMk id="3" creationId="{199BC60A-5747-DE06-E4BF-F764F3D50B2B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52:48.853" v="242" actId="20577"/>
        <pc:sldMkLst>
          <pc:docMk/>
          <pc:sldMk cId="2566934955" sldId="331"/>
        </pc:sldMkLst>
        <pc:spChg chg="mod">
          <ac:chgData name="Moutushi Tanha" userId="S::m.tanha@uwtsd.ac.uk::62f9b1f3-ddcf-45d7-a6a4-b667feecf47e" providerId="AD" clId="Web-{819F8CEC-2651-4200-057C-9290B7FF02DC}" dt="2026-02-08T09:52:25.007" v="234" actId="20577"/>
          <ac:spMkLst>
            <pc:docMk/>
            <pc:sldMk cId="2566934955" sldId="331"/>
            <ac:spMk id="2" creationId="{D79E478C-0C73-BDA9-5ACC-FF42482942B9}"/>
          </ac:spMkLst>
        </pc:spChg>
        <pc:spChg chg="mod">
          <ac:chgData name="Moutushi Tanha" userId="S::m.tanha@uwtsd.ac.uk::62f9b1f3-ddcf-45d7-a6a4-b667feecf47e" providerId="AD" clId="Web-{819F8CEC-2651-4200-057C-9290B7FF02DC}" dt="2026-02-08T09:52:48.853" v="242" actId="20577"/>
          <ac:spMkLst>
            <pc:docMk/>
            <pc:sldMk cId="2566934955" sldId="331"/>
            <ac:spMk id="3" creationId="{E008F8C9-736A-53A6-0F0E-0E5B986304CA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53:19.465" v="253" actId="20577"/>
        <pc:sldMkLst>
          <pc:docMk/>
          <pc:sldMk cId="2846738383" sldId="332"/>
        </pc:sldMkLst>
        <pc:spChg chg="mod">
          <ac:chgData name="Moutushi Tanha" userId="S::m.tanha@uwtsd.ac.uk::62f9b1f3-ddcf-45d7-a6a4-b667feecf47e" providerId="AD" clId="Web-{819F8CEC-2651-4200-057C-9290B7FF02DC}" dt="2026-02-08T09:53:19.465" v="253" actId="20577"/>
          <ac:spMkLst>
            <pc:docMk/>
            <pc:sldMk cId="2846738383" sldId="332"/>
            <ac:spMk id="2" creationId="{6DFEE7F3-2919-BF53-9213-8DC0581F3A80}"/>
          </ac:spMkLst>
        </pc:spChg>
        <pc:spChg chg="mod">
          <ac:chgData name="Moutushi Tanha" userId="S::m.tanha@uwtsd.ac.uk::62f9b1f3-ddcf-45d7-a6a4-b667feecf47e" providerId="AD" clId="Web-{819F8CEC-2651-4200-057C-9290B7FF02DC}" dt="2026-02-08T09:53:08.167" v="248" actId="20577"/>
          <ac:spMkLst>
            <pc:docMk/>
            <pc:sldMk cId="2846738383" sldId="332"/>
            <ac:spMk id="3" creationId="{5CB95CEE-C5AB-3D1D-1B96-012ED0483C3B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53:52.905" v="256" actId="20577"/>
        <pc:sldMkLst>
          <pc:docMk/>
          <pc:sldMk cId="2039350018" sldId="333"/>
        </pc:sldMkLst>
        <pc:spChg chg="mod">
          <ac:chgData name="Moutushi Tanha" userId="S::m.tanha@uwtsd.ac.uk::62f9b1f3-ddcf-45d7-a6a4-b667feecf47e" providerId="AD" clId="Web-{819F8CEC-2651-4200-057C-9290B7FF02DC}" dt="2026-02-08T09:53:52.905" v="256" actId="20577"/>
          <ac:spMkLst>
            <pc:docMk/>
            <pc:sldMk cId="2039350018" sldId="333"/>
            <ac:spMk id="3" creationId="{7336B082-16E9-4AD3-5529-C9101EC17BAA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57:22.839" v="269" actId="20577"/>
        <pc:sldMkLst>
          <pc:docMk/>
          <pc:sldMk cId="1714496775" sldId="334"/>
        </pc:sldMkLst>
        <pc:spChg chg="mod">
          <ac:chgData name="Moutushi Tanha" userId="S::m.tanha@uwtsd.ac.uk::62f9b1f3-ddcf-45d7-a6a4-b667feecf47e" providerId="AD" clId="Web-{819F8CEC-2651-4200-057C-9290B7FF02DC}" dt="2026-02-08T09:57:13.713" v="266" actId="20577"/>
          <ac:spMkLst>
            <pc:docMk/>
            <pc:sldMk cId="1714496775" sldId="334"/>
            <ac:spMk id="2" creationId="{C3BB433F-5F49-BA6E-CBA8-970B1750E5F9}"/>
          </ac:spMkLst>
        </pc:spChg>
        <pc:spChg chg="mod">
          <ac:chgData name="Moutushi Tanha" userId="S::m.tanha@uwtsd.ac.uk::62f9b1f3-ddcf-45d7-a6a4-b667feecf47e" providerId="AD" clId="Web-{819F8CEC-2651-4200-057C-9290B7FF02DC}" dt="2026-02-08T09:57:22.839" v="269" actId="20577"/>
          <ac:spMkLst>
            <pc:docMk/>
            <pc:sldMk cId="1714496775" sldId="334"/>
            <ac:spMk id="3" creationId="{148ED7D6-8A3E-6D26-F0C6-76B0140F0A58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09:57:52.059" v="281" actId="20577"/>
        <pc:sldMkLst>
          <pc:docMk/>
          <pc:sldMk cId="2310676289" sldId="335"/>
        </pc:sldMkLst>
        <pc:spChg chg="mod">
          <ac:chgData name="Moutushi Tanha" userId="S::m.tanha@uwtsd.ac.uk::62f9b1f3-ddcf-45d7-a6a4-b667feecf47e" providerId="AD" clId="Web-{819F8CEC-2651-4200-057C-9290B7FF02DC}" dt="2026-02-08T09:57:52.059" v="281" actId="20577"/>
          <ac:spMkLst>
            <pc:docMk/>
            <pc:sldMk cId="2310676289" sldId="335"/>
            <ac:spMk id="2" creationId="{424AE4A7-4675-F713-66C4-437EE8D9501C}"/>
          </ac:spMkLst>
        </pc:spChg>
        <pc:spChg chg="mod">
          <ac:chgData name="Moutushi Tanha" userId="S::m.tanha@uwtsd.ac.uk::62f9b1f3-ddcf-45d7-a6a4-b667feecf47e" providerId="AD" clId="Web-{819F8CEC-2651-4200-057C-9290B7FF02DC}" dt="2026-02-08T09:57:36.824" v="274" actId="20577"/>
          <ac:spMkLst>
            <pc:docMk/>
            <pc:sldMk cId="2310676289" sldId="335"/>
            <ac:spMk id="3" creationId="{EC89D3E4-83B4-F2EF-1F18-0F517C7EAECD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20:41.613" v="556" actId="20577"/>
        <pc:sldMkLst>
          <pc:docMk/>
          <pc:sldMk cId="2272340455" sldId="337"/>
        </pc:sldMkLst>
        <pc:spChg chg="mod">
          <ac:chgData name="Moutushi Tanha" userId="S::m.tanha@uwtsd.ac.uk::62f9b1f3-ddcf-45d7-a6a4-b667feecf47e" providerId="AD" clId="Web-{819F8CEC-2651-4200-057C-9290B7FF02DC}" dt="2026-02-08T09:58:19.294" v="293" actId="20577"/>
          <ac:spMkLst>
            <pc:docMk/>
            <pc:sldMk cId="2272340455" sldId="337"/>
            <ac:spMk id="2" creationId="{920400FD-387C-1795-38C5-9A42864BF2AA}"/>
          </ac:spMkLst>
        </pc:spChg>
        <pc:spChg chg="mod">
          <ac:chgData name="Moutushi Tanha" userId="S::m.tanha@uwtsd.ac.uk::62f9b1f3-ddcf-45d7-a6a4-b667feecf47e" providerId="AD" clId="Web-{819F8CEC-2651-4200-057C-9290B7FF02DC}" dt="2026-02-08T10:20:41.613" v="556" actId="20577"/>
          <ac:spMkLst>
            <pc:docMk/>
            <pc:sldMk cId="2272340455" sldId="337"/>
            <ac:spMk id="3" creationId="{B9230579-F6D9-0F56-E7BC-2A5439C6711F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17:10.939" v="550" actId="20577"/>
        <pc:sldMkLst>
          <pc:docMk/>
          <pc:sldMk cId="1218130088" sldId="338"/>
        </pc:sldMkLst>
        <pc:spChg chg="mod">
          <ac:chgData name="Moutushi Tanha" userId="S::m.tanha@uwtsd.ac.uk::62f9b1f3-ddcf-45d7-a6a4-b667feecf47e" providerId="AD" clId="Web-{819F8CEC-2651-4200-057C-9290B7FF02DC}" dt="2026-02-08T09:58:36.529" v="294" actId="20577"/>
          <ac:spMkLst>
            <pc:docMk/>
            <pc:sldMk cId="1218130088" sldId="338"/>
            <ac:spMk id="2" creationId="{6C0E467A-6B46-3DDD-32CB-3734ED79C18D}"/>
          </ac:spMkLst>
        </pc:spChg>
        <pc:spChg chg="mod">
          <ac:chgData name="Moutushi Tanha" userId="S::m.tanha@uwtsd.ac.uk::62f9b1f3-ddcf-45d7-a6a4-b667feecf47e" providerId="AD" clId="Web-{819F8CEC-2651-4200-057C-9290B7FF02DC}" dt="2026-02-08T10:17:10.939" v="550" actId="20577"/>
          <ac:spMkLst>
            <pc:docMk/>
            <pc:sldMk cId="1218130088" sldId="338"/>
            <ac:spMk id="3" creationId="{9A6D7709-2DB1-790D-19CC-34ECF08643AB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23:41.957" v="558" actId="20577"/>
        <pc:sldMkLst>
          <pc:docMk/>
          <pc:sldMk cId="2406625717" sldId="339"/>
        </pc:sldMkLst>
        <pc:spChg chg="mod">
          <ac:chgData name="Moutushi Tanha" userId="S::m.tanha@uwtsd.ac.uk::62f9b1f3-ddcf-45d7-a6a4-b667feecf47e" providerId="AD" clId="Web-{819F8CEC-2651-4200-057C-9290B7FF02DC}" dt="2026-02-08T10:16:26.158" v="546" actId="20577"/>
          <ac:spMkLst>
            <pc:docMk/>
            <pc:sldMk cId="2406625717" sldId="339"/>
            <ac:spMk id="2" creationId="{2187E8E3-BF79-91F2-7E25-C06DCEA1D522}"/>
          </ac:spMkLst>
        </pc:spChg>
        <pc:spChg chg="mod">
          <ac:chgData name="Moutushi Tanha" userId="S::m.tanha@uwtsd.ac.uk::62f9b1f3-ddcf-45d7-a6a4-b667feecf47e" providerId="AD" clId="Web-{819F8CEC-2651-4200-057C-9290B7FF02DC}" dt="2026-02-08T10:23:41.957" v="558" actId="20577"/>
          <ac:spMkLst>
            <pc:docMk/>
            <pc:sldMk cId="2406625717" sldId="339"/>
            <ac:spMk id="3" creationId="{46C56108-F2C1-98F2-001B-F3429BF1F051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16:01.658" v="540" actId="20577"/>
        <pc:sldMkLst>
          <pc:docMk/>
          <pc:sldMk cId="3666951357" sldId="340"/>
        </pc:sldMkLst>
        <pc:spChg chg="mod">
          <ac:chgData name="Moutushi Tanha" userId="S::m.tanha@uwtsd.ac.uk::62f9b1f3-ddcf-45d7-a6a4-b667feecf47e" providerId="AD" clId="Web-{819F8CEC-2651-4200-057C-9290B7FF02DC}" dt="2026-02-08T10:15:53.455" v="538" actId="20577"/>
          <ac:spMkLst>
            <pc:docMk/>
            <pc:sldMk cId="3666951357" sldId="340"/>
            <ac:spMk id="2" creationId="{1AA67B10-759F-50D1-5BFE-FAA25EE77ED6}"/>
          </ac:spMkLst>
        </pc:spChg>
        <pc:spChg chg="mod">
          <ac:chgData name="Moutushi Tanha" userId="S::m.tanha@uwtsd.ac.uk::62f9b1f3-ddcf-45d7-a6a4-b667feecf47e" providerId="AD" clId="Web-{819F8CEC-2651-4200-057C-9290B7FF02DC}" dt="2026-02-08T10:16:01.658" v="540" actId="20577"/>
          <ac:spMkLst>
            <pc:docMk/>
            <pc:sldMk cId="3666951357" sldId="340"/>
            <ac:spMk id="3" creationId="{F32E8EA4-4F9F-6E95-86F4-66912502AB89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00:46.253" v="328" actId="20577"/>
        <pc:sldMkLst>
          <pc:docMk/>
          <pc:sldMk cId="2685863169" sldId="341"/>
        </pc:sldMkLst>
        <pc:spChg chg="mod">
          <ac:chgData name="Moutushi Tanha" userId="S::m.tanha@uwtsd.ac.uk::62f9b1f3-ddcf-45d7-a6a4-b667feecf47e" providerId="AD" clId="Web-{819F8CEC-2651-4200-057C-9290B7FF02DC}" dt="2026-02-08T10:00:46.253" v="328" actId="20577"/>
          <ac:spMkLst>
            <pc:docMk/>
            <pc:sldMk cId="2685863169" sldId="341"/>
            <ac:spMk id="2" creationId="{EF419AEE-09E8-8B24-2E22-A61C652DBC3C}"/>
          </ac:spMkLst>
        </pc:spChg>
        <pc:spChg chg="mod">
          <ac:chgData name="Moutushi Tanha" userId="S::m.tanha@uwtsd.ac.uk::62f9b1f3-ddcf-45d7-a6a4-b667feecf47e" providerId="AD" clId="Web-{819F8CEC-2651-4200-057C-9290B7FF02DC}" dt="2026-02-08T10:00:36.764" v="324" actId="20577"/>
          <ac:spMkLst>
            <pc:docMk/>
            <pc:sldMk cId="2685863169" sldId="341"/>
            <ac:spMk id="3" creationId="{D13B1EDE-31A7-ADE7-60B6-1BEF7C55E5CB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15:28.705" v="532" actId="20577"/>
        <pc:sldMkLst>
          <pc:docMk/>
          <pc:sldMk cId="2884639078" sldId="342"/>
        </pc:sldMkLst>
        <pc:spChg chg="mod">
          <ac:chgData name="Moutushi Tanha" userId="S::m.tanha@uwtsd.ac.uk::62f9b1f3-ddcf-45d7-a6a4-b667feecf47e" providerId="AD" clId="Web-{819F8CEC-2651-4200-057C-9290B7FF02DC}" dt="2026-02-08T10:15:28.705" v="532" actId="20577"/>
          <ac:spMkLst>
            <pc:docMk/>
            <pc:sldMk cId="2884639078" sldId="342"/>
            <ac:spMk id="2" creationId="{03AA19AE-B7C9-1304-7E7B-3FA544A8879C}"/>
          </ac:spMkLst>
        </pc:spChg>
        <pc:spChg chg="mod">
          <ac:chgData name="Moutushi Tanha" userId="S::m.tanha@uwtsd.ac.uk::62f9b1f3-ddcf-45d7-a6a4-b667feecf47e" providerId="AD" clId="Web-{819F8CEC-2651-4200-057C-9290B7FF02DC}" dt="2026-02-08T10:15:15.283" v="528" actId="20577"/>
          <ac:spMkLst>
            <pc:docMk/>
            <pc:sldMk cId="2884639078" sldId="342"/>
            <ac:spMk id="3" creationId="{6BA47845-7D96-5877-2C74-E7960B90BD3B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06:50.072" v="444" actId="20577"/>
        <pc:sldMkLst>
          <pc:docMk/>
          <pc:sldMk cId="489108487" sldId="343"/>
        </pc:sldMkLst>
        <pc:spChg chg="mod">
          <ac:chgData name="Moutushi Tanha" userId="S::m.tanha@uwtsd.ac.uk::62f9b1f3-ddcf-45d7-a6a4-b667feecf47e" providerId="AD" clId="Web-{819F8CEC-2651-4200-057C-9290B7FF02DC}" dt="2026-02-08T10:06:50.072" v="444" actId="20577"/>
          <ac:spMkLst>
            <pc:docMk/>
            <pc:sldMk cId="489108487" sldId="343"/>
            <ac:spMk id="2" creationId="{12AC5F41-C94C-5157-B617-F317EAF77CF3}"/>
          </ac:spMkLst>
        </pc:spChg>
        <pc:spChg chg="mod">
          <ac:chgData name="Moutushi Tanha" userId="S::m.tanha@uwtsd.ac.uk::62f9b1f3-ddcf-45d7-a6a4-b667feecf47e" providerId="AD" clId="Web-{819F8CEC-2651-4200-057C-9290B7FF02DC}" dt="2026-02-08T10:06:39.478" v="438" actId="20577"/>
          <ac:spMkLst>
            <pc:docMk/>
            <pc:sldMk cId="489108487" sldId="343"/>
            <ac:spMk id="3" creationId="{8FFC61B8-EE6B-297C-944B-A8551337A6DC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06:22.431" v="428" actId="20577"/>
        <pc:sldMkLst>
          <pc:docMk/>
          <pc:sldMk cId="3215424496" sldId="344"/>
        </pc:sldMkLst>
        <pc:spChg chg="mod">
          <ac:chgData name="Moutushi Tanha" userId="S::m.tanha@uwtsd.ac.uk::62f9b1f3-ddcf-45d7-a6a4-b667feecf47e" providerId="AD" clId="Web-{819F8CEC-2651-4200-057C-9290B7FF02DC}" dt="2026-02-08T10:06:22.431" v="428" actId="20577"/>
          <ac:spMkLst>
            <pc:docMk/>
            <pc:sldMk cId="3215424496" sldId="344"/>
            <ac:spMk id="2" creationId="{FEEA893B-AE2B-FA0D-8B80-30858DD3AA08}"/>
          </ac:spMkLst>
        </pc:spChg>
        <pc:spChg chg="mod">
          <ac:chgData name="Moutushi Tanha" userId="S::m.tanha@uwtsd.ac.uk::62f9b1f3-ddcf-45d7-a6a4-b667feecf47e" providerId="AD" clId="Web-{819F8CEC-2651-4200-057C-9290B7FF02DC}" dt="2026-02-08T10:06:12.150" v="425" actId="20577"/>
          <ac:spMkLst>
            <pc:docMk/>
            <pc:sldMk cId="3215424496" sldId="344"/>
            <ac:spMk id="3" creationId="{B2917AD8-F898-D5A6-CB48-296DCB008303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02:05.603" v="341" actId="20577"/>
        <pc:sldMkLst>
          <pc:docMk/>
          <pc:sldMk cId="1123205124" sldId="345"/>
        </pc:sldMkLst>
        <pc:spChg chg="mod">
          <ac:chgData name="Moutushi Tanha" userId="S::m.tanha@uwtsd.ac.uk::62f9b1f3-ddcf-45d7-a6a4-b667feecf47e" providerId="AD" clId="Web-{819F8CEC-2651-4200-057C-9290B7FF02DC}" dt="2026-02-08T10:01:57.681" v="334" actId="20577"/>
          <ac:spMkLst>
            <pc:docMk/>
            <pc:sldMk cId="1123205124" sldId="345"/>
            <ac:spMk id="2" creationId="{20221B0E-523B-7C47-5474-D8A490E5078D}"/>
          </ac:spMkLst>
        </pc:spChg>
        <pc:spChg chg="mod">
          <ac:chgData name="Moutushi Tanha" userId="S::m.tanha@uwtsd.ac.uk::62f9b1f3-ddcf-45d7-a6a4-b667feecf47e" providerId="AD" clId="Web-{819F8CEC-2651-4200-057C-9290B7FF02DC}" dt="2026-02-08T10:02:05.603" v="341" actId="20577"/>
          <ac:spMkLst>
            <pc:docMk/>
            <pc:sldMk cId="1123205124" sldId="345"/>
            <ac:spMk id="3" creationId="{E53D40E9-076A-8158-A4F7-B44020B38835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14:54.814" v="526" actId="20577"/>
        <pc:sldMkLst>
          <pc:docMk/>
          <pc:sldMk cId="817283671" sldId="346"/>
        </pc:sldMkLst>
        <pc:spChg chg="mod">
          <ac:chgData name="Moutushi Tanha" userId="S::m.tanha@uwtsd.ac.uk::62f9b1f3-ddcf-45d7-a6a4-b667feecf47e" providerId="AD" clId="Web-{819F8CEC-2651-4200-057C-9290B7FF02DC}" dt="2026-02-08T10:05:53.978" v="417" actId="20577"/>
          <ac:spMkLst>
            <pc:docMk/>
            <pc:sldMk cId="817283671" sldId="346"/>
            <ac:spMk id="2" creationId="{FEF28A01-AEB9-3E61-92B3-ACCFED1C1A90}"/>
          </ac:spMkLst>
        </pc:spChg>
        <pc:spChg chg="mod">
          <ac:chgData name="Moutushi Tanha" userId="S::m.tanha@uwtsd.ac.uk::62f9b1f3-ddcf-45d7-a6a4-b667feecf47e" providerId="AD" clId="Web-{819F8CEC-2651-4200-057C-9290B7FF02DC}" dt="2026-02-08T10:14:54.814" v="526" actId="20577"/>
          <ac:spMkLst>
            <pc:docMk/>
            <pc:sldMk cId="817283671" sldId="346"/>
            <ac:spMk id="3" creationId="{4348350A-C3A1-8295-A986-7046C6E8CFD1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02:58.791" v="352" actId="20577"/>
        <pc:sldMkLst>
          <pc:docMk/>
          <pc:sldMk cId="1799048913" sldId="347"/>
        </pc:sldMkLst>
        <pc:spChg chg="mod">
          <ac:chgData name="Moutushi Tanha" userId="S::m.tanha@uwtsd.ac.uk::62f9b1f3-ddcf-45d7-a6a4-b667feecf47e" providerId="AD" clId="Web-{819F8CEC-2651-4200-057C-9290B7FF02DC}" dt="2026-02-08T10:02:54.931" v="351" actId="20577"/>
          <ac:spMkLst>
            <pc:docMk/>
            <pc:sldMk cId="1799048913" sldId="347"/>
            <ac:spMk id="2" creationId="{BDF53066-91AD-7F44-2522-96C1F3D135D0}"/>
          </ac:spMkLst>
        </pc:spChg>
        <pc:spChg chg="mod">
          <ac:chgData name="Moutushi Tanha" userId="S::m.tanha@uwtsd.ac.uk::62f9b1f3-ddcf-45d7-a6a4-b667feecf47e" providerId="AD" clId="Web-{819F8CEC-2651-4200-057C-9290B7FF02DC}" dt="2026-02-08T10:02:58.791" v="352" actId="20577"/>
          <ac:spMkLst>
            <pc:docMk/>
            <pc:sldMk cId="1799048913" sldId="347"/>
            <ac:spMk id="3" creationId="{23B5F207-1EC8-06EB-67AE-9CC836F89E73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03:31.025" v="364" actId="20577"/>
        <pc:sldMkLst>
          <pc:docMk/>
          <pc:sldMk cId="933508452" sldId="348"/>
        </pc:sldMkLst>
        <pc:spChg chg="mod">
          <ac:chgData name="Moutushi Tanha" userId="S::m.tanha@uwtsd.ac.uk::62f9b1f3-ddcf-45d7-a6a4-b667feecf47e" providerId="AD" clId="Web-{819F8CEC-2651-4200-057C-9290B7FF02DC}" dt="2026-02-08T10:03:31.025" v="364" actId="20577"/>
          <ac:spMkLst>
            <pc:docMk/>
            <pc:sldMk cId="933508452" sldId="348"/>
            <ac:spMk id="2" creationId="{FC6B48C1-4707-4300-2BDF-74AD743661BE}"/>
          </ac:spMkLst>
        </pc:spChg>
        <pc:spChg chg="mod">
          <ac:chgData name="Moutushi Tanha" userId="S::m.tanha@uwtsd.ac.uk::62f9b1f3-ddcf-45d7-a6a4-b667feecf47e" providerId="AD" clId="Web-{819F8CEC-2651-4200-057C-9290B7FF02DC}" dt="2026-02-08T10:03:20.244" v="359" actId="20577"/>
          <ac:spMkLst>
            <pc:docMk/>
            <pc:sldMk cId="933508452" sldId="348"/>
            <ac:spMk id="3" creationId="{40B29278-7FBB-EA8F-BE7A-7FECC9EF942A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04:00.947" v="380" actId="20577"/>
        <pc:sldMkLst>
          <pc:docMk/>
          <pc:sldMk cId="4182874784" sldId="349"/>
        </pc:sldMkLst>
        <pc:spChg chg="mod">
          <ac:chgData name="Moutushi Tanha" userId="S::m.tanha@uwtsd.ac.uk::62f9b1f3-ddcf-45d7-a6a4-b667feecf47e" providerId="AD" clId="Web-{819F8CEC-2651-4200-057C-9290B7FF02DC}" dt="2026-02-08T10:04:00.947" v="380" actId="20577"/>
          <ac:spMkLst>
            <pc:docMk/>
            <pc:sldMk cId="4182874784" sldId="349"/>
            <ac:spMk id="2" creationId="{81B3E9BF-954D-6A4F-A78F-EB63B90A6089}"/>
          </ac:spMkLst>
        </pc:spChg>
        <pc:spChg chg="mod">
          <ac:chgData name="Moutushi Tanha" userId="S::m.tanha@uwtsd.ac.uk::62f9b1f3-ddcf-45d7-a6a4-b667feecf47e" providerId="AD" clId="Web-{819F8CEC-2651-4200-057C-9290B7FF02DC}" dt="2026-02-08T10:03:47.666" v="375" actId="20577"/>
          <ac:spMkLst>
            <pc:docMk/>
            <pc:sldMk cId="4182874784" sldId="349"/>
            <ac:spMk id="3" creationId="{20FAFCA8-54EE-08AE-53B1-7861A0F8BDF4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04:59.213" v="401" actId="20577"/>
        <pc:sldMkLst>
          <pc:docMk/>
          <pc:sldMk cId="2203954683" sldId="350"/>
        </pc:sldMkLst>
        <pc:spChg chg="mod">
          <ac:chgData name="Moutushi Tanha" userId="S::m.tanha@uwtsd.ac.uk::62f9b1f3-ddcf-45d7-a6a4-b667feecf47e" providerId="AD" clId="Web-{819F8CEC-2651-4200-057C-9290B7FF02DC}" dt="2026-02-08T10:04:59.213" v="401" actId="20577"/>
          <ac:spMkLst>
            <pc:docMk/>
            <pc:sldMk cId="2203954683" sldId="350"/>
            <ac:spMk id="2" creationId="{76E4E5DA-5E3F-8775-E188-A9170EE63183}"/>
          </ac:spMkLst>
        </pc:spChg>
        <pc:spChg chg="mod">
          <ac:chgData name="Moutushi Tanha" userId="S::m.tanha@uwtsd.ac.uk::62f9b1f3-ddcf-45d7-a6a4-b667feecf47e" providerId="AD" clId="Web-{819F8CEC-2651-4200-057C-9290B7FF02DC}" dt="2026-02-08T10:04:26.603" v="389" actId="20577"/>
          <ac:spMkLst>
            <pc:docMk/>
            <pc:sldMk cId="2203954683" sldId="350"/>
            <ac:spMk id="3" creationId="{B69E5488-F89C-332F-F64C-0C28EE21CB7C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05:26.963" v="411" actId="20577"/>
        <pc:sldMkLst>
          <pc:docMk/>
          <pc:sldMk cId="1384313140" sldId="351"/>
        </pc:sldMkLst>
        <pc:spChg chg="mod">
          <ac:chgData name="Moutushi Tanha" userId="S::m.tanha@uwtsd.ac.uk::62f9b1f3-ddcf-45d7-a6a4-b667feecf47e" providerId="AD" clId="Web-{819F8CEC-2651-4200-057C-9290B7FF02DC}" dt="2026-02-08T10:05:21.119" v="407" actId="20577"/>
          <ac:spMkLst>
            <pc:docMk/>
            <pc:sldMk cId="1384313140" sldId="351"/>
            <ac:spMk id="2" creationId="{ADD68982-DE0B-AFD3-FE60-5C0955A53BCF}"/>
          </ac:spMkLst>
        </pc:spChg>
        <pc:spChg chg="mod">
          <ac:chgData name="Moutushi Tanha" userId="S::m.tanha@uwtsd.ac.uk::62f9b1f3-ddcf-45d7-a6a4-b667feecf47e" providerId="AD" clId="Web-{819F8CEC-2651-4200-057C-9290B7FF02DC}" dt="2026-02-08T10:05:26.963" v="411" actId="20577"/>
          <ac:spMkLst>
            <pc:docMk/>
            <pc:sldMk cId="1384313140" sldId="351"/>
            <ac:spMk id="3" creationId="{1CF90E3D-4DD0-90D2-3DC5-E52D5A1E7E37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13:45.580" v="503" actId="20577"/>
        <pc:sldMkLst>
          <pc:docMk/>
          <pc:sldMk cId="4142124665" sldId="352"/>
        </pc:sldMkLst>
        <pc:spChg chg="mod">
          <ac:chgData name="Moutushi Tanha" userId="S::m.tanha@uwtsd.ac.uk::62f9b1f3-ddcf-45d7-a6a4-b667feecf47e" providerId="AD" clId="Web-{819F8CEC-2651-4200-057C-9290B7FF02DC}" dt="2026-02-08T10:13:45.580" v="503" actId="20577"/>
          <ac:spMkLst>
            <pc:docMk/>
            <pc:sldMk cId="4142124665" sldId="352"/>
            <ac:spMk id="2" creationId="{61528F0C-8572-0167-2771-17DDE5814103}"/>
          </ac:spMkLst>
        </pc:spChg>
        <pc:spChg chg="mod">
          <ac:chgData name="Moutushi Tanha" userId="S::m.tanha@uwtsd.ac.uk::62f9b1f3-ddcf-45d7-a6a4-b667feecf47e" providerId="AD" clId="Web-{819F8CEC-2651-4200-057C-9290B7FF02DC}" dt="2026-02-08T10:10:37.092" v="473" actId="20577"/>
          <ac:spMkLst>
            <pc:docMk/>
            <pc:sldMk cId="4142124665" sldId="352"/>
            <ac:spMk id="3" creationId="{2CC1F492-182A-F22A-CBDA-DEFBDCFCD669}"/>
          </ac:spMkLst>
        </pc:spChg>
      </pc:sldChg>
      <pc:sldChg chg="modSp">
        <pc:chgData name="Moutushi Tanha" userId="S::m.tanha@uwtsd.ac.uk::62f9b1f3-ddcf-45d7-a6a4-b667feecf47e" providerId="AD" clId="Web-{819F8CEC-2651-4200-057C-9290B7FF02DC}" dt="2026-02-08T10:13:17.908" v="497" actId="20577"/>
        <pc:sldMkLst>
          <pc:docMk/>
          <pc:sldMk cId="3344552689" sldId="353"/>
        </pc:sldMkLst>
        <pc:spChg chg="mod">
          <ac:chgData name="Moutushi Tanha" userId="S::m.tanha@uwtsd.ac.uk::62f9b1f3-ddcf-45d7-a6a4-b667feecf47e" providerId="AD" clId="Web-{819F8CEC-2651-4200-057C-9290B7FF02DC}" dt="2026-02-08T10:13:17.908" v="497" actId="20577"/>
          <ac:spMkLst>
            <pc:docMk/>
            <pc:sldMk cId="3344552689" sldId="353"/>
            <ac:spMk id="2" creationId="{25134EC6-2723-4B96-84C1-003FE19FC267}"/>
          </ac:spMkLst>
        </pc:spChg>
        <pc:spChg chg="mod">
          <ac:chgData name="Moutushi Tanha" userId="S::m.tanha@uwtsd.ac.uk::62f9b1f3-ddcf-45d7-a6a4-b667feecf47e" providerId="AD" clId="Web-{819F8CEC-2651-4200-057C-9290B7FF02DC}" dt="2026-02-08T10:12:38.923" v="491" actId="20577"/>
          <ac:spMkLst>
            <pc:docMk/>
            <pc:sldMk cId="3344552689" sldId="353"/>
            <ac:spMk id="3" creationId="{5714DA66-538E-F50F-A57B-07C4420C43E1}"/>
          </ac:spMkLst>
        </pc:spChg>
      </pc:sldChg>
      <pc:sldChg chg="modSp new">
        <pc:chgData name="Moutushi Tanha" userId="S::m.tanha@uwtsd.ac.uk::62f9b1f3-ddcf-45d7-a6a4-b667feecf47e" providerId="AD" clId="Web-{819F8CEC-2651-4200-057C-9290B7FF02DC}" dt="2026-02-08T09:53:57.530" v="258" actId="20577"/>
        <pc:sldMkLst>
          <pc:docMk/>
          <pc:sldMk cId="3069569942" sldId="355"/>
        </pc:sldMkLst>
        <pc:spChg chg="mod">
          <ac:chgData name="Moutushi Tanha" userId="S::m.tanha@uwtsd.ac.uk::62f9b1f3-ddcf-45d7-a6a4-b667feecf47e" providerId="AD" clId="Web-{819F8CEC-2651-4200-057C-9290B7FF02DC}" dt="2026-02-08T09:53:57.530" v="258" actId="20577"/>
          <ac:spMkLst>
            <pc:docMk/>
            <pc:sldMk cId="3069569942" sldId="355"/>
            <ac:spMk id="3" creationId="{F49B4157-4A62-2ACA-5CB8-C4A63BD4CA6C}"/>
          </ac:spMkLst>
        </pc:spChg>
      </pc:sldChg>
      <pc:sldChg chg="modSp new">
        <pc:chgData name="Moutushi Tanha" userId="S::m.tanha@uwtsd.ac.uk::62f9b1f3-ddcf-45d7-a6a4-b667feecf47e" providerId="AD" clId="Web-{819F8CEC-2651-4200-057C-9290B7FF02DC}" dt="2026-02-08T10:13:59.423" v="508" actId="20577"/>
        <pc:sldMkLst>
          <pc:docMk/>
          <pc:sldMk cId="490126670" sldId="356"/>
        </pc:sldMkLst>
        <pc:spChg chg="mod">
          <ac:chgData name="Moutushi Tanha" userId="S::m.tanha@uwtsd.ac.uk::62f9b1f3-ddcf-45d7-a6a4-b667feecf47e" providerId="AD" clId="Web-{819F8CEC-2651-4200-057C-9290B7FF02DC}" dt="2026-02-08T10:13:59.423" v="508" actId="20577"/>
          <ac:spMkLst>
            <pc:docMk/>
            <pc:sldMk cId="490126670" sldId="356"/>
            <ac:spMk id="2" creationId="{48DDA66D-E8C2-51A2-A1DE-E0EA6D497161}"/>
          </ac:spMkLst>
        </pc:spChg>
        <pc:spChg chg="mod">
          <ac:chgData name="Moutushi Tanha" userId="S::m.tanha@uwtsd.ac.uk::62f9b1f3-ddcf-45d7-a6a4-b667feecf47e" providerId="AD" clId="Web-{819F8CEC-2651-4200-057C-9290B7FF02DC}" dt="2026-02-08T10:10:59.327" v="476" actId="20577"/>
          <ac:spMkLst>
            <pc:docMk/>
            <pc:sldMk cId="490126670" sldId="356"/>
            <ac:spMk id="3" creationId="{4B8D64D1-0149-D8DA-50D3-1C030EF6C745}"/>
          </ac:spMkLst>
        </pc:spChg>
      </pc:sldChg>
      <pc:sldChg chg="modSp new">
        <pc:chgData name="Moutushi Tanha" userId="S::m.tanha@uwtsd.ac.uk::62f9b1f3-ddcf-45d7-a6a4-b667feecf47e" providerId="AD" clId="Web-{819F8CEC-2651-4200-057C-9290B7FF02DC}" dt="2026-02-08T10:14:08.689" v="513" actId="20577"/>
        <pc:sldMkLst>
          <pc:docMk/>
          <pc:sldMk cId="3331258890" sldId="357"/>
        </pc:sldMkLst>
        <pc:spChg chg="mod">
          <ac:chgData name="Moutushi Tanha" userId="S::m.tanha@uwtsd.ac.uk::62f9b1f3-ddcf-45d7-a6a4-b667feecf47e" providerId="AD" clId="Web-{819F8CEC-2651-4200-057C-9290B7FF02DC}" dt="2026-02-08T10:14:08.689" v="513" actId="20577"/>
          <ac:spMkLst>
            <pc:docMk/>
            <pc:sldMk cId="3331258890" sldId="357"/>
            <ac:spMk id="2" creationId="{87DB1910-73C6-C077-E368-CFEBA2ED2818}"/>
          </ac:spMkLst>
        </pc:spChg>
        <pc:spChg chg="mod">
          <ac:chgData name="Moutushi Tanha" userId="S::m.tanha@uwtsd.ac.uk::62f9b1f3-ddcf-45d7-a6a4-b667feecf47e" providerId="AD" clId="Web-{819F8CEC-2651-4200-057C-9290B7FF02DC}" dt="2026-02-08T10:11:24.719" v="479" actId="20577"/>
          <ac:spMkLst>
            <pc:docMk/>
            <pc:sldMk cId="3331258890" sldId="357"/>
            <ac:spMk id="3" creationId="{82795214-355A-AED6-DA5C-E464B4863861}"/>
          </ac:spMkLst>
        </pc:spChg>
      </pc:sldChg>
      <pc:sldChg chg="modSp new">
        <pc:chgData name="Moutushi Tanha" userId="S::m.tanha@uwtsd.ac.uk::62f9b1f3-ddcf-45d7-a6a4-b667feecf47e" providerId="AD" clId="Web-{819F8CEC-2651-4200-057C-9290B7FF02DC}" dt="2026-02-08T10:14:18.173" v="518" actId="20577"/>
        <pc:sldMkLst>
          <pc:docMk/>
          <pc:sldMk cId="370385694" sldId="358"/>
        </pc:sldMkLst>
        <pc:spChg chg="mod">
          <ac:chgData name="Moutushi Tanha" userId="S::m.tanha@uwtsd.ac.uk::62f9b1f3-ddcf-45d7-a6a4-b667feecf47e" providerId="AD" clId="Web-{819F8CEC-2651-4200-057C-9290B7FF02DC}" dt="2026-02-08T10:14:18.173" v="518" actId="20577"/>
          <ac:spMkLst>
            <pc:docMk/>
            <pc:sldMk cId="370385694" sldId="358"/>
            <ac:spMk id="2" creationId="{D06260EB-5C2B-C3C9-EA4C-2FAE42A8B260}"/>
          </ac:spMkLst>
        </pc:spChg>
        <pc:spChg chg="mod">
          <ac:chgData name="Moutushi Tanha" userId="S::m.tanha@uwtsd.ac.uk::62f9b1f3-ddcf-45d7-a6a4-b667feecf47e" providerId="AD" clId="Web-{819F8CEC-2651-4200-057C-9290B7FF02DC}" dt="2026-02-08T10:11:49.860" v="485" actId="20577"/>
          <ac:spMkLst>
            <pc:docMk/>
            <pc:sldMk cId="370385694" sldId="358"/>
            <ac:spMk id="3" creationId="{84C218CB-2778-BD9D-CA24-EC1F488C5169}"/>
          </ac:spMkLst>
        </pc:spChg>
      </pc:sldChg>
      <pc:sldChg chg="modSp new">
        <pc:chgData name="Moutushi Tanha" userId="S::m.tanha@uwtsd.ac.uk::62f9b1f3-ddcf-45d7-a6a4-b667feecf47e" providerId="AD" clId="Web-{819F8CEC-2651-4200-057C-9290B7FF02DC}" dt="2026-02-08T10:14:27.189" v="523" actId="20577"/>
        <pc:sldMkLst>
          <pc:docMk/>
          <pc:sldMk cId="79853096" sldId="359"/>
        </pc:sldMkLst>
        <pc:spChg chg="mod">
          <ac:chgData name="Moutushi Tanha" userId="S::m.tanha@uwtsd.ac.uk::62f9b1f3-ddcf-45d7-a6a4-b667feecf47e" providerId="AD" clId="Web-{819F8CEC-2651-4200-057C-9290B7FF02DC}" dt="2026-02-08T10:14:27.189" v="523" actId="20577"/>
          <ac:spMkLst>
            <pc:docMk/>
            <pc:sldMk cId="79853096" sldId="359"/>
            <ac:spMk id="2" creationId="{CBC95792-95F5-10B3-2F8F-7AFC8145045B}"/>
          </ac:spMkLst>
        </pc:spChg>
        <pc:spChg chg="mod">
          <ac:chgData name="Moutushi Tanha" userId="S::m.tanha@uwtsd.ac.uk::62f9b1f3-ddcf-45d7-a6a4-b667feecf47e" providerId="AD" clId="Web-{819F8CEC-2651-4200-057C-9290B7FF02DC}" dt="2026-02-08T10:12:12.642" v="488" actId="20577"/>
          <ac:spMkLst>
            <pc:docMk/>
            <pc:sldMk cId="79853096" sldId="359"/>
            <ac:spMk id="3" creationId="{42F08087-0552-D41B-9C88-F369EA8C22EE}"/>
          </ac:spMkLst>
        </pc:spChg>
      </pc:sldChg>
      <pc:sldChg chg="new">
        <pc:chgData name="Moutushi Tanha" userId="S::m.tanha@uwtsd.ac.uk::62f9b1f3-ddcf-45d7-a6a4-b667feecf47e" providerId="AD" clId="Web-{819F8CEC-2651-4200-057C-9290B7FF02DC}" dt="2026-02-08T10:11:26.688" v="482"/>
        <pc:sldMkLst>
          <pc:docMk/>
          <pc:sldMk cId="1288589077" sldId="360"/>
        </pc:sldMkLst>
      </pc:sldChg>
      <pc:sldChg chg="modSp new">
        <pc:chgData name="Moutushi Tanha" userId="S::m.tanha@uwtsd.ac.uk::62f9b1f3-ddcf-45d7-a6a4-b667feecf47e" providerId="AD" clId="Web-{819F8CEC-2651-4200-057C-9290B7FF02DC}" dt="2026-02-08T10:25:41.697" v="571" actId="20577"/>
        <pc:sldMkLst>
          <pc:docMk/>
          <pc:sldMk cId="1892005156" sldId="361"/>
        </pc:sldMkLst>
        <pc:spChg chg="mod">
          <ac:chgData name="Moutushi Tanha" userId="S::m.tanha@uwtsd.ac.uk::62f9b1f3-ddcf-45d7-a6a4-b667feecf47e" providerId="AD" clId="Web-{819F8CEC-2651-4200-057C-9290B7FF02DC}" dt="2026-02-08T10:25:41.697" v="571" actId="20577"/>
          <ac:spMkLst>
            <pc:docMk/>
            <pc:sldMk cId="1892005156" sldId="361"/>
            <ac:spMk id="3" creationId="{76BEB9E6-FE08-C063-838F-66EF6B2DC112}"/>
          </ac:spMkLst>
        </pc:spChg>
      </pc:sldChg>
      <pc:sldChg chg="addSp modSp new">
        <pc:chgData name="Moutushi Tanha" userId="S::m.tanha@uwtsd.ac.uk::62f9b1f3-ddcf-45d7-a6a4-b667feecf47e" providerId="AD" clId="Web-{819F8CEC-2651-4200-057C-9290B7FF02DC}" dt="2026-02-08T10:36:31.900" v="613"/>
        <pc:sldMkLst>
          <pc:docMk/>
          <pc:sldMk cId="2184642271" sldId="362"/>
        </pc:sldMkLst>
        <pc:picChg chg="add mod">
          <ac:chgData name="Moutushi Tanha" userId="S::m.tanha@uwtsd.ac.uk::62f9b1f3-ddcf-45d7-a6a4-b667feecf47e" providerId="AD" clId="Web-{819F8CEC-2651-4200-057C-9290B7FF02DC}" dt="2026-02-08T10:36:31.900" v="613"/>
          <ac:picMkLst>
            <pc:docMk/>
            <pc:sldMk cId="2184642271" sldId="362"/>
            <ac:picMk id="2" creationId="{8B264B60-454D-D663-A691-931E6359EDDF}"/>
          </ac:picMkLst>
        </pc:picChg>
      </pc:sldChg>
    </pc:docChg>
  </pc:docChgLst>
  <pc:docChgLst>
    <pc:chgData name="Moutushi Tanha" userId="S::m.tanha@uwtsd.ac.uk::62f9b1f3-ddcf-45d7-a6a4-b667feecf47e" providerId="AD" clId="Web-{F597CF5B-BB19-378B-D7CD-CE45EE698B18}"/>
    <pc:docChg chg="addSld delSld modSld sldOrd">
      <pc:chgData name="Moutushi Tanha" userId="S::m.tanha@uwtsd.ac.uk::62f9b1f3-ddcf-45d7-a6a4-b667feecf47e" providerId="AD" clId="Web-{F597CF5B-BB19-378B-D7CD-CE45EE698B18}" dt="2026-02-10T09:30:29.480" v="128"/>
      <pc:docMkLst>
        <pc:docMk/>
      </pc:docMkLst>
      <pc:sldChg chg="modSp">
        <pc:chgData name="Moutushi Tanha" userId="S::m.tanha@uwtsd.ac.uk::62f9b1f3-ddcf-45d7-a6a4-b667feecf47e" providerId="AD" clId="Web-{F597CF5B-BB19-378B-D7CD-CE45EE698B18}" dt="2026-02-10T08:45:35.083" v="18" actId="20577"/>
        <pc:sldMkLst>
          <pc:docMk/>
          <pc:sldMk cId="1023862378" sldId="260"/>
        </pc:sldMkLst>
        <pc:spChg chg="mod">
          <ac:chgData name="Moutushi Tanha" userId="S::m.tanha@uwtsd.ac.uk::62f9b1f3-ddcf-45d7-a6a4-b667feecf47e" providerId="AD" clId="Web-{F597CF5B-BB19-378B-D7CD-CE45EE698B18}" dt="2026-02-10T08:45:35.083" v="18" actId="20577"/>
          <ac:spMkLst>
            <pc:docMk/>
            <pc:sldMk cId="1023862378" sldId="260"/>
            <ac:spMk id="2" creationId="{4B160D42-3136-BCCC-A15C-2940950A0617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46:00.037" v="22" actId="20577"/>
        <pc:sldMkLst>
          <pc:docMk/>
          <pc:sldMk cId="1080085985" sldId="262"/>
        </pc:sldMkLst>
        <pc:spChg chg="mod">
          <ac:chgData name="Moutushi Tanha" userId="S::m.tanha@uwtsd.ac.uk::62f9b1f3-ddcf-45d7-a6a4-b667feecf47e" providerId="AD" clId="Web-{F597CF5B-BB19-378B-D7CD-CE45EE698B18}" dt="2026-02-10T08:46:00.037" v="22" actId="20577"/>
          <ac:spMkLst>
            <pc:docMk/>
            <pc:sldMk cId="1080085985" sldId="262"/>
            <ac:spMk id="2" creationId="{FF7CA207-5935-4079-A312-D229043E23AF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46:20.882" v="25" actId="20577"/>
        <pc:sldMkLst>
          <pc:docMk/>
          <pc:sldMk cId="3400356539" sldId="264"/>
        </pc:sldMkLst>
        <pc:spChg chg="mod">
          <ac:chgData name="Moutushi Tanha" userId="S::m.tanha@uwtsd.ac.uk::62f9b1f3-ddcf-45d7-a6a4-b667feecf47e" providerId="AD" clId="Web-{F597CF5B-BB19-378B-D7CD-CE45EE698B18}" dt="2026-02-10T08:46:20.882" v="25" actId="20577"/>
          <ac:spMkLst>
            <pc:docMk/>
            <pc:sldMk cId="3400356539" sldId="264"/>
            <ac:spMk id="2" creationId="{01575A8C-37B8-5B05-6D44-D9F427B3345F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47:34.649" v="41" actId="20577"/>
        <pc:sldMkLst>
          <pc:docMk/>
          <pc:sldMk cId="4005021088" sldId="266"/>
        </pc:sldMkLst>
        <pc:spChg chg="mod">
          <ac:chgData name="Moutushi Tanha" userId="S::m.tanha@uwtsd.ac.uk::62f9b1f3-ddcf-45d7-a6a4-b667feecf47e" providerId="AD" clId="Web-{F597CF5B-BB19-378B-D7CD-CE45EE698B18}" dt="2026-02-10T08:47:27.211" v="37" actId="20577"/>
          <ac:spMkLst>
            <pc:docMk/>
            <pc:sldMk cId="4005021088" sldId="266"/>
            <ac:spMk id="2" creationId="{02872B57-10C3-1BCD-C6B1-C0DC78F0B42D}"/>
          </ac:spMkLst>
        </pc:spChg>
        <pc:spChg chg="mod">
          <ac:chgData name="Moutushi Tanha" userId="S::m.tanha@uwtsd.ac.uk::62f9b1f3-ddcf-45d7-a6a4-b667feecf47e" providerId="AD" clId="Web-{F597CF5B-BB19-378B-D7CD-CE45EE698B18}" dt="2026-02-10T08:47:34.649" v="41" actId="20577"/>
          <ac:spMkLst>
            <pc:docMk/>
            <pc:sldMk cId="4005021088" sldId="266"/>
            <ac:spMk id="3" creationId="{47177B64-4209-E579-0981-848D90A3B0BB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52:36.464" v="75" actId="20577"/>
        <pc:sldMkLst>
          <pc:docMk/>
          <pc:sldMk cId="2024856314" sldId="274"/>
        </pc:sldMkLst>
        <pc:spChg chg="mod">
          <ac:chgData name="Moutushi Tanha" userId="S::m.tanha@uwtsd.ac.uk::62f9b1f3-ddcf-45d7-a6a4-b667feecf47e" providerId="AD" clId="Web-{F597CF5B-BB19-378B-D7CD-CE45EE698B18}" dt="2026-02-10T08:52:25.418" v="71" actId="20577"/>
          <ac:spMkLst>
            <pc:docMk/>
            <pc:sldMk cId="2024856314" sldId="274"/>
            <ac:spMk id="2" creationId="{50D068F5-F513-3D39-009B-07310A9AE279}"/>
          </ac:spMkLst>
        </pc:spChg>
        <pc:spChg chg="mod">
          <ac:chgData name="Moutushi Tanha" userId="S::m.tanha@uwtsd.ac.uk::62f9b1f3-ddcf-45d7-a6a4-b667feecf47e" providerId="AD" clId="Web-{F597CF5B-BB19-378B-D7CD-CE45EE698B18}" dt="2026-02-10T08:52:36.464" v="75" actId="20577"/>
          <ac:spMkLst>
            <pc:docMk/>
            <pc:sldMk cId="2024856314" sldId="274"/>
            <ac:spMk id="3" creationId="{0A9E0773-2569-93F0-1807-5E811E5E0D19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52:58.293" v="81" actId="20577"/>
        <pc:sldMkLst>
          <pc:docMk/>
          <pc:sldMk cId="4264589824" sldId="275"/>
        </pc:sldMkLst>
        <pc:spChg chg="mod">
          <ac:chgData name="Moutushi Tanha" userId="S::m.tanha@uwtsd.ac.uk::62f9b1f3-ddcf-45d7-a6a4-b667feecf47e" providerId="AD" clId="Web-{F597CF5B-BB19-378B-D7CD-CE45EE698B18}" dt="2026-02-10T08:52:49.074" v="77" actId="20577"/>
          <ac:spMkLst>
            <pc:docMk/>
            <pc:sldMk cId="4264589824" sldId="275"/>
            <ac:spMk id="2" creationId="{6B2CD453-ECEF-8769-2126-B27B145078A3}"/>
          </ac:spMkLst>
        </pc:spChg>
        <pc:spChg chg="mod">
          <ac:chgData name="Moutushi Tanha" userId="S::m.tanha@uwtsd.ac.uk::62f9b1f3-ddcf-45d7-a6a4-b667feecf47e" providerId="AD" clId="Web-{F597CF5B-BB19-378B-D7CD-CE45EE698B18}" dt="2026-02-10T08:52:58.293" v="81" actId="20577"/>
          <ac:spMkLst>
            <pc:docMk/>
            <pc:sldMk cId="4264589824" sldId="275"/>
            <ac:spMk id="3" creationId="{7E3AE330-F6B4-4E9C-E96E-C8067E362F0B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57:33.263" v="118" actId="20577"/>
        <pc:sldMkLst>
          <pc:docMk/>
          <pc:sldMk cId="2695579237" sldId="276"/>
        </pc:sldMkLst>
        <pc:spChg chg="mod">
          <ac:chgData name="Moutushi Tanha" userId="S::m.tanha@uwtsd.ac.uk::62f9b1f3-ddcf-45d7-a6a4-b667feecf47e" providerId="AD" clId="Web-{F597CF5B-BB19-378B-D7CD-CE45EE698B18}" dt="2026-02-10T08:57:33.263" v="118" actId="20577"/>
          <ac:spMkLst>
            <pc:docMk/>
            <pc:sldMk cId="2695579237" sldId="276"/>
            <ac:spMk id="3" creationId="{DF8DA89D-51E2-4F37-D88F-DBD45797ED76}"/>
          </ac:spMkLst>
        </pc:spChg>
      </pc:sldChg>
      <pc:sldChg chg="modSp add del">
        <pc:chgData name="Moutushi Tanha" userId="S::m.tanha@uwtsd.ac.uk::62f9b1f3-ddcf-45d7-a6a4-b667feecf47e" providerId="AD" clId="Web-{F597CF5B-BB19-378B-D7CD-CE45EE698B18}" dt="2026-02-10T08:55:20.622" v="100"/>
        <pc:sldMkLst>
          <pc:docMk/>
          <pc:sldMk cId="535387102" sldId="277"/>
        </pc:sldMkLst>
        <pc:spChg chg="mod">
          <ac:chgData name="Moutushi Tanha" userId="S::m.tanha@uwtsd.ac.uk::62f9b1f3-ddcf-45d7-a6a4-b667feecf47e" providerId="AD" clId="Web-{F597CF5B-BB19-378B-D7CD-CE45EE698B18}" dt="2026-02-10T08:51:30.464" v="59" actId="20577"/>
          <ac:spMkLst>
            <pc:docMk/>
            <pc:sldMk cId="535387102" sldId="277"/>
            <ac:spMk id="2" creationId="{05FB5995-23AA-796B-56C1-D3D1F1051264}"/>
          </ac:spMkLst>
        </pc:spChg>
        <pc:spChg chg="mod">
          <ac:chgData name="Moutushi Tanha" userId="S::m.tanha@uwtsd.ac.uk::62f9b1f3-ddcf-45d7-a6a4-b667feecf47e" providerId="AD" clId="Web-{F597CF5B-BB19-378B-D7CD-CE45EE698B18}" dt="2026-02-10T08:51:53.824" v="69" actId="20577"/>
          <ac:spMkLst>
            <pc:docMk/>
            <pc:sldMk cId="535387102" sldId="277"/>
            <ac:spMk id="3" creationId="{F92E1D7B-659A-254C-81E5-5B6BEAEB071A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56:43.529" v="107" actId="20577"/>
        <pc:sldMkLst>
          <pc:docMk/>
          <pc:sldMk cId="4020333566" sldId="278"/>
        </pc:sldMkLst>
        <pc:spChg chg="mod">
          <ac:chgData name="Moutushi Tanha" userId="S::m.tanha@uwtsd.ac.uk::62f9b1f3-ddcf-45d7-a6a4-b667feecf47e" providerId="AD" clId="Web-{F597CF5B-BB19-378B-D7CD-CE45EE698B18}" dt="2026-02-10T08:56:43.529" v="107" actId="20577"/>
          <ac:spMkLst>
            <pc:docMk/>
            <pc:sldMk cId="4020333566" sldId="278"/>
            <ac:spMk id="2" creationId="{57D73AE9-FC5D-727E-7F04-F87D1DF19CDE}"/>
          </ac:spMkLst>
        </pc:spChg>
        <pc:spChg chg="mod">
          <ac:chgData name="Moutushi Tanha" userId="S::m.tanha@uwtsd.ac.uk::62f9b1f3-ddcf-45d7-a6a4-b667feecf47e" providerId="AD" clId="Web-{F597CF5B-BB19-378B-D7CD-CE45EE698B18}" dt="2026-02-10T08:56:22.216" v="102" actId="20577"/>
          <ac:spMkLst>
            <pc:docMk/>
            <pc:sldMk cId="4020333566" sldId="278"/>
            <ac:spMk id="3" creationId="{580F4160-6819-3AD8-8C9D-64DA511DBA7A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58:01.781" v="122" actId="20577"/>
        <pc:sldMkLst>
          <pc:docMk/>
          <pc:sldMk cId="1941519193" sldId="279"/>
        </pc:sldMkLst>
        <pc:spChg chg="mod">
          <ac:chgData name="Moutushi Tanha" userId="S::m.tanha@uwtsd.ac.uk::62f9b1f3-ddcf-45d7-a6a4-b667feecf47e" providerId="AD" clId="Web-{F597CF5B-BB19-378B-D7CD-CE45EE698B18}" dt="2026-02-10T08:57:51.389" v="120" actId="14100"/>
          <ac:spMkLst>
            <pc:docMk/>
            <pc:sldMk cId="1941519193" sldId="279"/>
            <ac:spMk id="2" creationId="{F1D22BC9-0C32-D77A-78E1-62BF515EAC79}"/>
          </ac:spMkLst>
        </pc:spChg>
        <pc:spChg chg="mod">
          <ac:chgData name="Moutushi Tanha" userId="S::m.tanha@uwtsd.ac.uk::62f9b1f3-ddcf-45d7-a6a4-b667feecf47e" providerId="AD" clId="Web-{F597CF5B-BB19-378B-D7CD-CE45EE698B18}" dt="2026-02-10T08:58:01.781" v="122" actId="20577"/>
          <ac:spMkLst>
            <pc:docMk/>
            <pc:sldMk cId="1941519193" sldId="279"/>
            <ac:spMk id="3" creationId="{749AF56F-B834-ACBC-9E14-1698EA8602FF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49:56.698" v="52" actId="20577"/>
        <pc:sldMkLst>
          <pc:docMk/>
          <pc:sldMk cId="1466452930" sldId="280"/>
        </pc:sldMkLst>
        <pc:spChg chg="mod">
          <ac:chgData name="Moutushi Tanha" userId="S::m.tanha@uwtsd.ac.uk::62f9b1f3-ddcf-45d7-a6a4-b667feecf47e" providerId="AD" clId="Web-{F597CF5B-BB19-378B-D7CD-CE45EE698B18}" dt="2026-02-10T08:49:56.698" v="52" actId="20577"/>
          <ac:spMkLst>
            <pc:docMk/>
            <pc:sldMk cId="1466452930" sldId="280"/>
            <ac:spMk id="3" creationId="{0B623DAE-18D6-52E7-563D-E14B8681FE8D}"/>
          </ac:spMkLst>
        </pc:spChg>
      </pc:sldChg>
      <pc:sldChg chg="modSp ord">
        <pc:chgData name="Moutushi Tanha" userId="S::m.tanha@uwtsd.ac.uk::62f9b1f3-ddcf-45d7-a6a4-b667feecf47e" providerId="AD" clId="Web-{F597CF5B-BB19-378B-D7CD-CE45EE698B18}" dt="2026-02-10T09:30:29.480" v="128"/>
        <pc:sldMkLst>
          <pc:docMk/>
          <pc:sldMk cId="609733671" sldId="281"/>
        </pc:sldMkLst>
        <pc:spChg chg="mod">
          <ac:chgData name="Moutushi Tanha" userId="S::m.tanha@uwtsd.ac.uk::62f9b1f3-ddcf-45d7-a6a4-b667feecf47e" providerId="AD" clId="Web-{F597CF5B-BB19-378B-D7CD-CE45EE698B18}" dt="2026-02-10T08:49:48.072" v="51" actId="20577"/>
          <ac:spMkLst>
            <pc:docMk/>
            <pc:sldMk cId="609733671" sldId="281"/>
            <ac:spMk id="3" creationId="{52CC40E6-8A7B-B236-373C-7E28EEC3ABD5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43:15.185" v="16" actId="20577"/>
        <pc:sldMkLst>
          <pc:docMk/>
          <pc:sldMk cId="1288589077" sldId="360"/>
        </pc:sldMkLst>
        <pc:spChg chg="mod">
          <ac:chgData name="Moutushi Tanha" userId="S::m.tanha@uwtsd.ac.uk::62f9b1f3-ddcf-45d7-a6a4-b667feecf47e" providerId="AD" clId="Web-{F597CF5B-BB19-378B-D7CD-CE45EE698B18}" dt="2026-02-10T08:42:44.948" v="9" actId="20577"/>
          <ac:spMkLst>
            <pc:docMk/>
            <pc:sldMk cId="1288589077" sldId="360"/>
            <ac:spMk id="2" creationId="{2D9640A4-3ED5-4ABB-957F-432A4E571452}"/>
          </ac:spMkLst>
        </pc:spChg>
        <pc:spChg chg="mod">
          <ac:chgData name="Moutushi Tanha" userId="S::m.tanha@uwtsd.ac.uk::62f9b1f3-ddcf-45d7-a6a4-b667feecf47e" providerId="AD" clId="Web-{F597CF5B-BB19-378B-D7CD-CE45EE698B18}" dt="2026-02-10T08:43:15.185" v="16" actId="20577"/>
          <ac:spMkLst>
            <pc:docMk/>
            <pc:sldMk cId="1288589077" sldId="360"/>
            <ac:spMk id="3" creationId="{6C598608-EF7F-68BF-F67A-FFB5663F08D2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45:40.599" v="20" actId="20577"/>
        <pc:sldMkLst>
          <pc:docMk/>
          <pc:sldMk cId="1892005156" sldId="361"/>
        </pc:sldMkLst>
        <pc:spChg chg="mod">
          <ac:chgData name="Moutushi Tanha" userId="S::m.tanha@uwtsd.ac.uk::62f9b1f3-ddcf-45d7-a6a4-b667feecf47e" providerId="AD" clId="Web-{F597CF5B-BB19-378B-D7CD-CE45EE698B18}" dt="2026-02-10T08:45:40.599" v="20" actId="20577"/>
          <ac:spMkLst>
            <pc:docMk/>
            <pc:sldMk cId="1892005156" sldId="361"/>
            <ac:spMk id="2" creationId="{5B828EE5-292F-7853-9E1C-9CF2962C4412}"/>
          </ac:spMkLst>
        </pc:spChg>
      </pc:sldChg>
      <pc:sldChg chg="modSp">
        <pc:chgData name="Moutushi Tanha" userId="S::m.tanha@uwtsd.ac.uk::62f9b1f3-ddcf-45d7-a6a4-b667feecf47e" providerId="AD" clId="Web-{F597CF5B-BB19-378B-D7CD-CE45EE698B18}" dt="2026-02-10T08:48:07.556" v="47" actId="20577"/>
        <pc:sldMkLst>
          <pc:docMk/>
          <pc:sldMk cId="3543481815" sldId="371"/>
        </pc:sldMkLst>
        <pc:spChg chg="mod">
          <ac:chgData name="Moutushi Tanha" userId="S::m.tanha@uwtsd.ac.uk::62f9b1f3-ddcf-45d7-a6a4-b667feecf47e" providerId="AD" clId="Web-{F597CF5B-BB19-378B-D7CD-CE45EE698B18}" dt="2026-02-10T08:47:52.274" v="46" actId="20577"/>
          <ac:spMkLst>
            <pc:docMk/>
            <pc:sldMk cId="3543481815" sldId="371"/>
            <ac:spMk id="2" creationId="{0C0D9B2B-EFFA-9A25-76E4-14A26C18E1B9}"/>
          </ac:spMkLst>
        </pc:spChg>
        <pc:spChg chg="mod">
          <ac:chgData name="Moutushi Tanha" userId="S::m.tanha@uwtsd.ac.uk::62f9b1f3-ddcf-45d7-a6a4-b667feecf47e" providerId="AD" clId="Web-{F597CF5B-BB19-378B-D7CD-CE45EE698B18}" dt="2026-02-10T08:48:07.556" v="47" actId="20577"/>
          <ac:spMkLst>
            <pc:docMk/>
            <pc:sldMk cId="3543481815" sldId="371"/>
            <ac:spMk id="3" creationId="{AABC7C2F-9557-94FD-F578-2260E7DF483D}"/>
          </ac:spMkLst>
        </pc:spChg>
      </pc:sldChg>
      <pc:sldChg chg="modSp new">
        <pc:chgData name="Moutushi Tanha" userId="S::m.tanha@uwtsd.ac.uk::62f9b1f3-ddcf-45d7-a6a4-b667feecf47e" providerId="AD" clId="Web-{F597CF5B-BB19-378B-D7CD-CE45EE698B18}" dt="2026-02-10T08:54:32.700" v="96" actId="20577"/>
        <pc:sldMkLst>
          <pc:docMk/>
          <pc:sldMk cId="833590014" sldId="405"/>
        </pc:sldMkLst>
        <pc:spChg chg="mod">
          <ac:chgData name="Moutushi Tanha" userId="S::m.tanha@uwtsd.ac.uk::62f9b1f3-ddcf-45d7-a6a4-b667feecf47e" providerId="AD" clId="Web-{F597CF5B-BB19-378B-D7CD-CE45EE698B18}" dt="2026-02-10T08:54:32.700" v="96" actId="20577"/>
          <ac:spMkLst>
            <pc:docMk/>
            <pc:sldMk cId="833590014" sldId="405"/>
            <ac:spMk id="2" creationId="{271601BB-C769-490F-8750-DA096A20DEA0}"/>
          </ac:spMkLst>
        </pc:spChg>
        <pc:spChg chg="mod">
          <ac:chgData name="Moutushi Tanha" userId="S::m.tanha@uwtsd.ac.uk::62f9b1f3-ddcf-45d7-a6a4-b667feecf47e" providerId="AD" clId="Web-{F597CF5B-BB19-378B-D7CD-CE45EE698B18}" dt="2026-02-10T08:54:03.059" v="88" actId="20577"/>
          <ac:spMkLst>
            <pc:docMk/>
            <pc:sldMk cId="833590014" sldId="405"/>
            <ac:spMk id="3" creationId="{25CA85EA-F7DE-6694-1BA1-1FC3BE140B2C}"/>
          </ac:spMkLst>
        </pc:spChg>
      </pc:sldChg>
      <pc:sldChg chg="new ord">
        <pc:chgData name="Moutushi Tanha" userId="S::m.tanha@uwtsd.ac.uk::62f9b1f3-ddcf-45d7-a6a4-b667feecf47e" providerId="AD" clId="Web-{F597CF5B-BB19-378B-D7CD-CE45EE698B18}" dt="2026-02-10T09:30:16.198" v="125"/>
        <pc:sldMkLst>
          <pc:docMk/>
          <pc:sldMk cId="2702012443" sldId="406"/>
        </pc:sldMkLst>
      </pc:sldChg>
      <pc:sldChg chg="new ord">
        <pc:chgData name="Moutushi Tanha" userId="S::m.tanha@uwtsd.ac.uk::62f9b1f3-ddcf-45d7-a6a4-b667feecf47e" providerId="AD" clId="Web-{F597CF5B-BB19-378B-D7CD-CE45EE698B18}" dt="2026-02-10T09:30:20.526" v="126"/>
        <pc:sldMkLst>
          <pc:docMk/>
          <pc:sldMk cId="2917242291" sldId="407"/>
        </pc:sldMkLst>
      </pc:sldChg>
    </pc:docChg>
  </pc:docChgLst>
  <pc:docChgLst>
    <pc:chgData name="Moutushi Tanha" userId="S::m.tanha@uwtsd.ac.uk::62f9b1f3-ddcf-45d7-a6a4-b667feecf47e" providerId="AD" clId="Web-{2CA4C2CC-F613-EB02-3640-9CB69CEB12B9}"/>
    <pc:docChg chg="addSld delSld modSld">
      <pc:chgData name="Moutushi Tanha" userId="S::m.tanha@uwtsd.ac.uk::62f9b1f3-ddcf-45d7-a6a4-b667feecf47e" providerId="AD" clId="Web-{2CA4C2CC-F613-EB02-3640-9CB69CEB12B9}" dt="2026-02-07T21:26:38.162" v="105"/>
      <pc:docMkLst>
        <pc:docMk/>
      </pc:docMkLst>
      <pc:sldChg chg="modSp">
        <pc:chgData name="Moutushi Tanha" userId="S::m.tanha@uwtsd.ac.uk::62f9b1f3-ddcf-45d7-a6a4-b667feecf47e" providerId="AD" clId="Web-{2CA4C2CC-F613-EB02-3640-9CB69CEB12B9}" dt="2026-02-07T20:35:44.609" v="1" actId="20577"/>
        <pc:sldMkLst>
          <pc:docMk/>
          <pc:sldMk cId="2667488343" sldId="316"/>
        </pc:sldMkLst>
        <pc:spChg chg="mod">
          <ac:chgData name="Moutushi Tanha" userId="S::m.tanha@uwtsd.ac.uk::62f9b1f3-ddcf-45d7-a6a4-b667feecf47e" providerId="AD" clId="Web-{2CA4C2CC-F613-EB02-3640-9CB69CEB12B9}" dt="2026-02-07T20:35:44.609" v="1" actId="20577"/>
          <ac:spMkLst>
            <pc:docMk/>
            <pc:sldMk cId="2667488343" sldId="316"/>
            <ac:spMk id="3" creationId="{CB7A58A4-22A9-6405-F357-164D4C415836}"/>
          </ac:spMkLst>
        </pc:spChg>
      </pc:sldChg>
      <pc:sldChg chg="modSp">
        <pc:chgData name="Moutushi Tanha" userId="S::m.tanha@uwtsd.ac.uk::62f9b1f3-ddcf-45d7-a6a4-b667feecf47e" providerId="AD" clId="Web-{2CA4C2CC-F613-EB02-3640-9CB69CEB12B9}" dt="2026-02-07T20:36:20.984" v="4" actId="20577"/>
        <pc:sldMkLst>
          <pc:docMk/>
          <pc:sldMk cId="789520125" sldId="317"/>
        </pc:sldMkLst>
        <pc:spChg chg="mod">
          <ac:chgData name="Moutushi Tanha" userId="S::m.tanha@uwtsd.ac.uk::62f9b1f3-ddcf-45d7-a6a4-b667feecf47e" providerId="AD" clId="Web-{2CA4C2CC-F613-EB02-3640-9CB69CEB12B9}" dt="2026-02-07T20:36:20.984" v="4" actId="20577"/>
          <ac:spMkLst>
            <pc:docMk/>
            <pc:sldMk cId="789520125" sldId="317"/>
            <ac:spMk id="3" creationId="{710C893F-8E99-38C3-3CE4-B256368A32B5}"/>
          </ac:spMkLst>
        </pc:spChg>
      </pc:sldChg>
      <pc:sldChg chg="modSp">
        <pc:chgData name="Moutushi Tanha" userId="S::m.tanha@uwtsd.ac.uk::62f9b1f3-ddcf-45d7-a6a4-b667feecf47e" providerId="AD" clId="Web-{2CA4C2CC-F613-EB02-3640-9CB69CEB12B9}" dt="2026-02-07T20:36:37.875" v="6" actId="20577"/>
        <pc:sldMkLst>
          <pc:docMk/>
          <pc:sldMk cId="238122810" sldId="318"/>
        </pc:sldMkLst>
        <pc:spChg chg="mod">
          <ac:chgData name="Moutushi Tanha" userId="S::m.tanha@uwtsd.ac.uk::62f9b1f3-ddcf-45d7-a6a4-b667feecf47e" providerId="AD" clId="Web-{2CA4C2CC-F613-EB02-3640-9CB69CEB12B9}" dt="2026-02-07T20:36:37.875" v="6" actId="20577"/>
          <ac:spMkLst>
            <pc:docMk/>
            <pc:sldMk cId="238122810" sldId="318"/>
            <ac:spMk id="3" creationId="{F402CF1C-461A-6F39-3EF7-AC72F12EFCF7}"/>
          </ac:spMkLst>
        </pc:spChg>
      </pc:sldChg>
      <pc:sldChg chg="modSp">
        <pc:chgData name="Moutushi Tanha" userId="S::m.tanha@uwtsd.ac.uk::62f9b1f3-ddcf-45d7-a6a4-b667feecf47e" providerId="AD" clId="Web-{2CA4C2CC-F613-EB02-3640-9CB69CEB12B9}" dt="2026-02-07T20:36:54.812" v="8" actId="20577"/>
        <pc:sldMkLst>
          <pc:docMk/>
          <pc:sldMk cId="137311301" sldId="319"/>
        </pc:sldMkLst>
        <pc:spChg chg="mod">
          <ac:chgData name="Moutushi Tanha" userId="S::m.tanha@uwtsd.ac.uk::62f9b1f3-ddcf-45d7-a6a4-b667feecf47e" providerId="AD" clId="Web-{2CA4C2CC-F613-EB02-3640-9CB69CEB12B9}" dt="2026-02-07T20:36:54.812" v="8" actId="20577"/>
          <ac:spMkLst>
            <pc:docMk/>
            <pc:sldMk cId="137311301" sldId="319"/>
            <ac:spMk id="3" creationId="{D5DEF267-0BA5-81FA-2E6C-B9DAA65A5EBB}"/>
          </ac:spMkLst>
        </pc:spChg>
      </pc:sldChg>
      <pc:sldChg chg="modSp">
        <pc:chgData name="Moutushi Tanha" userId="S::m.tanha@uwtsd.ac.uk::62f9b1f3-ddcf-45d7-a6a4-b667feecf47e" providerId="AD" clId="Web-{2CA4C2CC-F613-EB02-3640-9CB69CEB12B9}" dt="2026-02-07T20:37:15.250" v="10" actId="20577"/>
        <pc:sldMkLst>
          <pc:docMk/>
          <pc:sldMk cId="3374781731" sldId="320"/>
        </pc:sldMkLst>
        <pc:spChg chg="mod">
          <ac:chgData name="Moutushi Tanha" userId="S::m.tanha@uwtsd.ac.uk::62f9b1f3-ddcf-45d7-a6a4-b667feecf47e" providerId="AD" clId="Web-{2CA4C2CC-F613-EB02-3640-9CB69CEB12B9}" dt="2026-02-07T20:37:15.250" v="10" actId="20577"/>
          <ac:spMkLst>
            <pc:docMk/>
            <pc:sldMk cId="3374781731" sldId="320"/>
            <ac:spMk id="3" creationId="{F5037CF2-B73A-945A-C596-CFE3055FB020}"/>
          </ac:spMkLst>
        </pc:spChg>
      </pc:sldChg>
      <pc:sldChg chg="modSp">
        <pc:chgData name="Moutushi Tanha" userId="S::m.tanha@uwtsd.ac.uk::62f9b1f3-ddcf-45d7-a6a4-b667feecf47e" providerId="AD" clId="Web-{2CA4C2CC-F613-EB02-3640-9CB69CEB12B9}" dt="2026-02-07T20:37:39.250" v="15" actId="20577"/>
        <pc:sldMkLst>
          <pc:docMk/>
          <pc:sldMk cId="1782890876" sldId="321"/>
        </pc:sldMkLst>
        <pc:spChg chg="mod">
          <ac:chgData name="Moutushi Tanha" userId="S::m.tanha@uwtsd.ac.uk::62f9b1f3-ddcf-45d7-a6a4-b667feecf47e" providerId="AD" clId="Web-{2CA4C2CC-F613-EB02-3640-9CB69CEB12B9}" dt="2026-02-07T20:37:39.250" v="15" actId="20577"/>
          <ac:spMkLst>
            <pc:docMk/>
            <pc:sldMk cId="1782890876" sldId="321"/>
            <ac:spMk id="3" creationId="{08598514-2733-728A-5859-46452933F6E2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0:37:54.407" v="17" actId="20577"/>
        <pc:sldMkLst>
          <pc:docMk/>
          <pc:sldMk cId="3689029419" sldId="322"/>
        </pc:sldMkLst>
        <pc:spChg chg="mod">
          <ac:chgData name="Moutushi Tanha" userId="S::m.tanha@uwtsd.ac.uk::62f9b1f3-ddcf-45d7-a6a4-b667feecf47e" providerId="AD" clId="Web-{2CA4C2CC-F613-EB02-3640-9CB69CEB12B9}" dt="2026-02-07T20:37:54.407" v="17" actId="20577"/>
          <ac:spMkLst>
            <pc:docMk/>
            <pc:sldMk cId="3689029419" sldId="322"/>
            <ac:spMk id="3" creationId="{BD810E54-F5B1-71D5-4EB2-CE504B1A68BE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0:38:14.907" v="19" actId="20577"/>
        <pc:sldMkLst>
          <pc:docMk/>
          <pc:sldMk cId="2954810529" sldId="323"/>
        </pc:sldMkLst>
        <pc:spChg chg="mod">
          <ac:chgData name="Moutushi Tanha" userId="S::m.tanha@uwtsd.ac.uk::62f9b1f3-ddcf-45d7-a6a4-b667feecf47e" providerId="AD" clId="Web-{2CA4C2CC-F613-EB02-3640-9CB69CEB12B9}" dt="2026-02-07T20:38:14.907" v="19" actId="20577"/>
          <ac:spMkLst>
            <pc:docMk/>
            <pc:sldMk cId="2954810529" sldId="323"/>
            <ac:spMk id="3" creationId="{CC4E73C7-FC07-89D6-0EE0-3B1584798E49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0:38:42.407" v="23" actId="20577"/>
        <pc:sldMkLst>
          <pc:docMk/>
          <pc:sldMk cId="4176091728" sldId="324"/>
        </pc:sldMkLst>
        <pc:spChg chg="mod">
          <ac:chgData name="Moutushi Tanha" userId="S::m.tanha@uwtsd.ac.uk::62f9b1f3-ddcf-45d7-a6a4-b667feecf47e" providerId="AD" clId="Web-{2CA4C2CC-F613-EB02-3640-9CB69CEB12B9}" dt="2026-02-07T20:38:42.407" v="23" actId="20577"/>
          <ac:spMkLst>
            <pc:docMk/>
            <pc:sldMk cId="4176091728" sldId="324"/>
            <ac:spMk id="3" creationId="{A02CB98F-7910-7405-4F3F-4613B683D015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0:39:02.595" v="25" actId="20577"/>
        <pc:sldMkLst>
          <pc:docMk/>
          <pc:sldMk cId="2619832968" sldId="325"/>
        </pc:sldMkLst>
        <pc:spChg chg="mod">
          <ac:chgData name="Moutushi Tanha" userId="S::m.tanha@uwtsd.ac.uk::62f9b1f3-ddcf-45d7-a6a4-b667feecf47e" providerId="AD" clId="Web-{2CA4C2CC-F613-EB02-3640-9CB69CEB12B9}" dt="2026-02-07T20:39:02.595" v="25" actId="20577"/>
          <ac:spMkLst>
            <pc:docMk/>
            <pc:sldMk cId="2619832968" sldId="325"/>
            <ac:spMk id="3" creationId="{054EC2F6-9476-79F0-805F-4FAA4836A511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0:39:24.814" v="29" actId="20577"/>
        <pc:sldMkLst>
          <pc:docMk/>
          <pc:sldMk cId="4081931902" sldId="326"/>
        </pc:sldMkLst>
        <pc:spChg chg="mod">
          <ac:chgData name="Moutushi Tanha" userId="S::m.tanha@uwtsd.ac.uk::62f9b1f3-ddcf-45d7-a6a4-b667feecf47e" providerId="AD" clId="Web-{2CA4C2CC-F613-EB02-3640-9CB69CEB12B9}" dt="2026-02-07T20:39:24.814" v="29" actId="20577"/>
          <ac:spMkLst>
            <pc:docMk/>
            <pc:sldMk cId="4081931902" sldId="326"/>
            <ac:spMk id="3" creationId="{DD8B75FC-9B21-1EDF-4F29-2333CEAB1395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0:39:38.329" v="31" actId="20577"/>
        <pc:sldMkLst>
          <pc:docMk/>
          <pc:sldMk cId="389888093" sldId="327"/>
        </pc:sldMkLst>
        <pc:spChg chg="mod">
          <ac:chgData name="Moutushi Tanha" userId="S::m.tanha@uwtsd.ac.uk::62f9b1f3-ddcf-45d7-a6a4-b667feecf47e" providerId="AD" clId="Web-{2CA4C2CC-F613-EB02-3640-9CB69CEB12B9}" dt="2026-02-07T20:39:38.329" v="31" actId="20577"/>
          <ac:spMkLst>
            <pc:docMk/>
            <pc:sldMk cId="389888093" sldId="327"/>
            <ac:spMk id="3" creationId="{33174EF7-9452-6619-A602-BDEA7DA91D64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15:12.975" v="47" actId="20577"/>
        <pc:sldMkLst>
          <pc:docMk/>
          <pc:sldMk cId="4284431603" sldId="328"/>
        </pc:sldMkLst>
        <pc:spChg chg="mod">
          <ac:chgData name="Moutushi Tanha" userId="S::m.tanha@uwtsd.ac.uk::62f9b1f3-ddcf-45d7-a6a4-b667feecf47e" providerId="AD" clId="Web-{2CA4C2CC-F613-EB02-3640-9CB69CEB12B9}" dt="2026-02-07T21:15:12.975" v="47" actId="20577"/>
          <ac:spMkLst>
            <pc:docMk/>
            <pc:sldMk cId="4284431603" sldId="328"/>
            <ac:spMk id="3" creationId="{199BC60A-5747-DE06-E4BF-F764F3D50B2B}"/>
          </ac:spMkLst>
        </pc:spChg>
      </pc:sldChg>
      <pc:sldChg chg="addSp modSp new mod setBg">
        <pc:chgData name="Moutushi Tanha" userId="S::m.tanha@uwtsd.ac.uk::62f9b1f3-ddcf-45d7-a6a4-b667feecf47e" providerId="AD" clId="Web-{2CA4C2CC-F613-EB02-3640-9CB69CEB12B9}" dt="2026-02-07T20:57:19.226" v="36" actId="14100"/>
        <pc:sldMkLst>
          <pc:docMk/>
          <pc:sldMk cId="395024135" sldId="329"/>
        </pc:sldMkLst>
        <pc:spChg chg="add">
          <ac:chgData name="Moutushi Tanha" userId="S::m.tanha@uwtsd.ac.uk::62f9b1f3-ddcf-45d7-a6a4-b667feecf47e" providerId="AD" clId="Web-{2CA4C2CC-F613-EB02-3640-9CB69CEB12B9}" dt="2026-02-07T20:56:15.959" v="34"/>
          <ac:spMkLst>
            <pc:docMk/>
            <pc:sldMk cId="395024135" sldId="32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CA4C2CC-F613-EB02-3640-9CB69CEB12B9}" dt="2026-02-07T20:56:15.959" v="34"/>
          <ac:spMkLst>
            <pc:docMk/>
            <pc:sldMk cId="395024135" sldId="32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CA4C2CC-F613-EB02-3640-9CB69CEB12B9}" dt="2026-02-07T20:56:15.959" v="34"/>
          <ac:spMkLst>
            <pc:docMk/>
            <pc:sldMk cId="395024135" sldId="32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CA4C2CC-F613-EB02-3640-9CB69CEB12B9}" dt="2026-02-07T20:56:15.959" v="34"/>
          <ac:spMkLst>
            <pc:docMk/>
            <pc:sldMk cId="395024135" sldId="32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CA4C2CC-F613-EB02-3640-9CB69CEB12B9}" dt="2026-02-07T20:57:19.226" v="36" actId="14100"/>
          <ac:picMkLst>
            <pc:docMk/>
            <pc:sldMk cId="395024135" sldId="329"/>
            <ac:picMk id="2" creationId="{2B3A3331-88C5-34CA-CB80-E439D7FCEA7D}"/>
          </ac:picMkLst>
        </pc:picChg>
      </pc:sldChg>
      <pc:sldChg chg="addSp modSp new mod setBg">
        <pc:chgData name="Moutushi Tanha" userId="S::m.tanha@uwtsd.ac.uk::62f9b1f3-ddcf-45d7-a6a4-b667feecf47e" providerId="AD" clId="Web-{2CA4C2CC-F613-EB02-3640-9CB69CEB12B9}" dt="2026-02-07T21:06:07.388" v="42" actId="14100"/>
        <pc:sldMkLst>
          <pc:docMk/>
          <pc:sldMk cId="25764884" sldId="330"/>
        </pc:sldMkLst>
        <pc:spChg chg="add">
          <ac:chgData name="Moutushi Tanha" userId="S::m.tanha@uwtsd.ac.uk::62f9b1f3-ddcf-45d7-a6a4-b667feecf47e" providerId="AD" clId="Web-{2CA4C2CC-F613-EB02-3640-9CB69CEB12B9}" dt="2026-02-07T21:05:58.950" v="40"/>
          <ac:spMkLst>
            <pc:docMk/>
            <pc:sldMk cId="25764884" sldId="33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CA4C2CC-F613-EB02-3640-9CB69CEB12B9}" dt="2026-02-07T21:05:58.950" v="40"/>
          <ac:spMkLst>
            <pc:docMk/>
            <pc:sldMk cId="25764884" sldId="33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CA4C2CC-F613-EB02-3640-9CB69CEB12B9}" dt="2026-02-07T21:05:58.950" v="40"/>
          <ac:spMkLst>
            <pc:docMk/>
            <pc:sldMk cId="25764884" sldId="33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CA4C2CC-F613-EB02-3640-9CB69CEB12B9}" dt="2026-02-07T21:05:58.950" v="40"/>
          <ac:spMkLst>
            <pc:docMk/>
            <pc:sldMk cId="25764884" sldId="33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CA4C2CC-F613-EB02-3640-9CB69CEB12B9}" dt="2026-02-07T21:06:07.388" v="42" actId="14100"/>
          <ac:picMkLst>
            <pc:docMk/>
            <pc:sldMk cId="25764884" sldId="330"/>
            <ac:picMk id="2" creationId="{41809BD3-56A1-1F46-C251-3CC305F61A0C}"/>
          </ac:picMkLst>
        </pc:picChg>
      </pc:sldChg>
      <pc:sldChg chg="modSp new">
        <pc:chgData name="Moutushi Tanha" userId="S::m.tanha@uwtsd.ac.uk::62f9b1f3-ddcf-45d7-a6a4-b667feecf47e" providerId="AD" clId="Web-{2CA4C2CC-F613-EB02-3640-9CB69CEB12B9}" dt="2026-02-07T21:15:38.459" v="49" actId="20577"/>
        <pc:sldMkLst>
          <pc:docMk/>
          <pc:sldMk cId="2566934955" sldId="331"/>
        </pc:sldMkLst>
        <pc:spChg chg="mod">
          <ac:chgData name="Moutushi Tanha" userId="S::m.tanha@uwtsd.ac.uk::62f9b1f3-ddcf-45d7-a6a4-b667feecf47e" providerId="AD" clId="Web-{2CA4C2CC-F613-EB02-3640-9CB69CEB12B9}" dt="2026-02-07T21:15:38.459" v="49" actId="20577"/>
          <ac:spMkLst>
            <pc:docMk/>
            <pc:sldMk cId="2566934955" sldId="331"/>
            <ac:spMk id="3" creationId="{E008F8C9-736A-53A6-0F0E-0E5B986304CA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16:00.616" v="51" actId="20577"/>
        <pc:sldMkLst>
          <pc:docMk/>
          <pc:sldMk cId="2846738383" sldId="332"/>
        </pc:sldMkLst>
        <pc:spChg chg="mod">
          <ac:chgData name="Moutushi Tanha" userId="S::m.tanha@uwtsd.ac.uk::62f9b1f3-ddcf-45d7-a6a4-b667feecf47e" providerId="AD" clId="Web-{2CA4C2CC-F613-EB02-3640-9CB69CEB12B9}" dt="2026-02-07T21:16:00.616" v="51" actId="20577"/>
          <ac:spMkLst>
            <pc:docMk/>
            <pc:sldMk cId="2846738383" sldId="332"/>
            <ac:spMk id="3" creationId="{5CB95CEE-C5AB-3D1D-1B96-012ED0483C3B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16:28.632" v="53" actId="20577"/>
        <pc:sldMkLst>
          <pc:docMk/>
          <pc:sldMk cId="2039350018" sldId="333"/>
        </pc:sldMkLst>
        <pc:spChg chg="mod">
          <ac:chgData name="Moutushi Tanha" userId="S::m.tanha@uwtsd.ac.uk::62f9b1f3-ddcf-45d7-a6a4-b667feecf47e" providerId="AD" clId="Web-{2CA4C2CC-F613-EB02-3640-9CB69CEB12B9}" dt="2026-02-07T21:16:28.632" v="53" actId="20577"/>
          <ac:spMkLst>
            <pc:docMk/>
            <pc:sldMk cId="2039350018" sldId="333"/>
            <ac:spMk id="3" creationId="{7336B082-16E9-4AD3-5529-C9101EC17BAA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18:06.788" v="60" actId="20577"/>
        <pc:sldMkLst>
          <pc:docMk/>
          <pc:sldMk cId="1714496775" sldId="334"/>
        </pc:sldMkLst>
        <pc:spChg chg="mod">
          <ac:chgData name="Moutushi Tanha" userId="S::m.tanha@uwtsd.ac.uk::62f9b1f3-ddcf-45d7-a6a4-b667feecf47e" providerId="AD" clId="Web-{2CA4C2CC-F613-EB02-3640-9CB69CEB12B9}" dt="2026-02-07T21:18:06.788" v="60" actId="20577"/>
          <ac:spMkLst>
            <pc:docMk/>
            <pc:sldMk cId="1714496775" sldId="334"/>
            <ac:spMk id="3" creationId="{148ED7D6-8A3E-6D26-F0C6-76B0140F0A58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18:11.147" v="62" actId="20577"/>
        <pc:sldMkLst>
          <pc:docMk/>
          <pc:sldMk cId="2310676289" sldId="335"/>
        </pc:sldMkLst>
        <pc:spChg chg="mod">
          <ac:chgData name="Moutushi Tanha" userId="S::m.tanha@uwtsd.ac.uk::62f9b1f3-ddcf-45d7-a6a4-b667feecf47e" providerId="AD" clId="Web-{2CA4C2CC-F613-EB02-3640-9CB69CEB12B9}" dt="2026-02-07T21:18:11.147" v="62" actId="20577"/>
          <ac:spMkLst>
            <pc:docMk/>
            <pc:sldMk cId="2310676289" sldId="335"/>
            <ac:spMk id="3" creationId="{EC89D3E4-83B4-F2EF-1F18-0F517C7EAECD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19:26.792" v="69" actId="20577"/>
        <pc:sldMkLst>
          <pc:docMk/>
          <pc:sldMk cId="2272340455" sldId="337"/>
        </pc:sldMkLst>
        <pc:spChg chg="mod">
          <ac:chgData name="Moutushi Tanha" userId="S::m.tanha@uwtsd.ac.uk::62f9b1f3-ddcf-45d7-a6a4-b667feecf47e" providerId="AD" clId="Web-{2CA4C2CC-F613-EB02-3640-9CB69CEB12B9}" dt="2026-02-07T21:19:26.792" v="69" actId="20577"/>
          <ac:spMkLst>
            <pc:docMk/>
            <pc:sldMk cId="2272340455" sldId="337"/>
            <ac:spMk id="2" creationId="{920400FD-387C-1795-38C5-9A42864BF2AA}"/>
          </ac:spMkLst>
        </pc:spChg>
        <pc:spChg chg="mod">
          <ac:chgData name="Moutushi Tanha" userId="S::m.tanha@uwtsd.ac.uk::62f9b1f3-ddcf-45d7-a6a4-b667feecf47e" providerId="AD" clId="Web-{2CA4C2CC-F613-EB02-3640-9CB69CEB12B9}" dt="2026-02-07T21:18:52.695" v="66" actId="20577"/>
          <ac:spMkLst>
            <pc:docMk/>
            <pc:sldMk cId="2272340455" sldId="337"/>
            <ac:spMk id="3" creationId="{B9230579-F6D9-0F56-E7BC-2A5439C6711F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19:11.882" v="68" actId="20577"/>
        <pc:sldMkLst>
          <pc:docMk/>
          <pc:sldMk cId="1218130088" sldId="338"/>
        </pc:sldMkLst>
        <pc:spChg chg="mod">
          <ac:chgData name="Moutushi Tanha" userId="S::m.tanha@uwtsd.ac.uk::62f9b1f3-ddcf-45d7-a6a4-b667feecf47e" providerId="AD" clId="Web-{2CA4C2CC-F613-EB02-3640-9CB69CEB12B9}" dt="2026-02-07T21:19:11.882" v="68" actId="20577"/>
          <ac:spMkLst>
            <pc:docMk/>
            <pc:sldMk cId="1218130088" sldId="338"/>
            <ac:spMk id="3" creationId="{9A6D7709-2DB1-790D-19CC-34ECF08643AB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0:05.343" v="73" actId="20577"/>
        <pc:sldMkLst>
          <pc:docMk/>
          <pc:sldMk cId="2406625717" sldId="339"/>
        </pc:sldMkLst>
        <pc:spChg chg="mod">
          <ac:chgData name="Moutushi Tanha" userId="S::m.tanha@uwtsd.ac.uk::62f9b1f3-ddcf-45d7-a6a4-b667feecf47e" providerId="AD" clId="Web-{2CA4C2CC-F613-EB02-3640-9CB69CEB12B9}" dt="2026-02-07T21:20:05.343" v="73" actId="20577"/>
          <ac:spMkLst>
            <pc:docMk/>
            <pc:sldMk cId="2406625717" sldId="339"/>
            <ac:spMk id="3" creationId="{46C56108-F2C1-98F2-001B-F3429BF1F051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0:24.204" v="75" actId="20577"/>
        <pc:sldMkLst>
          <pc:docMk/>
          <pc:sldMk cId="3666951357" sldId="340"/>
        </pc:sldMkLst>
        <pc:spChg chg="mod">
          <ac:chgData name="Moutushi Tanha" userId="S::m.tanha@uwtsd.ac.uk::62f9b1f3-ddcf-45d7-a6a4-b667feecf47e" providerId="AD" clId="Web-{2CA4C2CC-F613-EB02-3640-9CB69CEB12B9}" dt="2026-02-07T21:20:24.204" v="75" actId="20577"/>
          <ac:spMkLst>
            <pc:docMk/>
            <pc:sldMk cId="3666951357" sldId="340"/>
            <ac:spMk id="3" creationId="{F32E8EA4-4F9F-6E95-86F4-66912502AB89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0:51.081" v="78" actId="20577"/>
        <pc:sldMkLst>
          <pc:docMk/>
          <pc:sldMk cId="2685863169" sldId="341"/>
        </pc:sldMkLst>
        <pc:spChg chg="mod">
          <ac:chgData name="Moutushi Tanha" userId="S::m.tanha@uwtsd.ac.uk::62f9b1f3-ddcf-45d7-a6a4-b667feecf47e" providerId="AD" clId="Web-{2CA4C2CC-F613-EB02-3640-9CB69CEB12B9}" dt="2026-02-07T21:20:51.081" v="78" actId="20577"/>
          <ac:spMkLst>
            <pc:docMk/>
            <pc:sldMk cId="2685863169" sldId="341"/>
            <ac:spMk id="3" creationId="{D13B1EDE-31A7-ADE7-60B6-1BEF7C55E5CB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1:09.191" v="80" actId="20577"/>
        <pc:sldMkLst>
          <pc:docMk/>
          <pc:sldMk cId="2884639078" sldId="342"/>
        </pc:sldMkLst>
        <pc:spChg chg="mod">
          <ac:chgData name="Moutushi Tanha" userId="S::m.tanha@uwtsd.ac.uk::62f9b1f3-ddcf-45d7-a6a4-b667feecf47e" providerId="AD" clId="Web-{2CA4C2CC-F613-EB02-3640-9CB69CEB12B9}" dt="2026-02-07T21:21:09.191" v="80" actId="20577"/>
          <ac:spMkLst>
            <pc:docMk/>
            <pc:sldMk cId="2884639078" sldId="342"/>
            <ac:spMk id="3" creationId="{6BA47845-7D96-5877-2C74-E7960B90BD3B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1:36.630" v="84" actId="20577"/>
        <pc:sldMkLst>
          <pc:docMk/>
          <pc:sldMk cId="489108487" sldId="343"/>
        </pc:sldMkLst>
        <pc:spChg chg="mod">
          <ac:chgData name="Moutushi Tanha" userId="S::m.tanha@uwtsd.ac.uk::62f9b1f3-ddcf-45d7-a6a4-b667feecf47e" providerId="AD" clId="Web-{2CA4C2CC-F613-EB02-3640-9CB69CEB12B9}" dt="2026-02-07T21:21:36.630" v="84" actId="20577"/>
          <ac:spMkLst>
            <pc:docMk/>
            <pc:sldMk cId="489108487" sldId="343"/>
            <ac:spMk id="3" creationId="{8FFC61B8-EE6B-297C-944B-A8551337A6DC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1:51.145" v="85" actId="20577"/>
        <pc:sldMkLst>
          <pc:docMk/>
          <pc:sldMk cId="3215424496" sldId="344"/>
        </pc:sldMkLst>
        <pc:spChg chg="mod">
          <ac:chgData name="Moutushi Tanha" userId="S::m.tanha@uwtsd.ac.uk::62f9b1f3-ddcf-45d7-a6a4-b667feecf47e" providerId="AD" clId="Web-{2CA4C2CC-F613-EB02-3640-9CB69CEB12B9}" dt="2026-02-07T21:21:51.145" v="85" actId="20577"/>
          <ac:spMkLst>
            <pc:docMk/>
            <pc:sldMk cId="3215424496" sldId="344"/>
            <ac:spMk id="3" creationId="{B2917AD8-F898-D5A6-CB48-296DCB008303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2:14.568" v="87" actId="20577"/>
        <pc:sldMkLst>
          <pc:docMk/>
          <pc:sldMk cId="1123205124" sldId="345"/>
        </pc:sldMkLst>
        <pc:spChg chg="mod">
          <ac:chgData name="Moutushi Tanha" userId="S::m.tanha@uwtsd.ac.uk::62f9b1f3-ddcf-45d7-a6a4-b667feecf47e" providerId="AD" clId="Web-{2CA4C2CC-F613-EB02-3640-9CB69CEB12B9}" dt="2026-02-07T21:22:14.568" v="87" actId="20577"/>
          <ac:spMkLst>
            <pc:docMk/>
            <pc:sldMk cId="1123205124" sldId="345"/>
            <ac:spMk id="3" creationId="{E53D40E9-076A-8158-A4F7-B44020B38835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2:37.380" v="90" actId="20577"/>
        <pc:sldMkLst>
          <pc:docMk/>
          <pc:sldMk cId="817283671" sldId="346"/>
        </pc:sldMkLst>
        <pc:spChg chg="mod">
          <ac:chgData name="Moutushi Tanha" userId="S::m.tanha@uwtsd.ac.uk::62f9b1f3-ddcf-45d7-a6a4-b667feecf47e" providerId="AD" clId="Web-{2CA4C2CC-F613-EB02-3640-9CB69CEB12B9}" dt="2026-02-07T21:22:37.380" v="90" actId="20577"/>
          <ac:spMkLst>
            <pc:docMk/>
            <pc:sldMk cId="817283671" sldId="346"/>
            <ac:spMk id="3" creationId="{4348350A-C3A1-8295-A986-7046C6E8CFD1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2:59.974" v="92" actId="20577"/>
        <pc:sldMkLst>
          <pc:docMk/>
          <pc:sldMk cId="1799048913" sldId="347"/>
        </pc:sldMkLst>
        <pc:spChg chg="mod">
          <ac:chgData name="Moutushi Tanha" userId="S::m.tanha@uwtsd.ac.uk::62f9b1f3-ddcf-45d7-a6a4-b667feecf47e" providerId="AD" clId="Web-{2CA4C2CC-F613-EB02-3640-9CB69CEB12B9}" dt="2026-02-07T21:22:59.974" v="92" actId="20577"/>
          <ac:spMkLst>
            <pc:docMk/>
            <pc:sldMk cId="1799048913" sldId="347"/>
            <ac:spMk id="3" creationId="{23B5F207-1EC8-06EB-67AE-9CC836F89E73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3:17.646" v="95" actId="20577"/>
        <pc:sldMkLst>
          <pc:docMk/>
          <pc:sldMk cId="933508452" sldId="348"/>
        </pc:sldMkLst>
        <pc:spChg chg="mod">
          <ac:chgData name="Moutushi Tanha" userId="S::m.tanha@uwtsd.ac.uk::62f9b1f3-ddcf-45d7-a6a4-b667feecf47e" providerId="AD" clId="Web-{2CA4C2CC-F613-EB02-3640-9CB69CEB12B9}" dt="2026-02-07T21:23:17.646" v="95" actId="20577"/>
          <ac:spMkLst>
            <pc:docMk/>
            <pc:sldMk cId="933508452" sldId="348"/>
            <ac:spMk id="3" creationId="{40B29278-7FBB-EA8F-BE7A-7FECC9EF942A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3:32.912" v="96" actId="20577"/>
        <pc:sldMkLst>
          <pc:docMk/>
          <pc:sldMk cId="4182874784" sldId="349"/>
        </pc:sldMkLst>
        <pc:spChg chg="mod">
          <ac:chgData name="Moutushi Tanha" userId="S::m.tanha@uwtsd.ac.uk::62f9b1f3-ddcf-45d7-a6a4-b667feecf47e" providerId="AD" clId="Web-{2CA4C2CC-F613-EB02-3640-9CB69CEB12B9}" dt="2026-02-07T21:23:32.912" v="96" actId="20577"/>
          <ac:spMkLst>
            <pc:docMk/>
            <pc:sldMk cId="4182874784" sldId="349"/>
            <ac:spMk id="3" creationId="{20FAFCA8-54EE-08AE-53B1-7861A0F8BDF4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4:02.443" v="99" actId="20577"/>
        <pc:sldMkLst>
          <pc:docMk/>
          <pc:sldMk cId="2203954683" sldId="350"/>
        </pc:sldMkLst>
        <pc:spChg chg="mod">
          <ac:chgData name="Moutushi Tanha" userId="S::m.tanha@uwtsd.ac.uk::62f9b1f3-ddcf-45d7-a6a4-b667feecf47e" providerId="AD" clId="Web-{2CA4C2CC-F613-EB02-3640-9CB69CEB12B9}" dt="2026-02-07T21:24:02.443" v="99" actId="20577"/>
          <ac:spMkLst>
            <pc:docMk/>
            <pc:sldMk cId="2203954683" sldId="350"/>
            <ac:spMk id="3" creationId="{B69E5488-F89C-332F-F64C-0C28EE21CB7C}"/>
          </ac:spMkLst>
        </pc:spChg>
      </pc:sldChg>
      <pc:sldChg chg="modSp new">
        <pc:chgData name="Moutushi Tanha" userId="S::m.tanha@uwtsd.ac.uk::62f9b1f3-ddcf-45d7-a6a4-b667feecf47e" providerId="AD" clId="Web-{2CA4C2CC-F613-EB02-3640-9CB69CEB12B9}" dt="2026-02-07T21:24:30.850" v="101" actId="20577"/>
        <pc:sldMkLst>
          <pc:docMk/>
          <pc:sldMk cId="1384313140" sldId="351"/>
        </pc:sldMkLst>
        <pc:spChg chg="mod">
          <ac:chgData name="Moutushi Tanha" userId="S::m.tanha@uwtsd.ac.uk::62f9b1f3-ddcf-45d7-a6a4-b667feecf47e" providerId="AD" clId="Web-{2CA4C2CC-F613-EB02-3640-9CB69CEB12B9}" dt="2026-02-07T21:24:30.850" v="101" actId="20577"/>
          <ac:spMkLst>
            <pc:docMk/>
            <pc:sldMk cId="1384313140" sldId="351"/>
            <ac:spMk id="3" creationId="{1CF90E3D-4DD0-90D2-3DC5-E52D5A1E7E37}"/>
          </ac:spMkLst>
        </pc:spChg>
      </pc:sldChg>
      <pc:sldChg chg="new">
        <pc:chgData name="Moutushi Tanha" userId="S::m.tanha@uwtsd.ac.uk::62f9b1f3-ddcf-45d7-a6a4-b667feecf47e" providerId="AD" clId="Web-{2CA4C2CC-F613-EB02-3640-9CB69CEB12B9}" dt="2026-02-07T21:23:39.240" v="98"/>
        <pc:sldMkLst>
          <pc:docMk/>
          <pc:sldMk cId="4142124665" sldId="352"/>
        </pc:sldMkLst>
      </pc:sldChg>
      <pc:sldChg chg="new">
        <pc:chgData name="Moutushi Tanha" userId="S::m.tanha@uwtsd.ac.uk::62f9b1f3-ddcf-45d7-a6a4-b667feecf47e" providerId="AD" clId="Web-{2CA4C2CC-F613-EB02-3640-9CB69CEB12B9}" dt="2026-02-07T21:24:31.381" v="102"/>
        <pc:sldMkLst>
          <pc:docMk/>
          <pc:sldMk cId="3344552689" sldId="353"/>
        </pc:sldMkLst>
      </pc:sldChg>
      <pc:sldChg chg="addSp modSp new mod setBg">
        <pc:chgData name="Moutushi Tanha" userId="S::m.tanha@uwtsd.ac.uk::62f9b1f3-ddcf-45d7-a6a4-b667feecf47e" providerId="AD" clId="Web-{2CA4C2CC-F613-EB02-3640-9CB69CEB12B9}" dt="2026-02-07T21:26:38.162" v="105"/>
        <pc:sldMkLst>
          <pc:docMk/>
          <pc:sldMk cId="1797321677" sldId="354"/>
        </pc:sldMkLst>
        <pc:spChg chg="add">
          <ac:chgData name="Moutushi Tanha" userId="S::m.tanha@uwtsd.ac.uk::62f9b1f3-ddcf-45d7-a6a4-b667feecf47e" providerId="AD" clId="Web-{2CA4C2CC-F613-EB02-3640-9CB69CEB12B9}" dt="2026-02-07T21:26:38.162" v="105"/>
          <ac:spMkLst>
            <pc:docMk/>
            <pc:sldMk cId="1797321677" sldId="35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CA4C2CC-F613-EB02-3640-9CB69CEB12B9}" dt="2026-02-07T21:26:38.162" v="105"/>
          <ac:spMkLst>
            <pc:docMk/>
            <pc:sldMk cId="1797321677" sldId="35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CA4C2CC-F613-EB02-3640-9CB69CEB12B9}" dt="2026-02-07T21:26:38.162" v="105"/>
          <ac:spMkLst>
            <pc:docMk/>
            <pc:sldMk cId="1797321677" sldId="35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CA4C2CC-F613-EB02-3640-9CB69CEB12B9}" dt="2026-02-07T21:26:38.162" v="105"/>
          <ac:spMkLst>
            <pc:docMk/>
            <pc:sldMk cId="1797321677" sldId="35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CA4C2CC-F613-EB02-3640-9CB69CEB12B9}" dt="2026-02-07T21:26:38.162" v="105"/>
          <ac:picMkLst>
            <pc:docMk/>
            <pc:sldMk cId="1797321677" sldId="354"/>
            <ac:picMk id="2" creationId="{0A63DC90-CF56-1AEF-F808-116AF7CE895B}"/>
          </ac:picMkLst>
        </pc:picChg>
      </pc:sldChg>
    </pc:docChg>
  </pc:docChgLst>
  <pc:docChgLst>
    <pc:chgData clId="Web-{B3DB411F-E0FC-E6FA-245A-F97C08249434}"/>
    <pc:docChg chg="modSld">
      <pc:chgData name="" userId="" providerId="" clId="Web-{B3DB411F-E0FC-E6FA-245A-F97C08249434}" dt="2026-02-09T12:41:09.700" v="1" actId="20577"/>
      <pc:docMkLst>
        <pc:docMk/>
      </pc:docMkLst>
      <pc:sldChg chg="modSp">
        <pc:chgData name="" userId="" providerId="" clId="Web-{B3DB411F-E0FC-E6FA-245A-F97C08249434}" dt="2026-02-09T12:41:09.700" v="1" actId="20577"/>
        <pc:sldMkLst>
          <pc:docMk/>
          <pc:sldMk cId="602785305" sldId="257"/>
        </pc:sldMkLst>
        <pc:spChg chg="mod">
          <ac:chgData name="" userId="" providerId="" clId="Web-{B3DB411F-E0FC-E6FA-245A-F97C08249434}" dt="2026-02-09T12:41:09.700" v="1" actId="20577"/>
          <ac:spMkLst>
            <pc:docMk/>
            <pc:sldMk cId="602785305" sldId="257"/>
            <ac:spMk id="3" creationId="{EB22278D-50DA-B819-3614-A375E3C884E2}"/>
          </ac:spMkLst>
        </pc:spChg>
      </pc:sldChg>
    </pc:docChg>
  </pc:docChgLst>
  <pc:docChgLst>
    <pc:chgData name="Moutushi Tanha" userId="S::m.tanha@uwtsd.ac.uk::62f9b1f3-ddcf-45d7-a6a4-b667feecf47e" providerId="AD" clId="Web-{B3DB411F-E0FC-E6FA-245A-F97C08249434}"/>
    <pc:docChg chg="delSld modSld">
      <pc:chgData name="Moutushi Tanha" userId="S::m.tanha@uwtsd.ac.uk::62f9b1f3-ddcf-45d7-a6a4-b667feecf47e" providerId="AD" clId="Web-{B3DB411F-E0FC-E6FA-245A-F97C08249434}" dt="2026-02-09T13:14:36.742" v="217" actId="20577"/>
      <pc:docMkLst>
        <pc:docMk/>
      </pc:docMkLst>
      <pc:sldChg chg="modSp">
        <pc:chgData name="Moutushi Tanha" userId="S::m.tanha@uwtsd.ac.uk::62f9b1f3-ddcf-45d7-a6a4-b667feecf47e" providerId="AD" clId="Web-{B3DB411F-E0FC-E6FA-245A-F97C08249434}" dt="2026-02-09T12:44:15.780" v="21" actId="20577"/>
        <pc:sldMkLst>
          <pc:docMk/>
          <pc:sldMk cId="2931288757" sldId="256"/>
        </pc:sldMkLst>
        <pc:spChg chg="mod">
          <ac:chgData name="Moutushi Tanha" userId="S::m.tanha@uwtsd.ac.uk::62f9b1f3-ddcf-45d7-a6a4-b667feecf47e" providerId="AD" clId="Web-{B3DB411F-E0FC-E6FA-245A-F97C08249434}" dt="2026-02-09T12:43:25.498" v="19" actId="14100"/>
          <ac:spMkLst>
            <pc:docMk/>
            <pc:sldMk cId="2931288757" sldId="256"/>
            <ac:spMk id="2" creationId="{B908F467-640D-E5BB-E656-C9B31439DBFA}"/>
          </ac:spMkLst>
        </pc:spChg>
        <pc:spChg chg="mod">
          <ac:chgData name="Moutushi Tanha" userId="S::m.tanha@uwtsd.ac.uk::62f9b1f3-ddcf-45d7-a6a4-b667feecf47e" providerId="AD" clId="Web-{B3DB411F-E0FC-E6FA-245A-F97C08249434}" dt="2026-02-09T12:44:15.780" v="21" actId="20577"/>
          <ac:spMkLst>
            <pc:docMk/>
            <pc:sldMk cId="2931288757" sldId="256"/>
            <ac:spMk id="3" creationId="{C1AEBABE-8B09-46EF-E861-1BDF62B54300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3:14:36.742" v="217" actId="20577"/>
        <pc:sldMkLst>
          <pc:docMk/>
          <pc:sldMk cId="602785305" sldId="257"/>
        </pc:sldMkLst>
        <pc:spChg chg="mod">
          <ac:chgData name="Moutushi Tanha" userId="S::m.tanha@uwtsd.ac.uk::62f9b1f3-ddcf-45d7-a6a4-b667feecf47e" providerId="AD" clId="Web-{B3DB411F-E0FC-E6FA-245A-F97C08249434}" dt="2026-02-09T13:14:36.742" v="217" actId="20577"/>
          <ac:spMkLst>
            <pc:docMk/>
            <pc:sldMk cId="602785305" sldId="257"/>
            <ac:spMk id="3" creationId="{EB22278D-50DA-B819-3614-A375E3C884E2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1:52.792" v="47" actId="20577"/>
        <pc:sldMkLst>
          <pc:docMk/>
          <pc:sldMk cId="2115392564" sldId="301"/>
        </pc:sldMkLst>
        <pc:spChg chg="mod">
          <ac:chgData name="Moutushi Tanha" userId="S::m.tanha@uwtsd.ac.uk::62f9b1f3-ddcf-45d7-a6a4-b667feecf47e" providerId="AD" clId="Web-{B3DB411F-E0FC-E6FA-245A-F97C08249434}" dt="2026-02-09T12:51:25.729" v="40" actId="20577"/>
          <ac:spMkLst>
            <pc:docMk/>
            <pc:sldMk cId="2115392564" sldId="301"/>
            <ac:spMk id="2" creationId="{D0F15E1B-CD25-B694-C540-5F195FCBB4C3}"/>
          </ac:spMkLst>
        </pc:spChg>
        <pc:spChg chg="mod">
          <ac:chgData name="Moutushi Tanha" userId="S::m.tanha@uwtsd.ac.uk::62f9b1f3-ddcf-45d7-a6a4-b667feecf47e" providerId="AD" clId="Web-{B3DB411F-E0FC-E6FA-245A-F97C08249434}" dt="2026-02-09T12:51:52.792" v="47" actId="20577"/>
          <ac:spMkLst>
            <pc:docMk/>
            <pc:sldMk cId="2115392564" sldId="301"/>
            <ac:spMk id="3" creationId="{F916CDDB-79E6-8D21-3E6A-72250C01AA71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1:04.635" v="30" actId="20577"/>
        <pc:sldMkLst>
          <pc:docMk/>
          <pc:sldMk cId="2068348449" sldId="383"/>
        </pc:sldMkLst>
        <pc:spChg chg="mod">
          <ac:chgData name="Moutushi Tanha" userId="S::m.tanha@uwtsd.ac.uk::62f9b1f3-ddcf-45d7-a6a4-b667feecf47e" providerId="AD" clId="Web-{B3DB411F-E0FC-E6FA-245A-F97C08249434}" dt="2026-02-09T12:51:04.635" v="30" actId="20577"/>
          <ac:spMkLst>
            <pc:docMk/>
            <pc:sldMk cId="2068348449" sldId="383"/>
            <ac:spMk id="3" creationId="{E91AEEC7-2430-E552-CFCD-B817AB1A25C4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0:56.556" v="26" actId="20577"/>
        <pc:sldMkLst>
          <pc:docMk/>
          <pc:sldMk cId="2838558822" sldId="384"/>
        </pc:sldMkLst>
        <pc:spChg chg="mod">
          <ac:chgData name="Moutushi Tanha" userId="S::m.tanha@uwtsd.ac.uk::62f9b1f3-ddcf-45d7-a6a4-b667feecf47e" providerId="AD" clId="Web-{B3DB411F-E0FC-E6FA-245A-F97C08249434}" dt="2026-02-09T12:50:56.556" v="26" actId="20577"/>
          <ac:spMkLst>
            <pc:docMk/>
            <pc:sldMk cId="2838558822" sldId="384"/>
            <ac:spMk id="3" creationId="{8B3EA8D4-F064-672F-3F4C-94FE24C0D5E4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2:24.293" v="62" actId="20577"/>
        <pc:sldMkLst>
          <pc:docMk/>
          <pc:sldMk cId="3808431272" sldId="386"/>
        </pc:sldMkLst>
        <pc:spChg chg="mod">
          <ac:chgData name="Moutushi Tanha" userId="S::m.tanha@uwtsd.ac.uk::62f9b1f3-ddcf-45d7-a6a4-b667feecf47e" providerId="AD" clId="Web-{B3DB411F-E0FC-E6FA-245A-F97C08249434}" dt="2026-02-09T12:52:10.621" v="55" actId="20577"/>
          <ac:spMkLst>
            <pc:docMk/>
            <pc:sldMk cId="3808431272" sldId="386"/>
            <ac:spMk id="2" creationId="{15E804E3-4FA6-9B50-1D68-0C5F2A69C6B1}"/>
          </ac:spMkLst>
        </pc:spChg>
        <pc:spChg chg="mod">
          <ac:chgData name="Moutushi Tanha" userId="S::m.tanha@uwtsd.ac.uk::62f9b1f3-ddcf-45d7-a6a4-b667feecf47e" providerId="AD" clId="Web-{B3DB411F-E0FC-E6FA-245A-F97C08249434}" dt="2026-02-09T12:52:24.293" v="62" actId="20577"/>
          <ac:spMkLst>
            <pc:docMk/>
            <pc:sldMk cId="3808431272" sldId="386"/>
            <ac:spMk id="3" creationId="{EA0663E1-805F-CC5E-18B1-CF72C15A391C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2:42.325" v="72" actId="20577"/>
        <pc:sldMkLst>
          <pc:docMk/>
          <pc:sldMk cId="1685538140" sldId="387"/>
        </pc:sldMkLst>
        <pc:spChg chg="mod">
          <ac:chgData name="Moutushi Tanha" userId="S::m.tanha@uwtsd.ac.uk::62f9b1f3-ddcf-45d7-a6a4-b667feecf47e" providerId="AD" clId="Web-{B3DB411F-E0FC-E6FA-245A-F97C08249434}" dt="2026-02-09T12:52:42.325" v="72" actId="20577"/>
          <ac:spMkLst>
            <pc:docMk/>
            <pc:sldMk cId="1685538140" sldId="387"/>
            <ac:spMk id="3" creationId="{C0282039-52F4-D65A-08BF-D028ADB5A652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4:25.828" v="118" actId="20577"/>
        <pc:sldMkLst>
          <pc:docMk/>
          <pc:sldMk cId="2509415914" sldId="388"/>
        </pc:sldMkLst>
        <pc:spChg chg="mod">
          <ac:chgData name="Moutushi Tanha" userId="S::m.tanha@uwtsd.ac.uk::62f9b1f3-ddcf-45d7-a6a4-b667feecf47e" providerId="AD" clId="Web-{B3DB411F-E0FC-E6FA-245A-F97C08249434}" dt="2026-02-09T12:52:53.794" v="82" actId="20577"/>
          <ac:spMkLst>
            <pc:docMk/>
            <pc:sldMk cId="2509415914" sldId="388"/>
            <ac:spMk id="2" creationId="{398B3006-DCA0-57A8-4596-08189F4222D0}"/>
          </ac:spMkLst>
        </pc:spChg>
        <pc:spChg chg="mod">
          <ac:chgData name="Moutushi Tanha" userId="S::m.tanha@uwtsd.ac.uk::62f9b1f3-ddcf-45d7-a6a4-b667feecf47e" providerId="AD" clId="Web-{B3DB411F-E0FC-E6FA-245A-F97C08249434}" dt="2026-02-09T12:54:25.828" v="118" actId="20577"/>
          <ac:spMkLst>
            <pc:docMk/>
            <pc:sldMk cId="2509415914" sldId="388"/>
            <ac:spMk id="3" creationId="{AF1F39E6-BCE1-13C2-C5FC-8ABB212BA95D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3:22.232" v="94" actId="20577"/>
        <pc:sldMkLst>
          <pc:docMk/>
          <pc:sldMk cId="2991061899" sldId="389"/>
        </pc:sldMkLst>
        <pc:spChg chg="mod">
          <ac:chgData name="Moutushi Tanha" userId="S::m.tanha@uwtsd.ac.uk::62f9b1f3-ddcf-45d7-a6a4-b667feecf47e" providerId="AD" clId="Web-{B3DB411F-E0FC-E6FA-245A-F97C08249434}" dt="2026-02-09T12:53:22.232" v="94" actId="20577"/>
          <ac:spMkLst>
            <pc:docMk/>
            <pc:sldMk cId="2991061899" sldId="389"/>
            <ac:spMk id="3" creationId="{0A9651EE-E1FB-7C66-9AD0-ADD79543EF8B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3:32.951" v="97" actId="20577"/>
        <pc:sldMkLst>
          <pc:docMk/>
          <pc:sldMk cId="3706803731" sldId="390"/>
        </pc:sldMkLst>
        <pc:spChg chg="mod">
          <ac:chgData name="Moutushi Tanha" userId="S::m.tanha@uwtsd.ac.uk::62f9b1f3-ddcf-45d7-a6a4-b667feecf47e" providerId="AD" clId="Web-{B3DB411F-E0FC-E6FA-245A-F97C08249434}" dt="2026-02-09T12:53:32.951" v="97" actId="20577"/>
          <ac:spMkLst>
            <pc:docMk/>
            <pc:sldMk cId="3706803731" sldId="390"/>
            <ac:spMk id="3" creationId="{D488041A-2C63-6DD2-CF15-96A9CA60E391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5:10.047" v="132" actId="20577"/>
        <pc:sldMkLst>
          <pc:docMk/>
          <pc:sldMk cId="3384517990" sldId="391"/>
        </pc:sldMkLst>
        <pc:spChg chg="mod">
          <ac:chgData name="Moutushi Tanha" userId="S::m.tanha@uwtsd.ac.uk::62f9b1f3-ddcf-45d7-a6a4-b667feecf47e" providerId="AD" clId="Web-{B3DB411F-E0FC-E6FA-245A-F97C08249434}" dt="2026-02-09T12:54:13.546" v="115" actId="20577"/>
          <ac:spMkLst>
            <pc:docMk/>
            <pc:sldMk cId="3384517990" sldId="391"/>
            <ac:spMk id="2" creationId="{5C78C9E7-F89D-767A-1C4A-6A22BDBAB8DF}"/>
          </ac:spMkLst>
        </pc:spChg>
        <pc:spChg chg="mod">
          <ac:chgData name="Moutushi Tanha" userId="S::m.tanha@uwtsd.ac.uk::62f9b1f3-ddcf-45d7-a6a4-b667feecf47e" providerId="AD" clId="Web-{B3DB411F-E0FC-E6FA-245A-F97C08249434}" dt="2026-02-09T12:55:10.047" v="132" actId="20577"/>
          <ac:spMkLst>
            <pc:docMk/>
            <pc:sldMk cId="3384517990" sldId="391"/>
            <ac:spMk id="3" creationId="{EC2223A0-6FB7-82EA-82B3-DE5D3435C04B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5:17.578" v="137" actId="20577"/>
        <pc:sldMkLst>
          <pc:docMk/>
          <pc:sldMk cId="1941173231" sldId="392"/>
        </pc:sldMkLst>
        <pc:spChg chg="mod">
          <ac:chgData name="Moutushi Tanha" userId="S::m.tanha@uwtsd.ac.uk::62f9b1f3-ddcf-45d7-a6a4-b667feecf47e" providerId="AD" clId="Web-{B3DB411F-E0FC-E6FA-245A-F97C08249434}" dt="2026-02-09T12:55:17.578" v="137" actId="20577"/>
          <ac:spMkLst>
            <pc:docMk/>
            <pc:sldMk cId="1941173231" sldId="392"/>
            <ac:spMk id="3" creationId="{B63B535E-CBD9-52EB-3F66-5F5AED783650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5:47.094" v="153" actId="20577"/>
        <pc:sldMkLst>
          <pc:docMk/>
          <pc:sldMk cId="4053833415" sldId="393"/>
        </pc:sldMkLst>
        <pc:spChg chg="mod">
          <ac:chgData name="Moutushi Tanha" userId="S::m.tanha@uwtsd.ac.uk::62f9b1f3-ddcf-45d7-a6a4-b667feecf47e" providerId="AD" clId="Web-{B3DB411F-E0FC-E6FA-245A-F97C08249434}" dt="2026-02-09T12:55:47.094" v="153" actId="20577"/>
          <ac:spMkLst>
            <pc:docMk/>
            <pc:sldMk cId="4053833415" sldId="393"/>
            <ac:spMk id="3" creationId="{3131D464-5F5A-0578-EC60-9D3D76605181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6:37.720" v="170" actId="20577"/>
        <pc:sldMkLst>
          <pc:docMk/>
          <pc:sldMk cId="3329729662" sldId="394"/>
        </pc:sldMkLst>
        <pc:spChg chg="mod">
          <ac:chgData name="Moutushi Tanha" userId="S::m.tanha@uwtsd.ac.uk::62f9b1f3-ddcf-45d7-a6a4-b667feecf47e" providerId="AD" clId="Web-{B3DB411F-E0FC-E6FA-245A-F97C08249434}" dt="2026-02-09T12:56:37.720" v="170" actId="20577"/>
          <ac:spMkLst>
            <pc:docMk/>
            <pc:sldMk cId="3329729662" sldId="394"/>
            <ac:spMk id="3" creationId="{B16DDB4A-8E74-796B-8908-03931D106EDA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7:41.393" v="182" actId="20577"/>
        <pc:sldMkLst>
          <pc:docMk/>
          <pc:sldMk cId="503145728" sldId="395"/>
        </pc:sldMkLst>
        <pc:spChg chg="mod">
          <ac:chgData name="Moutushi Tanha" userId="S::m.tanha@uwtsd.ac.uk::62f9b1f3-ddcf-45d7-a6a4-b667feecf47e" providerId="AD" clId="Web-{B3DB411F-E0FC-E6FA-245A-F97C08249434}" dt="2026-02-09T12:57:41.393" v="182" actId="20577"/>
          <ac:spMkLst>
            <pc:docMk/>
            <pc:sldMk cId="503145728" sldId="395"/>
            <ac:spMk id="2" creationId="{D16E4BC9-8F2D-35E3-F275-04ECED1BCBC9}"/>
          </ac:spMkLst>
        </pc:spChg>
        <pc:spChg chg="mod">
          <ac:chgData name="Moutushi Tanha" userId="S::m.tanha@uwtsd.ac.uk::62f9b1f3-ddcf-45d7-a6a4-b667feecf47e" providerId="AD" clId="Web-{B3DB411F-E0FC-E6FA-245A-F97C08249434}" dt="2026-02-09T12:57:22.705" v="181" actId="20577"/>
          <ac:spMkLst>
            <pc:docMk/>
            <pc:sldMk cId="503145728" sldId="395"/>
            <ac:spMk id="3" creationId="{F2EF4E29-B33D-FC72-77E8-80626EFDEEE6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7:58.158" v="192" actId="20577"/>
        <pc:sldMkLst>
          <pc:docMk/>
          <pc:sldMk cId="1923742330" sldId="396"/>
        </pc:sldMkLst>
        <pc:spChg chg="mod">
          <ac:chgData name="Moutushi Tanha" userId="S::m.tanha@uwtsd.ac.uk::62f9b1f3-ddcf-45d7-a6a4-b667feecf47e" providerId="AD" clId="Web-{B3DB411F-E0FC-E6FA-245A-F97C08249434}" dt="2026-02-09T12:57:58.158" v="192" actId="20577"/>
          <ac:spMkLst>
            <pc:docMk/>
            <pc:sldMk cId="1923742330" sldId="396"/>
            <ac:spMk id="2" creationId="{943DAFE9-49C7-248F-F3F9-098776FAABDE}"/>
          </ac:spMkLst>
        </pc:spChg>
      </pc:sldChg>
      <pc:sldChg chg="modSp">
        <pc:chgData name="Moutushi Tanha" userId="S::m.tanha@uwtsd.ac.uk::62f9b1f3-ddcf-45d7-a6a4-b667feecf47e" providerId="AD" clId="Web-{B3DB411F-E0FC-E6FA-245A-F97C08249434}" dt="2026-02-09T12:58:43.221" v="211" actId="20577"/>
        <pc:sldMkLst>
          <pc:docMk/>
          <pc:sldMk cId="659110685" sldId="397"/>
        </pc:sldMkLst>
        <pc:spChg chg="mod">
          <ac:chgData name="Moutushi Tanha" userId="S::m.tanha@uwtsd.ac.uk::62f9b1f3-ddcf-45d7-a6a4-b667feecf47e" providerId="AD" clId="Web-{B3DB411F-E0FC-E6FA-245A-F97C08249434}" dt="2026-02-09T12:58:19.643" v="200" actId="20577"/>
          <ac:spMkLst>
            <pc:docMk/>
            <pc:sldMk cId="659110685" sldId="397"/>
            <ac:spMk id="2" creationId="{11945C68-311F-2AFD-C246-659853A518E2}"/>
          </ac:spMkLst>
        </pc:spChg>
        <pc:spChg chg="mod">
          <ac:chgData name="Moutushi Tanha" userId="S::m.tanha@uwtsd.ac.uk::62f9b1f3-ddcf-45d7-a6a4-b667feecf47e" providerId="AD" clId="Web-{B3DB411F-E0FC-E6FA-245A-F97C08249434}" dt="2026-02-09T12:58:43.221" v="211" actId="20577"/>
          <ac:spMkLst>
            <pc:docMk/>
            <pc:sldMk cId="659110685" sldId="397"/>
            <ac:spMk id="3" creationId="{79410AA9-727C-2B7B-FDA9-8CCAC5B11A28}"/>
          </ac:spMkLst>
        </pc:spChg>
      </pc:sldChg>
      <pc:sldChg chg="del">
        <pc:chgData name="Moutushi Tanha" userId="S::m.tanha@uwtsd.ac.uk::62f9b1f3-ddcf-45d7-a6a4-b667feecf47e" providerId="AD" clId="Web-{B3DB411F-E0FC-E6FA-245A-F97C08249434}" dt="2026-02-09T12:59:00.847" v="212"/>
        <pc:sldMkLst>
          <pc:docMk/>
          <pc:sldMk cId="186695656" sldId="399"/>
        </pc:sldMkLst>
      </pc:sldChg>
    </pc:docChg>
  </pc:docChgLst>
  <pc:docChgLst>
    <pc:chgData name="Moutushi Tanha" userId="S::m.tanha@uwtsd.ac.uk::62f9b1f3-ddcf-45d7-a6a4-b667feecf47e" providerId="AD" clId="Web-{98F32B58-5DAD-D094-FFF1-B2F00A0ED0E5}"/>
    <pc:docChg chg="modSld">
      <pc:chgData name="Moutushi Tanha" userId="S::m.tanha@uwtsd.ac.uk::62f9b1f3-ddcf-45d7-a6a4-b667feecf47e" providerId="AD" clId="Web-{98F32B58-5DAD-D094-FFF1-B2F00A0ED0E5}" dt="2026-02-08T08:52:54.124" v="30" actId="20577"/>
      <pc:docMkLst>
        <pc:docMk/>
      </pc:docMkLst>
      <pc:sldChg chg="modSp">
        <pc:chgData name="Moutushi Tanha" userId="S::m.tanha@uwtsd.ac.uk::62f9b1f3-ddcf-45d7-a6a4-b667feecf47e" providerId="AD" clId="Web-{98F32B58-5DAD-D094-FFF1-B2F00A0ED0E5}" dt="2026-02-08T08:48:11.870" v="0" actId="20577"/>
        <pc:sldMkLst>
          <pc:docMk/>
          <pc:sldMk cId="602785305" sldId="257"/>
        </pc:sldMkLst>
        <pc:spChg chg="mod">
          <ac:chgData name="Moutushi Tanha" userId="S::m.tanha@uwtsd.ac.uk::62f9b1f3-ddcf-45d7-a6a4-b667feecf47e" providerId="AD" clId="Web-{98F32B58-5DAD-D094-FFF1-B2F00A0ED0E5}" dt="2026-02-08T08:48:11.870" v="0" actId="20577"/>
          <ac:spMkLst>
            <pc:docMk/>
            <pc:sldMk cId="602785305" sldId="257"/>
            <ac:spMk id="2" creationId="{C4EF505A-714B-7686-A0C7-61F98D165F47}"/>
          </ac:spMkLst>
        </pc:spChg>
      </pc:sldChg>
      <pc:sldChg chg="modSp">
        <pc:chgData name="Moutushi Tanha" userId="S::m.tanha@uwtsd.ac.uk::62f9b1f3-ddcf-45d7-a6a4-b667feecf47e" providerId="AD" clId="Web-{98F32B58-5DAD-D094-FFF1-B2F00A0ED0E5}" dt="2026-02-08T08:50:38.771" v="2" actId="20577"/>
        <pc:sldMkLst>
          <pc:docMk/>
          <pc:sldMk cId="2802744722" sldId="309"/>
        </pc:sldMkLst>
        <pc:spChg chg="mod">
          <ac:chgData name="Moutushi Tanha" userId="S::m.tanha@uwtsd.ac.uk::62f9b1f3-ddcf-45d7-a6a4-b667feecf47e" providerId="AD" clId="Web-{98F32B58-5DAD-D094-FFF1-B2F00A0ED0E5}" dt="2026-02-08T08:50:38.771" v="2" actId="20577"/>
          <ac:spMkLst>
            <pc:docMk/>
            <pc:sldMk cId="2802744722" sldId="309"/>
            <ac:spMk id="2" creationId="{B6D45ECE-7E48-D511-764C-8E310F2A216A}"/>
          </ac:spMkLst>
        </pc:spChg>
      </pc:sldChg>
      <pc:sldChg chg="modSp">
        <pc:chgData name="Moutushi Tanha" userId="S::m.tanha@uwtsd.ac.uk::62f9b1f3-ddcf-45d7-a6a4-b667feecf47e" providerId="AD" clId="Web-{98F32B58-5DAD-D094-FFF1-B2F00A0ED0E5}" dt="2026-02-08T08:51:14.726" v="7" actId="20577"/>
        <pc:sldMkLst>
          <pc:docMk/>
          <pc:sldMk cId="2308471534" sldId="310"/>
        </pc:sldMkLst>
        <pc:spChg chg="mod">
          <ac:chgData name="Moutushi Tanha" userId="S::m.tanha@uwtsd.ac.uk::62f9b1f3-ddcf-45d7-a6a4-b667feecf47e" providerId="AD" clId="Web-{98F32B58-5DAD-D094-FFF1-B2F00A0ED0E5}" dt="2026-02-08T08:50:51.521" v="4" actId="20577"/>
          <ac:spMkLst>
            <pc:docMk/>
            <pc:sldMk cId="2308471534" sldId="310"/>
            <ac:spMk id="2" creationId="{08FFB1E4-729B-539C-A5AA-74B6CF996B91}"/>
          </ac:spMkLst>
        </pc:spChg>
        <pc:spChg chg="mod">
          <ac:chgData name="Moutushi Tanha" userId="S::m.tanha@uwtsd.ac.uk::62f9b1f3-ddcf-45d7-a6a4-b667feecf47e" providerId="AD" clId="Web-{98F32B58-5DAD-D094-FFF1-B2F00A0ED0E5}" dt="2026-02-08T08:51:14.726" v="7" actId="20577"/>
          <ac:spMkLst>
            <pc:docMk/>
            <pc:sldMk cId="2308471534" sldId="310"/>
            <ac:spMk id="3" creationId="{DC425D4C-D270-7D0A-BF53-1D35883AC7F8}"/>
          </ac:spMkLst>
        </pc:spChg>
      </pc:sldChg>
      <pc:sldChg chg="modSp">
        <pc:chgData name="Moutushi Tanha" userId="S::m.tanha@uwtsd.ac.uk::62f9b1f3-ddcf-45d7-a6a4-b667feecf47e" providerId="AD" clId="Web-{98F32B58-5DAD-D094-FFF1-B2F00A0ED0E5}" dt="2026-02-08T08:51:23.117" v="9" actId="20577"/>
        <pc:sldMkLst>
          <pc:docMk/>
          <pc:sldMk cId="3640549034" sldId="311"/>
        </pc:sldMkLst>
        <pc:spChg chg="mod">
          <ac:chgData name="Moutushi Tanha" userId="S::m.tanha@uwtsd.ac.uk::62f9b1f3-ddcf-45d7-a6a4-b667feecf47e" providerId="AD" clId="Web-{98F32B58-5DAD-D094-FFF1-B2F00A0ED0E5}" dt="2026-02-08T08:51:23.117" v="9" actId="20577"/>
          <ac:spMkLst>
            <pc:docMk/>
            <pc:sldMk cId="3640549034" sldId="311"/>
            <ac:spMk id="2" creationId="{3CEA979B-E923-8FB2-CA7B-6DC300DB01ED}"/>
          </ac:spMkLst>
        </pc:spChg>
      </pc:sldChg>
      <pc:sldChg chg="modSp">
        <pc:chgData name="Moutushi Tanha" userId="S::m.tanha@uwtsd.ac.uk::62f9b1f3-ddcf-45d7-a6a4-b667feecf47e" providerId="AD" clId="Web-{98F32B58-5DAD-D094-FFF1-B2F00A0ED0E5}" dt="2026-02-08T08:51:31.024" v="11" actId="20577"/>
        <pc:sldMkLst>
          <pc:docMk/>
          <pc:sldMk cId="2014927814" sldId="312"/>
        </pc:sldMkLst>
        <pc:spChg chg="mod">
          <ac:chgData name="Moutushi Tanha" userId="S::m.tanha@uwtsd.ac.uk::62f9b1f3-ddcf-45d7-a6a4-b667feecf47e" providerId="AD" clId="Web-{98F32B58-5DAD-D094-FFF1-B2F00A0ED0E5}" dt="2026-02-08T08:51:31.024" v="11" actId="20577"/>
          <ac:spMkLst>
            <pc:docMk/>
            <pc:sldMk cId="2014927814" sldId="312"/>
            <ac:spMk id="2" creationId="{41147B2B-7A2C-579D-E7D0-001B2639D7FB}"/>
          </ac:spMkLst>
        </pc:spChg>
      </pc:sldChg>
      <pc:sldChg chg="modSp">
        <pc:chgData name="Moutushi Tanha" userId="S::m.tanha@uwtsd.ac.uk::62f9b1f3-ddcf-45d7-a6a4-b667feecf47e" providerId="AD" clId="Web-{98F32B58-5DAD-D094-FFF1-B2F00A0ED0E5}" dt="2026-02-08T08:51:39.727" v="13" actId="20577"/>
        <pc:sldMkLst>
          <pc:docMk/>
          <pc:sldMk cId="1084879901" sldId="313"/>
        </pc:sldMkLst>
        <pc:spChg chg="mod">
          <ac:chgData name="Moutushi Tanha" userId="S::m.tanha@uwtsd.ac.uk::62f9b1f3-ddcf-45d7-a6a4-b667feecf47e" providerId="AD" clId="Web-{98F32B58-5DAD-D094-FFF1-B2F00A0ED0E5}" dt="2026-02-08T08:51:39.727" v="13" actId="20577"/>
          <ac:spMkLst>
            <pc:docMk/>
            <pc:sldMk cId="1084879901" sldId="313"/>
            <ac:spMk id="2" creationId="{D2A90CCF-CCC5-DFD7-7498-12F4E3F4EE0A}"/>
          </ac:spMkLst>
        </pc:spChg>
      </pc:sldChg>
      <pc:sldChg chg="modSp">
        <pc:chgData name="Moutushi Tanha" userId="S::m.tanha@uwtsd.ac.uk::62f9b1f3-ddcf-45d7-a6a4-b667feecf47e" providerId="AD" clId="Web-{98F32B58-5DAD-D094-FFF1-B2F00A0ED0E5}" dt="2026-02-08T08:51:52.997" v="15" actId="20577"/>
        <pc:sldMkLst>
          <pc:docMk/>
          <pc:sldMk cId="1567876133" sldId="314"/>
        </pc:sldMkLst>
        <pc:spChg chg="mod">
          <ac:chgData name="Moutushi Tanha" userId="S::m.tanha@uwtsd.ac.uk::62f9b1f3-ddcf-45d7-a6a4-b667feecf47e" providerId="AD" clId="Web-{98F32B58-5DAD-D094-FFF1-B2F00A0ED0E5}" dt="2026-02-08T08:51:52.997" v="15" actId="20577"/>
          <ac:spMkLst>
            <pc:docMk/>
            <pc:sldMk cId="1567876133" sldId="314"/>
            <ac:spMk id="2" creationId="{3DACBE0D-B830-3BD5-6BEE-2CC3D637448B}"/>
          </ac:spMkLst>
        </pc:spChg>
      </pc:sldChg>
      <pc:sldChg chg="modSp">
        <pc:chgData name="Moutushi Tanha" userId="S::m.tanha@uwtsd.ac.uk::62f9b1f3-ddcf-45d7-a6a4-b667feecf47e" providerId="AD" clId="Web-{98F32B58-5DAD-D094-FFF1-B2F00A0ED0E5}" dt="2026-02-08T08:52:01.544" v="17" actId="20577"/>
        <pc:sldMkLst>
          <pc:docMk/>
          <pc:sldMk cId="58729084" sldId="315"/>
        </pc:sldMkLst>
        <pc:spChg chg="mod">
          <ac:chgData name="Moutushi Tanha" userId="S::m.tanha@uwtsd.ac.uk::62f9b1f3-ddcf-45d7-a6a4-b667feecf47e" providerId="AD" clId="Web-{98F32B58-5DAD-D094-FFF1-B2F00A0ED0E5}" dt="2026-02-08T08:52:01.544" v="17" actId="20577"/>
          <ac:spMkLst>
            <pc:docMk/>
            <pc:sldMk cId="58729084" sldId="315"/>
            <ac:spMk id="2" creationId="{6E3FBD54-6FF7-1510-186E-CC3F6A336372}"/>
          </ac:spMkLst>
        </pc:spChg>
      </pc:sldChg>
      <pc:sldChg chg="modSp">
        <pc:chgData name="Moutushi Tanha" userId="S::m.tanha@uwtsd.ac.uk::62f9b1f3-ddcf-45d7-a6a4-b667feecf47e" providerId="AD" clId="Web-{98F32B58-5DAD-D094-FFF1-B2F00A0ED0E5}" dt="2026-02-08T08:52:40.577" v="27" actId="20577"/>
        <pc:sldMkLst>
          <pc:docMk/>
          <pc:sldMk cId="2667488343" sldId="316"/>
        </pc:sldMkLst>
        <pc:spChg chg="mod">
          <ac:chgData name="Moutushi Tanha" userId="S::m.tanha@uwtsd.ac.uk::62f9b1f3-ddcf-45d7-a6a4-b667feecf47e" providerId="AD" clId="Web-{98F32B58-5DAD-D094-FFF1-B2F00A0ED0E5}" dt="2026-02-08T08:52:40.577" v="27" actId="20577"/>
          <ac:spMkLst>
            <pc:docMk/>
            <pc:sldMk cId="2667488343" sldId="316"/>
            <ac:spMk id="2" creationId="{465AF5E3-CDD0-D881-693E-FC34282B5A45}"/>
          </ac:spMkLst>
        </pc:spChg>
        <pc:spChg chg="mod">
          <ac:chgData name="Moutushi Tanha" userId="S::m.tanha@uwtsd.ac.uk::62f9b1f3-ddcf-45d7-a6a4-b667feecf47e" providerId="AD" clId="Web-{98F32B58-5DAD-D094-FFF1-B2F00A0ED0E5}" dt="2026-02-08T08:52:27.217" v="22" actId="20577"/>
          <ac:spMkLst>
            <pc:docMk/>
            <pc:sldMk cId="2667488343" sldId="316"/>
            <ac:spMk id="3" creationId="{CB7A58A4-22A9-6405-F357-164D4C415836}"/>
          </ac:spMkLst>
        </pc:spChg>
      </pc:sldChg>
      <pc:sldChg chg="modSp">
        <pc:chgData name="Moutushi Tanha" userId="S::m.tanha@uwtsd.ac.uk::62f9b1f3-ddcf-45d7-a6a4-b667feecf47e" providerId="AD" clId="Web-{98F32B58-5DAD-D094-FFF1-B2F00A0ED0E5}" dt="2026-02-08T08:52:54.124" v="30" actId="20577"/>
        <pc:sldMkLst>
          <pc:docMk/>
          <pc:sldMk cId="789520125" sldId="317"/>
        </pc:sldMkLst>
        <pc:spChg chg="mod">
          <ac:chgData name="Moutushi Tanha" userId="S::m.tanha@uwtsd.ac.uk::62f9b1f3-ddcf-45d7-a6a4-b667feecf47e" providerId="AD" clId="Web-{98F32B58-5DAD-D094-FFF1-B2F00A0ED0E5}" dt="2026-02-08T08:52:54.124" v="30" actId="20577"/>
          <ac:spMkLst>
            <pc:docMk/>
            <pc:sldMk cId="789520125" sldId="317"/>
            <ac:spMk id="3" creationId="{710C893F-8E99-38C3-3CE4-B256368A32B5}"/>
          </ac:spMkLst>
        </pc:spChg>
      </pc:sldChg>
    </pc:docChg>
  </pc:docChgLst>
  <pc:docChgLst>
    <pc:chgData name="Moutushi Tanha" userId="S::m.tanha@uwtsd.ac.uk::62f9b1f3-ddcf-45d7-a6a4-b667feecf47e" providerId="AD" clId="Web-{37380349-D848-7652-BDB3-8589764102E3}"/>
    <pc:docChg chg="addSld modSld sldOrd">
      <pc:chgData name="Moutushi Tanha" userId="S::m.tanha@uwtsd.ac.uk::62f9b1f3-ddcf-45d7-a6a4-b667feecf47e" providerId="AD" clId="Web-{37380349-D848-7652-BDB3-8589764102E3}" dt="2026-02-08T13:50:23.305" v="442" actId="20577"/>
      <pc:docMkLst>
        <pc:docMk/>
      </pc:docMkLst>
      <pc:sldChg chg="modSp">
        <pc:chgData name="Moutushi Tanha" userId="S::m.tanha@uwtsd.ac.uk::62f9b1f3-ddcf-45d7-a6a4-b667feecf47e" providerId="AD" clId="Web-{37380349-D848-7652-BDB3-8589764102E3}" dt="2026-02-08T13:37:01.083" v="377" actId="20577"/>
        <pc:sldMkLst>
          <pc:docMk/>
          <pc:sldMk cId="1893045553" sldId="263"/>
        </pc:sldMkLst>
        <pc:spChg chg="mod">
          <ac:chgData name="Moutushi Tanha" userId="S::m.tanha@uwtsd.ac.uk::62f9b1f3-ddcf-45d7-a6a4-b667feecf47e" providerId="AD" clId="Web-{37380349-D848-7652-BDB3-8589764102E3}" dt="2026-02-08T13:37:01.083" v="377" actId="20577"/>
          <ac:spMkLst>
            <pc:docMk/>
            <pc:sldMk cId="1893045553" sldId="263"/>
            <ac:spMk id="2" creationId="{B9F628A2-2BB1-B337-81AB-C086ABFDC57E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37:14.348" v="379" actId="20577"/>
        <pc:sldMkLst>
          <pc:docMk/>
          <pc:sldMk cId="1392221684" sldId="265"/>
        </pc:sldMkLst>
        <pc:spChg chg="mod">
          <ac:chgData name="Moutushi Tanha" userId="S::m.tanha@uwtsd.ac.uk::62f9b1f3-ddcf-45d7-a6a4-b667feecf47e" providerId="AD" clId="Web-{37380349-D848-7652-BDB3-8589764102E3}" dt="2026-02-08T13:37:14.348" v="379" actId="20577"/>
          <ac:spMkLst>
            <pc:docMk/>
            <pc:sldMk cId="1392221684" sldId="265"/>
            <ac:spMk id="2" creationId="{B2CE9F82-74A6-BB07-4E86-CD93E849AAC8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40:35.021" v="396" actId="20577"/>
        <pc:sldMkLst>
          <pc:docMk/>
          <pc:sldMk cId="4005021088" sldId="266"/>
        </pc:sldMkLst>
        <pc:spChg chg="mod">
          <ac:chgData name="Moutushi Tanha" userId="S::m.tanha@uwtsd.ac.uk::62f9b1f3-ddcf-45d7-a6a4-b667feecf47e" providerId="AD" clId="Web-{37380349-D848-7652-BDB3-8589764102E3}" dt="2026-02-08T13:40:35.021" v="396" actId="20577"/>
          <ac:spMkLst>
            <pc:docMk/>
            <pc:sldMk cId="4005021088" sldId="266"/>
            <ac:spMk id="2" creationId="{02872B57-10C3-1BCD-C6B1-C0DC78F0B42D}"/>
          </ac:spMkLst>
        </pc:spChg>
        <pc:spChg chg="mod">
          <ac:chgData name="Moutushi Tanha" userId="S::m.tanha@uwtsd.ac.uk::62f9b1f3-ddcf-45d7-a6a4-b667feecf47e" providerId="AD" clId="Web-{37380349-D848-7652-BDB3-8589764102E3}" dt="2026-02-08T13:40:21.631" v="392" actId="20577"/>
          <ac:spMkLst>
            <pc:docMk/>
            <pc:sldMk cId="4005021088" sldId="266"/>
            <ac:spMk id="3" creationId="{47177B64-4209-E579-0981-848D90A3B0BB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37:37.833" v="381" actId="20577"/>
        <pc:sldMkLst>
          <pc:docMk/>
          <pc:sldMk cId="3817860484" sldId="267"/>
        </pc:sldMkLst>
        <pc:spChg chg="mod">
          <ac:chgData name="Moutushi Tanha" userId="S::m.tanha@uwtsd.ac.uk::62f9b1f3-ddcf-45d7-a6a4-b667feecf47e" providerId="AD" clId="Web-{37380349-D848-7652-BDB3-8589764102E3}" dt="2026-02-08T13:37:37.833" v="381" actId="20577"/>
          <ac:spMkLst>
            <pc:docMk/>
            <pc:sldMk cId="3817860484" sldId="267"/>
            <ac:spMk id="2" creationId="{827239CB-9285-2122-02E7-E04C9354ED30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41:55.756" v="403" actId="20577"/>
        <pc:sldMkLst>
          <pc:docMk/>
          <pc:sldMk cId="640190321" sldId="268"/>
        </pc:sldMkLst>
        <pc:spChg chg="mod">
          <ac:chgData name="Moutushi Tanha" userId="S::m.tanha@uwtsd.ac.uk::62f9b1f3-ddcf-45d7-a6a4-b667feecf47e" providerId="AD" clId="Web-{37380349-D848-7652-BDB3-8589764102E3}" dt="2026-02-08T13:41:55.756" v="403" actId="20577"/>
          <ac:spMkLst>
            <pc:docMk/>
            <pc:sldMk cId="640190321" sldId="268"/>
            <ac:spMk id="2" creationId="{408F0778-42C7-C0B8-4FD4-D0466129837B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38:23.630" v="383" actId="20577"/>
        <pc:sldMkLst>
          <pc:docMk/>
          <pc:sldMk cId="2195215946" sldId="269"/>
        </pc:sldMkLst>
        <pc:spChg chg="mod">
          <ac:chgData name="Moutushi Tanha" userId="S::m.tanha@uwtsd.ac.uk::62f9b1f3-ddcf-45d7-a6a4-b667feecf47e" providerId="AD" clId="Web-{37380349-D848-7652-BDB3-8589764102E3}" dt="2026-02-08T13:38:23.630" v="383" actId="20577"/>
          <ac:spMkLst>
            <pc:docMk/>
            <pc:sldMk cId="2195215946" sldId="269"/>
            <ac:spMk id="2" creationId="{6AF7CCA1-3F47-EC41-D2AA-4B7FB9C348F6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38:42.771" v="385" actId="20577"/>
        <pc:sldMkLst>
          <pc:docMk/>
          <pc:sldMk cId="2313423350" sldId="270"/>
        </pc:sldMkLst>
        <pc:spChg chg="mod">
          <ac:chgData name="Moutushi Tanha" userId="S::m.tanha@uwtsd.ac.uk::62f9b1f3-ddcf-45d7-a6a4-b667feecf47e" providerId="AD" clId="Web-{37380349-D848-7652-BDB3-8589764102E3}" dt="2026-02-08T13:38:42.771" v="385" actId="20577"/>
          <ac:spMkLst>
            <pc:docMk/>
            <pc:sldMk cId="2313423350" sldId="270"/>
            <ac:spMk id="2" creationId="{79C97F4C-105B-D285-D877-384A504045A8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50:23.305" v="442" actId="20577"/>
        <pc:sldMkLst>
          <pc:docMk/>
          <pc:sldMk cId="564877750" sldId="271"/>
        </pc:sldMkLst>
        <pc:spChg chg="mod">
          <ac:chgData name="Moutushi Tanha" userId="S::m.tanha@uwtsd.ac.uk::62f9b1f3-ddcf-45d7-a6a4-b667feecf47e" providerId="AD" clId="Web-{37380349-D848-7652-BDB3-8589764102E3}" dt="2026-02-08T13:25:30.943" v="267" actId="20577"/>
          <ac:spMkLst>
            <pc:docMk/>
            <pc:sldMk cId="564877750" sldId="271"/>
            <ac:spMk id="2" creationId="{235F9FFC-3076-5BFA-649B-2DDB73C351EF}"/>
          </ac:spMkLst>
        </pc:spChg>
        <pc:spChg chg="mod">
          <ac:chgData name="Moutushi Tanha" userId="S::m.tanha@uwtsd.ac.uk::62f9b1f3-ddcf-45d7-a6a4-b667feecf47e" providerId="AD" clId="Web-{37380349-D848-7652-BDB3-8589764102E3}" dt="2026-02-08T13:50:23.305" v="442" actId="20577"/>
          <ac:spMkLst>
            <pc:docMk/>
            <pc:sldMk cId="564877750" sldId="271"/>
            <ac:spMk id="3" creationId="{64A4EEEB-0A2E-F2C2-5434-001F683BC021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26:55.584" v="296" actId="20577"/>
        <pc:sldMkLst>
          <pc:docMk/>
          <pc:sldMk cId="4172377949" sldId="272"/>
        </pc:sldMkLst>
        <pc:spChg chg="mod">
          <ac:chgData name="Moutushi Tanha" userId="S::m.tanha@uwtsd.ac.uk::62f9b1f3-ddcf-45d7-a6a4-b667feecf47e" providerId="AD" clId="Web-{37380349-D848-7652-BDB3-8589764102E3}" dt="2026-02-08T13:26:50.599" v="294" actId="20577"/>
          <ac:spMkLst>
            <pc:docMk/>
            <pc:sldMk cId="4172377949" sldId="272"/>
            <ac:spMk id="2" creationId="{FB29C160-6079-2953-A474-1ACE70C2B35D}"/>
          </ac:spMkLst>
        </pc:spChg>
        <pc:spChg chg="mod">
          <ac:chgData name="Moutushi Tanha" userId="S::m.tanha@uwtsd.ac.uk::62f9b1f3-ddcf-45d7-a6a4-b667feecf47e" providerId="AD" clId="Web-{37380349-D848-7652-BDB3-8589764102E3}" dt="2026-02-08T13:26:55.584" v="296" actId="20577"/>
          <ac:spMkLst>
            <pc:docMk/>
            <pc:sldMk cId="4172377949" sldId="272"/>
            <ac:spMk id="3" creationId="{65426B17-A79C-4E00-DFE2-52F483B84480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28:07.647" v="306" actId="20577"/>
        <pc:sldMkLst>
          <pc:docMk/>
          <pc:sldMk cId="2591980928" sldId="273"/>
        </pc:sldMkLst>
        <pc:spChg chg="mod">
          <ac:chgData name="Moutushi Tanha" userId="S::m.tanha@uwtsd.ac.uk::62f9b1f3-ddcf-45d7-a6a4-b667feecf47e" providerId="AD" clId="Web-{37380349-D848-7652-BDB3-8589764102E3}" dt="2026-02-08T13:27:23.365" v="304" actId="20577"/>
          <ac:spMkLst>
            <pc:docMk/>
            <pc:sldMk cId="2591980928" sldId="273"/>
            <ac:spMk id="2" creationId="{B92374E8-FA60-33FF-6179-70F4EEFCF2ED}"/>
          </ac:spMkLst>
        </pc:spChg>
        <pc:spChg chg="mod">
          <ac:chgData name="Moutushi Tanha" userId="S::m.tanha@uwtsd.ac.uk::62f9b1f3-ddcf-45d7-a6a4-b667feecf47e" providerId="AD" clId="Web-{37380349-D848-7652-BDB3-8589764102E3}" dt="2026-02-08T13:28:07.647" v="306" actId="20577"/>
          <ac:spMkLst>
            <pc:docMk/>
            <pc:sldMk cId="2591980928" sldId="273"/>
            <ac:spMk id="3" creationId="{E3857F62-545C-6905-E118-4D1E0F00487D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29:02.256" v="318" actId="20577"/>
        <pc:sldMkLst>
          <pc:docMk/>
          <pc:sldMk cId="2024856314" sldId="274"/>
        </pc:sldMkLst>
        <pc:spChg chg="mod">
          <ac:chgData name="Moutushi Tanha" userId="S::m.tanha@uwtsd.ac.uk::62f9b1f3-ddcf-45d7-a6a4-b667feecf47e" providerId="AD" clId="Web-{37380349-D848-7652-BDB3-8589764102E3}" dt="2026-02-08T13:29:02.256" v="318" actId="20577"/>
          <ac:spMkLst>
            <pc:docMk/>
            <pc:sldMk cId="2024856314" sldId="274"/>
            <ac:spMk id="2" creationId="{50D068F5-F513-3D39-009B-07310A9AE279}"/>
          </ac:spMkLst>
        </pc:spChg>
        <pc:spChg chg="mod">
          <ac:chgData name="Moutushi Tanha" userId="S::m.tanha@uwtsd.ac.uk::62f9b1f3-ddcf-45d7-a6a4-b667feecf47e" providerId="AD" clId="Web-{37380349-D848-7652-BDB3-8589764102E3}" dt="2026-02-08T13:28:51.100" v="311" actId="20577"/>
          <ac:spMkLst>
            <pc:docMk/>
            <pc:sldMk cId="2024856314" sldId="274"/>
            <ac:spMk id="3" creationId="{0A9E0773-2569-93F0-1807-5E811E5E0D19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29:49.428" v="337" actId="20577"/>
        <pc:sldMkLst>
          <pc:docMk/>
          <pc:sldMk cId="4264589824" sldId="275"/>
        </pc:sldMkLst>
        <pc:spChg chg="mod">
          <ac:chgData name="Moutushi Tanha" userId="S::m.tanha@uwtsd.ac.uk::62f9b1f3-ddcf-45d7-a6a4-b667feecf47e" providerId="AD" clId="Web-{37380349-D848-7652-BDB3-8589764102E3}" dt="2026-02-08T13:29:44.835" v="334" actId="20577"/>
          <ac:spMkLst>
            <pc:docMk/>
            <pc:sldMk cId="4264589824" sldId="275"/>
            <ac:spMk id="2" creationId="{6B2CD453-ECEF-8769-2126-B27B145078A3}"/>
          </ac:spMkLst>
        </pc:spChg>
        <pc:spChg chg="mod">
          <ac:chgData name="Moutushi Tanha" userId="S::m.tanha@uwtsd.ac.uk::62f9b1f3-ddcf-45d7-a6a4-b667feecf47e" providerId="AD" clId="Web-{37380349-D848-7652-BDB3-8589764102E3}" dt="2026-02-08T13:29:49.428" v="337" actId="20577"/>
          <ac:spMkLst>
            <pc:docMk/>
            <pc:sldMk cId="4264589824" sldId="275"/>
            <ac:spMk id="3" creationId="{7E3AE330-F6B4-4E9C-E96E-C8067E362F0B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23:44.849" v="256" actId="20577"/>
        <pc:sldMkLst>
          <pc:docMk/>
          <pc:sldMk cId="2695579237" sldId="276"/>
        </pc:sldMkLst>
        <pc:spChg chg="mod">
          <ac:chgData name="Moutushi Tanha" userId="S::m.tanha@uwtsd.ac.uk::62f9b1f3-ddcf-45d7-a6a4-b667feecf47e" providerId="AD" clId="Web-{37380349-D848-7652-BDB3-8589764102E3}" dt="2026-02-08T12:58:36.555" v="143" actId="20577"/>
          <ac:spMkLst>
            <pc:docMk/>
            <pc:sldMk cId="2695579237" sldId="276"/>
            <ac:spMk id="2" creationId="{262FE66B-9929-46D6-7D8F-2F6C6E20D871}"/>
          </ac:spMkLst>
        </pc:spChg>
        <pc:spChg chg="mod">
          <ac:chgData name="Moutushi Tanha" userId="S::m.tanha@uwtsd.ac.uk::62f9b1f3-ddcf-45d7-a6a4-b667feecf47e" providerId="AD" clId="Web-{37380349-D848-7652-BDB3-8589764102E3}" dt="2026-02-08T13:23:44.849" v="256" actId="20577"/>
          <ac:spMkLst>
            <pc:docMk/>
            <pc:sldMk cId="2695579237" sldId="276"/>
            <ac:spMk id="3" creationId="{DF8DA89D-51E2-4F37-D88F-DBD45797ED76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30:58.960" v="361" actId="20577"/>
        <pc:sldMkLst>
          <pc:docMk/>
          <pc:sldMk cId="4020333566" sldId="278"/>
        </pc:sldMkLst>
        <pc:spChg chg="mod">
          <ac:chgData name="Moutushi Tanha" userId="S::m.tanha@uwtsd.ac.uk::62f9b1f3-ddcf-45d7-a6a4-b667feecf47e" providerId="AD" clId="Web-{37380349-D848-7652-BDB3-8589764102E3}" dt="2026-02-08T13:30:54.257" v="358" actId="20577"/>
          <ac:spMkLst>
            <pc:docMk/>
            <pc:sldMk cId="4020333566" sldId="278"/>
            <ac:spMk id="2" creationId="{57D73AE9-FC5D-727E-7F04-F87D1DF19CDE}"/>
          </ac:spMkLst>
        </pc:spChg>
        <pc:spChg chg="mod">
          <ac:chgData name="Moutushi Tanha" userId="S::m.tanha@uwtsd.ac.uk::62f9b1f3-ddcf-45d7-a6a4-b667feecf47e" providerId="AD" clId="Web-{37380349-D848-7652-BDB3-8589764102E3}" dt="2026-02-08T13:30:58.960" v="361" actId="20577"/>
          <ac:spMkLst>
            <pc:docMk/>
            <pc:sldMk cId="4020333566" sldId="278"/>
            <ac:spMk id="3" creationId="{580F4160-6819-3AD8-8C9D-64DA511DBA7A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2:59:47.615" v="145" actId="20577"/>
        <pc:sldMkLst>
          <pc:docMk/>
          <pc:sldMk cId="1941519193" sldId="279"/>
        </pc:sldMkLst>
        <pc:spChg chg="mod">
          <ac:chgData name="Moutushi Tanha" userId="S::m.tanha@uwtsd.ac.uk::62f9b1f3-ddcf-45d7-a6a4-b667feecf47e" providerId="AD" clId="Web-{37380349-D848-7652-BDB3-8589764102E3}" dt="2026-02-08T12:56:31.131" v="126" actId="20577"/>
          <ac:spMkLst>
            <pc:docMk/>
            <pc:sldMk cId="1941519193" sldId="279"/>
            <ac:spMk id="2" creationId="{F1D22BC9-0C32-D77A-78E1-62BF515EAC79}"/>
          </ac:spMkLst>
        </pc:spChg>
        <pc:spChg chg="mod">
          <ac:chgData name="Moutushi Tanha" userId="S::m.tanha@uwtsd.ac.uk::62f9b1f3-ddcf-45d7-a6a4-b667feecf47e" providerId="AD" clId="Web-{37380349-D848-7652-BDB3-8589764102E3}" dt="2026-02-08T12:59:47.615" v="145" actId="20577"/>
          <ac:spMkLst>
            <pc:docMk/>
            <pc:sldMk cId="1941519193" sldId="279"/>
            <ac:spMk id="3" creationId="{749AF56F-B834-ACBC-9E14-1698EA8602FF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22:48.724" v="250" actId="20577"/>
        <pc:sldMkLst>
          <pc:docMk/>
          <pc:sldMk cId="1466452930" sldId="280"/>
        </pc:sldMkLst>
        <pc:spChg chg="mod">
          <ac:chgData name="Moutushi Tanha" userId="S::m.tanha@uwtsd.ac.uk::62f9b1f3-ddcf-45d7-a6a4-b667feecf47e" providerId="AD" clId="Web-{37380349-D848-7652-BDB3-8589764102E3}" dt="2026-02-08T12:56:59.866" v="135" actId="20577"/>
          <ac:spMkLst>
            <pc:docMk/>
            <pc:sldMk cId="1466452930" sldId="280"/>
            <ac:spMk id="2" creationId="{256E373D-23A6-E255-E325-924C52833707}"/>
          </ac:spMkLst>
        </pc:spChg>
        <pc:spChg chg="mod">
          <ac:chgData name="Moutushi Tanha" userId="S::m.tanha@uwtsd.ac.uk::62f9b1f3-ddcf-45d7-a6a4-b667feecf47e" providerId="AD" clId="Web-{37380349-D848-7652-BDB3-8589764102E3}" dt="2026-02-08T13:22:48.724" v="250" actId="20577"/>
          <ac:spMkLst>
            <pc:docMk/>
            <pc:sldMk cId="1466452930" sldId="280"/>
            <ac:spMk id="3" creationId="{0B623DAE-18D6-52E7-563D-E14B8681FE8D}"/>
          </ac:spMkLst>
        </pc:spChg>
      </pc:sldChg>
      <pc:sldChg chg="modSp ord">
        <pc:chgData name="Moutushi Tanha" userId="S::m.tanha@uwtsd.ac.uk::62f9b1f3-ddcf-45d7-a6a4-b667feecf47e" providerId="AD" clId="Web-{37380349-D848-7652-BDB3-8589764102E3}" dt="2026-02-08T13:31:37.945" v="365"/>
        <pc:sldMkLst>
          <pc:docMk/>
          <pc:sldMk cId="609733671" sldId="281"/>
        </pc:sldMkLst>
        <pc:spChg chg="mod">
          <ac:chgData name="Moutushi Tanha" userId="S::m.tanha@uwtsd.ac.uk::62f9b1f3-ddcf-45d7-a6a4-b667feecf47e" providerId="AD" clId="Web-{37380349-D848-7652-BDB3-8589764102E3}" dt="2026-02-08T13:22:18.333" v="248" actId="20577"/>
          <ac:spMkLst>
            <pc:docMk/>
            <pc:sldMk cId="609733671" sldId="281"/>
            <ac:spMk id="2" creationId="{232A2871-455B-94EA-D800-125CCC6C9FA7}"/>
          </ac:spMkLst>
        </pc:spChg>
        <pc:spChg chg="mod">
          <ac:chgData name="Moutushi Tanha" userId="S::m.tanha@uwtsd.ac.uk::62f9b1f3-ddcf-45d7-a6a4-b667feecf47e" providerId="AD" clId="Web-{37380349-D848-7652-BDB3-8589764102E3}" dt="2026-02-08T13:22:04.630" v="247" actId="20577"/>
          <ac:spMkLst>
            <pc:docMk/>
            <pc:sldMk cId="609733671" sldId="281"/>
            <ac:spMk id="3" creationId="{52CC40E6-8A7B-B236-373C-7E28EEC3ABD5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07:53.630" v="167" actId="20577"/>
        <pc:sldMkLst>
          <pc:docMk/>
          <pc:sldMk cId="1481196869" sldId="282"/>
        </pc:sldMkLst>
        <pc:spChg chg="mod">
          <ac:chgData name="Moutushi Tanha" userId="S::m.tanha@uwtsd.ac.uk::62f9b1f3-ddcf-45d7-a6a4-b667feecf47e" providerId="AD" clId="Web-{37380349-D848-7652-BDB3-8589764102E3}" dt="2026-02-08T13:07:44.220" v="164" actId="20577"/>
          <ac:spMkLst>
            <pc:docMk/>
            <pc:sldMk cId="1481196869" sldId="282"/>
            <ac:spMk id="2" creationId="{CC1BBFBF-96DF-5684-9529-5E40358D4487}"/>
          </ac:spMkLst>
        </pc:spChg>
        <pc:spChg chg="mod">
          <ac:chgData name="Moutushi Tanha" userId="S::m.tanha@uwtsd.ac.uk::62f9b1f3-ddcf-45d7-a6a4-b667feecf47e" providerId="AD" clId="Web-{37380349-D848-7652-BDB3-8589764102E3}" dt="2026-02-08T13:07:53.630" v="167" actId="20577"/>
          <ac:spMkLst>
            <pc:docMk/>
            <pc:sldMk cId="1481196869" sldId="282"/>
            <ac:spMk id="3" creationId="{934A4A1A-CC13-4857-8C94-BF9528B508E0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08:34.680" v="168" actId="20577"/>
        <pc:sldMkLst>
          <pc:docMk/>
          <pc:sldMk cId="1537142484" sldId="283"/>
        </pc:sldMkLst>
        <pc:spChg chg="mod">
          <ac:chgData name="Moutushi Tanha" userId="S::m.tanha@uwtsd.ac.uk::62f9b1f3-ddcf-45d7-a6a4-b667feecf47e" providerId="AD" clId="Web-{37380349-D848-7652-BDB3-8589764102E3}" dt="2026-02-08T13:03:00.220" v="157" actId="20577"/>
          <ac:spMkLst>
            <pc:docMk/>
            <pc:sldMk cId="1537142484" sldId="283"/>
            <ac:spMk id="2" creationId="{81F690A8-E2BF-05BB-981A-DCF485167ED1}"/>
          </ac:spMkLst>
        </pc:spChg>
        <pc:spChg chg="mod">
          <ac:chgData name="Moutushi Tanha" userId="S::m.tanha@uwtsd.ac.uk::62f9b1f3-ddcf-45d7-a6a4-b667feecf47e" providerId="AD" clId="Web-{37380349-D848-7652-BDB3-8589764102E3}" dt="2026-02-08T13:08:34.680" v="168" actId="20577"/>
          <ac:spMkLst>
            <pc:docMk/>
            <pc:sldMk cId="1537142484" sldId="283"/>
            <ac:spMk id="3" creationId="{E69C4875-1D1A-2291-FB1F-845008B93B8F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34:44.094" v="372" actId="20577"/>
        <pc:sldMkLst>
          <pc:docMk/>
          <pc:sldMk cId="2114085617" sldId="284"/>
        </pc:sldMkLst>
        <pc:spChg chg="mod">
          <ac:chgData name="Moutushi Tanha" userId="S::m.tanha@uwtsd.ac.uk::62f9b1f3-ddcf-45d7-a6a4-b667feecf47e" providerId="AD" clId="Web-{37380349-D848-7652-BDB3-8589764102E3}" dt="2026-02-08T13:09:19.323" v="180" actId="20577"/>
          <ac:spMkLst>
            <pc:docMk/>
            <pc:sldMk cId="2114085617" sldId="284"/>
            <ac:spMk id="2" creationId="{38E27E62-8816-9823-D2B6-0F8978B81841}"/>
          </ac:spMkLst>
        </pc:spChg>
        <pc:spChg chg="mod">
          <ac:chgData name="Moutushi Tanha" userId="S::m.tanha@uwtsd.ac.uk::62f9b1f3-ddcf-45d7-a6a4-b667feecf47e" providerId="AD" clId="Web-{37380349-D848-7652-BDB3-8589764102E3}" dt="2026-02-08T13:34:44.094" v="372" actId="20577"/>
          <ac:spMkLst>
            <pc:docMk/>
            <pc:sldMk cId="2114085617" sldId="284"/>
            <ac:spMk id="3" creationId="{1620568C-C59F-BD4F-1E21-30968E9884E3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34:55.282" v="373" actId="20577"/>
        <pc:sldMkLst>
          <pc:docMk/>
          <pc:sldMk cId="2015045198" sldId="285"/>
        </pc:sldMkLst>
        <pc:spChg chg="mod">
          <ac:chgData name="Moutushi Tanha" userId="S::m.tanha@uwtsd.ac.uk::62f9b1f3-ddcf-45d7-a6a4-b667feecf47e" providerId="AD" clId="Web-{37380349-D848-7652-BDB3-8589764102E3}" dt="2026-02-08T13:14:28.701" v="215" actId="20577"/>
          <ac:spMkLst>
            <pc:docMk/>
            <pc:sldMk cId="2015045198" sldId="285"/>
            <ac:spMk id="2" creationId="{7BA0064A-DF15-8E67-CB3C-18A42E90DC25}"/>
          </ac:spMkLst>
        </pc:spChg>
        <pc:spChg chg="mod">
          <ac:chgData name="Moutushi Tanha" userId="S::m.tanha@uwtsd.ac.uk::62f9b1f3-ddcf-45d7-a6a4-b667feecf47e" providerId="AD" clId="Web-{37380349-D848-7652-BDB3-8589764102E3}" dt="2026-02-08T13:34:55.282" v="373" actId="20577"/>
          <ac:spMkLst>
            <pc:docMk/>
            <pc:sldMk cId="2015045198" sldId="285"/>
            <ac:spMk id="3" creationId="{41E4C8A9-521F-EE2E-9631-7F074F5A9970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16:30.767" v="222" actId="20577"/>
        <pc:sldMkLst>
          <pc:docMk/>
          <pc:sldMk cId="504165515" sldId="286"/>
        </pc:sldMkLst>
        <pc:spChg chg="mod">
          <ac:chgData name="Moutushi Tanha" userId="S::m.tanha@uwtsd.ac.uk::62f9b1f3-ddcf-45d7-a6a4-b667feecf47e" providerId="AD" clId="Web-{37380349-D848-7652-BDB3-8589764102E3}" dt="2026-02-08T13:16:22.673" v="216" actId="20577"/>
          <ac:spMkLst>
            <pc:docMk/>
            <pc:sldMk cId="504165515" sldId="286"/>
            <ac:spMk id="2" creationId="{59813BDF-5431-FB4A-5DF2-80559F3B2688}"/>
          </ac:spMkLst>
        </pc:spChg>
        <pc:spChg chg="mod">
          <ac:chgData name="Moutushi Tanha" userId="S::m.tanha@uwtsd.ac.uk::62f9b1f3-ddcf-45d7-a6a4-b667feecf47e" providerId="AD" clId="Web-{37380349-D848-7652-BDB3-8589764102E3}" dt="2026-02-08T13:16:30.767" v="222" actId="20577"/>
          <ac:spMkLst>
            <pc:docMk/>
            <pc:sldMk cId="504165515" sldId="286"/>
            <ac:spMk id="3" creationId="{654FFDAE-4FF1-20E0-774D-4EC2CA413BCD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35:23.158" v="375" actId="20577"/>
        <pc:sldMkLst>
          <pc:docMk/>
          <pc:sldMk cId="370169355" sldId="287"/>
        </pc:sldMkLst>
        <pc:spChg chg="mod">
          <ac:chgData name="Moutushi Tanha" userId="S::m.tanha@uwtsd.ac.uk::62f9b1f3-ddcf-45d7-a6a4-b667feecf47e" providerId="AD" clId="Web-{37380349-D848-7652-BDB3-8589764102E3}" dt="2026-02-08T13:35:23.158" v="375" actId="20577"/>
          <ac:spMkLst>
            <pc:docMk/>
            <pc:sldMk cId="370169355" sldId="287"/>
            <ac:spMk id="2" creationId="{377A1675-A4D0-CC77-2C07-18C4030FBE49}"/>
          </ac:spMkLst>
        </pc:spChg>
        <pc:spChg chg="mod">
          <ac:chgData name="Moutushi Tanha" userId="S::m.tanha@uwtsd.ac.uk::62f9b1f3-ddcf-45d7-a6a4-b667feecf47e" providerId="AD" clId="Web-{37380349-D848-7652-BDB3-8589764102E3}" dt="2026-02-08T13:35:14.549" v="374" actId="20577"/>
          <ac:spMkLst>
            <pc:docMk/>
            <pc:sldMk cId="370169355" sldId="287"/>
            <ac:spMk id="3" creationId="{9CAB2CAD-8477-A59A-14CE-B82EA1528C53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18:58.742" v="227" actId="20577"/>
        <pc:sldMkLst>
          <pc:docMk/>
          <pc:sldMk cId="2696516426" sldId="288"/>
        </pc:sldMkLst>
        <pc:spChg chg="mod">
          <ac:chgData name="Moutushi Tanha" userId="S::m.tanha@uwtsd.ac.uk::62f9b1f3-ddcf-45d7-a6a4-b667feecf47e" providerId="AD" clId="Web-{37380349-D848-7652-BDB3-8589764102E3}" dt="2026-02-08T13:18:48.836" v="225" actId="20577"/>
          <ac:spMkLst>
            <pc:docMk/>
            <pc:sldMk cId="2696516426" sldId="288"/>
            <ac:spMk id="2" creationId="{BC48C767-911A-6FD0-7583-1923F16DB834}"/>
          </ac:spMkLst>
        </pc:spChg>
        <pc:spChg chg="mod">
          <ac:chgData name="Moutushi Tanha" userId="S::m.tanha@uwtsd.ac.uk::62f9b1f3-ddcf-45d7-a6a4-b667feecf47e" providerId="AD" clId="Web-{37380349-D848-7652-BDB3-8589764102E3}" dt="2026-02-08T13:18:58.742" v="227" actId="20577"/>
          <ac:spMkLst>
            <pc:docMk/>
            <pc:sldMk cId="2696516426" sldId="288"/>
            <ac:spMk id="3" creationId="{FC45DE4A-0564-C45C-2C01-4AE716800E14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2:46:36.353" v="105" actId="20577"/>
        <pc:sldMkLst>
          <pc:docMk/>
          <pc:sldMk cId="3784668602" sldId="289"/>
        </pc:sldMkLst>
        <pc:spChg chg="mod">
          <ac:chgData name="Moutushi Tanha" userId="S::m.tanha@uwtsd.ac.uk::62f9b1f3-ddcf-45d7-a6a4-b667feecf47e" providerId="AD" clId="Web-{37380349-D848-7652-BDB3-8589764102E3}" dt="2026-02-08T12:38:09.565" v="47" actId="20577"/>
          <ac:spMkLst>
            <pc:docMk/>
            <pc:sldMk cId="3784668602" sldId="289"/>
            <ac:spMk id="2" creationId="{D13D6421-2737-7CBB-678F-CA4D254AF94B}"/>
          </ac:spMkLst>
        </pc:spChg>
        <pc:spChg chg="mod">
          <ac:chgData name="Moutushi Tanha" userId="S::m.tanha@uwtsd.ac.uk::62f9b1f3-ddcf-45d7-a6a4-b667feecf47e" providerId="AD" clId="Web-{37380349-D848-7652-BDB3-8589764102E3}" dt="2026-02-08T12:46:36.353" v="105" actId="20577"/>
          <ac:spMkLst>
            <pc:docMk/>
            <pc:sldMk cId="3784668602" sldId="289"/>
            <ac:spMk id="3" creationId="{A686F7E6-8F82-7261-007E-F458DEE300E5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2:46:13.992" v="101" actId="20577"/>
        <pc:sldMkLst>
          <pc:docMk/>
          <pc:sldMk cId="2539037531" sldId="290"/>
        </pc:sldMkLst>
        <pc:spChg chg="mod">
          <ac:chgData name="Moutushi Tanha" userId="S::m.tanha@uwtsd.ac.uk::62f9b1f3-ddcf-45d7-a6a4-b667feecf47e" providerId="AD" clId="Web-{37380349-D848-7652-BDB3-8589764102E3}" dt="2026-02-08T12:42:31.120" v="78" actId="20577"/>
          <ac:spMkLst>
            <pc:docMk/>
            <pc:sldMk cId="2539037531" sldId="290"/>
            <ac:spMk id="2" creationId="{51328B07-BA44-1685-A5DC-A2716E15DD1B}"/>
          </ac:spMkLst>
        </pc:spChg>
        <pc:spChg chg="mod">
          <ac:chgData name="Moutushi Tanha" userId="S::m.tanha@uwtsd.ac.uk::62f9b1f3-ddcf-45d7-a6a4-b667feecf47e" providerId="AD" clId="Web-{37380349-D848-7652-BDB3-8589764102E3}" dt="2026-02-08T12:46:13.992" v="101" actId="20577"/>
          <ac:spMkLst>
            <pc:docMk/>
            <pc:sldMk cId="2539037531" sldId="290"/>
            <ac:spMk id="3" creationId="{EEA940D3-57B6-9F47-2021-7442FBBA4AA4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48:50.679" v="438" actId="20577"/>
        <pc:sldMkLst>
          <pc:docMk/>
          <pc:sldMk cId="1813187122" sldId="292"/>
        </pc:sldMkLst>
        <pc:spChg chg="mod">
          <ac:chgData name="Moutushi Tanha" userId="S::m.tanha@uwtsd.ac.uk::62f9b1f3-ddcf-45d7-a6a4-b667feecf47e" providerId="AD" clId="Web-{37380349-D848-7652-BDB3-8589764102E3}" dt="2026-02-08T13:26:11.912" v="282" actId="20577"/>
          <ac:spMkLst>
            <pc:docMk/>
            <pc:sldMk cId="1813187122" sldId="292"/>
            <ac:spMk id="2" creationId="{F0658CF1-23FB-EE2A-3FE6-FDE1B5772A5E}"/>
          </ac:spMkLst>
        </pc:spChg>
        <pc:spChg chg="mod">
          <ac:chgData name="Moutushi Tanha" userId="S::m.tanha@uwtsd.ac.uk::62f9b1f3-ddcf-45d7-a6a4-b667feecf47e" providerId="AD" clId="Web-{37380349-D848-7652-BDB3-8589764102E3}" dt="2026-02-08T13:48:50.679" v="438" actId="20577"/>
          <ac:spMkLst>
            <pc:docMk/>
            <pc:sldMk cId="1813187122" sldId="292"/>
            <ac:spMk id="3" creationId="{048BD456-D7C4-E348-EDF8-A0B21BB20A0B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45:17.235" v="424" actId="20577"/>
        <pc:sldMkLst>
          <pc:docMk/>
          <pc:sldMk cId="4081931902" sldId="326"/>
        </pc:sldMkLst>
        <pc:spChg chg="mod">
          <ac:chgData name="Moutushi Tanha" userId="S::m.tanha@uwtsd.ac.uk::62f9b1f3-ddcf-45d7-a6a4-b667feecf47e" providerId="AD" clId="Web-{37380349-D848-7652-BDB3-8589764102E3}" dt="2026-02-08T13:45:17.235" v="424" actId="20577"/>
          <ac:spMkLst>
            <pc:docMk/>
            <pc:sldMk cId="4081931902" sldId="326"/>
            <ac:spMk id="3" creationId="{DD8B75FC-9B21-1EDF-4F29-2333CEAB1395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45:01.891" v="421" actId="20577"/>
        <pc:sldMkLst>
          <pc:docMk/>
          <pc:sldMk cId="2039350018" sldId="333"/>
        </pc:sldMkLst>
        <pc:spChg chg="mod">
          <ac:chgData name="Moutushi Tanha" userId="S::m.tanha@uwtsd.ac.uk::62f9b1f3-ddcf-45d7-a6a4-b667feecf47e" providerId="AD" clId="Web-{37380349-D848-7652-BDB3-8589764102E3}" dt="2026-02-08T13:44:23.578" v="420" actId="20577"/>
          <ac:spMkLst>
            <pc:docMk/>
            <pc:sldMk cId="2039350018" sldId="333"/>
            <ac:spMk id="2" creationId="{9E85F1D4-A55A-7189-1EA1-0463AFA4C7B4}"/>
          </ac:spMkLst>
        </pc:spChg>
        <pc:spChg chg="mod">
          <ac:chgData name="Moutushi Tanha" userId="S::m.tanha@uwtsd.ac.uk::62f9b1f3-ddcf-45d7-a6a4-b667feecf47e" providerId="AD" clId="Web-{37380349-D848-7652-BDB3-8589764102E3}" dt="2026-02-08T13:45:01.891" v="421" actId="20577"/>
          <ac:spMkLst>
            <pc:docMk/>
            <pc:sldMk cId="2039350018" sldId="333"/>
            <ac:spMk id="3" creationId="{7336B082-16E9-4AD3-5529-C9101EC17BAA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46:04.564" v="429" actId="20577"/>
        <pc:sldMkLst>
          <pc:docMk/>
          <pc:sldMk cId="1714496775" sldId="334"/>
        </pc:sldMkLst>
        <pc:spChg chg="mod">
          <ac:chgData name="Moutushi Tanha" userId="S::m.tanha@uwtsd.ac.uk::62f9b1f3-ddcf-45d7-a6a4-b667feecf47e" providerId="AD" clId="Web-{37380349-D848-7652-BDB3-8589764102E3}" dt="2026-02-08T13:46:04.564" v="429" actId="20577"/>
          <ac:spMkLst>
            <pc:docMk/>
            <pc:sldMk cId="1714496775" sldId="334"/>
            <ac:spMk id="3" creationId="{148ED7D6-8A3E-6D26-F0C6-76B0140F0A58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46:54.456" v="432" actId="20577"/>
        <pc:sldMkLst>
          <pc:docMk/>
          <pc:sldMk cId="2884639078" sldId="342"/>
        </pc:sldMkLst>
        <pc:spChg chg="mod">
          <ac:chgData name="Moutushi Tanha" userId="S::m.tanha@uwtsd.ac.uk::62f9b1f3-ddcf-45d7-a6a4-b667feecf47e" providerId="AD" clId="Web-{37380349-D848-7652-BDB3-8589764102E3}" dt="2026-02-08T13:46:54.456" v="432" actId="20577"/>
          <ac:spMkLst>
            <pc:docMk/>
            <pc:sldMk cId="2884639078" sldId="342"/>
            <ac:spMk id="3" creationId="{6BA47845-7D96-5877-2C74-E7960B90BD3B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47:23.723" v="434" actId="20577"/>
        <pc:sldMkLst>
          <pc:docMk/>
          <pc:sldMk cId="817283671" sldId="346"/>
        </pc:sldMkLst>
        <pc:spChg chg="mod">
          <ac:chgData name="Moutushi Tanha" userId="S::m.tanha@uwtsd.ac.uk::62f9b1f3-ddcf-45d7-a6a4-b667feecf47e" providerId="AD" clId="Web-{37380349-D848-7652-BDB3-8589764102E3}" dt="2026-02-08T13:47:23.723" v="434" actId="20577"/>
          <ac:spMkLst>
            <pc:docMk/>
            <pc:sldMk cId="817283671" sldId="346"/>
            <ac:spMk id="3" creationId="{4348350A-C3A1-8295-A986-7046C6E8CFD1}"/>
          </ac:spMkLst>
        </pc:spChg>
      </pc:sldChg>
      <pc:sldChg chg="modSp">
        <pc:chgData name="Moutushi Tanha" userId="S::m.tanha@uwtsd.ac.uk::62f9b1f3-ddcf-45d7-a6a4-b667feecf47e" providerId="AD" clId="Web-{37380349-D848-7652-BDB3-8589764102E3}" dt="2026-02-08T13:45:47.376" v="428" actId="14100"/>
        <pc:sldMkLst>
          <pc:docMk/>
          <pc:sldMk cId="1797321677" sldId="354"/>
        </pc:sldMkLst>
        <pc:picChg chg="mod">
          <ac:chgData name="Moutushi Tanha" userId="S::m.tanha@uwtsd.ac.uk::62f9b1f3-ddcf-45d7-a6a4-b667feecf47e" providerId="AD" clId="Web-{37380349-D848-7652-BDB3-8589764102E3}" dt="2026-02-08T13:45:47.376" v="428" actId="14100"/>
          <ac:picMkLst>
            <pc:docMk/>
            <pc:sldMk cId="1797321677" sldId="354"/>
            <ac:picMk id="2" creationId="{0A63DC90-CF56-1AEF-F808-116AF7CE895B}"/>
          </ac:picMkLst>
        </pc:picChg>
      </pc:sldChg>
      <pc:sldChg chg="modSp">
        <pc:chgData name="Moutushi Tanha" userId="S::m.tanha@uwtsd.ac.uk::62f9b1f3-ddcf-45d7-a6a4-b667feecf47e" providerId="AD" clId="Web-{37380349-D848-7652-BDB3-8589764102E3}" dt="2026-02-08T13:43:35.467" v="419" actId="20577"/>
        <pc:sldMkLst>
          <pc:docMk/>
          <pc:sldMk cId="3069569942" sldId="355"/>
        </pc:sldMkLst>
        <pc:spChg chg="mod">
          <ac:chgData name="Moutushi Tanha" userId="S::m.tanha@uwtsd.ac.uk::62f9b1f3-ddcf-45d7-a6a4-b667feecf47e" providerId="AD" clId="Web-{37380349-D848-7652-BDB3-8589764102E3}" dt="2026-02-08T13:43:35.467" v="419" actId="20577"/>
          <ac:spMkLst>
            <pc:docMk/>
            <pc:sldMk cId="3069569942" sldId="355"/>
            <ac:spMk id="2" creationId="{7C371830-0580-3AD2-29B2-9FF26FE32D19}"/>
          </ac:spMkLst>
        </pc:spChg>
        <pc:spChg chg="mod">
          <ac:chgData name="Moutushi Tanha" userId="S::m.tanha@uwtsd.ac.uk::62f9b1f3-ddcf-45d7-a6a4-b667feecf47e" providerId="AD" clId="Web-{37380349-D848-7652-BDB3-8589764102E3}" dt="2026-02-08T13:43:23.763" v="415" actId="20577"/>
          <ac:spMkLst>
            <pc:docMk/>
            <pc:sldMk cId="3069569942" sldId="355"/>
            <ac:spMk id="3" creationId="{F49B4157-4A62-2ACA-5CB8-C4A63BD4CA6C}"/>
          </ac:spMkLst>
        </pc:spChg>
      </pc:sldChg>
      <pc:sldChg chg="addSp modSp new mod setBg">
        <pc:chgData name="Moutushi Tanha" userId="S::m.tanha@uwtsd.ac.uk::62f9b1f3-ddcf-45d7-a6a4-b667feecf47e" providerId="AD" clId="Web-{37380349-D848-7652-BDB3-8589764102E3}" dt="2026-02-08T13:02:02.655" v="147" actId="14100"/>
        <pc:sldMkLst>
          <pc:docMk/>
          <pc:sldMk cId="1433635826" sldId="364"/>
        </pc:sldMkLst>
        <pc:spChg chg="add">
          <ac:chgData name="Moutushi Tanha" userId="S::m.tanha@uwtsd.ac.uk::62f9b1f3-ddcf-45d7-a6a4-b667feecf47e" providerId="AD" clId="Web-{37380349-D848-7652-BDB3-8589764102E3}" dt="2026-02-08T12:27:32.156" v="6"/>
          <ac:spMkLst>
            <pc:docMk/>
            <pc:sldMk cId="1433635826" sldId="36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7380349-D848-7652-BDB3-8589764102E3}" dt="2026-02-08T12:27:32.156" v="6"/>
          <ac:spMkLst>
            <pc:docMk/>
            <pc:sldMk cId="1433635826" sldId="36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7380349-D848-7652-BDB3-8589764102E3}" dt="2026-02-08T12:27:32.156" v="6"/>
          <ac:spMkLst>
            <pc:docMk/>
            <pc:sldMk cId="1433635826" sldId="36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7380349-D848-7652-BDB3-8589764102E3}" dt="2026-02-08T12:27:32.156" v="6"/>
          <ac:spMkLst>
            <pc:docMk/>
            <pc:sldMk cId="1433635826" sldId="36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7380349-D848-7652-BDB3-8589764102E3}" dt="2026-02-08T13:02:02.655" v="147" actId="14100"/>
          <ac:picMkLst>
            <pc:docMk/>
            <pc:sldMk cId="1433635826" sldId="364"/>
            <ac:picMk id="2" creationId="{98ECBAFB-56D3-8880-77B4-EA50CA88A95F}"/>
          </ac:picMkLst>
        </pc:picChg>
      </pc:sldChg>
      <pc:sldChg chg="modSp new">
        <pc:chgData name="Moutushi Tanha" userId="S::m.tanha@uwtsd.ac.uk::62f9b1f3-ddcf-45d7-a6a4-b667feecf47e" providerId="AD" clId="Web-{37380349-D848-7652-BDB3-8589764102E3}" dt="2026-02-08T13:20:58.832" v="236" actId="20577"/>
        <pc:sldMkLst>
          <pc:docMk/>
          <pc:sldMk cId="1660950391" sldId="365"/>
        </pc:sldMkLst>
        <pc:spChg chg="mod">
          <ac:chgData name="Moutushi Tanha" userId="S::m.tanha@uwtsd.ac.uk::62f9b1f3-ddcf-45d7-a6a4-b667feecf47e" providerId="AD" clId="Web-{37380349-D848-7652-BDB3-8589764102E3}" dt="2026-02-08T12:39:20.784" v="58" actId="20577"/>
          <ac:spMkLst>
            <pc:docMk/>
            <pc:sldMk cId="1660950391" sldId="365"/>
            <ac:spMk id="2" creationId="{53E39CBA-D3A4-43C8-0E6E-1C40C782898B}"/>
          </ac:spMkLst>
        </pc:spChg>
        <pc:spChg chg="mod">
          <ac:chgData name="Moutushi Tanha" userId="S::m.tanha@uwtsd.ac.uk::62f9b1f3-ddcf-45d7-a6a4-b667feecf47e" providerId="AD" clId="Web-{37380349-D848-7652-BDB3-8589764102E3}" dt="2026-02-08T13:20:58.832" v="236" actId="20577"/>
          <ac:spMkLst>
            <pc:docMk/>
            <pc:sldMk cId="1660950391" sldId="365"/>
            <ac:spMk id="3" creationId="{C6ED768F-17CC-93D8-3A4C-7F1BDA433158}"/>
          </ac:spMkLst>
        </pc:spChg>
      </pc:sldChg>
      <pc:sldChg chg="modSp new">
        <pc:chgData name="Moutushi Tanha" userId="S::m.tanha@uwtsd.ac.uk::62f9b1f3-ddcf-45d7-a6a4-b667feecf47e" providerId="AD" clId="Web-{37380349-D848-7652-BDB3-8589764102E3}" dt="2026-02-08T12:46:21.008" v="103" actId="20577"/>
        <pc:sldMkLst>
          <pc:docMk/>
          <pc:sldMk cId="1199776991" sldId="366"/>
        </pc:sldMkLst>
        <pc:spChg chg="mod">
          <ac:chgData name="Moutushi Tanha" userId="S::m.tanha@uwtsd.ac.uk::62f9b1f3-ddcf-45d7-a6a4-b667feecf47e" providerId="AD" clId="Web-{37380349-D848-7652-BDB3-8589764102E3}" dt="2026-02-08T12:41:24.614" v="69" actId="20577"/>
          <ac:spMkLst>
            <pc:docMk/>
            <pc:sldMk cId="1199776991" sldId="366"/>
            <ac:spMk id="2" creationId="{95D4578F-41AF-3FF0-ABEE-436DE60D909E}"/>
          </ac:spMkLst>
        </pc:spChg>
        <pc:spChg chg="mod">
          <ac:chgData name="Moutushi Tanha" userId="S::m.tanha@uwtsd.ac.uk::62f9b1f3-ddcf-45d7-a6a4-b667feecf47e" providerId="AD" clId="Web-{37380349-D848-7652-BDB3-8589764102E3}" dt="2026-02-08T12:46:21.008" v="103" actId="20577"/>
          <ac:spMkLst>
            <pc:docMk/>
            <pc:sldMk cId="1199776991" sldId="366"/>
            <ac:spMk id="3" creationId="{C165B9C1-C054-C7BB-512F-34F9CCDDC1B9}"/>
          </ac:spMkLst>
        </pc:spChg>
      </pc:sldChg>
      <pc:sldChg chg="modSp new">
        <pc:chgData name="Moutushi Tanha" userId="S::m.tanha@uwtsd.ac.uk::62f9b1f3-ddcf-45d7-a6a4-b667feecf47e" providerId="AD" clId="Web-{37380349-D848-7652-BDB3-8589764102E3}" dt="2026-02-08T12:46:01.382" v="99" actId="20577"/>
        <pc:sldMkLst>
          <pc:docMk/>
          <pc:sldMk cId="548715727" sldId="367"/>
        </pc:sldMkLst>
        <pc:spChg chg="mod">
          <ac:chgData name="Moutushi Tanha" userId="S::m.tanha@uwtsd.ac.uk::62f9b1f3-ddcf-45d7-a6a4-b667feecf47e" providerId="AD" clId="Web-{37380349-D848-7652-BDB3-8589764102E3}" dt="2026-02-08T12:44:26.987" v="95" actId="20577"/>
          <ac:spMkLst>
            <pc:docMk/>
            <pc:sldMk cId="548715727" sldId="367"/>
            <ac:spMk id="2" creationId="{D4429F94-9CBC-F865-FE32-0FFA4E969AA6}"/>
          </ac:spMkLst>
        </pc:spChg>
        <pc:spChg chg="mod">
          <ac:chgData name="Moutushi Tanha" userId="S::m.tanha@uwtsd.ac.uk::62f9b1f3-ddcf-45d7-a6a4-b667feecf47e" providerId="AD" clId="Web-{37380349-D848-7652-BDB3-8589764102E3}" dt="2026-02-08T12:46:01.382" v="99" actId="20577"/>
          <ac:spMkLst>
            <pc:docMk/>
            <pc:sldMk cId="548715727" sldId="367"/>
            <ac:spMk id="3" creationId="{9AF49722-5815-5B24-ACC1-CC1FC8E52DF9}"/>
          </ac:spMkLst>
        </pc:spChg>
      </pc:sldChg>
      <pc:sldChg chg="modSp new">
        <pc:chgData name="Moutushi Tanha" userId="S::m.tanha@uwtsd.ac.uk::62f9b1f3-ddcf-45d7-a6a4-b667feecf47e" providerId="AD" clId="Web-{37380349-D848-7652-BDB3-8589764102E3}" dt="2026-02-08T12:49:16.889" v="117" actId="20577"/>
        <pc:sldMkLst>
          <pc:docMk/>
          <pc:sldMk cId="2566764164" sldId="368"/>
        </pc:sldMkLst>
        <pc:spChg chg="mod">
          <ac:chgData name="Moutushi Tanha" userId="S::m.tanha@uwtsd.ac.uk::62f9b1f3-ddcf-45d7-a6a4-b667feecf47e" providerId="AD" clId="Web-{37380349-D848-7652-BDB3-8589764102E3}" dt="2026-02-08T12:48:51.013" v="115" actId="20577"/>
          <ac:spMkLst>
            <pc:docMk/>
            <pc:sldMk cId="2566764164" sldId="368"/>
            <ac:spMk id="2" creationId="{3EAADDD6-146A-E19D-B23C-7FA2D3359956}"/>
          </ac:spMkLst>
        </pc:spChg>
        <pc:spChg chg="mod">
          <ac:chgData name="Moutushi Tanha" userId="S::m.tanha@uwtsd.ac.uk::62f9b1f3-ddcf-45d7-a6a4-b667feecf47e" providerId="AD" clId="Web-{37380349-D848-7652-BDB3-8589764102E3}" dt="2026-02-08T12:49:16.889" v="117" actId="20577"/>
          <ac:spMkLst>
            <pc:docMk/>
            <pc:sldMk cId="2566764164" sldId="368"/>
            <ac:spMk id="3" creationId="{56A8114C-F412-7189-28B6-8392D52C5A6C}"/>
          </ac:spMkLst>
        </pc:spChg>
      </pc:sldChg>
      <pc:sldChg chg="modSp new">
        <pc:chgData name="Moutushi Tanha" userId="S::m.tanha@uwtsd.ac.uk::62f9b1f3-ddcf-45d7-a6a4-b667feecf47e" providerId="AD" clId="Web-{37380349-D848-7652-BDB3-8589764102E3}" dt="2026-02-08T13:18:24.445" v="224" actId="20577"/>
        <pc:sldMkLst>
          <pc:docMk/>
          <pc:sldMk cId="3768026005" sldId="369"/>
        </pc:sldMkLst>
        <pc:spChg chg="mod">
          <ac:chgData name="Moutushi Tanha" userId="S::m.tanha@uwtsd.ac.uk::62f9b1f3-ddcf-45d7-a6a4-b667feecf47e" providerId="AD" clId="Web-{37380349-D848-7652-BDB3-8589764102E3}" dt="2026-02-08T13:18:24.445" v="224" actId="20577"/>
          <ac:spMkLst>
            <pc:docMk/>
            <pc:sldMk cId="3768026005" sldId="369"/>
            <ac:spMk id="3" creationId="{88518132-8FF6-77DC-9EE3-D01247AE7A61}"/>
          </ac:spMkLst>
        </pc:spChg>
      </pc:sldChg>
      <pc:sldChg chg="modSp new">
        <pc:chgData name="Moutushi Tanha" userId="S::m.tanha@uwtsd.ac.uk::62f9b1f3-ddcf-45d7-a6a4-b667feecf47e" providerId="AD" clId="Web-{37380349-D848-7652-BDB3-8589764102E3}" dt="2026-02-08T13:21:06.363" v="239" actId="20577"/>
        <pc:sldMkLst>
          <pc:docMk/>
          <pc:sldMk cId="4039893385" sldId="370"/>
        </pc:sldMkLst>
        <pc:spChg chg="mod">
          <ac:chgData name="Moutushi Tanha" userId="S::m.tanha@uwtsd.ac.uk::62f9b1f3-ddcf-45d7-a6a4-b667feecf47e" providerId="AD" clId="Web-{37380349-D848-7652-BDB3-8589764102E3}" dt="2026-02-08T13:21:06.363" v="239" actId="20577"/>
          <ac:spMkLst>
            <pc:docMk/>
            <pc:sldMk cId="4039893385" sldId="370"/>
            <ac:spMk id="3" creationId="{CE125E81-6A6E-F173-CDBA-45F36920DEC9}"/>
          </ac:spMkLst>
        </pc:spChg>
      </pc:sldChg>
      <pc:sldChg chg="modSp new">
        <pc:chgData name="Moutushi Tanha" userId="S::m.tanha@uwtsd.ac.uk::62f9b1f3-ddcf-45d7-a6a4-b667feecf47e" providerId="AD" clId="Web-{37380349-D848-7652-BDB3-8589764102E3}" dt="2026-02-08T13:48:16.928" v="435" actId="20577"/>
        <pc:sldMkLst>
          <pc:docMk/>
          <pc:sldMk cId="3543481815" sldId="371"/>
        </pc:sldMkLst>
        <pc:spChg chg="mod">
          <ac:chgData name="Moutushi Tanha" userId="S::m.tanha@uwtsd.ac.uk::62f9b1f3-ddcf-45d7-a6a4-b667feecf47e" providerId="AD" clId="Web-{37380349-D848-7652-BDB3-8589764102E3}" dt="2026-02-08T13:40:53.225" v="401" actId="20577"/>
          <ac:spMkLst>
            <pc:docMk/>
            <pc:sldMk cId="3543481815" sldId="371"/>
            <ac:spMk id="2" creationId="{0C0D9B2B-EFFA-9A25-76E4-14A26C18E1B9}"/>
          </ac:spMkLst>
        </pc:spChg>
        <pc:spChg chg="mod">
          <ac:chgData name="Moutushi Tanha" userId="S::m.tanha@uwtsd.ac.uk::62f9b1f3-ddcf-45d7-a6a4-b667feecf47e" providerId="AD" clId="Web-{37380349-D848-7652-BDB3-8589764102E3}" dt="2026-02-08T13:48:16.928" v="435" actId="20577"/>
          <ac:spMkLst>
            <pc:docMk/>
            <pc:sldMk cId="3543481815" sldId="371"/>
            <ac:spMk id="3" creationId="{AABC7C2F-9557-94FD-F578-2260E7DF483D}"/>
          </ac:spMkLst>
        </pc:spChg>
      </pc:sldChg>
    </pc:docChg>
  </pc:docChgLst>
  <pc:docChgLst>
    <pc:chgData name="Moutushi Tanha" userId="S::m.tanha@uwtsd.ac.uk::62f9b1f3-ddcf-45d7-a6a4-b667feecf47e" providerId="AD" clId="Web-{0D6F7D0A-B763-9495-FED7-87DFD29BC8B1}"/>
    <pc:docChg chg="addSld delSld modSld">
      <pc:chgData name="Moutushi Tanha" userId="S::m.tanha@uwtsd.ac.uk::62f9b1f3-ddcf-45d7-a6a4-b667feecf47e" providerId="AD" clId="Web-{0D6F7D0A-B763-9495-FED7-87DFD29BC8B1}" dt="2026-02-08T19:28:54.865" v="435" actId="14100"/>
      <pc:docMkLst>
        <pc:docMk/>
      </pc:docMkLst>
      <pc:sldChg chg="modSp">
        <pc:chgData name="Moutushi Tanha" userId="S::m.tanha@uwtsd.ac.uk::62f9b1f3-ddcf-45d7-a6a4-b667feecf47e" providerId="AD" clId="Web-{0D6F7D0A-B763-9495-FED7-87DFD29BC8B1}" dt="2026-02-08T18:12:16.862" v="35" actId="20577"/>
        <pc:sldMkLst>
          <pc:docMk/>
          <pc:sldMk cId="602785305" sldId="257"/>
        </pc:sldMkLst>
        <pc:spChg chg="mod">
          <ac:chgData name="Moutushi Tanha" userId="S::m.tanha@uwtsd.ac.uk::62f9b1f3-ddcf-45d7-a6a4-b667feecf47e" providerId="AD" clId="Web-{0D6F7D0A-B763-9495-FED7-87DFD29BC8B1}" dt="2026-02-08T18:12:16.862" v="35" actId="20577"/>
          <ac:spMkLst>
            <pc:docMk/>
            <pc:sldMk cId="602785305" sldId="257"/>
            <ac:spMk id="3" creationId="{EB22278D-50DA-B819-3614-A375E3C884E2}"/>
          </ac:spMkLst>
        </pc:spChg>
      </pc:sldChg>
      <pc:sldChg chg="modSp">
        <pc:chgData name="Moutushi Tanha" userId="S::m.tanha@uwtsd.ac.uk::62f9b1f3-ddcf-45d7-a6a4-b667feecf47e" providerId="AD" clId="Web-{0D6F7D0A-B763-9495-FED7-87DFD29BC8B1}" dt="2026-02-08T18:46:47.962" v="278" actId="20577"/>
        <pc:sldMkLst>
          <pc:docMk/>
          <pc:sldMk cId="3848221923" sldId="294"/>
        </pc:sldMkLst>
        <pc:spChg chg="mod">
          <ac:chgData name="Moutushi Tanha" userId="S::m.tanha@uwtsd.ac.uk::62f9b1f3-ddcf-45d7-a6a4-b667feecf47e" providerId="AD" clId="Web-{0D6F7D0A-B763-9495-FED7-87DFD29BC8B1}" dt="2026-02-08T18:34:07.797" v="113" actId="20577"/>
          <ac:spMkLst>
            <pc:docMk/>
            <pc:sldMk cId="3848221923" sldId="294"/>
            <ac:spMk id="2" creationId="{58058AD7-C2E3-8842-6CA2-F1569A36443F}"/>
          </ac:spMkLst>
        </pc:spChg>
        <pc:spChg chg="mod">
          <ac:chgData name="Moutushi Tanha" userId="S::m.tanha@uwtsd.ac.uk::62f9b1f3-ddcf-45d7-a6a4-b667feecf47e" providerId="AD" clId="Web-{0D6F7D0A-B763-9495-FED7-87DFD29BC8B1}" dt="2026-02-08T18:46:47.962" v="278" actId="20577"/>
          <ac:spMkLst>
            <pc:docMk/>
            <pc:sldMk cId="3848221923" sldId="294"/>
            <ac:spMk id="3" creationId="{FA044B1A-1656-DD4E-5777-7AA2878E32EE}"/>
          </ac:spMkLst>
        </pc:spChg>
      </pc:sldChg>
      <pc:sldChg chg="modSp">
        <pc:chgData name="Moutushi Tanha" userId="S::m.tanha@uwtsd.ac.uk::62f9b1f3-ddcf-45d7-a6a4-b667feecf47e" providerId="AD" clId="Web-{0D6F7D0A-B763-9495-FED7-87DFD29BC8B1}" dt="2026-02-08T18:35:48.754" v="133" actId="20577"/>
        <pc:sldMkLst>
          <pc:docMk/>
          <pc:sldMk cId="3781060228" sldId="295"/>
        </pc:sldMkLst>
        <pc:spChg chg="mod">
          <ac:chgData name="Moutushi Tanha" userId="S::m.tanha@uwtsd.ac.uk::62f9b1f3-ddcf-45d7-a6a4-b667feecf47e" providerId="AD" clId="Web-{0D6F7D0A-B763-9495-FED7-87DFD29BC8B1}" dt="2026-02-08T18:35:39.488" v="132" actId="20577"/>
          <ac:spMkLst>
            <pc:docMk/>
            <pc:sldMk cId="3781060228" sldId="295"/>
            <ac:spMk id="2" creationId="{5205A02A-F19E-E9CD-0AA7-C74945AC63D7}"/>
          </ac:spMkLst>
        </pc:spChg>
        <pc:spChg chg="mod">
          <ac:chgData name="Moutushi Tanha" userId="S::m.tanha@uwtsd.ac.uk::62f9b1f3-ddcf-45d7-a6a4-b667feecf47e" providerId="AD" clId="Web-{0D6F7D0A-B763-9495-FED7-87DFD29BC8B1}" dt="2026-02-08T18:35:48.754" v="133" actId="20577"/>
          <ac:spMkLst>
            <pc:docMk/>
            <pc:sldMk cId="3781060228" sldId="295"/>
            <ac:spMk id="3" creationId="{69CDBEEB-58B8-1DDE-15AD-C05B128C2E61}"/>
          </ac:spMkLst>
        </pc:spChg>
      </pc:sldChg>
      <pc:sldChg chg="modSp">
        <pc:chgData name="Moutushi Tanha" userId="S::m.tanha@uwtsd.ac.uk::62f9b1f3-ddcf-45d7-a6a4-b667feecf47e" providerId="AD" clId="Web-{0D6F7D0A-B763-9495-FED7-87DFD29BC8B1}" dt="2026-02-08T18:54:01.874" v="302" actId="20577"/>
        <pc:sldMkLst>
          <pc:docMk/>
          <pc:sldMk cId="2115392564" sldId="301"/>
        </pc:sldMkLst>
        <pc:spChg chg="mod">
          <ac:chgData name="Moutushi Tanha" userId="S::m.tanha@uwtsd.ac.uk::62f9b1f3-ddcf-45d7-a6a4-b667feecf47e" providerId="AD" clId="Web-{0D6F7D0A-B763-9495-FED7-87DFD29BC8B1}" dt="2026-02-08T18:53:45.139" v="301" actId="20577"/>
          <ac:spMkLst>
            <pc:docMk/>
            <pc:sldMk cId="2115392564" sldId="301"/>
            <ac:spMk id="2" creationId="{D0F15E1B-CD25-B694-C540-5F195FCBB4C3}"/>
          </ac:spMkLst>
        </pc:spChg>
        <pc:spChg chg="mod">
          <ac:chgData name="Moutushi Tanha" userId="S::m.tanha@uwtsd.ac.uk::62f9b1f3-ddcf-45d7-a6a4-b667feecf47e" providerId="AD" clId="Web-{0D6F7D0A-B763-9495-FED7-87DFD29BC8B1}" dt="2026-02-08T18:54:01.874" v="302" actId="20577"/>
          <ac:spMkLst>
            <pc:docMk/>
            <pc:sldMk cId="2115392564" sldId="301"/>
            <ac:spMk id="3" creationId="{F916CDDB-79E6-8D21-3E6A-72250C01AA71}"/>
          </ac:spMkLst>
        </pc:spChg>
      </pc:sldChg>
      <pc:sldChg chg="modSp">
        <pc:chgData name="Moutushi Tanha" userId="S::m.tanha@uwtsd.ac.uk::62f9b1f3-ddcf-45d7-a6a4-b667feecf47e" providerId="AD" clId="Web-{0D6F7D0A-B763-9495-FED7-87DFD29BC8B1}" dt="2026-02-08T18:33:40.999" v="104" actId="20577"/>
        <pc:sldMkLst>
          <pc:docMk/>
          <pc:sldMk cId="4176552449" sldId="302"/>
        </pc:sldMkLst>
        <pc:spChg chg="mod">
          <ac:chgData name="Moutushi Tanha" userId="S::m.tanha@uwtsd.ac.uk::62f9b1f3-ddcf-45d7-a6a4-b667feecf47e" providerId="AD" clId="Web-{0D6F7D0A-B763-9495-FED7-87DFD29BC8B1}" dt="2026-02-08T18:33:33.092" v="103" actId="20577"/>
          <ac:spMkLst>
            <pc:docMk/>
            <pc:sldMk cId="4176552449" sldId="302"/>
            <ac:spMk id="2" creationId="{6E67237C-1BEA-5A98-E861-14953C0B4B1D}"/>
          </ac:spMkLst>
        </pc:spChg>
        <pc:spChg chg="mod">
          <ac:chgData name="Moutushi Tanha" userId="S::m.tanha@uwtsd.ac.uk::62f9b1f3-ddcf-45d7-a6a4-b667feecf47e" providerId="AD" clId="Web-{0D6F7D0A-B763-9495-FED7-87DFD29BC8B1}" dt="2026-02-08T18:33:40.999" v="104" actId="20577"/>
          <ac:spMkLst>
            <pc:docMk/>
            <pc:sldMk cId="4176552449" sldId="302"/>
            <ac:spMk id="3" creationId="{4233A92E-2A9F-2E7B-3158-BF283D1C9D5B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6:21.648" v="276" actId="20577"/>
        <pc:sldMkLst>
          <pc:docMk/>
          <pc:sldMk cId="1623509091" sldId="372"/>
        </pc:sldMkLst>
        <pc:spChg chg="mod">
          <ac:chgData name="Moutushi Tanha" userId="S::m.tanha@uwtsd.ac.uk::62f9b1f3-ddcf-45d7-a6a4-b667feecf47e" providerId="AD" clId="Web-{0D6F7D0A-B763-9495-FED7-87DFD29BC8B1}" dt="2026-02-08T18:36:43.459" v="134" actId="20577"/>
          <ac:spMkLst>
            <pc:docMk/>
            <pc:sldMk cId="1623509091" sldId="372"/>
            <ac:spMk id="2" creationId="{DCD982BF-D03B-62E2-280C-BDC1391D07D0}"/>
          </ac:spMkLst>
        </pc:spChg>
        <pc:spChg chg="mod">
          <ac:chgData name="Moutushi Tanha" userId="S::m.tanha@uwtsd.ac.uk::62f9b1f3-ddcf-45d7-a6a4-b667feecf47e" providerId="AD" clId="Web-{0D6F7D0A-B763-9495-FED7-87DFD29BC8B1}" dt="2026-02-08T18:46:21.648" v="276" actId="20577"/>
          <ac:spMkLst>
            <pc:docMk/>
            <pc:sldMk cId="1623509091" sldId="372"/>
            <ac:spMk id="3" creationId="{5E659848-4ABD-2EAC-9C9F-EBDC59B1913E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7:30.575" v="282" actId="20577"/>
        <pc:sldMkLst>
          <pc:docMk/>
          <pc:sldMk cId="3936853045" sldId="373"/>
        </pc:sldMkLst>
        <pc:spChg chg="mod">
          <ac:chgData name="Moutushi Tanha" userId="S::m.tanha@uwtsd.ac.uk::62f9b1f3-ddcf-45d7-a6a4-b667feecf47e" providerId="AD" clId="Web-{0D6F7D0A-B763-9495-FED7-87DFD29BC8B1}" dt="2026-02-08T18:37:16.679" v="146" actId="20577"/>
          <ac:spMkLst>
            <pc:docMk/>
            <pc:sldMk cId="3936853045" sldId="373"/>
            <ac:spMk id="2" creationId="{AFAB426F-169D-595A-7E29-299CC764E963}"/>
          </ac:spMkLst>
        </pc:spChg>
        <pc:spChg chg="mod">
          <ac:chgData name="Moutushi Tanha" userId="S::m.tanha@uwtsd.ac.uk::62f9b1f3-ddcf-45d7-a6a4-b667feecf47e" providerId="AD" clId="Web-{0D6F7D0A-B763-9495-FED7-87DFD29BC8B1}" dt="2026-02-08T18:47:30.575" v="282" actId="20577"/>
          <ac:spMkLst>
            <pc:docMk/>
            <pc:sldMk cId="3936853045" sldId="373"/>
            <ac:spMk id="3" creationId="{66B5093E-5E66-E368-E5D9-B40965026F94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38:39.009" v="168" actId="20577"/>
        <pc:sldMkLst>
          <pc:docMk/>
          <pc:sldMk cId="2635716067" sldId="374"/>
        </pc:sldMkLst>
        <pc:spChg chg="mod">
          <ac:chgData name="Moutushi Tanha" userId="S::m.tanha@uwtsd.ac.uk::62f9b1f3-ddcf-45d7-a6a4-b667feecf47e" providerId="AD" clId="Web-{0D6F7D0A-B763-9495-FED7-87DFD29BC8B1}" dt="2026-02-08T18:38:12.180" v="163" actId="20577"/>
          <ac:spMkLst>
            <pc:docMk/>
            <pc:sldMk cId="2635716067" sldId="374"/>
            <ac:spMk id="2" creationId="{B9DCCA8E-BECA-9529-CB36-0D8C7FFD7BEF}"/>
          </ac:spMkLst>
        </pc:spChg>
        <pc:spChg chg="mod">
          <ac:chgData name="Moutushi Tanha" userId="S::m.tanha@uwtsd.ac.uk::62f9b1f3-ddcf-45d7-a6a4-b667feecf47e" providerId="AD" clId="Web-{0D6F7D0A-B763-9495-FED7-87DFD29BC8B1}" dt="2026-02-08T18:38:39.009" v="168" actId="20577"/>
          <ac:spMkLst>
            <pc:docMk/>
            <pc:sldMk cId="2635716067" sldId="374"/>
            <ac:spMk id="3" creationId="{0ADF8B1A-67EE-426D-700C-B8AABADB7010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3:41.537" v="240" actId="20577"/>
        <pc:sldMkLst>
          <pc:docMk/>
          <pc:sldMk cId="1536311911" sldId="375"/>
        </pc:sldMkLst>
        <pc:spChg chg="mod">
          <ac:chgData name="Moutushi Tanha" userId="S::m.tanha@uwtsd.ac.uk::62f9b1f3-ddcf-45d7-a6a4-b667feecf47e" providerId="AD" clId="Web-{0D6F7D0A-B763-9495-FED7-87DFD29BC8B1}" dt="2026-02-08T18:43:41.537" v="240" actId="20577"/>
          <ac:spMkLst>
            <pc:docMk/>
            <pc:sldMk cId="1536311911" sldId="375"/>
            <ac:spMk id="2" creationId="{5568518B-C9BF-EC4A-A191-BB5B75B93A68}"/>
          </ac:spMkLst>
        </pc:spChg>
        <pc:spChg chg="mod">
          <ac:chgData name="Moutushi Tanha" userId="S::m.tanha@uwtsd.ac.uk::62f9b1f3-ddcf-45d7-a6a4-b667feecf47e" providerId="AD" clId="Web-{0D6F7D0A-B763-9495-FED7-87DFD29BC8B1}" dt="2026-02-08T18:38:55.994" v="177" actId="20577"/>
          <ac:spMkLst>
            <pc:docMk/>
            <pc:sldMk cId="1536311911" sldId="375"/>
            <ac:spMk id="3" creationId="{D2476926-1BF8-338C-1481-1FDCC8792BFC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3:50.007" v="244" actId="20577"/>
        <pc:sldMkLst>
          <pc:docMk/>
          <pc:sldMk cId="600080606" sldId="376"/>
        </pc:sldMkLst>
        <pc:spChg chg="mod">
          <ac:chgData name="Moutushi Tanha" userId="S::m.tanha@uwtsd.ac.uk::62f9b1f3-ddcf-45d7-a6a4-b667feecf47e" providerId="AD" clId="Web-{0D6F7D0A-B763-9495-FED7-87DFD29BC8B1}" dt="2026-02-08T18:43:50.007" v="244" actId="20577"/>
          <ac:spMkLst>
            <pc:docMk/>
            <pc:sldMk cId="600080606" sldId="376"/>
            <ac:spMk id="2" creationId="{5A5EE27D-5ED1-3740-5619-28AE48952512}"/>
          </ac:spMkLst>
        </pc:spChg>
        <pc:spChg chg="mod">
          <ac:chgData name="Moutushi Tanha" userId="S::m.tanha@uwtsd.ac.uk::62f9b1f3-ddcf-45d7-a6a4-b667feecf47e" providerId="AD" clId="Web-{0D6F7D0A-B763-9495-FED7-87DFD29BC8B1}" dt="2026-02-08T18:39:27.589" v="181" actId="20577"/>
          <ac:spMkLst>
            <pc:docMk/>
            <pc:sldMk cId="600080606" sldId="376"/>
            <ac:spMk id="3" creationId="{CF31B7E8-C3A5-D83D-99BB-6700183170D3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3:58.602" v="248" actId="20577"/>
        <pc:sldMkLst>
          <pc:docMk/>
          <pc:sldMk cId="2636977100" sldId="377"/>
        </pc:sldMkLst>
        <pc:spChg chg="mod">
          <ac:chgData name="Moutushi Tanha" userId="S::m.tanha@uwtsd.ac.uk::62f9b1f3-ddcf-45d7-a6a4-b667feecf47e" providerId="AD" clId="Web-{0D6F7D0A-B763-9495-FED7-87DFD29BC8B1}" dt="2026-02-08T18:43:58.602" v="248" actId="20577"/>
          <ac:spMkLst>
            <pc:docMk/>
            <pc:sldMk cId="2636977100" sldId="377"/>
            <ac:spMk id="2" creationId="{9596DBEF-F99A-451C-4A69-E57636AA8EF6}"/>
          </ac:spMkLst>
        </pc:spChg>
        <pc:spChg chg="mod">
          <ac:chgData name="Moutushi Tanha" userId="S::m.tanha@uwtsd.ac.uk::62f9b1f3-ddcf-45d7-a6a4-b667feecf47e" providerId="AD" clId="Web-{0D6F7D0A-B763-9495-FED7-87DFD29BC8B1}" dt="2026-02-08T18:39:41.370" v="187" actId="20577"/>
          <ac:spMkLst>
            <pc:docMk/>
            <pc:sldMk cId="2636977100" sldId="377"/>
            <ac:spMk id="3" creationId="{EA7BB8D7-E671-6F1D-DF91-EA86B0682B75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5:11.251" v="265" actId="20577"/>
        <pc:sldMkLst>
          <pc:docMk/>
          <pc:sldMk cId="2217611435" sldId="378"/>
        </pc:sldMkLst>
        <pc:spChg chg="mod">
          <ac:chgData name="Moutushi Tanha" userId="S::m.tanha@uwtsd.ac.uk::62f9b1f3-ddcf-45d7-a6a4-b667feecf47e" providerId="AD" clId="Web-{0D6F7D0A-B763-9495-FED7-87DFD29BC8B1}" dt="2026-02-08T18:44:39.075" v="256" actId="20577"/>
          <ac:spMkLst>
            <pc:docMk/>
            <pc:sldMk cId="2217611435" sldId="378"/>
            <ac:spMk id="2" creationId="{FF9EFAB2-A783-8A44-D573-E98E34EEF917}"/>
          </ac:spMkLst>
        </pc:spChg>
        <pc:spChg chg="mod">
          <ac:chgData name="Moutushi Tanha" userId="S::m.tanha@uwtsd.ac.uk::62f9b1f3-ddcf-45d7-a6a4-b667feecf47e" providerId="AD" clId="Web-{0D6F7D0A-B763-9495-FED7-87DFD29BC8B1}" dt="2026-02-08T18:45:11.251" v="265" actId="20577"/>
          <ac:spMkLst>
            <pc:docMk/>
            <pc:sldMk cId="2217611435" sldId="378"/>
            <ac:spMk id="3" creationId="{675230FA-7556-1712-37B8-43C864B41876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5:24.439" v="272" actId="20577"/>
        <pc:sldMkLst>
          <pc:docMk/>
          <pc:sldMk cId="1921005019" sldId="379"/>
        </pc:sldMkLst>
        <pc:spChg chg="mod">
          <ac:chgData name="Moutushi Tanha" userId="S::m.tanha@uwtsd.ac.uk::62f9b1f3-ddcf-45d7-a6a4-b667feecf47e" providerId="AD" clId="Web-{0D6F7D0A-B763-9495-FED7-87DFD29BC8B1}" dt="2026-02-08T18:45:18.829" v="270" actId="20577"/>
          <ac:spMkLst>
            <pc:docMk/>
            <pc:sldMk cId="1921005019" sldId="379"/>
            <ac:spMk id="2" creationId="{482D5548-5F0D-E8F4-508D-B7BB13653428}"/>
          </ac:spMkLst>
        </pc:spChg>
        <pc:spChg chg="mod">
          <ac:chgData name="Moutushi Tanha" userId="S::m.tanha@uwtsd.ac.uk::62f9b1f3-ddcf-45d7-a6a4-b667feecf47e" providerId="AD" clId="Web-{0D6F7D0A-B763-9495-FED7-87DFD29BC8B1}" dt="2026-02-08T18:45:24.439" v="272" actId="20577"/>
          <ac:spMkLst>
            <pc:docMk/>
            <pc:sldMk cId="1921005019" sldId="379"/>
            <ac:spMk id="3" creationId="{C0D056C0-8521-1883-00BE-91531043DF32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1:02.716" v="214" actId="20577"/>
        <pc:sldMkLst>
          <pc:docMk/>
          <pc:sldMk cId="2939618252" sldId="380"/>
        </pc:sldMkLst>
        <pc:spChg chg="mod">
          <ac:chgData name="Moutushi Tanha" userId="S::m.tanha@uwtsd.ac.uk::62f9b1f3-ddcf-45d7-a6a4-b667feecf47e" providerId="AD" clId="Web-{0D6F7D0A-B763-9495-FED7-87DFD29BC8B1}" dt="2026-02-08T18:41:02.716" v="214" actId="20577"/>
          <ac:spMkLst>
            <pc:docMk/>
            <pc:sldMk cId="2939618252" sldId="380"/>
            <ac:spMk id="2" creationId="{24E932FC-BF1F-4EE0-B321-D42BCDEC98E5}"/>
          </ac:spMkLst>
        </pc:spChg>
        <pc:spChg chg="mod">
          <ac:chgData name="Moutushi Tanha" userId="S::m.tanha@uwtsd.ac.uk::62f9b1f3-ddcf-45d7-a6a4-b667feecf47e" providerId="AD" clId="Web-{0D6F7D0A-B763-9495-FED7-87DFD29BC8B1}" dt="2026-02-08T18:40:44.153" v="208" actId="20577"/>
          <ac:spMkLst>
            <pc:docMk/>
            <pc:sldMk cId="2939618252" sldId="380"/>
            <ac:spMk id="3" creationId="{4F942085-22A1-2A74-C39E-39C5BAEF4397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2:26.448" v="227" actId="20577"/>
        <pc:sldMkLst>
          <pc:docMk/>
          <pc:sldMk cId="3141019069" sldId="381"/>
        </pc:sldMkLst>
        <pc:spChg chg="mod">
          <ac:chgData name="Moutushi Tanha" userId="S::m.tanha@uwtsd.ac.uk::62f9b1f3-ddcf-45d7-a6a4-b667feecf47e" providerId="AD" clId="Web-{0D6F7D0A-B763-9495-FED7-87DFD29BC8B1}" dt="2026-02-08T18:42:26.448" v="227" actId="20577"/>
          <ac:spMkLst>
            <pc:docMk/>
            <pc:sldMk cId="3141019069" sldId="381"/>
            <ac:spMk id="2" creationId="{5F8EBDB9-4EA4-BC17-543A-DA1202A947D7}"/>
          </ac:spMkLst>
        </pc:spChg>
        <pc:spChg chg="mod">
          <ac:chgData name="Moutushi Tanha" userId="S::m.tanha@uwtsd.ac.uk::62f9b1f3-ddcf-45d7-a6a4-b667feecf47e" providerId="AD" clId="Web-{0D6F7D0A-B763-9495-FED7-87DFD29BC8B1}" dt="2026-02-08T18:42:12.914" v="222" actId="20577"/>
          <ac:spMkLst>
            <pc:docMk/>
            <pc:sldMk cId="3141019069" sldId="381"/>
            <ac:spMk id="3" creationId="{4E9CDED3-E0A5-5C56-EAD2-4B911E80306C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2:48.279" v="233" actId="20577"/>
        <pc:sldMkLst>
          <pc:docMk/>
          <pc:sldMk cId="531192393" sldId="382"/>
        </pc:sldMkLst>
        <pc:spChg chg="mod">
          <ac:chgData name="Moutushi Tanha" userId="S::m.tanha@uwtsd.ac.uk::62f9b1f3-ddcf-45d7-a6a4-b667feecf47e" providerId="AD" clId="Web-{0D6F7D0A-B763-9495-FED7-87DFD29BC8B1}" dt="2026-02-08T18:42:48.279" v="233" actId="20577"/>
          <ac:spMkLst>
            <pc:docMk/>
            <pc:sldMk cId="531192393" sldId="382"/>
            <ac:spMk id="2" creationId="{E4540837-E073-2C29-4980-497725856361}"/>
          </ac:spMkLst>
        </pc:spChg>
        <pc:spChg chg="mod">
          <ac:chgData name="Moutushi Tanha" userId="S::m.tanha@uwtsd.ac.uk::62f9b1f3-ddcf-45d7-a6a4-b667feecf47e" providerId="AD" clId="Web-{0D6F7D0A-B763-9495-FED7-87DFD29BC8B1}" dt="2026-02-08T18:42:37.559" v="229" actId="20577"/>
          <ac:spMkLst>
            <pc:docMk/>
            <pc:sldMk cId="531192393" sldId="382"/>
            <ac:spMk id="3" creationId="{F0EBEDDF-71F5-B9C3-4C92-E63F3DB1CF1E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2:28.590" v="292" actId="20577"/>
        <pc:sldMkLst>
          <pc:docMk/>
          <pc:sldMk cId="2068348449" sldId="383"/>
        </pc:sldMkLst>
        <pc:spChg chg="mod">
          <ac:chgData name="Moutushi Tanha" userId="S::m.tanha@uwtsd.ac.uk::62f9b1f3-ddcf-45d7-a6a4-b667feecf47e" providerId="AD" clId="Web-{0D6F7D0A-B763-9495-FED7-87DFD29BC8B1}" dt="2026-02-08T18:52:28.590" v="292" actId="20577"/>
          <ac:spMkLst>
            <pc:docMk/>
            <pc:sldMk cId="2068348449" sldId="383"/>
            <ac:spMk id="2" creationId="{94C32EA0-2C87-F536-D67F-436ED80E3554}"/>
          </ac:spMkLst>
        </pc:spChg>
        <pc:spChg chg="mod">
          <ac:chgData name="Moutushi Tanha" userId="S::m.tanha@uwtsd.ac.uk::62f9b1f3-ddcf-45d7-a6a4-b667feecf47e" providerId="AD" clId="Web-{0D6F7D0A-B763-9495-FED7-87DFD29BC8B1}" dt="2026-02-08T18:52:03.714" v="286" actId="20577"/>
          <ac:spMkLst>
            <pc:docMk/>
            <pc:sldMk cId="2068348449" sldId="383"/>
            <ac:spMk id="3" creationId="{E91AEEC7-2430-E552-CFCD-B817AB1A25C4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3:18.373" v="297" actId="20577"/>
        <pc:sldMkLst>
          <pc:docMk/>
          <pc:sldMk cId="2838558822" sldId="384"/>
        </pc:sldMkLst>
        <pc:spChg chg="mod">
          <ac:chgData name="Moutushi Tanha" userId="S::m.tanha@uwtsd.ac.uk::62f9b1f3-ddcf-45d7-a6a4-b667feecf47e" providerId="AD" clId="Web-{0D6F7D0A-B763-9495-FED7-87DFD29BC8B1}" dt="2026-02-08T18:53:18.373" v="297" actId="20577"/>
          <ac:spMkLst>
            <pc:docMk/>
            <pc:sldMk cId="2838558822" sldId="384"/>
            <ac:spMk id="2" creationId="{D8F29D8C-852B-32ED-1D8B-60833E8BDB01}"/>
          </ac:spMkLst>
        </pc:spChg>
        <pc:spChg chg="mod">
          <ac:chgData name="Moutushi Tanha" userId="S::m.tanha@uwtsd.ac.uk::62f9b1f3-ddcf-45d7-a6a4-b667feecf47e" providerId="AD" clId="Web-{0D6F7D0A-B763-9495-FED7-87DFD29BC8B1}" dt="2026-02-08T18:53:04.216" v="296" actId="20577"/>
          <ac:spMkLst>
            <pc:docMk/>
            <pc:sldMk cId="2838558822" sldId="384"/>
            <ac:spMk id="3" creationId="{8B3EA8D4-F064-672F-3F4C-94FE24C0D5E4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47:35.528" v="285" actId="20577"/>
        <pc:sldMkLst>
          <pc:docMk/>
          <pc:sldMk cId="3376466226" sldId="385"/>
        </pc:sldMkLst>
        <pc:spChg chg="mod">
          <ac:chgData name="Moutushi Tanha" userId="S::m.tanha@uwtsd.ac.uk::62f9b1f3-ddcf-45d7-a6a4-b667feecf47e" providerId="AD" clId="Web-{0D6F7D0A-B763-9495-FED7-87DFD29BC8B1}" dt="2026-02-08T18:47:35.528" v="285" actId="20577"/>
          <ac:spMkLst>
            <pc:docMk/>
            <pc:sldMk cId="3376466226" sldId="385"/>
            <ac:spMk id="3" creationId="{D3B74260-C4B0-DB7C-02F5-0BE7B5A61297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4:49.188" v="305" actId="20577"/>
        <pc:sldMkLst>
          <pc:docMk/>
          <pc:sldMk cId="3808431272" sldId="386"/>
        </pc:sldMkLst>
        <pc:spChg chg="mod">
          <ac:chgData name="Moutushi Tanha" userId="S::m.tanha@uwtsd.ac.uk::62f9b1f3-ddcf-45d7-a6a4-b667feecf47e" providerId="AD" clId="Web-{0D6F7D0A-B763-9495-FED7-87DFD29BC8B1}" dt="2026-02-08T18:54:49.188" v="305" actId="20577"/>
          <ac:spMkLst>
            <pc:docMk/>
            <pc:sldMk cId="3808431272" sldId="386"/>
            <ac:spMk id="2" creationId="{15E804E3-4FA6-9B50-1D68-0C5F2A69C6B1}"/>
          </ac:spMkLst>
        </pc:spChg>
        <pc:spChg chg="mod">
          <ac:chgData name="Moutushi Tanha" userId="S::m.tanha@uwtsd.ac.uk::62f9b1f3-ddcf-45d7-a6a4-b667feecf47e" providerId="AD" clId="Web-{0D6F7D0A-B763-9495-FED7-87DFD29BC8B1}" dt="2026-02-08T18:54:46.626" v="304" actId="20577"/>
          <ac:spMkLst>
            <pc:docMk/>
            <pc:sldMk cId="3808431272" sldId="386"/>
            <ac:spMk id="3" creationId="{EA0663E1-805F-CC5E-18B1-CF72C15A391C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5:11.705" v="307" actId="20577"/>
        <pc:sldMkLst>
          <pc:docMk/>
          <pc:sldMk cId="1685538140" sldId="387"/>
        </pc:sldMkLst>
        <pc:spChg chg="mod">
          <ac:chgData name="Moutushi Tanha" userId="S::m.tanha@uwtsd.ac.uk::62f9b1f3-ddcf-45d7-a6a4-b667feecf47e" providerId="AD" clId="Web-{0D6F7D0A-B763-9495-FED7-87DFD29BC8B1}" dt="2026-02-08T18:55:11.705" v="307" actId="20577"/>
          <ac:spMkLst>
            <pc:docMk/>
            <pc:sldMk cId="1685538140" sldId="387"/>
            <ac:spMk id="3" creationId="{C0282039-52F4-D65A-08BF-D028ADB5A652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5:58.081" v="310" actId="20577"/>
        <pc:sldMkLst>
          <pc:docMk/>
          <pc:sldMk cId="2509415914" sldId="388"/>
        </pc:sldMkLst>
        <pc:spChg chg="mod">
          <ac:chgData name="Moutushi Tanha" userId="S::m.tanha@uwtsd.ac.uk::62f9b1f3-ddcf-45d7-a6a4-b667feecf47e" providerId="AD" clId="Web-{0D6F7D0A-B763-9495-FED7-87DFD29BC8B1}" dt="2026-02-08T18:55:29.549" v="308" actId="20577"/>
          <ac:spMkLst>
            <pc:docMk/>
            <pc:sldMk cId="2509415914" sldId="388"/>
            <ac:spMk id="2" creationId="{398B3006-DCA0-57A8-4596-08189F4222D0}"/>
          </ac:spMkLst>
        </pc:spChg>
        <pc:spChg chg="mod">
          <ac:chgData name="Moutushi Tanha" userId="S::m.tanha@uwtsd.ac.uk::62f9b1f3-ddcf-45d7-a6a4-b667feecf47e" providerId="AD" clId="Web-{0D6F7D0A-B763-9495-FED7-87DFD29BC8B1}" dt="2026-02-08T18:55:58.081" v="310" actId="20577"/>
          <ac:spMkLst>
            <pc:docMk/>
            <pc:sldMk cId="2509415914" sldId="388"/>
            <ac:spMk id="3" creationId="{AF1F39E6-BCE1-13C2-C5FC-8ABB212BA95D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6:18.831" v="315" actId="20577"/>
        <pc:sldMkLst>
          <pc:docMk/>
          <pc:sldMk cId="2991061899" sldId="389"/>
        </pc:sldMkLst>
        <pc:spChg chg="mod">
          <ac:chgData name="Moutushi Tanha" userId="S::m.tanha@uwtsd.ac.uk::62f9b1f3-ddcf-45d7-a6a4-b667feecf47e" providerId="AD" clId="Web-{0D6F7D0A-B763-9495-FED7-87DFD29BC8B1}" dt="2026-02-08T18:56:18.831" v="315" actId="20577"/>
          <ac:spMkLst>
            <pc:docMk/>
            <pc:sldMk cId="2991061899" sldId="389"/>
            <ac:spMk id="3" creationId="{0A9651EE-E1FB-7C66-9AD0-ADD79543EF8B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6:48.098" v="316" actId="20577"/>
        <pc:sldMkLst>
          <pc:docMk/>
          <pc:sldMk cId="3706803731" sldId="390"/>
        </pc:sldMkLst>
        <pc:spChg chg="mod">
          <ac:chgData name="Moutushi Tanha" userId="S::m.tanha@uwtsd.ac.uk::62f9b1f3-ddcf-45d7-a6a4-b667feecf47e" providerId="AD" clId="Web-{0D6F7D0A-B763-9495-FED7-87DFD29BC8B1}" dt="2026-02-08T18:56:48.098" v="316" actId="20577"/>
          <ac:spMkLst>
            <pc:docMk/>
            <pc:sldMk cId="3706803731" sldId="390"/>
            <ac:spMk id="3" creationId="{D488041A-2C63-6DD2-CF15-96A9CA60E391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7:38.787" v="322" actId="20577"/>
        <pc:sldMkLst>
          <pc:docMk/>
          <pc:sldMk cId="3384517990" sldId="391"/>
        </pc:sldMkLst>
        <pc:spChg chg="mod">
          <ac:chgData name="Moutushi Tanha" userId="S::m.tanha@uwtsd.ac.uk::62f9b1f3-ddcf-45d7-a6a4-b667feecf47e" providerId="AD" clId="Web-{0D6F7D0A-B763-9495-FED7-87DFD29BC8B1}" dt="2026-02-08T18:57:12.833" v="317" actId="20577"/>
          <ac:spMkLst>
            <pc:docMk/>
            <pc:sldMk cId="3384517990" sldId="391"/>
            <ac:spMk id="2" creationId="{5C78C9E7-F89D-767A-1C4A-6A22BDBAB8DF}"/>
          </ac:spMkLst>
        </pc:spChg>
        <pc:spChg chg="mod">
          <ac:chgData name="Moutushi Tanha" userId="S::m.tanha@uwtsd.ac.uk::62f9b1f3-ddcf-45d7-a6a4-b667feecf47e" providerId="AD" clId="Web-{0D6F7D0A-B763-9495-FED7-87DFD29BC8B1}" dt="2026-02-08T18:57:38.787" v="322" actId="20577"/>
          <ac:spMkLst>
            <pc:docMk/>
            <pc:sldMk cId="3384517990" sldId="391"/>
            <ac:spMk id="3" creationId="{EC2223A0-6FB7-82EA-82B3-DE5D3435C04B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7:56.600" v="323" actId="20577"/>
        <pc:sldMkLst>
          <pc:docMk/>
          <pc:sldMk cId="1941173231" sldId="392"/>
        </pc:sldMkLst>
        <pc:spChg chg="mod">
          <ac:chgData name="Moutushi Tanha" userId="S::m.tanha@uwtsd.ac.uk::62f9b1f3-ddcf-45d7-a6a4-b667feecf47e" providerId="AD" clId="Web-{0D6F7D0A-B763-9495-FED7-87DFD29BC8B1}" dt="2026-02-08T18:57:56.600" v="323" actId="20577"/>
          <ac:spMkLst>
            <pc:docMk/>
            <pc:sldMk cId="1941173231" sldId="392"/>
            <ac:spMk id="3" creationId="{B63B535E-CBD9-52EB-3F66-5F5AED783650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8:32.821" v="325" actId="20577"/>
        <pc:sldMkLst>
          <pc:docMk/>
          <pc:sldMk cId="4053833415" sldId="393"/>
        </pc:sldMkLst>
        <pc:spChg chg="mod">
          <ac:chgData name="Moutushi Tanha" userId="S::m.tanha@uwtsd.ac.uk::62f9b1f3-ddcf-45d7-a6a4-b667feecf47e" providerId="AD" clId="Web-{0D6F7D0A-B763-9495-FED7-87DFD29BC8B1}" dt="2026-02-08T18:58:32.821" v="325" actId="20577"/>
          <ac:spMkLst>
            <pc:docMk/>
            <pc:sldMk cId="4053833415" sldId="393"/>
            <ac:spMk id="3" creationId="{3131D464-5F5A-0578-EC60-9D3D76605181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8:35.619" v="327" actId="20577"/>
        <pc:sldMkLst>
          <pc:docMk/>
          <pc:sldMk cId="3329729662" sldId="394"/>
        </pc:sldMkLst>
        <pc:spChg chg="mod">
          <ac:chgData name="Moutushi Tanha" userId="S::m.tanha@uwtsd.ac.uk::62f9b1f3-ddcf-45d7-a6a4-b667feecf47e" providerId="AD" clId="Web-{0D6F7D0A-B763-9495-FED7-87DFD29BC8B1}" dt="2026-02-08T18:58:35.619" v="327" actId="20577"/>
          <ac:spMkLst>
            <pc:docMk/>
            <pc:sldMk cId="3329729662" sldId="394"/>
            <ac:spMk id="3" creationId="{B16DDB4A-8E74-796B-8908-03931D106EDA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9:20.689" v="332" actId="20577"/>
        <pc:sldMkLst>
          <pc:docMk/>
          <pc:sldMk cId="503145728" sldId="395"/>
        </pc:sldMkLst>
        <pc:spChg chg="mod">
          <ac:chgData name="Moutushi Tanha" userId="S::m.tanha@uwtsd.ac.uk::62f9b1f3-ddcf-45d7-a6a4-b667feecf47e" providerId="AD" clId="Web-{0D6F7D0A-B763-9495-FED7-87DFD29BC8B1}" dt="2026-02-08T18:59:20.689" v="332" actId="20577"/>
          <ac:spMkLst>
            <pc:docMk/>
            <pc:sldMk cId="503145728" sldId="395"/>
            <ac:spMk id="2" creationId="{D16E4BC9-8F2D-35E3-F275-04ECED1BCBC9}"/>
          </ac:spMkLst>
        </pc:spChg>
        <pc:spChg chg="mod">
          <ac:chgData name="Moutushi Tanha" userId="S::m.tanha@uwtsd.ac.uk::62f9b1f3-ddcf-45d7-a6a4-b667feecf47e" providerId="AD" clId="Web-{0D6F7D0A-B763-9495-FED7-87DFD29BC8B1}" dt="2026-02-08T18:59:06.421" v="331" actId="20577"/>
          <ac:spMkLst>
            <pc:docMk/>
            <pc:sldMk cId="503145728" sldId="395"/>
            <ac:spMk id="3" creationId="{F2EF4E29-B33D-FC72-77E8-80626EFDEEE6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8:59:50.744" v="335" actId="20577"/>
        <pc:sldMkLst>
          <pc:docMk/>
          <pc:sldMk cId="1923742330" sldId="396"/>
        </pc:sldMkLst>
        <pc:spChg chg="mod">
          <ac:chgData name="Moutushi Tanha" userId="S::m.tanha@uwtsd.ac.uk::62f9b1f3-ddcf-45d7-a6a4-b667feecf47e" providerId="AD" clId="Web-{0D6F7D0A-B763-9495-FED7-87DFD29BC8B1}" dt="2026-02-08T18:59:36.757" v="333" actId="20577"/>
          <ac:spMkLst>
            <pc:docMk/>
            <pc:sldMk cId="1923742330" sldId="396"/>
            <ac:spMk id="2" creationId="{943DAFE9-49C7-248F-F3F9-098776FAABDE}"/>
          </ac:spMkLst>
        </pc:spChg>
        <pc:spChg chg="mod">
          <ac:chgData name="Moutushi Tanha" userId="S::m.tanha@uwtsd.ac.uk::62f9b1f3-ddcf-45d7-a6a4-b667feecf47e" providerId="AD" clId="Web-{0D6F7D0A-B763-9495-FED7-87DFD29BC8B1}" dt="2026-02-08T18:59:50.744" v="335" actId="20577"/>
          <ac:spMkLst>
            <pc:docMk/>
            <pc:sldMk cId="1923742330" sldId="396"/>
            <ac:spMk id="3" creationId="{77148563-FFBF-77B2-F788-C8D73B04331A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9:00:24.436" v="337" actId="20577"/>
        <pc:sldMkLst>
          <pc:docMk/>
          <pc:sldMk cId="659110685" sldId="397"/>
        </pc:sldMkLst>
        <pc:spChg chg="mod">
          <ac:chgData name="Moutushi Tanha" userId="S::m.tanha@uwtsd.ac.uk::62f9b1f3-ddcf-45d7-a6a4-b667feecf47e" providerId="AD" clId="Web-{0D6F7D0A-B763-9495-FED7-87DFD29BC8B1}" dt="2026-02-08T19:00:24.436" v="337" actId="20577"/>
          <ac:spMkLst>
            <pc:docMk/>
            <pc:sldMk cId="659110685" sldId="397"/>
            <ac:spMk id="2" creationId="{11945C68-311F-2AFD-C246-659853A518E2}"/>
          </ac:spMkLst>
        </pc:spChg>
        <pc:spChg chg="mod">
          <ac:chgData name="Moutushi Tanha" userId="S::m.tanha@uwtsd.ac.uk::62f9b1f3-ddcf-45d7-a6a4-b667feecf47e" providerId="AD" clId="Web-{0D6F7D0A-B763-9495-FED7-87DFD29BC8B1}" dt="2026-02-08T19:00:08.449" v="336" actId="20577"/>
          <ac:spMkLst>
            <pc:docMk/>
            <pc:sldMk cId="659110685" sldId="397"/>
            <ac:spMk id="3" creationId="{79410AA9-727C-2B7B-FDA9-8CCAC5B11A28}"/>
          </ac:spMkLst>
        </pc:spChg>
      </pc:sldChg>
      <pc:sldChg chg="modSp new">
        <pc:chgData name="Moutushi Tanha" userId="S::m.tanha@uwtsd.ac.uk::62f9b1f3-ddcf-45d7-a6a4-b667feecf47e" providerId="AD" clId="Web-{0D6F7D0A-B763-9495-FED7-87DFD29BC8B1}" dt="2026-02-08T19:01:02.441" v="351" actId="20577"/>
        <pc:sldMkLst>
          <pc:docMk/>
          <pc:sldMk cId="1063666673" sldId="398"/>
        </pc:sldMkLst>
        <pc:spChg chg="mod">
          <ac:chgData name="Moutushi Tanha" userId="S::m.tanha@uwtsd.ac.uk::62f9b1f3-ddcf-45d7-a6a4-b667feecf47e" providerId="AD" clId="Web-{0D6F7D0A-B763-9495-FED7-87DFD29BC8B1}" dt="2026-02-08T19:00:55.596" v="345" actId="20577"/>
          <ac:spMkLst>
            <pc:docMk/>
            <pc:sldMk cId="1063666673" sldId="398"/>
            <ac:spMk id="2" creationId="{355E7CF3-8835-FC89-4C42-E0C971A40093}"/>
          </ac:spMkLst>
        </pc:spChg>
        <pc:spChg chg="mod">
          <ac:chgData name="Moutushi Tanha" userId="S::m.tanha@uwtsd.ac.uk::62f9b1f3-ddcf-45d7-a6a4-b667feecf47e" providerId="AD" clId="Web-{0D6F7D0A-B763-9495-FED7-87DFD29BC8B1}" dt="2026-02-08T19:01:02.441" v="351" actId="20577"/>
          <ac:spMkLst>
            <pc:docMk/>
            <pc:sldMk cId="1063666673" sldId="398"/>
            <ac:spMk id="3" creationId="{316B99A4-2050-B6F4-B6EE-394DFE58E190}"/>
          </ac:spMkLst>
        </pc:spChg>
      </pc:sldChg>
      <pc:sldChg chg="addSp delSp modSp new">
        <pc:chgData name="Moutushi Tanha" userId="S::m.tanha@uwtsd.ac.uk::62f9b1f3-ddcf-45d7-a6a4-b667feecf47e" providerId="AD" clId="Web-{0D6F7D0A-B763-9495-FED7-87DFD29BC8B1}" dt="2026-02-08T19:24:39.293" v="413" actId="14100"/>
        <pc:sldMkLst>
          <pc:docMk/>
          <pc:sldMk cId="3803525891" sldId="400"/>
        </pc:sldMkLst>
        <pc:picChg chg="add mod ord">
          <ac:chgData name="Moutushi Tanha" userId="S::m.tanha@uwtsd.ac.uk::62f9b1f3-ddcf-45d7-a6a4-b667feecf47e" providerId="AD" clId="Web-{0D6F7D0A-B763-9495-FED7-87DFD29BC8B1}" dt="2026-02-08T19:24:39.293" v="413" actId="14100"/>
          <ac:picMkLst>
            <pc:docMk/>
            <pc:sldMk cId="3803525891" sldId="400"/>
            <ac:picMk id="4" creationId="{01D13598-0C31-FE19-EB38-DF7C025304CC}"/>
          </ac:picMkLst>
        </pc:picChg>
      </pc:sldChg>
      <pc:sldChg chg="addSp delSp modSp new mod setBg">
        <pc:chgData name="Moutushi Tanha" userId="S::m.tanha@uwtsd.ac.uk::62f9b1f3-ddcf-45d7-a6a4-b667feecf47e" providerId="AD" clId="Web-{0D6F7D0A-B763-9495-FED7-87DFD29BC8B1}" dt="2026-02-08T19:11:10.903" v="373" actId="14100"/>
        <pc:sldMkLst>
          <pc:docMk/>
          <pc:sldMk cId="1514593870" sldId="401"/>
        </pc:sldMkLst>
        <pc:spChg chg="add">
          <ac:chgData name="Moutushi Tanha" userId="S::m.tanha@uwtsd.ac.uk::62f9b1f3-ddcf-45d7-a6a4-b667feecf47e" providerId="AD" clId="Web-{0D6F7D0A-B763-9495-FED7-87DFD29BC8B1}" dt="2026-02-08T19:10:12.510" v="367"/>
          <ac:spMkLst>
            <pc:docMk/>
            <pc:sldMk cId="1514593870" sldId="40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D6F7D0A-B763-9495-FED7-87DFD29BC8B1}" dt="2026-02-08T19:10:12.510" v="367"/>
          <ac:spMkLst>
            <pc:docMk/>
            <pc:sldMk cId="1514593870" sldId="40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D6F7D0A-B763-9495-FED7-87DFD29BC8B1}" dt="2026-02-08T19:10:12.510" v="367"/>
          <ac:spMkLst>
            <pc:docMk/>
            <pc:sldMk cId="1514593870" sldId="40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D6F7D0A-B763-9495-FED7-87DFD29BC8B1}" dt="2026-02-08T19:10:12.510" v="367"/>
          <ac:spMkLst>
            <pc:docMk/>
            <pc:sldMk cId="1514593870" sldId="40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D6F7D0A-B763-9495-FED7-87DFD29BC8B1}" dt="2026-02-08T19:10:21.151" v="369" actId="14100"/>
          <ac:picMkLst>
            <pc:docMk/>
            <pc:sldMk cId="1514593870" sldId="401"/>
            <ac:picMk id="2" creationId="{FC668EC4-A2D2-F367-7DD1-23AFD355769E}"/>
          </ac:picMkLst>
        </pc:picChg>
        <pc:picChg chg="add mod">
          <ac:chgData name="Moutushi Tanha" userId="S::m.tanha@uwtsd.ac.uk::62f9b1f3-ddcf-45d7-a6a4-b667feecf47e" providerId="AD" clId="Web-{0D6F7D0A-B763-9495-FED7-87DFD29BC8B1}" dt="2026-02-08T19:11:10.903" v="373" actId="14100"/>
          <ac:picMkLst>
            <pc:docMk/>
            <pc:sldMk cId="1514593870" sldId="401"/>
            <ac:picMk id="5" creationId="{FC8ED8F7-7064-5514-4390-55EA3B1F8E78}"/>
          </ac:picMkLst>
        </pc:picChg>
      </pc:sldChg>
      <pc:sldChg chg="addSp modSp new mod setBg">
        <pc:chgData name="Moutushi Tanha" userId="S::m.tanha@uwtsd.ac.uk::62f9b1f3-ddcf-45d7-a6a4-b667feecf47e" providerId="AD" clId="Web-{0D6F7D0A-B763-9495-FED7-87DFD29BC8B1}" dt="2026-02-08T19:26:05.797" v="419" actId="1076"/>
        <pc:sldMkLst>
          <pc:docMk/>
          <pc:sldMk cId="2764362045" sldId="402"/>
        </pc:sldMkLst>
        <pc:spChg chg="add">
          <ac:chgData name="Moutushi Tanha" userId="S::m.tanha@uwtsd.ac.uk::62f9b1f3-ddcf-45d7-a6a4-b667feecf47e" providerId="AD" clId="Web-{0D6F7D0A-B763-9495-FED7-87DFD29BC8B1}" dt="2026-02-08T19:12:34.874" v="376"/>
          <ac:spMkLst>
            <pc:docMk/>
            <pc:sldMk cId="2764362045" sldId="40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D6F7D0A-B763-9495-FED7-87DFD29BC8B1}" dt="2026-02-08T19:12:34.874" v="376"/>
          <ac:spMkLst>
            <pc:docMk/>
            <pc:sldMk cId="2764362045" sldId="40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D6F7D0A-B763-9495-FED7-87DFD29BC8B1}" dt="2026-02-08T19:12:34.874" v="376"/>
          <ac:spMkLst>
            <pc:docMk/>
            <pc:sldMk cId="2764362045" sldId="40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D6F7D0A-B763-9495-FED7-87DFD29BC8B1}" dt="2026-02-08T19:12:34.874" v="376"/>
          <ac:spMkLst>
            <pc:docMk/>
            <pc:sldMk cId="2764362045" sldId="40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D6F7D0A-B763-9495-FED7-87DFD29BC8B1}" dt="2026-02-08T19:25:29.249" v="414" actId="14100"/>
          <ac:picMkLst>
            <pc:docMk/>
            <pc:sldMk cId="2764362045" sldId="402"/>
            <ac:picMk id="2" creationId="{C9D4C13A-D7E4-064A-B3E9-7DF52E799CAB}"/>
          </ac:picMkLst>
        </pc:picChg>
        <pc:picChg chg="add mod">
          <ac:chgData name="Moutushi Tanha" userId="S::m.tanha@uwtsd.ac.uk::62f9b1f3-ddcf-45d7-a6a4-b667feecf47e" providerId="AD" clId="Web-{0D6F7D0A-B763-9495-FED7-87DFD29BC8B1}" dt="2026-02-08T19:25:35.952" v="415" actId="14100"/>
          <ac:picMkLst>
            <pc:docMk/>
            <pc:sldMk cId="2764362045" sldId="402"/>
            <ac:picMk id="3" creationId="{B0DF4EDF-C84C-6D4E-B6DE-CA4A5C77E117}"/>
          </ac:picMkLst>
        </pc:picChg>
        <pc:picChg chg="add mod">
          <ac:chgData name="Moutushi Tanha" userId="S::m.tanha@uwtsd.ac.uk::62f9b1f3-ddcf-45d7-a6a4-b667feecf47e" providerId="AD" clId="Web-{0D6F7D0A-B763-9495-FED7-87DFD29BC8B1}" dt="2026-02-08T19:26:05.797" v="419" actId="1076"/>
          <ac:picMkLst>
            <pc:docMk/>
            <pc:sldMk cId="2764362045" sldId="402"/>
            <ac:picMk id="4" creationId="{B602CF80-DB7F-EB24-6BEC-96ACCB76D3F8}"/>
          </ac:picMkLst>
        </pc:picChg>
      </pc:sldChg>
      <pc:sldChg chg="addSp delSp modSp new mod setBg">
        <pc:chgData name="Moutushi Tanha" userId="S::m.tanha@uwtsd.ac.uk::62f9b1f3-ddcf-45d7-a6a4-b667feecf47e" providerId="AD" clId="Web-{0D6F7D0A-B763-9495-FED7-87DFD29BC8B1}" dt="2026-02-08T19:27:14.862" v="427" actId="14100"/>
        <pc:sldMkLst>
          <pc:docMk/>
          <pc:sldMk cId="163939688" sldId="403"/>
        </pc:sldMkLst>
        <pc:spChg chg="add">
          <ac:chgData name="Moutushi Tanha" userId="S::m.tanha@uwtsd.ac.uk::62f9b1f3-ddcf-45d7-a6a4-b667feecf47e" providerId="AD" clId="Web-{0D6F7D0A-B763-9495-FED7-87DFD29BC8B1}" dt="2026-02-08T19:18:20.250" v="386"/>
          <ac:spMkLst>
            <pc:docMk/>
            <pc:sldMk cId="163939688" sldId="40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D6F7D0A-B763-9495-FED7-87DFD29BC8B1}" dt="2026-02-08T19:18:20.250" v="386"/>
          <ac:spMkLst>
            <pc:docMk/>
            <pc:sldMk cId="163939688" sldId="40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D6F7D0A-B763-9495-FED7-87DFD29BC8B1}" dt="2026-02-08T19:18:20.250" v="386"/>
          <ac:spMkLst>
            <pc:docMk/>
            <pc:sldMk cId="163939688" sldId="40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D6F7D0A-B763-9495-FED7-87DFD29BC8B1}" dt="2026-02-08T19:18:20.250" v="386"/>
          <ac:spMkLst>
            <pc:docMk/>
            <pc:sldMk cId="163939688" sldId="40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D6F7D0A-B763-9495-FED7-87DFD29BC8B1}" dt="2026-02-08T19:26:49.674" v="422" actId="14100"/>
          <ac:picMkLst>
            <pc:docMk/>
            <pc:sldMk cId="163939688" sldId="403"/>
            <ac:picMk id="2" creationId="{A9FBBC3C-991C-710E-30B2-8DC80F6FA1FC}"/>
          </ac:picMkLst>
        </pc:picChg>
        <pc:picChg chg="add mod">
          <ac:chgData name="Moutushi Tanha" userId="S::m.tanha@uwtsd.ac.uk::62f9b1f3-ddcf-45d7-a6a4-b667feecf47e" providerId="AD" clId="Web-{0D6F7D0A-B763-9495-FED7-87DFD29BC8B1}" dt="2026-02-08T19:26:53.986" v="423" actId="14100"/>
          <ac:picMkLst>
            <pc:docMk/>
            <pc:sldMk cId="163939688" sldId="403"/>
            <ac:picMk id="4" creationId="{5A567B92-997B-B876-278E-793D143AF6DA}"/>
          </ac:picMkLst>
        </pc:picChg>
        <pc:picChg chg="add mod">
          <ac:chgData name="Moutushi Tanha" userId="S::m.tanha@uwtsd.ac.uk::62f9b1f3-ddcf-45d7-a6a4-b667feecf47e" providerId="AD" clId="Web-{0D6F7D0A-B763-9495-FED7-87DFD29BC8B1}" dt="2026-02-08T19:27:14.862" v="427" actId="14100"/>
          <ac:picMkLst>
            <pc:docMk/>
            <pc:sldMk cId="163939688" sldId="403"/>
            <ac:picMk id="5" creationId="{AECE203A-BB06-B105-22F3-DC18E99C9991}"/>
          </ac:picMkLst>
        </pc:picChg>
      </pc:sldChg>
      <pc:sldChg chg="addSp modSp new mod setBg">
        <pc:chgData name="Moutushi Tanha" userId="S::m.tanha@uwtsd.ac.uk::62f9b1f3-ddcf-45d7-a6a4-b667feecf47e" providerId="AD" clId="Web-{0D6F7D0A-B763-9495-FED7-87DFD29BC8B1}" dt="2026-02-08T19:28:54.865" v="435" actId="14100"/>
        <pc:sldMkLst>
          <pc:docMk/>
          <pc:sldMk cId="2843424219" sldId="404"/>
        </pc:sldMkLst>
        <pc:spChg chg="add">
          <ac:chgData name="Moutushi Tanha" userId="S::m.tanha@uwtsd.ac.uk::62f9b1f3-ddcf-45d7-a6a4-b667feecf47e" providerId="AD" clId="Web-{0D6F7D0A-B763-9495-FED7-87DFD29BC8B1}" dt="2026-02-08T19:19:24.225" v="391"/>
          <ac:spMkLst>
            <pc:docMk/>
            <pc:sldMk cId="2843424219" sldId="40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D6F7D0A-B763-9495-FED7-87DFD29BC8B1}" dt="2026-02-08T19:19:24.225" v="391"/>
          <ac:spMkLst>
            <pc:docMk/>
            <pc:sldMk cId="2843424219" sldId="40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D6F7D0A-B763-9495-FED7-87DFD29BC8B1}" dt="2026-02-08T19:19:24.225" v="391"/>
          <ac:spMkLst>
            <pc:docMk/>
            <pc:sldMk cId="2843424219" sldId="40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D6F7D0A-B763-9495-FED7-87DFD29BC8B1}" dt="2026-02-08T19:19:24.225" v="391"/>
          <ac:spMkLst>
            <pc:docMk/>
            <pc:sldMk cId="2843424219" sldId="40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D6F7D0A-B763-9495-FED7-87DFD29BC8B1}" dt="2026-02-08T19:27:26.206" v="429" actId="14100"/>
          <ac:picMkLst>
            <pc:docMk/>
            <pc:sldMk cId="2843424219" sldId="404"/>
            <ac:picMk id="2" creationId="{1F33610C-1296-6E8D-5F40-AAC91B2F8B9F}"/>
          </ac:picMkLst>
        </pc:picChg>
        <pc:picChg chg="add mod">
          <ac:chgData name="Moutushi Tanha" userId="S::m.tanha@uwtsd.ac.uk::62f9b1f3-ddcf-45d7-a6a4-b667feecf47e" providerId="AD" clId="Web-{0D6F7D0A-B763-9495-FED7-87DFD29BC8B1}" dt="2026-02-08T19:27:21.737" v="428" actId="14100"/>
          <ac:picMkLst>
            <pc:docMk/>
            <pc:sldMk cId="2843424219" sldId="404"/>
            <ac:picMk id="3" creationId="{BE7CAA7E-F7BF-707D-90A1-5CF20D986491}"/>
          </ac:picMkLst>
        </pc:picChg>
        <pc:picChg chg="add mod">
          <ac:chgData name="Moutushi Tanha" userId="S::m.tanha@uwtsd.ac.uk::62f9b1f3-ddcf-45d7-a6a4-b667feecf47e" providerId="AD" clId="Web-{0D6F7D0A-B763-9495-FED7-87DFD29BC8B1}" dt="2026-02-08T19:28:54.865" v="435" actId="14100"/>
          <ac:picMkLst>
            <pc:docMk/>
            <pc:sldMk cId="2843424219" sldId="404"/>
            <ac:picMk id="4" creationId="{7C921716-D9F5-1CB5-E3F9-927CE10C2BC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240A0-BE81-E1C0-D13C-4C807F8F88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2033EA-FF2F-3957-5FCC-9483260AC9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C7D0B-995F-77EA-DD8D-113C1554B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1AF9A-E830-6D63-849F-38DB5536E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AE8322-80FD-783E-8460-9FC2218C1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016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777AC-8E08-9FB7-142F-AD7E5E0D2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F0728-44F3-833C-D49A-B1E362707C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914A0-DD59-F08C-FC97-C4DBCAD44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A0CCA9-502F-DDF3-CD6F-4A09AEE38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4D578-A8A5-89AF-057B-3FC033FAA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547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DAB8C-AF7A-EAF9-7084-F1A0CDFC0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3DA036-26A1-BC76-7DE6-F0C597B532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460904-D96B-9D0E-190B-8B382D06C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8BDE9-6E49-CF7B-57EC-58DAB232C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A8007-4187-55CB-EE45-235598953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723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7816B-77FD-201E-5919-E9FE50903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D3668-B107-4327-7D3F-C96265BF3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B989CD-6C7F-AFC6-D950-773E9F4BF3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9222C1-6A00-16A3-5970-4C9944A8E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D46AD1-AF32-3B66-FCD0-E0D2877E0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D5EAEE-54DF-FA0D-1963-F55AC7C1A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374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444AD-1FBF-5DA5-3D09-4CDCDE02D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3CA9B8-CAF2-7B11-D595-774556958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A9CA97-79BC-A165-1A47-FE5AA3C515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4045A9-7156-57A1-6FAB-9AE5315EAB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2B7CAE-D012-F7B0-263A-86CACDBC90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93FB5F-4A81-6B66-5560-70A977CF2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151577-9A9C-14B3-8999-751937ADE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54FF4C-3E36-CA4D-CAC5-F03BCE07F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571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2E28E-F28A-3775-52A8-EA983472D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684386-4A32-A877-F919-9C7F91A78D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ACEA8E-9D71-0DDB-36C0-F17D8FBF8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F6C83B-1D3B-882B-79B4-96015D117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426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E36597-7A23-52B4-C56E-253105F93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963A1F-B95B-EDEF-C608-39AC52DD4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754C4D-EDB4-4AF5-B84F-BA78C5AC0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977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FD0F3-ABC9-1103-F960-C60D8BF01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2C920-017B-90A8-FE96-ACBD045C0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EED033-31B7-36FD-0C03-0315160F94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BF4604-CFD9-C49E-0D54-1291A26CB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EE4FE5-6AC1-310A-F3C4-DEC74B65C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8BFD55-EBCA-3F81-46FB-30F34B530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3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D0D0F-5833-68C9-AB10-E1A6488D5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EEED94-EA11-7A1E-C990-C63BB54C5F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9E3F0-F90E-0F7D-820A-FD36D36B44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426956-7120-6924-7479-91096D15D1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EC25CB-FD9A-C7D7-3CD7-375D7C4C4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114E77-3BA6-0F32-D26C-A8C7C26FC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281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FBD04-2B01-C03C-A27C-4CDA20A06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EF5EAE-1364-C1EB-64EB-1A6720A28E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83F80-F17D-378D-C395-6EB8B8C5E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6E387D-2F89-159B-0689-76AB0CA7FB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30751-68A8-FAAF-E519-B492094EE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955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CF50CE-EBFD-A26D-C53F-4D40C26B20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2A9AAB-D27E-ABBD-A74A-1B8AAEF914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6CFD1-8C95-CC69-4DE0-97503777FC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E4261F-03A4-EEED-7841-46DDBAA02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9F48EE-323C-99AC-22CF-51A0FCB4C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71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2E1394-6500-360E-5D32-F766E2363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217165-D93B-7D2F-5D0A-481C65C2B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77CD3-E43B-FEDC-04F7-0A6958A896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00D747-620A-47E4-A0B3-DFD65565ED6E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F2B30-8678-21FD-DF52-1AE6FED167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5C2A1-FC45-1BED-E11B-9678084612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BF5C5C-A7DF-4B2D-A8C2-CEE773588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239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hyperlink" Target="https://perma.cc/RM8M-U4CV" TargetMode="External"/><Relationship Id="rId2" Type="http://schemas.openxmlformats.org/officeDocument/2006/relationships/hyperlink" Target="http://www.accaglobal.com" TargetMode="External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8" Type="http://schemas.openxmlformats.org/officeDocument/2006/relationships/hyperlink" Target="https://perma.cc/VCZ8-V6GW" TargetMode="External"/><Relationship Id="rId3" Type="http://schemas.openxmlformats.org/officeDocument/2006/relationships/hyperlink" Target="https://perma.cc/TW8X-2Q4J" TargetMode="External"/><Relationship Id="rId7" Type="http://schemas.openxmlformats.org/officeDocument/2006/relationships/hyperlink" Target="https://perma.cc/V8CE-RSH5" TargetMode="External"/><Relationship Id="rId2" Type="http://schemas.openxmlformats.org/officeDocument/2006/relationships/hyperlink" Target="http://www.britishchambers.org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sigroup.com/en-GB/small-business/" TargetMode="External"/><Relationship Id="rId5" Type="http://schemas.openxmlformats.org/officeDocument/2006/relationships/hyperlink" Target="https://perma.cc/YFN8-RQVF" TargetMode="External"/><Relationship Id="rId4" Type="http://schemas.openxmlformats.org/officeDocument/2006/relationships/hyperlink" Target="http://www.bl.uk/bipc" TargetMode="External"/></Relationships>
</file>

<file path=ppt/slides/_rels/slide9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v.uk/government/organisations/department-for-business-and-trade" TargetMode="External"/><Relationship Id="rId3" Type="http://schemas.openxmlformats.org/officeDocument/2006/relationships/hyperlink" Target="https://perma.cc/2KPW-7LFY" TargetMode="External"/><Relationship Id="rId7" Type="http://schemas.openxmlformats.org/officeDocument/2006/relationships/hyperlink" Target="https://perma.cc/6UP4-KFJ9" TargetMode="External"/><Relationship Id="rId2" Type="http://schemas.openxmlformats.org/officeDocument/2006/relationships/hyperlink" Target="http://www.companieshouse.gov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rowdcube.com" TargetMode="External"/><Relationship Id="rId5" Type="http://schemas.openxmlformats.org/officeDocument/2006/relationships/hyperlink" Target="https://perma.cc/4947-DR24" TargetMode="External"/><Relationship Id="rId4" Type="http://schemas.openxmlformats.org/officeDocument/2006/relationships/hyperlink" Target="http://www.corporatefinanceinstitute.com" TargetMode="External"/><Relationship Id="rId9" Type="http://schemas.openxmlformats.org/officeDocument/2006/relationships/hyperlink" Target="https://perma.cc/B5BE-3F77" TargetMode="External"/></Relationships>
</file>

<file path=ppt/slides/_rels/slide9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v.uk/business-finance-support" TargetMode="External"/><Relationship Id="rId3" Type="http://schemas.openxmlformats.org/officeDocument/2006/relationships/hyperlink" Target="https://perma.cc/JPD5-V8XT" TargetMode="External"/><Relationship Id="rId7" Type="http://schemas.openxmlformats.org/officeDocument/2006/relationships/hyperlink" Target="https://perma.cc/P7C8-ZTNM" TargetMode="External"/><Relationship Id="rId2" Type="http://schemas.openxmlformats.org/officeDocument/2006/relationships/hyperlink" Target="http://www.everywoman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sb.org.uk" TargetMode="External"/><Relationship Id="rId5" Type="http://schemas.openxmlformats.org/officeDocument/2006/relationships/hyperlink" Target="https://perma.cc/3EMY-KGEH" TargetMode="External"/><Relationship Id="rId4" Type="http://schemas.openxmlformats.org/officeDocument/2006/relationships/hyperlink" Target="http://www.great.gov.uk" TargetMode="External"/><Relationship Id="rId9" Type="http://schemas.openxmlformats.org/officeDocument/2006/relationships/hyperlink" Target="https://perma.cc/2A3S-4UX6" TargetMode="External"/></Relationships>
</file>

<file path=ppt/slides/_rels/slide92.xml.rels><?xml version="1.0" encoding="UTF-8" standalone="yes"?>
<Relationships xmlns="http://schemas.openxmlformats.org/package/2006/relationships"><Relationship Id="rId8" Type="http://schemas.openxmlformats.org/officeDocument/2006/relationships/hyperlink" Target="https://perma.cc/388G-TS68" TargetMode="External"/><Relationship Id="rId3" Type="http://schemas.openxmlformats.org/officeDocument/2006/relationships/hyperlink" Target="https://perma.cc/GQH9-XXAY" TargetMode="External"/><Relationship Id="rId7" Type="http://schemas.openxmlformats.org/officeDocument/2006/relationships/hyperlink" Target="http://www.mrs.org.uk" TargetMode="External"/><Relationship Id="rId2" Type="http://schemas.openxmlformats.org/officeDocument/2006/relationships/hyperlink" Target="http://www.iod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erma.cc/SR2J-NYU8" TargetMode="External"/><Relationship Id="rId5" Type="http://schemas.openxmlformats.org/officeDocument/2006/relationships/hyperlink" Target="https://perma.cc/D32Q-ZL7X" TargetMode="External"/><Relationship Id="rId4" Type="http://schemas.openxmlformats.org/officeDocument/2006/relationships/hyperlink" Target="http://www.kings-trust.org.uk" TargetMode="External"/></Relationships>
</file>

<file path=ppt/slides/_rels/slide9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kbaa.org.uk" TargetMode="External"/><Relationship Id="rId3" Type="http://schemas.openxmlformats.org/officeDocument/2006/relationships/hyperlink" Target="https://perma.cc/AN6J-MNRW" TargetMode="External"/><Relationship Id="rId7" Type="http://schemas.openxmlformats.org/officeDocument/2006/relationships/hyperlink" Target="https://perma.cc/97US-PXYD" TargetMode="External"/><Relationship Id="rId2" Type="http://schemas.openxmlformats.org/officeDocument/2006/relationships/hyperlink" Target="http://www.gov.uk/government/publications/non-disclosure-agreem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eedcamp.com" TargetMode="External"/><Relationship Id="rId5" Type="http://schemas.openxmlformats.org/officeDocument/2006/relationships/hyperlink" Target="https://perma.cc/BWR9-LHH8" TargetMode="External"/><Relationship Id="rId4" Type="http://schemas.openxmlformats.org/officeDocument/2006/relationships/hyperlink" Target="http://www.peopleperhour.com" TargetMode="External"/><Relationship Id="rId9" Type="http://schemas.openxmlformats.org/officeDocument/2006/relationships/hyperlink" Target="https://perma.cc/CP82-GWVN" TargetMode="Externa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8F467-640D-E5BB-E656-C9B31439DB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6353" y="305580"/>
            <a:ext cx="10409019" cy="3139639"/>
          </a:xfrm>
        </p:spPr>
        <p:txBody>
          <a:bodyPr>
            <a:normAutofit fontScale="90000"/>
          </a:bodyPr>
          <a:lstStyle/>
          <a:p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r>
              <a:rPr lang="en-GB" sz="4400" dirty="0">
                <a:latin typeface="Aptos Display"/>
                <a:cs typeface="Segoe UI"/>
              </a:rPr>
              <a:t>Estimating financing requirements</a:t>
            </a:r>
            <a:br>
              <a:rPr lang="en-GB" sz="4400" dirty="0">
                <a:latin typeface="Aptos Display"/>
                <a:cs typeface="Segoe UI"/>
              </a:rPr>
            </a:br>
            <a:r>
              <a:rPr lang="en-US" sz="3600" b="1" dirty="0">
                <a:latin typeface="Segoe UI"/>
                <a:cs typeface="Segoe UI"/>
              </a:rPr>
              <a:t>Financing Options for Projects</a:t>
            </a:r>
            <a:endParaRPr lang="en-US" sz="3600" dirty="0">
              <a:latin typeface="Segoe UI"/>
              <a:cs typeface="Segoe UI"/>
            </a:endParaRPr>
          </a:p>
          <a:p>
            <a:pPr algn="l"/>
            <a:endParaRPr lang="en-US" sz="4400" dirty="0"/>
          </a:p>
          <a:p>
            <a:endParaRPr lang="en-GB" sz="4400" dirty="0"/>
          </a:p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AEBABE-8B09-46EF-E861-1BDF62B543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dirty="0"/>
              <a:t>Session 3</a:t>
            </a:r>
          </a:p>
        </p:txBody>
      </p:sp>
    </p:spTree>
    <p:extLst>
      <p:ext uri="{BB962C8B-B14F-4D97-AF65-F5344CB8AC3E}">
        <p14:creationId xmlns:p14="http://schemas.microsoft.com/office/powerpoint/2010/main" val="2931288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F505A-714B-7686-A0C7-61F98D165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Estimating financing requirements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2278D-50DA-B819-3614-A375E3C884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Introduction</a:t>
            </a:r>
            <a:endParaRPr lang="en-US" dirty="0"/>
          </a:p>
          <a:p>
            <a:r>
              <a:rPr lang="en-US" dirty="0">
                <a:latin typeface="Segoe UI"/>
                <a:cs typeface="Segoe UI"/>
              </a:rPr>
              <a:t>Estimating financing requirements is a </a:t>
            </a:r>
            <a:r>
              <a:rPr lang="en-US" b="1" dirty="0">
                <a:latin typeface="Segoe UI"/>
                <a:cs typeface="Segoe UI"/>
              </a:rPr>
              <a:t>core task in project planning and financial management</a:t>
            </a:r>
            <a:r>
              <a:rPr lang="en-US" dirty="0">
                <a:latin typeface="Segoe UI"/>
                <a:cs typeface="Segoe UI"/>
              </a:rPr>
              <a:t>. Before a project begins, managers must identify </a:t>
            </a:r>
            <a:r>
              <a:rPr lang="en-US" b="1" dirty="0">
                <a:latin typeface="Segoe UI"/>
                <a:cs typeface="Segoe UI"/>
              </a:rPr>
              <a:t>how much money is needed</a:t>
            </a:r>
            <a:r>
              <a:rPr lang="en-US" dirty="0">
                <a:latin typeface="Segoe UI"/>
                <a:cs typeface="Segoe UI"/>
              </a:rPr>
              <a:t>, </a:t>
            </a:r>
            <a:r>
              <a:rPr lang="en-US" b="1" dirty="0">
                <a:latin typeface="Segoe UI"/>
                <a:cs typeface="Segoe UI"/>
              </a:rPr>
              <a:t>when it is needed</a:t>
            </a:r>
            <a:r>
              <a:rPr lang="en-US" dirty="0">
                <a:latin typeface="Segoe UI"/>
                <a:cs typeface="Segoe UI"/>
              </a:rPr>
              <a:t>, and </a:t>
            </a:r>
            <a:r>
              <a:rPr lang="en-US" b="1">
                <a:latin typeface="Segoe UI"/>
                <a:cs typeface="Segoe UI"/>
              </a:rPr>
              <a:t>where it will come from</a:t>
            </a:r>
            <a:r>
              <a:rPr lang="en-US">
                <a:latin typeface="Segoe UI"/>
                <a:cs typeface="Segoe UI"/>
              </a:rPr>
              <a:t>.</a:t>
            </a:r>
          </a:p>
          <a:p>
            <a:pPr marL="0" indent="0">
              <a:buNone/>
            </a:pPr>
            <a:br>
              <a:rPr lang="en-US" dirty="0">
                <a:latin typeface="Segoe UI"/>
                <a:cs typeface="Segoe UI"/>
              </a:rPr>
            </a:br>
            <a:r>
              <a:rPr lang="en-US" dirty="0">
                <a:latin typeface="Segoe UI"/>
                <a:cs typeface="Segoe UI"/>
              </a:rPr>
              <a:t> Accurate estimation helps avoid underfunding, cost overruns, delays, and liquidity issues.</a:t>
            </a:r>
            <a:endParaRPr lang="en-US"/>
          </a:p>
          <a:p>
            <a:endParaRPr lang="en-US" sz="5400" dirty="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785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7237C-1BEA-5A98-E861-14953C0B4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>
                <a:latin typeface="Segoe UI"/>
                <a:cs typeface="Segoe UI"/>
              </a:rPr>
              <a:t>Why Estimating Financing Requirements Matters</a:t>
            </a:r>
            <a:endParaRPr lang="en-US" sz="32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3A92E-2A9F-2E7B-3158-BF283D1C9D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Segoe UI"/>
                <a:cs typeface="Segoe UI"/>
              </a:rPr>
              <a:t>Ensures the project has enough </a:t>
            </a:r>
            <a:r>
              <a:rPr lang="en-GB" sz="2400" b="1" dirty="0">
                <a:latin typeface="Segoe UI"/>
                <a:cs typeface="Segoe UI"/>
              </a:rPr>
              <a:t>capital to operate smoothly</a:t>
            </a:r>
            <a:r>
              <a:rPr lang="en-GB" sz="2400" dirty="0">
                <a:latin typeface="Segoe UI"/>
                <a:cs typeface="Segoe UI"/>
              </a:rPr>
              <a:t>.</a:t>
            </a:r>
            <a:endParaRPr lang="en-GB" sz="2400"/>
          </a:p>
          <a:p>
            <a:r>
              <a:rPr lang="en-GB" sz="2400" dirty="0">
                <a:latin typeface="Segoe UI"/>
                <a:cs typeface="Segoe UI"/>
              </a:rPr>
              <a:t>Helps avoid </a:t>
            </a:r>
            <a:r>
              <a:rPr lang="en-GB" sz="2400" b="1" dirty="0">
                <a:latin typeface="Segoe UI"/>
                <a:cs typeface="Segoe UI"/>
              </a:rPr>
              <a:t>cash shortages or idle funds</a:t>
            </a:r>
            <a:r>
              <a:rPr lang="en-GB" sz="2400" dirty="0">
                <a:latin typeface="Segoe UI"/>
                <a:cs typeface="Segoe UI"/>
              </a:rPr>
              <a:t>.</a:t>
            </a:r>
            <a:endParaRPr lang="en-GB" sz="2400"/>
          </a:p>
          <a:p>
            <a:r>
              <a:rPr lang="en-GB" sz="2400" dirty="0">
                <a:latin typeface="Segoe UI"/>
                <a:cs typeface="Segoe UI"/>
              </a:rPr>
              <a:t>Supports negotiations with banks, investors, or internal stakeholders.</a:t>
            </a:r>
            <a:endParaRPr lang="en-GB" sz="2400"/>
          </a:p>
          <a:p>
            <a:r>
              <a:rPr lang="en-GB" sz="2400" dirty="0">
                <a:latin typeface="Segoe UI"/>
                <a:cs typeface="Segoe UI"/>
              </a:rPr>
              <a:t>Improves the accuracy of </a:t>
            </a:r>
            <a:r>
              <a:rPr lang="en-GB" sz="2400" b="1" dirty="0">
                <a:latin typeface="Segoe UI"/>
                <a:cs typeface="Segoe UI"/>
              </a:rPr>
              <a:t>project budgeting and scheduling</a:t>
            </a:r>
            <a:r>
              <a:rPr lang="en-GB" sz="2400" dirty="0">
                <a:latin typeface="Segoe UI"/>
                <a:cs typeface="Segoe UI"/>
              </a:rPr>
              <a:t>.</a:t>
            </a:r>
            <a:endParaRPr lang="en-GB" sz="2400"/>
          </a:p>
          <a:p>
            <a:r>
              <a:rPr lang="en-GB" sz="2400" dirty="0">
                <a:latin typeface="Segoe UI"/>
                <a:cs typeface="Segoe UI"/>
              </a:rPr>
              <a:t>Reduces financial risks and increases the likelihood of project success.</a:t>
            </a:r>
            <a:endParaRPr lang="en-GB" sz="2400"/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176552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58AD7-C2E3-8842-6CA2-F1569A364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>
                <a:latin typeface="Segoe UI"/>
                <a:cs typeface="Segoe UI"/>
              </a:rPr>
              <a:t>Key Concepts in Project Financing Requirements</a:t>
            </a:r>
            <a:endParaRPr lang="en-US" sz="3200" b="1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44B1A-1656-DD4E-5777-7AA2878E3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fontAlgn="base"/>
            <a:r>
              <a:rPr lang="en-US" b="1"/>
              <a:t>1. Total Project Cost</a:t>
            </a:r>
            <a:endParaRPr lang="en-US"/>
          </a:p>
          <a:p>
            <a:r>
              <a:rPr lang="en-US" sz="1600" dirty="0">
                <a:latin typeface="Segoe UI"/>
                <a:cs typeface="Segoe UI"/>
              </a:rPr>
              <a:t>This includes all expenditures required to complete the project:</a:t>
            </a:r>
            <a:endParaRPr lang="en-US" sz="1600"/>
          </a:p>
          <a:p>
            <a:r>
              <a:rPr lang="en-US" sz="1600" dirty="0">
                <a:latin typeface="Segoe UI"/>
                <a:cs typeface="Segoe UI"/>
              </a:rPr>
              <a:t>Capital expenditures (CAPEX)</a:t>
            </a:r>
            <a:endParaRPr lang="en-US" sz="1600"/>
          </a:p>
          <a:p>
            <a:r>
              <a:rPr lang="en-US" sz="1600" dirty="0">
                <a:latin typeface="Segoe UI"/>
                <a:cs typeface="Segoe UI"/>
              </a:rPr>
              <a:t>Operating expenses (OPEX)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Working capital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Contingencies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Pre-operating expenses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Interest during construction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Formula:</a:t>
            </a:r>
            <a:endParaRPr lang="en-US" sz="1600" b="1" dirty="0">
              <a:latin typeface="Segoe UI"/>
              <a:cs typeface="Segoe UI"/>
            </a:endParaRPr>
          </a:p>
          <a:p>
            <a:r>
              <a:rPr lang="en-US" sz="1600" b="1" dirty="0">
                <a:latin typeface="Segoe UI"/>
                <a:cs typeface="Segoe UI"/>
              </a:rPr>
              <a:t>Total Project Cost = CAPEX + OPEX + Working Capital + Contingencies + Pre-operating Costs + IDC</a:t>
            </a:r>
            <a:endParaRPr lang="en-US" sz="160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848221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5A02A-F19E-E9CD-0AA7-C74945AC6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1100" dirty="0">
              <a:latin typeface="Segoe UI"/>
              <a:cs typeface="Segoe UI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DBEEB-58B8-1DDE-15AD-C05B128C2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dirty="0">
                <a:latin typeface="Segoe UI"/>
                <a:cs typeface="Segoe UI"/>
              </a:rPr>
              <a:t>2. Cash Flow Forecasting</a:t>
            </a:r>
            <a:endParaRPr lang="en-US" sz="2000" b="1">
              <a:latin typeface="Segoe UI"/>
              <a:cs typeface="Segoe UI"/>
            </a:endParaRPr>
          </a:p>
          <a:p>
            <a:r>
              <a:rPr lang="en-US" sz="1800" dirty="0">
                <a:latin typeface="Segoe UI"/>
                <a:cs typeface="Segoe UI"/>
              </a:rPr>
              <a:t>A cash flow forecast identifies </a:t>
            </a:r>
            <a:r>
              <a:rPr lang="en-US" sz="1800" b="1" dirty="0">
                <a:latin typeface="Segoe UI"/>
                <a:cs typeface="Segoe UI"/>
              </a:rPr>
              <a:t>when cash inflows and outflows occur</a:t>
            </a:r>
            <a:r>
              <a:rPr lang="en-US" sz="1800" dirty="0">
                <a:latin typeface="Segoe UI"/>
                <a:cs typeface="Segoe UI"/>
              </a:rPr>
              <a:t> throughout the project lifecycle.</a:t>
            </a:r>
            <a:endParaRPr lang="en-US" sz="4400"/>
          </a:p>
          <a:p>
            <a:r>
              <a:rPr lang="en-US" sz="1800" dirty="0">
                <a:latin typeface="Segoe UI"/>
                <a:cs typeface="Segoe UI"/>
              </a:rPr>
              <a:t>Key components:</a:t>
            </a:r>
          </a:p>
          <a:p>
            <a:r>
              <a:rPr lang="en-US" sz="1800" dirty="0">
                <a:latin typeface="Segoe UI"/>
                <a:cs typeface="Segoe UI"/>
              </a:rPr>
              <a:t>Initial investment</a:t>
            </a:r>
            <a:endParaRPr lang="en-GB" sz="4400"/>
          </a:p>
          <a:p>
            <a:r>
              <a:rPr lang="en-US" sz="1800" dirty="0">
                <a:latin typeface="Segoe UI"/>
                <a:cs typeface="Segoe UI"/>
              </a:rPr>
              <a:t>Operating cash flows</a:t>
            </a:r>
            <a:endParaRPr lang="en-GB" sz="4400"/>
          </a:p>
          <a:p>
            <a:r>
              <a:rPr lang="en-US" sz="1800" dirty="0">
                <a:latin typeface="Segoe UI"/>
                <a:cs typeface="Segoe UI"/>
              </a:rPr>
              <a:t>Revenue projections</a:t>
            </a:r>
            <a:endParaRPr lang="en-GB" sz="4400"/>
          </a:p>
          <a:p>
            <a:r>
              <a:rPr lang="en-US" sz="1800" dirty="0">
                <a:latin typeface="Segoe UI"/>
                <a:cs typeface="Segoe UI"/>
              </a:rPr>
              <a:t>Terminal value (if applicable)</a:t>
            </a:r>
          </a:p>
          <a:p>
            <a:r>
              <a:rPr lang="en-US" sz="1800" dirty="0">
                <a:latin typeface="Segoe UI"/>
                <a:cs typeface="Segoe UI"/>
              </a:rPr>
              <a:t>Accurate timing is important because even a profitable project can fail if it becomes </a:t>
            </a:r>
            <a:r>
              <a:rPr lang="en-US" sz="1800" b="1" dirty="0">
                <a:latin typeface="Segoe UI"/>
                <a:cs typeface="Segoe UI"/>
              </a:rPr>
              <a:t>cash–starved</a:t>
            </a:r>
            <a:r>
              <a:rPr lang="en-US" sz="1800" dirty="0">
                <a:latin typeface="Segoe UI"/>
                <a:cs typeface="Segoe UI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060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982BF-D03B-62E2-280C-BDC1391D0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1100" dirty="0">
              <a:latin typeface="Segoe UI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59848-4ABD-2EAC-9C9F-EBDC59B191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latin typeface="Segoe UI"/>
                <a:cs typeface="Segoe UI"/>
              </a:rPr>
              <a:t>3. Working Capital Requirements</a:t>
            </a:r>
            <a:endParaRPr lang="en-US" sz="2000" b="1">
              <a:latin typeface="Segoe UI"/>
              <a:cs typeface="Segoe UI"/>
            </a:endParaRPr>
          </a:p>
          <a:p>
            <a:r>
              <a:rPr lang="en-US" sz="2000">
                <a:latin typeface="Segoe UI"/>
                <a:cs typeface="Segoe UI"/>
              </a:rPr>
              <a:t>Working capital ensures the project can cover short-term needs:</a:t>
            </a:r>
            <a:endParaRPr lang="en-US" sz="2000" dirty="0"/>
          </a:p>
          <a:p>
            <a:r>
              <a:rPr lang="en-US" sz="2000">
                <a:latin typeface="Segoe UI"/>
                <a:cs typeface="Segoe UI"/>
              </a:rPr>
              <a:t>Inventory</a:t>
            </a:r>
            <a:endParaRPr lang="en-US" sz="2000" dirty="0"/>
          </a:p>
          <a:p>
            <a:r>
              <a:rPr lang="en-US" sz="2000">
                <a:latin typeface="Segoe UI"/>
                <a:cs typeface="Segoe UI"/>
              </a:rPr>
              <a:t>Receivables</a:t>
            </a:r>
            <a:endParaRPr lang="en-US" sz="2000" dirty="0"/>
          </a:p>
          <a:p>
            <a:r>
              <a:rPr lang="en-US" sz="2000">
                <a:latin typeface="Segoe UI"/>
                <a:cs typeface="Segoe UI"/>
              </a:rPr>
              <a:t>Payables</a:t>
            </a:r>
            <a:endParaRPr lang="en-US" sz="2000" dirty="0"/>
          </a:p>
          <a:p>
            <a:r>
              <a:rPr lang="en-US" sz="2000">
                <a:latin typeface="Segoe UI"/>
                <a:cs typeface="Segoe UI"/>
              </a:rPr>
              <a:t>Operating cycle duration</a:t>
            </a:r>
            <a:endParaRPr lang="en-US" sz="2000" dirty="0"/>
          </a:p>
          <a:p>
            <a:r>
              <a:rPr lang="en-US" sz="2000">
                <a:latin typeface="Segoe UI"/>
                <a:cs typeface="Segoe UI"/>
              </a:rPr>
              <a:t>Formula:</a:t>
            </a:r>
            <a:endParaRPr lang="en-US" sz="2000" dirty="0"/>
          </a:p>
          <a:p>
            <a:r>
              <a:rPr lang="en-US" sz="2000" b="1">
                <a:latin typeface="Segoe UI"/>
                <a:cs typeface="Segoe UI"/>
              </a:rPr>
              <a:t>Working Capital = Current Assets – Current Liabilities</a:t>
            </a:r>
            <a:endParaRPr lang="en-US" sz="2000" dirty="0"/>
          </a:p>
          <a:p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623509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B426F-169D-595A-7E29-299CC764E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1100" dirty="0">
              <a:latin typeface="Segoe UI"/>
              <a:cs typeface="Segoe UI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5093E-5E66-E368-E5D9-B40965026F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>
                <a:latin typeface="Segoe UI"/>
                <a:cs typeface="Segoe UI"/>
              </a:rPr>
              <a:t>4. Time Value of Money</a:t>
            </a:r>
          </a:p>
          <a:p>
            <a:r>
              <a:rPr lang="en-US" sz="2000">
                <a:latin typeface="Segoe UI"/>
                <a:cs typeface="Segoe UI"/>
              </a:rPr>
              <a:t>Financing estimates often use:</a:t>
            </a:r>
            <a:endParaRPr lang="en-US" sz="2000" dirty="0"/>
          </a:p>
          <a:p>
            <a:r>
              <a:rPr lang="en-US" sz="2000">
                <a:latin typeface="Segoe UI"/>
                <a:cs typeface="Segoe UI"/>
              </a:rPr>
              <a:t>Discounted Cash Flow (DCF)</a:t>
            </a:r>
            <a:endParaRPr lang="en-US" sz="2000" dirty="0"/>
          </a:p>
          <a:p>
            <a:r>
              <a:rPr lang="en-US" sz="2000">
                <a:latin typeface="Segoe UI"/>
                <a:cs typeface="Segoe UI"/>
              </a:rPr>
              <a:t>Net Present Value (NPV)</a:t>
            </a:r>
            <a:endParaRPr lang="en-US" sz="2000" dirty="0"/>
          </a:p>
          <a:p>
            <a:r>
              <a:rPr lang="en-US" sz="2000">
                <a:latin typeface="Segoe UI"/>
                <a:cs typeface="Segoe UI"/>
              </a:rPr>
              <a:t>Internal Rate of Return (IRR)</a:t>
            </a:r>
            <a:endParaRPr lang="en-US" sz="2000" dirty="0"/>
          </a:p>
          <a:p>
            <a:endParaRPr lang="en-US" sz="2000" dirty="0">
              <a:latin typeface="Segoe UI"/>
              <a:cs typeface="Segoe UI"/>
            </a:endParaRPr>
          </a:p>
          <a:p>
            <a:pPr marL="0" indent="0">
              <a:buNone/>
            </a:pPr>
            <a:endParaRPr lang="en-US" sz="2000" dirty="0">
              <a:latin typeface="Segoe UI"/>
              <a:cs typeface="Segoe UI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36853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D4FF0-51E0-A351-246A-24952D777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74260-C4B0-DB7C-02F5-0BE7B5A612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>
                <a:latin typeface="Segoe UI"/>
                <a:cs typeface="Segoe UI"/>
              </a:rPr>
              <a:t>These help determine:</a:t>
            </a:r>
            <a:endParaRPr lang="en-US" sz="3200">
              <a:latin typeface="Segoe UI"/>
              <a:cs typeface="Segoe UI"/>
            </a:endParaRPr>
          </a:p>
          <a:p>
            <a:r>
              <a:rPr lang="en-US" sz="3200">
                <a:latin typeface="Segoe UI"/>
                <a:cs typeface="Segoe UI"/>
              </a:rPr>
              <a:t>Whether the project is financially viable</a:t>
            </a:r>
          </a:p>
          <a:p>
            <a:r>
              <a:rPr lang="en-US" sz="3200">
                <a:latin typeface="Segoe UI"/>
                <a:cs typeface="Segoe UI"/>
              </a:rPr>
              <a:t>How much external financing is necessary</a:t>
            </a:r>
          </a:p>
          <a:p>
            <a:endParaRPr lang="en-US" sz="6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64662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CCA8E-BECA-9529-CB36-0D8C7FFD7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>
                <a:latin typeface="Segoe UI"/>
                <a:cs typeface="Segoe UI"/>
              </a:rPr>
              <a:t>Step-by-Step Process for Estimating Financing Needs</a:t>
            </a:r>
            <a:endParaRPr lang="en-US" sz="32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F8B1A-67EE-426D-700C-B8AABADB70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Step 1: Identify and Classify Costs</a:t>
            </a:r>
            <a:endParaRPr lang="en-US"/>
          </a:p>
          <a:p>
            <a:r>
              <a:rPr lang="en-US" sz="2000">
                <a:latin typeface="Segoe UI"/>
                <a:cs typeface="Segoe UI"/>
              </a:rPr>
              <a:t>Break total costs into:</a:t>
            </a:r>
            <a:endParaRPr lang="en-US" sz="4800" dirty="0"/>
          </a:p>
          <a:p>
            <a:r>
              <a:rPr lang="en-US" sz="2000">
                <a:latin typeface="Segoe UI"/>
                <a:cs typeface="Segoe UI"/>
              </a:rPr>
              <a:t>Construction costs</a:t>
            </a:r>
            <a:endParaRPr lang="en-US" sz="4800" dirty="0"/>
          </a:p>
          <a:p>
            <a:r>
              <a:rPr lang="en-US" sz="2000">
                <a:latin typeface="Segoe UI"/>
                <a:cs typeface="Segoe UI"/>
              </a:rPr>
              <a:t>Equipment costs</a:t>
            </a:r>
            <a:endParaRPr lang="en-US" sz="4800" dirty="0"/>
          </a:p>
          <a:p>
            <a:r>
              <a:rPr lang="en-US" sz="2000">
                <a:latin typeface="Segoe UI"/>
                <a:cs typeface="Segoe UI"/>
              </a:rPr>
              <a:t>Labor and materials</a:t>
            </a:r>
            <a:endParaRPr lang="en-US" sz="4800" dirty="0"/>
          </a:p>
          <a:p>
            <a:r>
              <a:rPr lang="en-US" sz="2000">
                <a:latin typeface="Segoe UI"/>
                <a:cs typeface="Segoe UI"/>
              </a:rPr>
              <a:t>Legal and administrative fees</a:t>
            </a:r>
            <a:endParaRPr lang="en-US" sz="4800" dirty="0"/>
          </a:p>
          <a:p>
            <a:r>
              <a:rPr lang="en-US" sz="2000">
                <a:latin typeface="Segoe UI"/>
                <a:cs typeface="Segoe UI"/>
              </a:rPr>
              <a:t>Pre-production expenses</a:t>
            </a:r>
            <a:endParaRPr lang="en-US" sz="4800" dirty="0"/>
          </a:p>
          <a:p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26357160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8518B-C9BF-EC4A-A191-BB5B75B93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sz="3200" b="1" dirty="0">
                <a:latin typeface="Segoe UI"/>
                <a:cs typeface="Segoe UI"/>
              </a:rPr>
            </a:br>
            <a:br>
              <a:rPr lang="en-US" sz="3200" b="1" dirty="0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Step-by-Step Process for Estimating Financing Needs</a:t>
            </a:r>
            <a:endParaRPr lang="en-US" sz="3200">
              <a:latin typeface="Segoe UI"/>
              <a:cs typeface="Segoe UI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76926-1BF8-338C-1481-1FDCC8792B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Step 2: Prepare a Detailed Project Budget</a:t>
            </a:r>
            <a:endParaRPr lang="en-US"/>
          </a:p>
          <a:p>
            <a:r>
              <a:rPr lang="en-US" sz="1800">
                <a:latin typeface="Segoe UI"/>
                <a:cs typeface="Segoe UI"/>
              </a:rPr>
              <a:t>Include: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Direct costs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Indirect costs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Contingencies (usually 5–15%)</a:t>
            </a:r>
            <a:endParaRPr lang="en-US" sz="1800"/>
          </a:p>
          <a:p>
            <a:r>
              <a:rPr lang="en-US" b="1"/>
              <a:t>Step 3: Develop a Project Schedule</a:t>
            </a:r>
            <a:endParaRPr lang="en-US"/>
          </a:p>
          <a:p>
            <a:r>
              <a:rPr lang="en-US" sz="2000">
                <a:latin typeface="Segoe UI"/>
                <a:cs typeface="Segoe UI"/>
              </a:rPr>
              <a:t>Align the cash outflows with the </a:t>
            </a:r>
            <a:r>
              <a:rPr lang="en-US" sz="2000" b="1">
                <a:latin typeface="Segoe UI"/>
                <a:cs typeface="Segoe UI"/>
              </a:rPr>
              <a:t>project timeline</a:t>
            </a:r>
            <a:r>
              <a:rPr lang="en-US" sz="2000">
                <a:latin typeface="Segoe UI"/>
                <a:cs typeface="Segoe UI"/>
              </a:rPr>
              <a:t>, often using Gantt charts or network diagrams.</a:t>
            </a:r>
            <a:endParaRPr lang="en-US" sz="20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3119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E27D-5ED1-3740-5619-28AE48952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sz="3200" b="1" dirty="0">
                <a:latin typeface="Segoe UI"/>
                <a:cs typeface="Segoe UI"/>
              </a:rPr>
            </a:br>
            <a:br>
              <a:rPr lang="en-US" sz="3200" b="1" dirty="0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Step-by-Step Process for Estimating Financing Needs</a:t>
            </a:r>
            <a:endParaRPr lang="en-US" sz="3200">
              <a:latin typeface="Segoe UI"/>
              <a:cs typeface="Segoe UI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1B7E8-C3A5-D83D-99BB-670018317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/>
              <a:t>Step 4: Prepare Cash Flow Statements</a:t>
            </a:r>
            <a:endParaRPr lang="en-US" sz="2400"/>
          </a:p>
          <a:p>
            <a:r>
              <a:rPr lang="en-US" sz="1200">
                <a:latin typeface="Segoe UI"/>
                <a:cs typeface="Segoe UI"/>
              </a:rPr>
              <a:t>Determine:</a:t>
            </a:r>
            <a:endParaRPr lang="en-US" sz="1200"/>
          </a:p>
          <a:p>
            <a:r>
              <a:rPr lang="en-US" sz="1200">
                <a:latin typeface="Segoe UI"/>
                <a:cs typeface="Segoe UI"/>
              </a:rPr>
              <a:t>Monthly/quarterly cash outflow patterns</a:t>
            </a:r>
            <a:endParaRPr lang="en-US" sz="1200"/>
          </a:p>
          <a:p>
            <a:r>
              <a:rPr lang="en-US" sz="1200">
                <a:latin typeface="Segoe UI"/>
                <a:cs typeface="Segoe UI"/>
              </a:rPr>
              <a:t>Expected cash inflows (if any during the project)</a:t>
            </a:r>
            <a:endParaRPr lang="en-US" sz="1200"/>
          </a:p>
          <a:p>
            <a:r>
              <a:rPr lang="en-US" sz="1200" dirty="0">
                <a:latin typeface="Segoe UI"/>
                <a:cs typeface="Segoe UI"/>
              </a:rPr>
              <a:t>Net cash requirement at each time period</a:t>
            </a:r>
            <a:endParaRPr lang="en-US" sz="1200"/>
          </a:p>
          <a:p>
            <a:r>
              <a:rPr lang="en-US" sz="2400" b="1"/>
              <a:t>Step 5: Determine Sources of Finance</a:t>
            </a:r>
            <a:endParaRPr lang="en-US" sz="2400"/>
          </a:p>
          <a:p>
            <a:r>
              <a:rPr lang="en-US" sz="1200">
                <a:latin typeface="Segoe UI"/>
                <a:cs typeface="Segoe UI"/>
              </a:rPr>
              <a:t>Common sources include:</a:t>
            </a:r>
            <a:endParaRPr lang="en-US" sz="1200" dirty="0"/>
          </a:p>
          <a:p>
            <a:r>
              <a:rPr lang="en-US" sz="1200">
                <a:latin typeface="Segoe UI"/>
                <a:cs typeface="Segoe UI"/>
              </a:rPr>
              <a:t>Equity</a:t>
            </a:r>
            <a:endParaRPr lang="en-US" sz="1200" dirty="0"/>
          </a:p>
          <a:p>
            <a:r>
              <a:rPr lang="en-US" sz="1200">
                <a:latin typeface="Segoe UI"/>
                <a:cs typeface="Segoe UI"/>
              </a:rPr>
              <a:t>Debt</a:t>
            </a:r>
            <a:endParaRPr lang="en-US" sz="1200" dirty="0"/>
          </a:p>
          <a:p>
            <a:r>
              <a:rPr lang="en-US" sz="1200">
                <a:latin typeface="Segoe UI"/>
                <a:cs typeface="Segoe UI"/>
              </a:rPr>
              <a:t>Grants/subsidies</a:t>
            </a:r>
            <a:endParaRPr lang="en-US" sz="1200" dirty="0"/>
          </a:p>
          <a:p>
            <a:r>
              <a:rPr lang="en-US" sz="1200">
                <a:latin typeface="Segoe UI"/>
                <a:cs typeface="Segoe UI"/>
              </a:rPr>
              <a:t>Internal funds</a:t>
            </a:r>
            <a:endParaRPr lang="en-US" sz="1200" dirty="0"/>
          </a:p>
          <a:p>
            <a:r>
              <a:rPr lang="en-US" sz="1200">
                <a:latin typeface="Segoe UI"/>
                <a:cs typeface="Segoe UI"/>
              </a:rPr>
              <a:t>Retained earnings</a:t>
            </a:r>
            <a:endParaRPr lang="en-US" sz="1200" dirty="0"/>
          </a:p>
          <a:p>
            <a:r>
              <a:rPr lang="en-US" sz="1200">
                <a:latin typeface="Segoe UI"/>
                <a:cs typeface="Segoe UI"/>
              </a:rPr>
              <a:t>Supplier credit</a:t>
            </a:r>
            <a:endParaRPr lang="en-US" sz="12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600080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96DBEF-F99A-451C-4A69-E57636AA8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sz="3200" b="1" dirty="0">
                <a:latin typeface="Segoe UI"/>
                <a:cs typeface="Segoe UI"/>
              </a:rPr>
            </a:br>
            <a:br>
              <a:rPr lang="en-US" sz="3200" b="1" dirty="0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Step-by-Step Process for Estimating Financing Needs</a:t>
            </a:r>
            <a:endParaRPr lang="en-US" sz="3200">
              <a:latin typeface="Segoe UI"/>
              <a:cs typeface="Segoe UI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BB8D7-E671-6F1D-DF91-EA86B0682B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Step 6: Calculate External Financing Needed</a:t>
            </a:r>
            <a:endParaRPr lang="en-US"/>
          </a:p>
          <a:p>
            <a:r>
              <a:rPr lang="en-US" sz="1600" b="1">
                <a:latin typeface="Segoe UI"/>
                <a:cs typeface="Segoe UI"/>
              </a:rPr>
              <a:t>External Financing Required = Total Cash Outflows – Total Cash Inflows – Internal Funds</a:t>
            </a:r>
            <a:endParaRPr lang="en-US" sz="1600"/>
          </a:p>
          <a:p>
            <a:r>
              <a:rPr lang="en-US" b="1"/>
              <a:t>Step 7: Assess Financial Feasibility</a:t>
            </a:r>
            <a:endParaRPr lang="en-US"/>
          </a:p>
          <a:p>
            <a:r>
              <a:rPr lang="en-US" sz="1600">
                <a:latin typeface="Segoe UI"/>
                <a:cs typeface="Segoe UI"/>
              </a:rPr>
              <a:t>Using investment appraisal tools: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NPV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IRR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Payback Period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Sensitivity Analysis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Scenario Analysis</a:t>
            </a:r>
            <a:endParaRPr lang="en-US" sz="16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977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EFAB2-A783-8A44-D573-E98E34EEF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sz="3600" b="1" dirty="0">
                <a:latin typeface="Segoe UI"/>
                <a:cs typeface="Segoe UI"/>
              </a:rPr>
            </a:br>
            <a:r>
              <a:rPr lang="en-US" sz="3600" b="1">
                <a:latin typeface="Segoe UI"/>
                <a:cs typeface="Segoe UI"/>
              </a:rPr>
              <a:t>Techniques for Estimating Financing Needs</a:t>
            </a:r>
            <a:endParaRPr lang="en-US" sz="28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230FA-7556-1712-37B8-43C864B41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1. Percentage of Sales Method</a:t>
            </a:r>
            <a:endParaRPr lang="en-US" dirty="0"/>
          </a:p>
          <a:p>
            <a:r>
              <a:rPr lang="en-US" sz="1800" dirty="0">
                <a:latin typeface="Segoe UI"/>
                <a:cs typeface="Segoe UI"/>
              </a:rPr>
              <a:t>Used for growth projects; financing needs rise with projected sales.</a:t>
            </a:r>
            <a:endParaRPr lang="en-US" sz="1800"/>
          </a:p>
          <a:p>
            <a:r>
              <a:rPr lang="en-US" b="1" dirty="0"/>
              <a:t>2. Cash Budgeting</a:t>
            </a:r>
            <a:endParaRPr lang="en-US" dirty="0"/>
          </a:p>
          <a:p>
            <a:r>
              <a:rPr lang="en-US" sz="1800" dirty="0">
                <a:latin typeface="Segoe UI"/>
                <a:cs typeface="Segoe UI"/>
              </a:rPr>
              <a:t>Shows expected cash positions over time; useful for short-term projects.</a:t>
            </a:r>
            <a:endParaRPr lang="en-US" sz="1800"/>
          </a:p>
          <a:p>
            <a:r>
              <a:rPr lang="en-US" b="1" dirty="0"/>
              <a:t>3. Pro Forma Financial Statements</a:t>
            </a:r>
            <a:endParaRPr lang="en-US" dirty="0"/>
          </a:p>
          <a:p>
            <a:r>
              <a:rPr lang="en-US" sz="1800">
                <a:latin typeface="Segoe UI"/>
                <a:cs typeface="Segoe UI"/>
              </a:rPr>
              <a:t>Forecasted: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Balance sheets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Income statements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Cash flow statements</a:t>
            </a:r>
            <a:endParaRPr lang="en-US" sz="4400" dirty="0"/>
          </a:p>
          <a:p>
            <a:r>
              <a:rPr lang="en-US" sz="1800">
                <a:latin typeface="Segoe UI"/>
                <a:cs typeface="Segoe UI"/>
              </a:rPr>
              <a:t>Helps identify financing gaps.</a:t>
            </a:r>
            <a:endParaRPr lang="en-US" sz="4400" dirty="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2176114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D5548-5F0D-E8F4-508D-B7BB13653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sz="3200" b="1" dirty="0">
                <a:latin typeface="Segoe UI"/>
                <a:cs typeface="Segoe UI"/>
              </a:rPr>
            </a:br>
            <a:br>
              <a:rPr lang="en-US" sz="3200" b="1" dirty="0">
                <a:latin typeface="Segoe UI"/>
                <a:cs typeface="Segoe UI"/>
              </a:rPr>
            </a:br>
            <a:br>
              <a:rPr lang="en-US" sz="3200" b="1" dirty="0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Step-by-Step Process for Estimating Financing Needs</a:t>
            </a:r>
            <a:endParaRPr lang="en-US" sz="3200">
              <a:latin typeface="Segoe UI"/>
              <a:cs typeface="Segoe UI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056C0-8521-1883-00BE-91531043D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4. Break-even and Sensitivity Analysis</a:t>
            </a:r>
            <a:endParaRPr lang="en-US"/>
          </a:p>
          <a:p>
            <a:r>
              <a:rPr lang="en-US" sz="2000">
                <a:latin typeface="Segoe UI"/>
                <a:cs typeface="Segoe UI"/>
              </a:rPr>
              <a:t>Helps determine:</a:t>
            </a:r>
            <a:endParaRPr lang="en-US" sz="4800" dirty="0"/>
          </a:p>
          <a:p>
            <a:r>
              <a:rPr lang="en-US" sz="2000">
                <a:latin typeface="Segoe UI"/>
                <a:cs typeface="Segoe UI"/>
              </a:rPr>
              <a:t>Minimum viable revenue</a:t>
            </a:r>
            <a:endParaRPr lang="en-US" sz="4800" dirty="0"/>
          </a:p>
          <a:p>
            <a:r>
              <a:rPr lang="en-US" sz="2000">
                <a:latin typeface="Segoe UI"/>
                <a:cs typeface="Segoe UI"/>
              </a:rPr>
              <a:t>Effects of cost overruns</a:t>
            </a:r>
            <a:endParaRPr lang="en-US" sz="4800" dirty="0"/>
          </a:p>
          <a:p>
            <a:r>
              <a:rPr lang="en-US" sz="2000">
                <a:latin typeface="Segoe UI"/>
                <a:cs typeface="Segoe UI"/>
              </a:rPr>
              <a:t>Financing uncertainty levels</a:t>
            </a:r>
            <a:endParaRPr lang="en-US" sz="4800" dirty="0"/>
          </a:p>
          <a:p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921005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932FC-BF1F-4EE0-B321-D42BCDEC9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>
                <a:latin typeface="Segoe UI"/>
                <a:cs typeface="Segoe UI"/>
              </a:rPr>
              <a:t>Practical Example</a:t>
            </a:r>
            <a:endParaRPr lang="en-US" sz="36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42085-22A1-2A74-C39E-39C5BAEF4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latin typeface="Segoe UI"/>
                <a:cs typeface="Segoe UI"/>
              </a:rPr>
              <a:t>A manufacturing project requires:</a:t>
            </a:r>
            <a:endParaRPr lang="en-US" sz="4400" dirty="0"/>
          </a:p>
          <a:p>
            <a:r>
              <a:rPr lang="en-US" sz="1800">
                <a:latin typeface="Segoe UI"/>
                <a:cs typeface="Segoe UI"/>
              </a:rPr>
              <a:t>CAPEX: $2 million</a:t>
            </a:r>
            <a:endParaRPr lang="en-US" sz="4400" dirty="0"/>
          </a:p>
          <a:p>
            <a:r>
              <a:rPr lang="en-US" sz="1800">
                <a:latin typeface="Segoe UI"/>
                <a:cs typeface="Segoe UI"/>
              </a:rPr>
              <a:t>Working capital: $300,000</a:t>
            </a:r>
            <a:endParaRPr lang="en-US" sz="4400" dirty="0"/>
          </a:p>
          <a:p>
            <a:r>
              <a:rPr lang="en-US" sz="1800">
                <a:latin typeface="Segoe UI"/>
                <a:cs typeface="Segoe UI"/>
              </a:rPr>
              <a:t>Pre-operating costs: $100,000</a:t>
            </a:r>
            <a:endParaRPr lang="en-US" sz="4400" dirty="0"/>
          </a:p>
          <a:p>
            <a:r>
              <a:rPr lang="en-US" sz="1800">
                <a:latin typeface="Segoe UI"/>
                <a:cs typeface="Segoe UI"/>
              </a:rPr>
              <a:t>Contingencies: 10% of CAPEX = $200,000</a:t>
            </a:r>
            <a:endParaRPr lang="en-US" sz="4400" dirty="0"/>
          </a:p>
          <a:p>
            <a:r>
              <a:rPr lang="en-US" sz="1800" b="1">
                <a:latin typeface="Segoe UI"/>
                <a:cs typeface="Segoe UI"/>
              </a:rPr>
              <a:t>Total Project Cost = $2,600,000</a:t>
            </a:r>
            <a:endParaRPr lang="en-US" sz="4400" dirty="0"/>
          </a:p>
          <a:p>
            <a:r>
              <a:rPr lang="en-US" sz="1800">
                <a:latin typeface="Segoe UI"/>
                <a:cs typeface="Segoe UI"/>
              </a:rPr>
              <a:t>If the company contributes $1 million internally:</a:t>
            </a:r>
            <a:endParaRPr lang="en-US" sz="4400" dirty="0"/>
          </a:p>
          <a:p>
            <a:r>
              <a:rPr lang="en-US" sz="1800" b="1">
                <a:latin typeface="Segoe UI"/>
                <a:cs typeface="Segoe UI"/>
              </a:rPr>
              <a:t>External Financing Required = 2,600,000 – 1,000,000</a:t>
            </a:r>
            <a:br>
              <a:rPr lang="en-US" sz="1800" b="1" dirty="0">
                <a:latin typeface="Segoe UI"/>
                <a:cs typeface="Segoe UI"/>
              </a:rPr>
            </a:br>
            <a:r>
              <a:rPr lang="en-US" sz="1800" b="1">
                <a:latin typeface="Segoe UI"/>
                <a:cs typeface="Segoe UI"/>
              </a:rPr>
              <a:t> = $1,600,000</a:t>
            </a:r>
            <a:endParaRPr lang="en-US" sz="4400" dirty="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939618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EBDB9-4EA4-BC17-543A-DA1202A94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b="1" dirty="0">
                <a:latin typeface="Aptos"/>
              </a:rPr>
            </a:br>
            <a:r>
              <a:rPr lang="en-US" b="1">
                <a:latin typeface="Aptos"/>
              </a:rPr>
              <a:t>Common Challenges</a:t>
            </a:r>
            <a:endParaRPr lang="en-US">
              <a:latin typeface="Aptos"/>
            </a:endParaRPr>
          </a:p>
          <a:p>
            <a:pPr algn="ctr"/>
            <a:endParaRPr lang="en-US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CDED3-E0A5-5C56-EAD2-4B911E803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Segoe UI"/>
                <a:cs typeface="Segoe UI"/>
              </a:rPr>
              <a:t>Underestimating timelines</a:t>
            </a:r>
            <a:endParaRPr lang="en-US" sz="2400" dirty="0"/>
          </a:p>
          <a:p>
            <a:r>
              <a:rPr lang="en-US" sz="2400">
                <a:latin typeface="Segoe UI"/>
                <a:cs typeface="Segoe UI"/>
              </a:rPr>
              <a:t>Ignoring inflation</a:t>
            </a:r>
            <a:endParaRPr lang="en-US" sz="2400" dirty="0"/>
          </a:p>
          <a:p>
            <a:r>
              <a:rPr lang="en-US" sz="2400">
                <a:latin typeface="Segoe UI"/>
                <a:cs typeface="Segoe UI"/>
              </a:rPr>
              <a:t>Poor cost controls</a:t>
            </a:r>
            <a:endParaRPr lang="en-US" sz="2400" dirty="0"/>
          </a:p>
          <a:p>
            <a:r>
              <a:rPr lang="en-US" sz="2400">
                <a:latin typeface="Segoe UI"/>
                <a:cs typeface="Segoe UI"/>
              </a:rPr>
              <a:t>Supply chain disruptions</a:t>
            </a:r>
            <a:endParaRPr lang="en-US" sz="2400" dirty="0"/>
          </a:p>
          <a:p>
            <a:r>
              <a:rPr lang="en-US" sz="2400">
                <a:latin typeface="Segoe UI"/>
                <a:cs typeface="Segoe UI"/>
              </a:rPr>
              <a:t>Not accounting for hidden or soft costs</a:t>
            </a:r>
            <a:endParaRPr lang="en-US" sz="2400" dirty="0"/>
          </a:p>
          <a:p>
            <a:r>
              <a:rPr lang="en-US" sz="2400">
                <a:latin typeface="Segoe UI"/>
                <a:cs typeface="Segoe UI"/>
              </a:rPr>
              <a:t>Ambiguous revenue projections</a:t>
            </a:r>
            <a:endParaRPr lang="en-US" sz="2400" dirty="0"/>
          </a:p>
          <a:p>
            <a:r>
              <a:rPr lang="en-US" sz="2400">
                <a:latin typeface="Segoe UI"/>
                <a:cs typeface="Segoe UI"/>
              </a:rPr>
              <a:t>Mitigation requires careful risk planning and continuous monitoring.</a:t>
            </a:r>
            <a:endParaRPr lang="en-US" sz="2400" dirty="0"/>
          </a:p>
          <a:p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3141019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40837-E073-2C29-4980-497725856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latin typeface="Aptos"/>
              </a:rPr>
              <a:t>Conclusion</a:t>
            </a:r>
            <a:endParaRPr lang="en-US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BEDDF-71F5-B9C3-4C92-E63F3DB1C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UI"/>
                <a:cs typeface="Segoe UI"/>
              </a:rPr>
              <a:t>Estimating financing requirements is a </a:t>
            </a:r>
            <a:r>
              <a:rPr lang="en-US" b="1">
                <a:latin typeface="Segoe UI"/>
                <a:cs typeface="Segoe UI"/>
              </a:rPr>
              <a:t>systematic and essential process</a:t>
            </a:r>
            <a:r>
              <a:rPr lang="en-US" dirty="0">
                <a:latin typeface="Segoe UI"/>
                <a:cs typeface="Segoe UI"/>
              </a:rPr>
              <a:t> </a:t>
            </a:r>
            <a:r>
              <a:rPr lang="en-US">
                <a:latin typeface="Segoe UI"/>
                <a:cs typeface="Segoe UI"/>
              </a:rPr>
              <a:t>in project management. </a:t>
            </a:r>
            <a:endParaRPr lang="en-US">
              <a:latin typeface="Aptos" panose="02110004020202020204"/>
              <a:cs typeface="Segoe UI"/>
            </a:endParaRPr>
          </a:p>
          <a:p>
            <a:r>
              <a:rPr lang="en-US">
                <a:latin typeface="Segoe UI"/>
                <a:cs typeface="Segoe UI"/>
              </a:rPr>
              <a:t>A well-prepared financial plan minimizes risk, secures adequate funding, and supports informed decision-making. Mastery of these techniques helps ensure project success from initiation to completion.</a:t>
            </a:r>
            <a:endParaRPr lang="en-US"/>
          </a:p>
          <a:p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531192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32EA0-2C87-F536-D67F-436ED80E3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>
                <a:latin typeface="Segoe UI"/>
                <a:cs typeface="Segoe UI"/>
              </a:rPr>
              <a:t>Financing Options for Projects</a:t>
            </a:r>
            <a:endParaRPr lang="en-US" sz="36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AEEC7-2430-E552-CFCD-B817AB1A25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Introduction</a:t>
            </a:r>
            <a:endParaRPr lang="en-US" dirty="0"/>
          </a:p>
          <a:p>
            <a:r>
              <a:rPr lang="en-US" sz="1800" dirty="0">
                <a:latin typeface="Segoe UI"/>
                <a:cs typeface="Segoe UI"/>
              </a:rPr>
              <a:t>Financing is one of the central decisions in project management and corporate strategy. Once a project’s feasibility and financing requirements are estimated, the next step is deciding </a:t>
            </a:r>
            <a:r>
              <a:rPr lang="en-US" sz="1800" b="1" dirty="0">
                <a:latin typeface="Segoe UI"/>
                <a:cs typeface="Segoe UI"/>
              </a:rPr>
              <a:t>how to fund it</a:t>
            </a:r>
            <a:r>
              <a:rPr lang="en-US" sz="1800" dirty="0">
                <a:latin typeface="Segoe UI"/>
                <a:cs typeface="Segoe UI"/>
              </a:rPr>
              <a:t>.</a:t>
            </a:r>
            <a:br>
              <a:rPr lang="en-US" sz="1800" dirty="0">
                <a:latin typeface="Segoe UI"/>
                <a:cs typeface="Segoe UI"/>
              </a:rPr>
            </a:br>
            <a:r>
              <a:rPr lang="en-US" sz="1800" dirty="0">
                <a:latin typeface="Segoe UI"/>
                <a:cs typeface="Segoe UI"/>
              </a:rPr>
              <a:t> The choice of financing affects: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Cash flow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Risk exposure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Cost of capital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Ownership structure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Long‑term profitability</a:t>
            </a:r>
            <a:endParaRPr lang="en-US" sz="4400" dirty="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0683484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29D8C-852B-32ED-1D8B-60833E8BD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100">
                <a:latin typeface="Segoe UI"/>
                <a:cs typeface="Segoe UI"/>
              </a:rPr>
              <a:t>Objectives of Project Financing</a:t>
            </a:r>
            <a:endParaRPr lang="en-US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EA8D4-F064-672F-3F4C-94FE24C0D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Segoe UI"/>
                <a:cs typeface="Segoe UI"/>
              </a:rPr>
              <a:t>A project’s financing strategy should aim to:</a:t>
            </a:r>
            <a:endParaRPr lang="en-US" sz="2400" dirty="0"/>
          </a:p>
          <a:p>
            <a:r>
              <a:rPr lang="en-US" sz="2400" dirty="0">
                <a:latin typeface="Segoe UI"/>
                <a:cs typeface="Segoe UI"/>
              </a:rPr>
              <a:t>Ensure </a:t>
            </a:r>
            <a:r>
              <a:rPr lang="en-US" sz="2400" b="1" dirty="0">
                <a:latin typeface="Segoe UI"/>
                <a:cs typeface="Segoe UI"/>
              </a:rPr>
              <a:t>adequate and timely availability of funds</a:t>
            </a:r>
            <a:endParaRPr lang="en-US" sz="2400" dirty="0"/>
          </a:p>
          <a:p>
            <a:r>
              <a:rPr lang="en-US" sz="2400" dirty="0">
                <a:latin typeface="Segoe UI"/>
                <a:cs typeface="Segoe UI"/>
              </a:rPr>
              <a:t>Minimize the </a:t>
            </a:r>
            <a:r>
              <a:rPr lang="en-US" sz="2400" b="1" dirty="0">
                <a:latin typeface="Segoe UI"/>
                <a:cs typeface="Segoe UI"/>
              </a:rPr>
              <a:t>cost of capital</a:t>
            </a:r>
            <a:endParaRPr lang="en-US" sz="2400" dirty="0"/>
          </a:p>
          <a:p>
            <a:r>
              <a:rPr lang="en-US" sz="2400" dirty="0">
                <a:latin typeface="Segoe UI"/>
                <a:cs typeface="Segoe UI"/>
              </a:rPr>
              <a:t>Maintain </a:t>
            </a:r>
            <a:r>
              <a:rPr lang="en-US" sz="2400" b="1" dirty="0">
                <a:latin typeface="Segoe UI"/>
                <a:cs typeface="Segoe UI"/>
              </a:rPr>
              <a:t>financial flexibility</a:t>
            </a:r>
            <a:endParaRPr lang="en-US" sz="2400" dirty="0"/>
          </a:p>
          <a:p>
            <a:r>
              <a:rPr lang="en-US" sz="2400" dirty="0">
                <a:latin typeface="Segoe UI"/>
                <a:cs typeface="Segoe UI"/>
              </a:rPr>
              <a:t>Balance </a:t>
            </a:r>
            <a:r>
              <a:rPr lang="en-US" sz="2400" b="1" dirty="0">
                <a:latin typeface="Segoe UI"/>
                <a:cs typeface="Segoe UI"/>
              </a:rPr>
              <a:t>risk</a:t>
            </a:r>
            <a:r>
              <a:rPr lang="en-US" sz="2400" dirty="0">
                <a:latin typeface="Segoe UI"/>
                <a:cs typeface="Segoe UI"/>
              </a:rPr>
              <a:t> between sponsors and financiers</a:t>
            </a:r>
            <a:endParaRPr lang="en-US" sz="2400" dirty="0"/>
          </a:p>
          <a:p>
            <a:r>
              <a:rPr lang="en-US" sz="2400" dirty="0">
                <a:latin typeface="Segoe UI"/>
                <a:cs typeface="Segoe UI"/>
              </a:rPr>
              <a:t>Avoid excessive dilution of ownership</a:t>
            </a:r>
            <a:endParaRPr lang="en-US" sz="2400" dirty="0"/>
          </a:p>
          <a:p>
            <a:r>
              <a:rPr lang="en-US" sz="2400" dirty="0">
                <a:latin typeface="Segoe UI"/>
                <a:cs typeface="Segoe UI"/>
              </a:rPr>
              <a:t>Support long-term project viability</a:t>
            </a:r>
            <a:endParaRPr lang="en-US" sz="2400" dirty="0"/>
          </a:p>
          <a:p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2838558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15E1B-CD25-B694-C540-5F195FCBB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>
                <a:latin typeface="Segoe UI"/>
                <a:cs typeface="Segoe UI"/>
              </a:rPr>
              <a:t>Categories of Financing Options</a:t>
            </a:r>
            <a:endParaRPr lang="en-US" sz="3200" b="1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6CDDB-79E6-8D21-3E6A-72250C01AA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/>
              <a:t>A. Internal Financing</a:t>
            </a:r>
            <a:endParaRPr lang="en-GB" sz="2400" dirty="0"/>
          </a:p>
          <a:p>
            <a:r>
              <a:rPr lang="en-GB" sz="1400" dirty="0">
                <a:latin typeface="Segoe UI"/>
                <a:cs typeface="Segoe UI"/>
              </a:rPr>
              <a:t>Funding sourced from within the organization</a:t>
            </a:r>
            <a:endParaRPr lang="en-GB" sz="1400"/>
          </a:p>
          <a:p>
            <a:r>
              <a:rPr lang="en-GB" sz="1400" dirty="0">
                <a:latin typeface="Segoe UI"/>
                <a:cs typeface="Segoe UI"/>
              </a:rPr>
              <a:t>Retained earnings</a:t>
            </a:r>
            <a:endParaRPr lang="en-GB" sz="1400"/>
          </a:p>
          <a:p>
            <a:r>
              <a:rPr lang="en-GB" sz="1400" dirty="0">
                <a:latin typeface="Segoe UI"/>
                <a:cs typeface="Segoe UI"/>
              </a:rPr>
              <a:t>Internal cash reserves</a:t>
            </a:r>
            <a:endParaRPr lang="en-GB" sz="1400"/>
          </a:p>
          <a:p>
            <a:r>
              <a:rPr lang="en-GB" sz="1400" dirty="0">
                <a:latin typeface="Segoe UI"/>
                <a:cs typeface="Segoe UI"/>
              </a:rPr>
              <a:t>Sale of unused assets</a:t>
            </a:r>
            <a:endParaRPr lang="en-GB" sz="1400"/>
          </a:p>
          <a:p>
            <a:r>
              <a:rPr lang="en-GB" sz="2400" b="1" dirty="0"/>
              <a:t>B. External Financing</a:t>
            </a:r>
            <a:endParaRPr lang="en-GB" sz="2400" dirty="0"/>
          </a:p>
          <a:p>
            <a:r>
              <a:rPr lang="en-GB" sz="1400" dirty="0">
                <a:latin typeface="Segoe UI"/>
                <a:cs typeface="Segoe UI"/>
              </a:rPr>
              <a:t>Funding obtained from outside sources</a:t>
            </a:r>
            <a:endParaRPr lang="en-GB" sz="1400"/>
          </a:p>
          <a:p>
            <a:r>
              <a:rPr lang="en-GB" sz="1400" dirty="0">
                <a:latin typeface="Segoe UI"/>
                <a:cs typeface="Segoe UI"/>
              </a:rPr>
              <a:t>Equity</a:t>
            </a:r>
            <a:endParaRPr lang="en-GB" sz="1400"/>
          </a:p>
          <a:p>
            <a:r>
              <a:rPr lang="en-GB" sz="1400" dirty="0">
                <a:latin typeface="Segoe UI"/>
                <a:cs typeface="Segoe UI"/>
              </a:rPr>
              <a:t>Debt</a:t>
            </a:r>
            <a:endParaRPr lang="en-GB" sz="1400"/>
          </a:p>
          <a:p>
            <a:r>
              <a:rPr lang="en-GB" sz="1400" dirty="0">
                <a:latin typeface="Segoe UI"/>
                <a:cs typeface="Segoe UI"/>
              </a:rPr>
              <a:t>Hybrid instruments</a:t>
            </a:r>
            <a:endParaRPr lang="en-GB" sz="1400"/>
          </a:p>
          <a:p>
            <a:r>
              <a:rPr lang="en-GB" sz="1400" dirty="0">
                <a:latin typeface="Segoe UI"/>
                <a:cs typeface="Segoe UI"/>
              </a:rPr>
              <a:t>Grants/subsidies</a:t>
            </a:r>
            <a:endParaRPr lang="en-GB" sz="1400"/>
          </a:p>
          <a:p>
            <a:r>
              <a:rPr lang="en-GB" sz="1400" dirty="0">
                <a:latin typeface="Segoe UI"/>
                <a:cs typeface="Segoe UI"/>
              </a:rPr>
              <a:t>Public-private partnerships</a:t>
            </a:r>
            <a:endParaRPr lang="en-GB" sz="140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3925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804E3-4FA6-9B50-1D68-0C5F2A69C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400" b="1" dirty="0">
                <a:latin typeface="Segoe UI"/>
                <a:cs typeface="Segoe UI"/>
              </a:rPr>
              <a:t>Internal Financing Options</a:t>
            </a:r>
            <a:endParaRPr lang="en-US" sz="24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663E1-805F-CC5E-18B1-CF72C15A3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1 Retained Earnings</a:t>
            </a:r>
            <a:endParaRPr lang="en-US" dirty="0"/>
          </a:p>
          <a:p>
            <a:r>
              <a:rPr lang="en-US" sz="1800" dirty="0">
                <a:latin typeface="Segoe UI"/>
                <a:cs typeface="Segoe UI"/>
              </a:rPr>
              <a:t>Money reinvested from profits.</a:t>
            </a:r>
            <a:endParaRPr lang="en-US" sz="4400" dirty="0"/>
          </a:p>
          <a:p>
            <a:r>
              <a:rPr lang="en-US" sz="1800" b="1" dirty="0">
                <a:latin typeface="Segoe UI"/>
                <a:cs typeface="Segoe UI"/>
              </a:rPr>
              <a:t>Advantages: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No repayment obligations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No interest cost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Maintains ownership</a:t>
            </a:r>
            <a:endParaRPr lang="en-US" sz="4400" dirty="0"/>
          </a:p>
          <a:p>
            <a:r>
              <a:rPr lang="en-US" sz="1800" b="1" dirty="0">
                <a:latin typeface="Segoe UI"/>
                <a:cs typeface="Segoe UI"/>
              </a:rPr>
              <a:t>Disadvantages: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Limited availability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Opportunity cost (could be invested elsewhere)</a:t>
            </a:r>
            <a:endParaRPr lang="en-US" sz="4400" dirty="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8084312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E7964-171D-35D3-C896-5CA965660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82039-52F4-D65A-08BF-D028ADB5A6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4.2 Internal Cash Reserves</a:t>
            </a:r>
            <a:endParaRPr lang="en-US" dirty="0"/>
          </a:p>
          <a:p>
            <a:r>
              <a:rPr lang="en-US" sz="1600" dirty="0">
                <a:latin typeface="Segoe UI"/>
                <a:cs typeface="Segoe UI"/>
              </a:rPr>
              <a:t>Using accumulated cash balances.</a:t>
            </a:r>
            <a:endParaRPr lang="en-US" sz="1600"/>
          </a:p>
          <a:p>
            <a:r>
              <a:rPr lang="en-US" sz="1600" b="1" dirty="0">
                <a:latin typeface="Segoe UI"/>
                <a:cs typeface="Segoe UI"/>
              </a:rPr>
              <a:t>Best for:</a:t>
            </a:r>
            <a:endParaRPr lang="en-US" sz="1600"/>
          </a:p>
          <a:p>
            <a:r>
              <a:rPr lang="en-US" sz="1600" dirty="0">
                <a:latin typeface="Segoe UI"/>
                <a:cs typeface="Segoe UI"/>
              </a:rPr>
              <a:t>Short‑term projects</a:t>
            </a:r>
            <a:endParaRPr lang="en-US" sz="1600"/>
          </a:p>
          <a:p>
            <a:r>
              <a:rPr lang="en-US" sz="1600" dirty="0">
                <a:latin typeface="Segoe UI"/>
                <a:cs typeface="Segoe UI"/>
              </a:rPr>
              <a:t>Smaller capital investments</a:t>
            </a:r>
            <a:br>
              <a:rPr lang="en-US" sz="4000" dirty="0"/>
            </a:br>
            <a:endParaRPr lang="en-US"/>
          </a:p>
          <a:p>
            <a:r>
              <a:rPr lang="en-US" b="1" dirty="0"/>
              <a:t>4.3 Sale of Non‑core Assets</a:t>
            </a:r>
            <a:endParaRPr lang="en-US" dirty="0"/>
          </a:p>
          <a:p>
            <a:r>
              <a:rPr lang="en-US" sz="1600" dirty="0">
                <a:latin typeface="Segoe UI"/>
                <a:cs typeface="Segoe UI"/>
              </a:rPr>
              <a:t>E.g., selling old equipment or property.</a:t>
            </a:r>
            <a:endParaRPr lang="en-US" sz="1600"/>
          </a:p>
          <a:p>
            <a:r>
              <a:rPr lang="en-US" sz="1600" b="1" dirty="0">
                <a:latin typeface="Segoe UI"/>
                <a:cs typeface="Segoe UI"/>
              </a:rPr>
              <a:t>Advantage:</a:t>
            </a:r>
            <a:r>
              <a:rPr lang="en-US" sz="1600" dirty="0">
                <a:latin typeface="Segoe UI"/>
                <a:cs typeface="Segoe UI"/>
              </a:rPr>
              <a:t> Generates cash without increasing debt</a:t>
            </a:r>
            <a:br>
              <a:rPr lang="en-US" sz="1600" dirty="0">
                <a:latin typeface="Segoe UI"/>
                <a:cs typeface="Segoe UI"/>
              </a:rPr>
            </a:br>
            <a:r>
              <a:rPr lang="en-US" sz="1600" b="1" dirty="0">
                <a:latin typeface="Segoe UI"/>
                <a:cs typeface="Segoe UI"/>
              </a:rPr>
              <a:t>Disadvantage:</a:t>
            </a:r>
            <a:r>
              <a:rPr lang="en-US" sz="1600" dirty="0">
                <a:latin typeface="Segoe UI"/>
                <a:cs typeface="Segoe UI"/>
              </a:rPr>
              <a:t> May reduce future flexibility</a:t>
            </a:r>
            <a:endParaRPr lang="en-US" sz="160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6855381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B3006-DCA0-57A8-4596-08189F422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Segoe UI"/>
                <a:cs typeface="Segoe UI"/>
              </a:rPr>
              <a:t>External Financing Options</a:t>
            </a:r>
            <a:endParaRPr lang="en-US" sz="32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F39E6-BCE1-13C2-C5FC-8ABB212BA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1. Debt Financing</a:t>
            </a:r>
            <a:endParaRPr lang="en-US" dirty="0"/>
          </a:p>
          <a:p>
            <a:r>
              <a:rPr lang="en-US" sz="1800" dirty="0">
                <a:latin typeface="Segoe UI"/>
                <a:cs typeface="Segoe UI"/>
              </a:rPr>
              <a:t>Borrowed funds that must be repaid with interest.</a:t>
            </a:r>
            <a:endParaRPr lang="en-US" sz="1800"/>
          </a:p>
          <a:p>
            <a:r>
              <a:rPr lang="en-US" b="1" dirty="0"/>
              <a:t>A. Bank Loans</a:t>
            </a:r>
            <a:endParaRPr lang="en-US" dirty="0"/>
          </a:p>
          <a:p>
            <a:r>
              <a:rPr lang="en-US" sz="1400" dirty="0">
                <a:latin typeface="Segoe UI"/>
                <a:cs typeface="Segoe UI"/>
              </a:rPr>
              <a:t>Fixed or variable interest</a:t>
            </a:r>
            <a:endParaRPr lang="en-US" sz="1400" dirty="0"/>
          </a:p>
          <a:p>
            <a:r>
              <a:rPr lang="en-US" sz="1400" dirty="0">
                <a:latin typeface="Segoe UI"/>
                <a:cs typeface="Segoe UI"/>
              </a:rPr>
              <a:t>Common for medium-to-large projects</a:t>
            </a:r>
            <a:endParaRPr lang="en-US" sz="1400" dirty="0"/>
          </a:p>
          <a:p>
            <a:r>
              <a:rPr lang="en-US" sz="1400" b="1" dirty="0">
                <a:latin typeface="Segoe UI"/>
                <a:cs typeface="Segoe UI"/>
              </a:rPr>
              <a:t>Pros:</a:t>
            </a:r>
            <a:endParaRPr lang="en-US" sz="1400" dirty="0"/>
          </a:p>
          <a:p>
            <a:r>
              <a:rPr lang="en-US" sz="1400" dirty="0">
                <a:latin typeface="Segoe UI"/>
                <a:cs typeface="Segoe UI"/>
              </a:rPr>
              <a:t>Retains ownership</a:t>
            </a:r>
            <a:endParaRPr lang="en-US" sz="1400" dirty="0"/>
          </a:p>
          <a:p>
            <a:r>
              <a:rPr lang="en-US" sz="1400" dirty="0">
                <a:latin typeface="Segoe UI"/>
                <a:cs typeface="Segoe UI"/>
              </a:rPr>
              <a:t>Predictable payments</a:t>
            </a:r>
            <a:endParaRPr lang="en-US" sz="1400" dirty="0"/>
          </a:p>
          <a:p>
            <a:r>
              <a:rPr lang="en-US" sz="1400" b="1" dirty="0">
                <a:latin typeface="Segoe UI"/>
                <a:cs typeface="Segoe UI"/>
              </a:rPr>
              <a:t>Cons:</a:t>
            </a:r>
            <a:endParaRPr lang="en-US" sz="1400" dirty="0"/>
          </a:p>
          <a:p>
            <a:r>
              <a:rPr lang="en-US" sz="1400" dirty="0">
                <a:latin typeface="Segoe UI"/>
                <a:cs typeface="Segoe UI"/>
              </a:rPr>
              <a:t>Increases leverage</a:t>
            </a:r>
            <a:endParaRPr lang="en-US" sz="1400" dirty="0"/>
          </a:p>
          <a:p>
            <a:r>
              <a:rPr lang="en-US" sz="1400" dirty="0">
                <a:latin typeface="Segoe UI"/>
                <a:cs typeface="Segoe UI"/>
              </a:rPr>
              <a:t>Requires collateral</a:t>
            </a:r>
            <a:endParaRPr lang="en-US" sz="1400" dirty="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5094159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9D9F0-C8E4-951B-D7D3-0E00D2096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651EE-E1FB-7C66-9AD0-ADD79543EF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B. Bonds / Debentures</a:t>
            </a:r>
            <a:endParaRPr lang="en-US" dirty="0"/>
          </a:p>
          <a:p>
            <a:r>
              <a:rPr lang="en-US" sz="1600" dirty="0">
                <a:latin typeface="Segoe UI"/>
                <a:cs typeface="Segoe UI"/>
              </a:rPr>
              <a:t>Long-term debt instruments issued to investors.</a:t>
            </a:r>
            <a:endParaRPr lang="en-US" sz="4000" dirty="0"/>
          </a:p>
          <a:p>
            <a:r>
              <a:rPr lang="en-US" sz="1600" b="1" dirty="0">
                <a:latin typeface="Segoe UI"/>
                <a:cs typeface="Segoe UI"/>
              </a:rPr>
              <a:t>Pros:</a:t>
            </a:r>
            <a:endParaRPr lang="en-US" sz="4000" dirty="0"/>
          </a:p>
          <a:p>
            <a:r>
              <a:rPr lang="en-US" sz="1600" dirty="0">
                <a:latin typeface="Segoe UI"/>
                <a:cs typeface="Segoe UI"/>
              </a:rPr>
              <a:t>Large amounts can be raised</a:t>
            </a:r>
            <a:endParaRPr lang="en-US" sz="4000" dirty="0"/>
          </a:p>
          <a:p>
            <a:r>
              <a:rPr lang="en-US" sz="1600" dirty="0">
                <a:latin typeface="Segoe UI"/>
                <a:cs typeface="Segoe UI"/>
              </a:rPr>
              <a:t>Often fixed interest rates</a:t>
            </a:r>
            <a:endParaRPr lang="en-US" sz="4000" dirty="0"/>
          </a:p>
          <a:p>
            <a:r>
              <a:rPr lang="en-US" sz="1600" b="1" dirty="0">
                <a:latin typeface="Segoe UI"/>
                <a:cs typeface="Segoe UI"/>
              </a:rPr>
              <a:t>Cons:</a:t>
            </a:r>
            <a:endParaRPr lang="en-US" sz="4000" dirty="0"/>
          </a:p>
          <a:p>
            <a:r>
              <a:rPr lang="en-US" sz="1600" dirty="0">
                <a:latin typeface="Segoe UI"/>
                <a:cs typeface="Segoe UI"/>
              </a:rPr>
              <a:t>Regulatory and issuance costs</a:t>
            </a:r>
            <a:endParaRPr lang="en-US" sz="4000" dirty="0"/>
          </a:p>
          <a:p>
            <a:r>
              <a:rPr lang="en-US" sz="1600" dirty="0">
                <a:latin typeface="Segoe UI"/>
                <a:cs typeface="Segoe UI"/>
              </a:rPr>
              <a:t>Suitable mostly for larger companies/projects</a:t>
            </a:r>
            <a:endParaRPr lang="en-US" sz="40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9910618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52EF2-7429-D242-2FA2-9A4C3EDE8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8041A-2C63-6DD2-CF15-96A9CA60E3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C. Supplier Credit</a:t>
            </a:r>
            <a:endParaRPr lang="en-US" dirty="0"/>
          </a:p>
          <a:p>
            <a:r>
              <a:rPr lang="en-US" sz="1600" dirty="0">
                <a:latin typeface="Segoe UI"/>
                <a:cs typeface="Segoe UI"/>
              </a:rPr>
              <a:t>Pay suppliers later (trade credit).</a:t>
            </a:r>
            <a:endParaRPr lang="en-US" sz="1600"/>
          </a:p>
          <a:p>
            <a:r>
              <a:rPr lang="en-US" sz="1600" b="1" dirty="0">
                <a:latin typeface="Segoe UI"/>
                <a:cs typeface="Segoe UI"/>
              </a:rPr>
              <a:t>Useful for:</a:t>
            </a:r>
            <a:endParaRPr lang="en-US" sz="1600"/>
          </a:p>
          <a:p>
            <a:r>
              <a:rPr lang="en-US" sz="1600" dirty="0">
                <a:latin typeface="Segoe UI"/>
                <a:cs typeface="Segoe UI"/>
              </a:rPr>
              <a:t>Reducing upfront cash needs</a:t>
            </a:r>
            <a:endParaRPr lang="en-US" sz="1600"/>
          </a:p>
          <a:p>
            <a:r>
              <a:rPr lang="en-US" sz="1600" dirty="0">
                <a:latin typeface="Segoe UI"/>
                <a:cs typeface="Segoe UI"/>
              </a:rPr>
              <a:t>Short-term liquidity</a:t>
            </a:r>
            <a:endParaRPr lang="en-US" sz="160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7068037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8C9E7-F89D-767A-1C4A-6A22BDBAB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Segoe UI"/>
                <a:cs typeface="Segoe UI"/>
              </a:rPr>
              <a:t>2. Equity Financing</a:t>
            </a:r>
            <a:endParaRPr lang="en-US" sz="2000" b="1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223A0-6FB7-82EA-82B3-DE5D3435C0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500" b="1" dirty="0">
                <a:latin typeface="Segoe UI"/>
                <a:cs typeface="Segoe UI"/>
              </a:rPr>
              <a:t>2. Equity Financing</a:t>
            </a:r>
            <a:endParaRPr lang="en-US" sz="2400" dirty="0">
              <a:latin typeface="Segoe UI"/>
              <a:cs typeface="Segoe UI"/>
            </a:endParaRPr>
          </a:p>
          <a:p>
            <a:r>
              <a:rPr lang="en-US" sz="2400" dirty="0">
                <a:latin typeface="Segoe UI"/>
                <a:cs typeface="Segoe UI"/>
              </a:rPr>
              <a:t>Raising funds in exchange for ownership.</a:t>
            </a:r>
            <a:endParaRPr lang="en-US" sz="2400" dirty="0"/>
          </a:p>
          <a:p>
            <a:r>
              <a:rPr lang="en-US" b="1" dirty="0"/>
              <a:t>A. Private Equity / Venture Capital</a:t>
            </a:r>
            <a:endParaRPr lang="en-US"/>
          </a:p>
          <a:p>
            <a:r>
              <a:rPr lang="en-US" sz="1800" dirty="0">
                <a:latin typeface="Segoe UI"/>
                <a:cs typeface="Segoe UI"/>
              </a:rPr>
              <a:t>Common for innovative or risky projects.</a:t>
            </a:r>
            <a:endParaRPr lang="en-US" sz="1800" dirty="0"/>
          </a:p>
          <a:p>
            <a:r>
              <a:rPr lang="en-US" sz="1800" b="1" dirty="0">
                <a:latin typeface="Segoe UI"/>
                <a:cs typeface="Segoe UI"/>
              </a:rPr>
              <a:t>Pros:</a:t>
            </a:r>
            <a:endParaRPr lang="en-US" sz="1800" dirty="0"/>
          </a:p>
          <a:p>
            <a:r>
              <a:rPr lang="en-US" sz="1800" dirty="0">
                <a:latin typeface="Segoe UI"/>
                <a:cs typeface="Segoe UI"/>
              </a:rPr>
              <a:t>No repayment obligation</a:t>
            </a:r>
            <a:endParaRPr lang="en-US" sz="1800" dirty="0"/>
          </a:p>
          <a:p>
            <a:r>
              <a:rPr lang="en-US" sz="1800" dirty="0">
                <a:latin typeface="Segoe UI"/>
                <a:cs typeface="Segoe UI"/>
              </a:rPr>
              <a:t>Risk shared with investors</a:t>
            </a:r>
            <a:endParaRPr lang="en-US" sz="1800" dirty="0"/>
          </a:p>
          <a:p>
            <a:r>
              <a:rPr lang="en-US" sz="1800" b="1" dirty="0">
                <a:latin typeface="Segoe UI"/>
                <a:cs typeface="Segoe UI"/>
              </a:rPr>
              <a:t>Cons:</a:t>
            </a:r>
            <a:endParaRPr lang="en-US" sz="1800" dirty="0"/>
          </a:p>
          <a:p>
            <a:r>
              <a:rPr lang="en-US" sz="1800" dirty="0">
                <a:latin typeface="Segoe UI"/>
                <a:cs typeface="Segoe UI"/>
              </a:rPr>
              <a:t>Ownership dilution</a:t>
            </a:r>
            <a:endParaRPr lang="en-US" sz="1800" dirty="0"/>
          </a:p>
          <a:p>
            <a:r>
              <a:rPr lang="en-US" sz="1800" dirty="0">
                <a:latin typeface="Segoe UI"/>
                <a:cs typeface="Segoe UI"/>
              </a:rPr>
              <a:t>Investor influence on decisions</a:t>
            </a:r>
            <a:endParaRPr lang="en-US" sz="1800" dirty="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3845179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E1462-8D02-3D99-6EFA-D5EA5EBE1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B535E-CBD9-52EB-3F66-5F5AED783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B. Public Equity (Stock Market)</a:t>
            </a:r>
            <a:endParaRPr lang="en-US" dirty="0"/>
          </a:p>
          <a:p>
            <a:r>
              <a:rPr lang="en-US" sz="1800" dirty="0">
                <a:latin typeface="Segoe UI"/>
                <a:cs typeface="Segoe UI"/>
              </a:rPr>
              <a:t>Issuing shares to the public (IPOs or rights issues).</a:t>
            </a:r>
            <a:endParaRPr lang="en-US" sz="4400" dirty="0"/>
          </a:p>
          <a:p>
            <a:r>
              <a:rPr lang="en-US" sz="1800" b="1" dirty="0">
                <a:latin typeface="Segoe UI"/>
                <a:cs typeface="Segoe UI"/>
              </a:rPr>
              <a:t>Pros: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Large funds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No interest</a:t>
            </a:r>
            <a:endParaRPr lang="en-US" sz="4400" dirty="0"/>
          </a:p>
          <a:p>
            <a:r>
              <a:rPr lang="en-US" sz="1800" b="1" dirty="0">
                <a:latin typeface="Segoe UI"/>
                <a:cs typeface="Segoe UI"/>
              </a:rPr>
              <a:t>Cons: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Dilution</a:t>
            </a:r>
            <a:endParaRPr lang="en-US" sz="4400" dirty="0"/>
          </a:p>
          <a:p>
            <a:r>
              <a:rPr lang="en-US" sz="1800" dirty="0">
                <a:latin typeface="Segoe UI"/>
                <a:cs typeface="Segoe UI"/>
              </a:rPr>
              <a:t>Complex and highly regulated</a:t>
            </a:r>
            <a:endParaRPr lang="en-US" sz="4400" dirty="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9411732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F34B3-292D-875A-A730-580DAB3D4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1D464-5F5A-0578-EC60-9D3D76605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3 Hybrid Financing Options</a:t>
            </a:r>
            <a:endParaRPr lang="en-US" dirty="0"/>
          </a:p>
          <a:p>
            <a:r>
              <a:rPr lang="en-US" sz="1800" dirty="0">
                <a:latin typeface="Segoe UI"/>
                <a:cs typeface="Segoe UI"/>
              </a:rPr>
              <a:t>Instruments that combine debt and equity features.</a:t>
            </a:r>
            <a:endParaRPr lang="en-US" sz="1800"/>
          </a:p>
          <a:p>
            <a:r>
              <a:rPr lang="en-US" sz="2400" b="1" dirty="0"/>
              <a:t>A. Convertible Bonds</a:t>
            </a:r>
            <a:endParaRPr lang="en-US" sz="2400"/>
          </a:p>
          <a:p>
            <a:r>
              <a:rPr lang="en-US" sz="1800" dirty="0">
                <a:latin typeface="Segoe UI"/>
                <a:cs typeface="Segoe UI"/>
              </a:rPr>
              <a:t>Debt that can be converted into shares.</a:t>
            </a:r>
            <a:endParaRPr lang="en-US" sz="1800"/>
          </a:p>
          <a:p>
            <a:r>
              <a:rPr lang="en-US" sz="2400" b="1" dirty="0"/>
              <a:t>B. Preference Shares</a:t>
            </a:r>
            <a:endParaRPr lang="en-US" sz="2400"/>
          </a:p>
          <a:p>
            <a:r>
              <a:rPr lang="en-US" sz="1600" dirty="0">
                <a:latin typeface="Segoe UI"/>
                <a:cs typeface="Segoe UI"/>
              </a:rPr>
              <a:t>Fixed dividends (like debt) but ownership-based.</a:t>
            </a:r>
            <a:endParaRPr lang="en-US" sz="1600" dirty="0"/>
          </a:p>
          <a:p>
            <a:r>
              <a:rPr lang="en-US" sz="1600" b="1" dirty="0">
                <a:latin typeface="Segoe UI"/>
                <a:cs typeface="Segoe UI"/>
              </a:rPr>
              <a:t>Pros:</a:t>
            </a:r>
            <a:endParaRPr lang="en-US" sz="1600" dirty="0"/>
          </a:p>
          <a:p>
            <a:r>
              <a:rPr lang="en-US" sz="1600" dirty="0">
                <a:latin typeface="Segoe UI"/>
                <a:cs typeface="Segoe UI"/>
              </a:rPr>
              <a:t>Flexible structure</a:t>
            </a:r>
            <a:endParaRPr lang="en-US" sz="1600" dirty="0"/>
          </a:p>
          <a:p>
            <a:r>
              <a:rPr lang="en-US" sz="1600" dirty="0">
                <a:latin typeface="Segoe UI"/>
                <a:cs typeface="Segoe UI"/>
              </a:rPr>
              <a:t>Lower cost than equity</a:t>
            </a:r>
            <a:endParaRPr lang="en-US" sz="1600" dirty="0"/>
          </a:p>
          <a:p>
            <a:r>
              <a:rPr lang="en-US" sz="1600" b="1" dirty="0">
                <a:latin typeface="Segoe UI"/>
                <a:cs typeface="Segoe UI"/>
              </a:rPr>
              <a:t>Cons:</a:t>
            </a:r>
            <a:endParaRPr lang="en-US" sz="1600" dirty="0"/>
          </a:p>
          <a:p>
            <a:r>
              <a:rPr lang="en-US" sz="1600" dirty="0">
                <a:latin typeface="Segoe UI"/>
                <a:cs typeface="Segoe UI"/>
              </a:rPr>
              <a:t>Dividends and possible conversion obligations</a:t>
            </a:r>
            <a:endParaRPr lang="en-US" sz="1600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0538334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93188-EEF7-7F73-DED2-8BA995501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DDB4A-8E74-796B-8908-03931D106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b="1" dirty="0"/>
              <a:t>4 Government Support</a:t>
            </a:r>
            <a:endParaRPr lang="en-US" dirty="0"/>
          </a:p>
          <a:p>
            <a:r>
              <a:rPr lang="en-US" sz="1200" dirty="0">
                <a:latin typeface="Segoe UI"/>
                <a:cs typeface="Segoe UI"/>
              </a:rPr>
              <a:t>Governments often support strategic projects (e.g., green energy, education, agriculture).</a:t>
            </a:r>
            <a:endParaRPr lang="en-US" sz="1200"/>
          </a:p>
          <a:p>
            <a:r>
              <a:rPr lang="en-US" sz="2200" b="1" dirty="0"/>
              <a:t>A. Grants</a:t>
            </a:r>
            <a:endParaRPr lang="en-US" sz="2200"/>
          </a:p>
          <a:p>
            <a:r>
              <a:rPr lang="en-US" sz="1200" dirty="0">
                <a:latin typeface="Segoe UI"/>
                <a:cs typeface="Segoe UI"/>
              </a:rPr>
              <a:t>Non-repayable funds.</a:t>
            </a:r>
            <a:endParaRPr lang="en-US" sz="1200" dirty="0"/>
          </a:p>
          <a:p>
            <a:r>
              <a:rPr lang="en-US" sz="2200" b="1" dirty="0"/>
              <a:t>B. </a:t>
            </a:r>
            <a:r>
              <a:rPr lang="en-US" sz="2200" b="1" err="1"/>
              <a:t>Subsidised</a:t>
            </a:r>
            <a:r>
              <a:rPr lang="en-US" sz="2200" b="1" dirty="0"/>
              <a:t> Loans</a:t>
            </a:r>
            <a:endParaRPr lang="en-US" sz="2200"/>
          </a:p>
          <a:p>
            <a:r>
              <a:rPr lang="en-US" sz="1200" dirty="0">
                <a:latin typeface="Segoe UI"/>
                <a:cs typeface="Segoe UI"/>
              </a:rPr>
              <a:t>Below-market interest rates.</a:t>
            </a:r>
            <a:endParaRPr lang="en-US" sz="1200" dirty="0"/>
          </a:p>
          <a:p>
            <a:r>
              <a:rPr lang="en-US" sz="2200" b="1" dirty="0"/>
              <a:t>C. Tax Incentives</a:t>
            </a:r>
            <a:endParaRPr lang="en-US" sz="2200"/>
          </a:p>
          <a:p>
            <a:r>
              <a:rPr lang="en-US" sz="1200" dirty="0">
                <a:latin typeface="Segoe UI"/>
                <a:cs typeface="Segoe UI"/>
              </a:rPr>
              <a:t>Accelerated depreciation, tax holidays, rebates.</a:t>
            </a:r>
            <a:endParaRPr lang="en-US" sz="1200"/>
          </a:p>
          <a:p>
            <a:r>
              <a:rPr lang="en-US" sz="1200" b="1" dirty="0">
                <a:latin typeface="Segoe UI"/>
                <a:cs typeface="Segoe UI"/>
              </a:rPr>
              <a:t>Pros:</a:t>
            </a:r>
            <a:endParaRPr lang="en-US" sz="1200"/>
          </a:p>
          <a:p>
            <a:r>
              <a:rPr lang="en-US" sz="1200" dirty="0">
                <a:latin typeface="Segoe UI"/>
                <a:cs typeface="Segoe UI"/>
              </a:rPr>
              <a:t>Reduce financial burden</a:t>
            </a:r>
            <a:endParaRPr lang="en-US" sz="1200"/>
          </a:p>
          <a:p>
            <a:r>
              <a:rPr lang="en-US" sz="1200" dirty="0">
                <a:latin typeface="Segoe UI"/>
                <a:cs typeface="Segoe UI"/>
              </a:rPr>
              <a:t>Encourage sustainability and innovation</a:t>
            </a:r>
            <a:endParaRPr lang="en-US" sz="1200"/>
          </a:p>
          <a:p>
            <a:r>
              <a:rPr lang="en-US" sz="1200" b="1" dirty="0">
                <a:latin typeface="Segoe UI"/>
                <a:cs typeface="Segoe UI"/>
              </a:rPr>
              <a:t>Cons:</a:t>
            </a:r>
            <a:endParaRPr lang="en-US" sz="1200"/>
          </a:p>
          <a:p>
            <a:r>
              <a:rPr lang="en-US" sz="1200" dirty="0">
                <a:latin typeface="Segoe UI"/>
                <a:cs typeface="Segoe UI"/>
              </a:rPr>
              <a:t>Competitive application processes</a:t>
            </a:r>
            <a:endParaRPr lang="en-US" sz="1200"/>
          </a:p>
          <a:p>
            <a:r>
              <a:rPr lang="en-US" sz="1200" dirty="0">
                <a:latin typeface="Segoe UI"/>
                <a:cs typeface="Segoe UI"/>
              </a:rPr>
              <a:t>Compliance requirements</a:t>
            </a:r>
            <a:endParaRPr lang="en-US" sz="12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7296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E4BC9-8F2D-35E3-F275-04ECED1BC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z="1100" dirty="0">
              <a:latin typeface="Segoe UI"/>
              <a:cs typeface="Segoe UI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F4E29-B33D-FC72-77E8-80626EFDEE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400" b="1">
                <a:latin typeface="Segoe UI"/>
                <a:cs typeface="Segoe UI"/>
              </a:rPr>
              <a:t>5. Project Finance (Non‑Recourse or Limited-Recourse)</a:t>
            </a:r>
            <a:endParaRPr lang="en-US" sz="1400" b="1" dirty="0">
              <a:latin typeface="Segoe UI"/>
              <a:cs typeface="Segoe UI"/>
            </a:endParaRPr>
          </a:p>
          <a:p>
            <a:r>
              <a:rPr lang="en-US" sz="1400">
                <a:latin typeface="Segoe UI"/>
                <a:cs typeface="Segoe UI"/>
              </a:rPr>
              <a:t>A specialized financing structure where: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The project is treated as a </a:t>
            </a:r>
            <a:r>
              <a:rPr lang="en-US" sz="1400" b="1" dirty="0">
                <a:latin typeface="Segoe UI"/>
                <a:cs typeface="Segoe UI"/>
              </a:rPr>
              <a:t>separate legal entity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Lenders rely on the project’s cash flows, not the sponsor’s balance sheet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Common in: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Infrastructure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Energy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Transport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Public-private partnerships (PPPs)</a:t>
            </a:r>
            <a:endParaRPr lang="en-US" sz="1400"/>
          </a:p>
          <a:p>
            <a:r>
              <a:rPr lang="en-US" sz="1400" b="1" dirty="0">
                <a:latin typeface="Segoe UI"/>
                <a:cs typeface="Segoe UI"/>
              </a:rPr>
              <a:t>Advantages: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Risk shared among stakeholders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Off–balance‑sheet for sponsors</a:t>
            </a:r>
            <a:endParaRPr lang="en-US" sz="1400"/>
          </a:p>
          <a:p>
            <a:r>
              <a:rPr lang="en-US" sz="1400" b="1">
                <a:latin typeface="Segoe UI"/>
                <a:cs typeface="Segoe UI"/>
              </a:rPr>
              <a:t>Disadvantages: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Very complex and costly to structure</a:t>
            </a:r>
            <a:endParaRPr lang="en-US" sz="14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1457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DAFE9-49C7-248F-F3F9-098776FAA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800" b="1">
                <a:latin typeface="Segoe UI"/>
                <a:cs typeface="Segoe UI"/>
              </a:rPr>
              <a:t>Choosing the Right Financing Mix</a:t>
            </a:r>
            <a:endParaRPr lang="en-US" sz="28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48563-FFBF-77B2-F788-C8D73B043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Key factors:</a:t>
            </a:r>
          </a:p>
          <a:p>
            <a:r>
              <a:rPr lang="en-US" sz="1100" b="1">
                <a:latin typeface="Segoe UI"/>
                <a:cs typeface="Segoe UI"/>
              </a:rPr>
              <a:t>Project Risk</a:t>
            </a:r>
            <a:r>
              <a:rPr lang="en-US" sz="1100" dirty="0">
                <a:latin typeface="Segoe UI"/>
                <a:cs typeface="Segoe UI"/>
              </a:rPr>
              <a:t> 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Risky projects → more equity, less debt</a:t>
            </a:r>
            <a:endParaRPr lang="en-US"/>
          </a:p>
          <a:p>
            <a:r>
              <a:rPr lang="en-US" sz="1100" b="1">
                <a:latin typeface="Segoe UI"/>
                <a:cs typeface="Segoe UI"/>
              </a:rPr>
              <a:t>Cash Flow Stability</a:t>
            </a:r>
            <a:r>
              <a:rPr lang="en-US" sz="1100" dirty="0">
                <a:latin typeface="Segoe UI"/>
                <a:cs typeface="Segoe UI"/>
              </a:rPr>
              <a:t> 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Stable cash flows → more debt capacity</a:t>
            </a:r>
            <a:endParaRPr lang="en-US"/>
          </a:p>
          <a:p>
            <a:r>
              <a:rPr lang="en-US" sz="1100" b="1">
                <a:latin typeface="Segoe UI"/>
                <a:cs typeface="Segoe UI"/>
              </a:rPr>
              <a:t>Cost of Capital</a:t>
            </a:r>
            <a:r>
              <a:rPr lang="en-US" sz="1100" dirty="0">
                <a:latin typeface="Segoe UI"/>
                <a:cs typeface="Segoe UI"/>
              </a:rPr>
              <a:t> 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Typically: debt is cheaper than equity</a:t>
            </a:r>
            <a:endParaRPr lang="en-US"/>
          </a:p>
          <a:p>
            <a:r>
              <a:rPr lang="en-US" sz="1100" b="1">
                <a:latin typeface="Segoe UI"/>
                <a:cs typeface="Segoe UI"/>
              </a:rPr>
              <a:t>Control and Ownership</a:t>
            </a:r>
            <a:r>
              <a:rPr lang="en-US" sz="1100" dirty="0">
                <a:latin typeface="Segoe UI"/>
                <a:cs typeface="Segoe UI"/>
              </a:rPr>
              <a:t> 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Equity reduces control</a:t>
            </a:r>
            <a:endParaRPr lang="en-US"/>
          </a:p>
          <a:p>
            <a:r>
              <a:rPr lang="en-US" sz="1100" b="1">
                <a:latin typeface="Segoe UI"/>
                <a:cs typeface="Segoe UI"/>
              </a:rPr>
              <a:t>Time Horizon</a:t>
            </a:r>
            <a:r>
              <a:rPr lang="en-US" sz="1100" dirty="0">
                <a:latin typeface="Segoe UI"/>
                <a:cs typeface="Segoe UI"/>
              </a:rPr>
              <a:t> 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Long-term projects often use long-term debt</a:t>
            </a:r>
            <a:endParaRPr lang="en-US"/>
          </a:p>
          <a:p>
            <a:r>
              <a:rPr lang="en-US" sz="1100" b="1">
                <a:latin typeface="Segoe UI"/>
                <a:cs typeface="Segoe UI"/>
              </a:rPr>
              <a:t>Legal and regulatory environment</a:t>
            </a:r>
            <a:r>
              <a:rPr lang="en-US" sz="1100" dirty="0">
                <a:latin typeface="Segoe UI"/>
                <a:cs typeface="Segoe UI"/>
              </a:rPr>
              <a:t> 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Financial markets, taxes, incentives</a:t>
            </a:r>
            <a:endParaRPr lang="en-US"/>
          </a:p>
          <a:p>
            <a:r>
              <a:rPr lang="en-US" sz="1100" b="1">
                <a:latin typeface="Segoe UI"/>
                <a:cs typeface="Segoe UI"/>
              </a:rPr>
              <a:t>Flexibility</a:t>
            </a:r>
            <a:r>
              <a:rPr lang="en-US" sz="1100" dirty="0">
                <a:latin typeface="Segoe UI"/>
                <a:cs typeface="Segoe UI"/>
              </a:rPr>
              <a:t> </a:t>
            </a:r>
            <a:endParaRPr lang="en-US" dirty="0"/>
          </a:p>
          <a:p>
            <a:pPr lvl="1"/>
            <a:r>
              <a:rPr lang="en-US" sz="1100">
                <a:latin typeface="Segoe UI"/>
                <a:cs typeface="Segoe UI"/>
              </a:rPr>
              <a:t>Firms may prefer financing that allows restructuring if needed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7423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45C68-311F-2AFD-C246-659853A51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>
                <a:latin typeface="Segoe UI"/>
                <a:cs typeface="Segoe UI"/>
              </a:rPr>
              <a:t>Examples of Financing Mixes</a:t>
            </a:r>
            <a:endParaRPr lang="en-US" sz="32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10AA9-727C-2B7B-FDA9-8CCAC5B11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b="1"/>
              <a:t>A. Manufacturing Plant</a:t>
            </a:r>
            <a:endParaRPr lang="en-US" sz="2000"/>
          </a:p>
          <a:p>
            <a:r>
              <a:rPr lang="en-US" sz="1400">
                <a:latin typeface="Segoe UI"/>
                <a:cs typeface="Segoe UI"/>
              </a:rPr>
              <a:t>60% bank loan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20% equity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20% internal funds</a:t>
            </a:r>
            <a:endParaRPr lang="en-US" sz="1400"/>
          </a:p>
          <a:p>
            <a:r>
              <a:rPr lang="en-US" sz="2000" b="1"/>
              <a:t>B. Renewable Energy Project</a:t>
            </a:r>
            <a:endParaRPr lang="en-US" sz="2000"/>
          </a:p>
          <a:p>
            <a:r>
              <a:rPr lang="en-US" sz="1400">
                <a:latin typeface="Segoe UI"/>
                <a:cs typeface="Segoe UI"/>
              </a:rPr>
              <a:t>70% project finance debt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20% sponsor equity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10% government grant</a:t>
            </a:r>
            <a:endParaRPr lang="en-US" sz="1400"/>
          </a:p>
          <a:p>
            <a:r>
              <a:rPr lang="en-US" sz="2000" b="1"/>
              <a:t>C. Tech Startup Product Launch</a:t>
            </a:r>
            <a:endParaRPr lang="en-US" sz="2000"/>
          </a:p>
          <a:p>
            <a:r>
              <a:rPr lang="en-US" sz="1400">
                <a:latin typeface="Segoe UI"/>
                <a:cs typeface="Segoe UI"/>
              </a:rPr>
              <a:t>50% venture capital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30% internal funds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20% convertible debt</a:t>
            </a:r>
            <a:endParaRPr lang="en-US" sz="14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1106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E7CF3-8835-FC89-4C42-E0C971A40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>
                <a:latin typeface="Aptos"/>
              </a:rPr>
              <a:t>Conclusion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B99A4-2050-B6F4-B6EE-394DFE58E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b="1" dirty="0"/>
          </a:p>
          <a:p>
            <a:r>
              <a:rPr lang="en-US" sz="2400">
                <a:latin typeface="Segoe UI"/>
                <a:cs typeface="Segoe UI"/>
              </a:rPr>
              <a:t>Financing decisions play a crucial role in project success. The optimal financing mix should balance </a:t>
            </a:r>
            <a:r>
              <a:rPr lang="en-US" sz="2400" b="1">
                <a:latin typeface="Segoe UI"/>
                <a:cs typeface="Segoe UI"/>
              </a:rPr>
              <a:t>risk, cost, flexibility, and long‑term growth</a:t>
            </a:r>
            <a:r>
              <a:rPr lang="en-US" sz="2400">
                <a:latin typeface="Segoe UI"/>
                <a:cs typeface="Segoe UI"/>
              </a:rPr>
              <a:t>. By understanding the full range of financing options—internal, external, hybrid, and government-backed—project managers can design financing strategies that support both the project and the overall strategic direction of the organization.</a:t>
            </a:r>
            <a:endParaRPr lang="en-US" sz="2400" dirty="0"/>
          </a:p>
          <a:p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0636666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F5689-822E-FDDB-0718-5FB9D174C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01D13598-0C31-FE19-EB38-DF7C025304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7032" y="2541939"/>
            <a:ext cx="9925050" cy="2406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5258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screen">
            <a:extLst>
              <a:ext uri="{FF2B5EF4-FFF2-40B4-BE49-F238E27FC236}">
                <a16:creationId xmlns:a16="http://schemas.microsoft.com/office/drawing/2014/main" id="{FC668EC4-A2D2-F367-7DD1-23AFD35576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0" y="457200"/>
            <a:ext cx="4565879" cy="5943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C8ED8F7-7064-5514-4390-55EA3B1F8E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9005" y="459153"/>
            <a:ext cx="7273699" cy="5935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59387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9D4C13A-D7E4-064A-B3E9-7DF52E799C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640" y="938134"/>
            <a:ext cx="3854901" cy="546266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0DF4EDF-C84C-6D4E-B6DE-CA4A5C77E1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639" y="950002"/>
            <a:ext cx="7658100" cy="5451422"/>
          </a:xfrm>
          <a:prstGeom prst="rect">
            <a:avLst/>
          </a:prstGeom>
        </p:spPr>
      </p:pic>
      <p:pic>
        <p:nvPicPr>
          <p:cNvPr id="4" name="Picture 3" descr="A close-up of a logo&#10;&#10;AI-generated content may be incorrect.">
            <a:extLst>
              <a:ext uri="{FF2B5EF4-FFF2-40B4-BE49-F238E27FC236}">
                <a16:creationId xmlns:a16="http://schemas.microsoft.com/office/drawing/2014/main" id="{B602CF80-DB7F-EB24-6BEC-96ACCB76D3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230" y="296395"/>
            <a:ext cx="11380033" cy="637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3620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background&#10;&#10;AI-generated content may be incorrect.">
            <a:extLst>
              <a:ext uri="{FF2B5EF4-FFF2-40B4-BE49-F238E27FC236}">
                <a16:creationId xmlns:a16="http://schemas.microsoft.com/office/drawing/2014/main" id="{A9FBBC3C-991C-710E-30B2-8DC80F6FA1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60" y="844445"/>
            <a:ext cx="4384213" cy="55563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567B92-997B-B876-278E-793D143AF6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833" y="837888"/>
            <a:ext cx="7419975" cy="5563224"/>
          </a:xfrm>
          <a:prstGeom prst="rect">
            <a:avLst/>
          </a:prstGeom>
        </p:spPr>
      </p:pic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AECE203A-BB06-B105-22F3-DC18E99C99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131" y="202707"/>
            <a:ext cx="11817246" cy="631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396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screen&#10;&#10;AI-generated content may be incorrect.">
            <a:extLst>
              <a:ext uri="{FF2B5EF4-FFF2-40B4-BE49-F238E27FC236}">
                <a16:creationId xmlns:a16="http://schemas.microsoft.com/office/drawing/2014/main" id="{1F33610C-1296-6E8D-5F40-AAC91B2F8B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587" y="769495"/>
            <a:ext cx="4943399" cy="5762469"/>
          </a:xfrm>
          <a:prstGeom prst="rect">
            <a:avLst/>
          </a:prstGeom>
        </p:spPr>
      </p:pic>
      <p:pic>
        <p:nvPicPr>
          <p:cNvPr id="3" name="Picture 2" descr="A white grid with black text&#10;&#10;AI-generated content may be incorrect.">
            <a:extLst>
              <a:ext uri="{FF2B5EF4-FFF2-40B4-BE49-F238E27FC236}">
                <a16:creationId xmlns:a16="http://schemas.microsoft.com/office/drawing/2014/main" id="{BE7CAA7E-F7BF-707D-90A1-5CF20D9864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025" y="787219"/>
            <a:ext cx="6748853" cy="5745760"/>
          </a:xfrm>
          <a:prstGeom prst="rect">
            <a:avLst/>
          </a:prstGeom>
        </p:spPr>
      </p:pic>
      <p:pic>
        <p:nvPicPr>
          <p:cNvPr id="4" name="Picture 3" descr="A close-up of a logo&#10;&#10;AI-generated content may be incorrect.">
            <a:extLst>
              <a:ext uri="{FF2B5EF4-FFF2-40B4-BE49-F238E27FC236}">
                <a16:creationId xmlns:a16="http://schemas.microsoft.com/office/drawing/2014/main" id="{7C921716-D9F5-1CB5-E3F9-927CE10C2B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525" y="134002"/>
            <a:ext cx="11686083" cy="643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42421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41C03-E7A1-ECB9-450A-29EF17D83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Lenders and Investors Compared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4CE14-286A-A1BE-09F0-48036C965D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en-GB" b="1"/>
              <a:t>Key differences between lenders (debt providers) and investors (equity providers):</a:t>
            </a:r>
            <a:r>
              <a:rPr lang="en-US"/>
              <a:t> </a:t>
            </a:r>
          </a:p>
          <a:p>
            <a:pPr fontAlgn="base"/>
            <a:r>
              <a:rPr lang="en-GB" b="1"/>
              <a:t>Lenders:</a:t>
            </a:r>
            <a:r>
              <a:rPr lang="en-GB"/>
              <a:t> </a:t>
            </a:r>
            <a:r>
              <a:rPr lang="en-US"/>
              <a:t> </a:t>
            </a:r>
          </a:p>
          <a:p>
            <a:pPr fontAlgn="base"/>
            <a:r>
              <a:rPr lang="en-GB"/>
              <a:t>Risk‑averse</a:t>
            </a:r>
            <a:r>
              <a:rPr lang="en-US"/>
              <a:t> </a:t>
            </a:r>
          </a:p>
          <a:p>
            <a:pPr fontAlgn="base"/>
            <a:r>
              <a:rPr lang="en-GB"/>
              <a:t>Require security</a:t>
            </a:r>
            <a:r>
              <a:rPr lang="en-US"/>
              <a:t> </a:t>
            </a:r>
          </a:p>
          <a:p>
            <a:pPr fontAlgn="base"/>
            <a:r>
              <a:rPr lang="en-GB"/>
              <a:t>Expect timely interest payments</a:t>
            </a:r>
            <a:r>
              <a:rPr lang="en-US"/>
              <a:t> </a:t>
            </a:r>
          </a:p>
          <a:p>
            <a:pPr fontAlgn="base"/>
            <a:r>
              <a:rPr lang="en-GB"/>
              <a:t>Want repayment within a set timeframe</a:t>
            </a:r>
            <a:r>
              <a:rPr lang="en-US"/>
              <a:t> </a:t>
            </a:r>
          </a:p>
          <a:p>
            <a:pPr fontAlgn="base"/>
            <a:r>
              <a:rPr lang="en-GB" b="1"/>
              <a:t>Investors:</a:t>
            </a:r>
            <a:r>
              <a:rPr lang="en-GB"/>
              <a:t> </a:t>
            </a:r>
            <a:r>
              <a:rPr lang="en-US"/>
              <a:t> </a:t>
            </a:r>
          </a:p>
          <a:p>
            <a:pPr fontAlgn="base"/>
            <a:r>
              <a:rPr lang="en-GB"/>
              <a:t>Accept higher levels of risk</a:t>
            </a:r>
            <a:r>
              <a:rPr lang="en-US"/>
              <a:t> </a:t>
            </a:r>
          </a:p>
          <a:p>
            <a:pPr fontAlgn="base"/>
            <a:r>
              <a:rPr lang="en-GB"/>
              <a:t>Do not expect immediate payments</a:t>
            </a:r>
            <a:r>
              <a:rPr lang="en-US"/>
              <a:t> </a:t>
            </a:r>
          </a:p>
          <a:p>
            <a:pPr fontAlgn="base"/>
            <a:r>
              <a:rPr lang="en-GB"/>
              <a:t>Receive returns only when the business grows substantially or is sold</a:t>
            </a:r>
            <a:r>
              <a:rPr lang="en-US"/>
              <a:t> </a:t>
            </a:r>
          </a:p>
          <a:p>
            <a:pPr fontAlgn="base"/>
            <a:r>
              <a:rPr lang="en-GB"/>
              <a:t>Rely on the founder’s vision and business plan</a:t>
            </a:r>
            <a:r>
              <a:rPr lang="en-US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76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97F06-181F-AA5F-5148-6015ED722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400" b="1">
                <a:latin typeface="Aptos"/>
              </a:rPr>
              <a:t>Comparison: Banks (debt providers) and Shareholders (equity providers)</a:t>
            </a:r>
            <a:endParaRPr lang="en-US" sz="2400">
              <a:latin typeface="Aptos"/>
            </a:endParaRPr>
          </a:p>
          <a:p>
            <a:endParaRPr lang="en-GB" sz="2000" b="1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24040-703D-2CD0-8C9D-9BFBB95D7C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/>
              <a:t>Between banks and shareholders</a:t>
            </a:r>
            <a:r>
              <a:rPr lang="en-GB"/>
              <a:t> lies a wide range of hybrid financing options:</a:t>
            </a:r>
            <a:r>
              <a:rPr lang="en-US"/>
              <a:t> </a:t>
            </a:r>
          </a:p>
          <a:p>
            <a:pPr fontAlgn="base"/>
            <a:r>
              <a:rPr lang="en-GB"/>
              <a:t>These may mix elements of debt and equity.</a:t>
            </a:r>
            <a:r>
              <a:rPr lang="en-US"/>
              <a:t> </a:t>
            </a:r>
          </a:p>
          <a:p>
            <a:pPr fontAlgn="base"/>
            <a:r>
              <a:rPr lang="en-GB"/>
              <a:t>Businesses must regularly review financing strategy to choose the right mix for their: </a:t>
            </a:r>
            <a:r>
              <a:rPr lang="en-US"/>
              <a:t> </a:t>
            </a:r>
          </a:p>
          <a:p>
            <a:pPr fontAlgn="base"/>
            <a:r>
              <a:rPr lang="en-GB"/>
              <a:t>Risk profile</a:t>
            </a:r>
            <a:r>
              <a:rPr lang="en-US"/>
              <a:t> </a:t>
            </a:r>
          </a:p>
          <a:p>
            <a:pPr fontAlgn="base"/>
            <a:r>
              <a:rPr lang="en-GB"/>
              <a:t>Growth plans</a:t>
            </a:r>
            <a:r>
              <a:rPr lang="en-US"/>
              <a:t> </a:t>
            </a:r>
          </a:p>
          <a:p>
            <a:pPr fontAlgn="base"/>
            <a:r>
              <a:rPr lang="en-GB"/>
              <a:t>Economic environment</a:t>
            </a:r>
            <a:r>
              <a:rPr lang="en-US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9513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3CB53-C5B4-CDBB-76B2-23B2E0037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ECF6B-A6D6-470D-4D24-C52F06DD1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en-GB" b="1"/>
              <a:t>Shareholders (business angels, venture capital firms)</a:t>
            </a:r>
            <a:r>
              <a:rPr lang="en-GB"/>
              <a:t> sit at one end of the financing spectrum:</a:t>
            </a:r>
            <a:r>
              <a:rPr lang="en-US"/>
              <a:t> </a:t>
            </a:r>
          </a:p>
          <a:p>
            <a:pPr fontAlgn="base"/>
            <a:r>
              <a:rPr lang="en-GB"/>
              <a:t>Share the risks and uncertainties of the business with the founder.</a:t>
            </a:r>
            <a:r>
              <a:rPr lang="en-US"/>
              <a:t> </a:t>
            </a:r>
          </a:p>
          <a:p>
            <a:pPr fontAlgn="base"/>
            <a:r>
              <a:rPr lang="en-GB"/>
              <a:t>Expect a proportionate share of rewards if the business succeeds.</a:t>
            </a:r>
            <a:r>
              <a:rPr lang="en-US"/>
              <a:t> </a:t>
            </a:r>
          </a:p>
          <a:p>
            <a:pPr fontAlgn="base"/>
            <a:r>
              <a:rPr lang="en-GB"/>
              <a:t>Do </a:t>
            </a:r>
            <a:r>
              <a:rPr lang="en-GB" b="1"/>
              <a:t>not</a:t>
            </a:r>
            <a:r>
              <a:rPr lang="en-GB"/>
              <a:t> rely on dividends (few small companies pay them).</a:t>
            </a:r>
            <a:r>
              <a:rPr lang="en-US"/>
              <a:t> </a:t>
            </a:r>
          </a:p>
          <a:p>
            <a:pPr fontAlgn="base"/>
            <a:r>
              <a:rPr lang="en-GB"/>
              <a:t>Aim for a </a:t>
            </a:r>
            <a:r>
              <a:rPr lang="en-GB" b="1"/>
              <a:t>significant increase in the value</a:t>
            </a:r>
            <a:r>
              <a:rPr lang="en-GB"/>
              <a:t> of their investment.</a:t>
            </a:r>
            <a:r>
              <a:rPr lang="en-US"/>
              <a:t> </a:t>
            </a:r>
          </a:p>
          <a:p>
            <a:pPr fontAlgn="base"/>
            <a:r>
              <a:rPr lang="en-GB"/>
              <a:t>Usually realise gains by selling their stake to new investors during the company’s next growth stage—not by being repaid by the founder.</a:t>
            </a:r>
            <a:r>
              <a:rPr lang="en-US"/>
              <a:t> </a:t>
            </a:r>
          </a:p>
          <a:p>
            <a:pPr fontAlgn="base"/>
            <a:r>
              <a:rPr lang="en-GB"/>
              <a:t>Base their investment decision on: </a:t>
            </a:r>
            <a:r>
              <a:rPr lang="en-US"/>
              <a:t> </a:t>
            </a:r>
          </a:p>
          <a:p>
            <a:pPr fontAlgn="base"/>
            <a:r>
              <a:rPr lang="en-GB"/>
              <a:t>The founder’s vision</a:t>
            </a:r>
            <a:r>
              <a:rPr lang="en-US"/>
              <a:t> </a:t>
            </a:r>
          </a:p>
          <a:p>
            <a:pPr fontAlgn="base"/>
            <a:r>
              <a:rPr lang="en-GB"/>
              <a:t>The management team’s ability to deliver results</a:t>
            </a:r>
            <a:r>
              <a:rPr lang="en-US"/>
              <a:t> </a:t>
            </a:r>
          </a:p>
          <a:p>
            <a:pPr fontAlgn="base"/>
            <a:r>
              <a:rPr lang="en-GB" b="1"/>
              <a:t>Not</a:t>
            </a:r>
            <a:r>
              <a:rPr lang="en-GB"/>
              <a:t> on physical assets or security.</a:t>
            </a:r>
            <a:r>
              <a:rPr lang="en-US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68410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D5BE1-B5E2-CFD0-C8BB-9B1D64109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BFC2B-0DCF-2159-1610-4C18E6B724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b="1"/>
              <a:t>Banks</a:t>
            </a:r>
            <a:r>
              <a:rPr lang="en-GB"/>
              <a:t> sit at the opposite end of the spectrum:</a:t>
            </a:r>
            <a:r>
              <a:rPr lang="en-US"/>
              <a:t> </a:t>
            </a:r>
          </a:p>
          <a:p>
            <a:pPr fontAlgn="base"/>
            <a:r>
              <a:rPr lang="en-GB"/>
              <a:t>Aim to take </a:t>
            </a:r>
            <a:r>
              <a:rPr lang="en-GB" b="1"/>
              <a:t>minimal risk</a:t>
            </a:r>
            <a:r>
              <a:rPr lang="en-GB"/>
              <a:t> while expecting guaranteed returns.</a:t>
            </a:r>
            <a:r>
              <a:rPr lang="en-US"/>
              <a:t> </a:t>
            </a:r>
          </a:p>
          <a:p>
            <a:pPr fontAlgn="base"/>
            <a:r>
              <a:rPr lang="en-GB"/>
              <a:t>Require: </a:t>
            </a:r>
            <a:r>
              <a:rPr lang="en-US"/>
              <a:t> </a:t>
            </a:r>
          </a:p>
          <a:p>
            <a:pPr fontAlgn="base"/>
            <a:r>
              <a:rPr lang="en-GB"/>
              <a:t>Interest payments from day one</a:t>
            </a:r>
            <a:r>
              <a:rPr lang="en-US"/>
              <a:t> </a:t>
            </a:r>
          </a:p>
          <a:p>
            <a:pPr fontAlgn="base"/>
            <a:r>
              <a:rPr lang="en-GB"/>
              <a:t>Security or collateral (business or personal assets)</a:t>
            </a:r>
            <a:r>
              <a:rPr lang="en-US"/>
              <a:t> </a:t>
            </a:r>
          </a:p>
          <a:p>
            <a:pPr fontAlgn="base"/>
            <a:r>
              <a:rPr lang="en-GB"/>
              <a:t>Want the full loan repaid within a fixed period—no more, no less.</a:t>
            </a:r>
            <a:r>
              <a:rPr lang="en-US"/>
              <a:t> </a:t>
            </a:r>
          </a:p>
          <a:p>
            <a:pPr fontAlgn="base"/>
            <a:r>
              <a:rPr lang="en-GB"/>
              <a:t>Can be seen as converting an illiquid asset (e.g., property) into cash, at a discount.</a:t>
            </a:r>
            <a:r>
              <a:rPr lang="en-US"/>
              <a:t> </a:t>
            </a:r>
          </a:p>
          <a:p>
            <a:pPr fontAlgn="base"/>
            <a:r>
              <a:rPr lang="en-GB"/>
              <a:t>Care more about asset security than growth potential.</a:t>
            </a:r>
            <a:r>
              <a:rPr lang="en-US"/>
              <a:t> </a:t>
            </a:r>
          </a:p>
          <a:p>
            <a:pPr fontAlgn="base"/>
            <a:r>
              <a:rPr lang="en-GB"/>
              <a:t>Will recall funds sooner than borrowers often anticipate.</a:t>
            </a:r>
            <a:r>
              <a:rPr lang="en-US"/>
              <a:t> 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44049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993B4-4D69-97B4-18B3-A53B47BDF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General guidance</a:t>
            </a:r>
            <a:r>
              <a:rPr lang="en-US"/>
              <a:t> </a:t>
            </a:r>
            <a:br>
              <a:rPr lang="en-US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AECCB-78A7-54DD-CC7A-DF5AAAF1DF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/>
              <a:t>The more unpredictable or risky the business environment, the more appropriate it may be to take on </a:t>
            </a:r>
            <a:r>
              <a:rPr lang="en-GB" b="1"/>
              <a:t>risk capital</a:t>
            </a:r>
            <a:r>
              <a:rPr lang="en-GB"/>
              <a:t> (equity).</a:t>
            </a:r>
            <a:r>
              <a:rPr lang="en-US"/>
              <a:t> </a:t>
            </a:r>
          </a:p>
          <a:p>
            <a:pPr fontAlgn="base"/>
            <a:r>
              <a:rPr lang="en-GB"/>
              <a:t>In stable periods with low interest rates, </a:t>
            </a:r>
            <a:r>
              <a:rPr lang="en-GB" b="1"/>
              <a:t>higher levels of borrowing</a:t>
            </a:r>
            <a:r>
              <a:rPr lang="en-GB"/>
              <a:t> (debt) may be more suitable.</a:t>
            </a:r>
            <a:r>
              <a:rPr lang="en-US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78148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45ECE-7E48-D511-764C-8E310F2A2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Sources of finance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DB49C-6430-5DE4-2DF3-F91DAE7CA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There are five main sources of finance for new and established ventures:</a:t>
            </a:r>
          </a:p>
          <a:p>
            <a:r>
              <a:rPr lang="en-GB"/>
              <a:t>Your own money;</a:t>
            </a:r>
          </a:p>
          <a:p>
            <a:r>
              <a:rPr lang="en-GB"/>
              <a:t>loans from banks and other institutions or from family and friends;</a:t>
            </a:r>
          </a:p>
          <a:p>
            <a:r>
              <a:rPr lang="en-GB"/>
              <a:t>taking investors whom you know something about on board to share the risks and rewards alongside yourself;</a:t>
            </a:r>
          </a:p>
          <a:p>
            <a:r>
              <a:rPr lang="en-GB"/>
              <a:t>floating your business to the public at large on a stock market;</a:t>
            </a:r>
          </a:p>
          <a:p>
            <a:r>
              <a:rPr lang="en-GB"/>
              <a:t>‘free’ money by way of grants or winning a competition.</a:t>
            </a:r>
          </a:p>
        </p:txBody>
      </p:sp>
    </p:spTree>
    <p:extLst>
      <p:ext uri="{BB962C8B-B14F-4D97-AF65-F5344CB8AC3E}">
        <p14:creationId xmlns:p14="http://schemas.microsoft.com/office/powerpoint/2010/main" val="280274472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FB1E4-729B-539C-A5AA-74B6CF996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Using Your Own Resources</a:t>
            </a:r>
            <a:r>
              <a:rPr lang="en-GB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25D4C-D270-7D0A-BF53-1D35883AC7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fontAlgn="base"/>
            <a:r>
              <a:rPr lang="en-GB"/>
              <a:t>Your own funds should be the </a:t>
            </a:r>
            <a:r>
              <a:rPr lang="en-GB" b="1"/>
              <a:t>first option</a:t>
            </a:r>
            <a:r>
              <a:rPr lang="en-GB"/>
              <a:t> when financing a business.</a:t>
            </a:r>
            <a:r>
              <a:rPr lang="en-US"/>
              <a:t> </a:t>
            </a:r>
          </a:p>
          <a:p>
            <a:pPr fontAlgn="base"/>
            <a:r>
              <a:rPr lang="en-GB" b="1" u="sng"/>
              <a:t>Advantages include: </a:t>
            </a:r>
            <a:r>
              <a:rPr lang="en-US" b="1" u="sng"/>
              <a:t> </a:t>
            </a:r>
          </a:p>
          <a:p>
            <a:pPr fontAlgn="base"/>
            <a:r>
              <a:rPr lang="en-GB"/>
              <a:t>Easier and quicker to arrange</a:t>
            </a:r>
            <a:r>
              <a:rPr lang="en-US"/>
              <a:t> </a:t>
            </a:r>
          </a:p>
          <a:p>
            <a:pPr fontAlgn="base"/>
            <a:r>
              <a:rPr lang="en-GB"/>
              <a:t>Cheaper than external finance</a:t>
            </a:r>
            <a:r>
              <a:rPr lang="en-US"/>
              <a:t> </a:t>
            </a:r>
          </a:p>
          <a:p>
            <a:pPr fontAlgn="base"/>
            <a:r>
              <a:rPr lang="en-GB"/>
              <a:t>Less time‑consuming</a:t>
            </a:r>
            <a:r>
              <a:rPr lang="en-US"/>
              <a:t> </a:t>
            </a:r>
          </a:p>
          <a:p>
            <a:pPr fontAlgn="base"/>
            <a:r>
              <a:rPr lang="en-GB"/>
              <a:t>Avoiding early bank borrowing may improve future credibility once the business is running.</a:t>
            </a:r>
            <a:r>
              <a:rPr lang="en-US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4715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A979B-E923-8FB2-CA7B-6DC300DB0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Dipping Into Savings</a:t>
            </a:r>
            <a:r>
              <a:rPr lang="en-GB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33BE8-BA49-86FC-97A5-AA3A23AF9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/>
              <a:t>Consider using savings set aside for emergencies.</a:t>
            </a:r>
            <a:r>
              <a:rPr lang="en-US"/>
              <a:t> </a:t>
            </a:r>
          </a:p>
          <a:p>
            <a:pPr fontAlgn="base"/>
            <a:r>
              <a:rPr lang="en-GB"/>
              <a:t>Important steps: </a:t>
            </a:r>
            <a:r>
              <a:rPr lang="en-US"/>
              <a:t> </a:t>
            </a:r>
          </a:p>
          <a:p>
            <a:pPr fontAlgn="base"/>
            <a:r>
              <a:rPr lang="en-GB"/>
              <a:t>Discuss with a financial adviser (early withdrawal of insurance or investment products may incur penalties).</a:t>
            </a:r>
            <a:r>
              <a:rPr lang="en-US"/>
              <a:t> </a:t>
            </a:r>
          </a:p>
          <a:p>
            <a:pPr fontAlgn="base"/>
            <a:r>
              <a:rPr lang="en-GB"/>
              <a:t>Use the Association of Investment and Financial Advisers to find an adviser in the UK or abroad.</a:t>
            </a:r>
            <a:r>
              <a:rPr lang="en-US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54903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47B2B-7A2C-579D-E7D0-001B2639D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Remortgaging</a:t>
            </a:r>
            <a:r>
              <a:rPr lang="en-GB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2D2C8-8780-4A19-67E6-3B38CE0C4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/>
              <a:t>If you bought your home five or more years ago, you may have substantial equity.</a:t>
            </a:r>
            <a:r>
              <a:rPr lang="en-US"/>
              <a:t> </a:t>
            </a:r>
          </a:p>
          <a:p>
            <a:pPr fontAlgn="base"/>
            <a:r>
              <a:rPr lang="en-GB"/>
              <a:t>You can release cash by remortgaging: </a:t>
            </a:r>
            <a:r>
              <a:rPr lang="en-US"/>
              <a:t> </a:t>
            </a:r>
          </a:p>
          <a:p>
            <a:pPr fontAlgn="base"/>
            <a:r>
              <a:rPr lang="en-GB"/>
              <a:t>Typically allows access to </a:t>
            </a:r>
            <a:r>
              <a:rPr lang="en-GB" b="1"/>
              <a:t>25–50% of the equity</a:t>
            </a:r>
            <a:r>
              <a:rPr lang="en-GB"/>
              <a:t>.</a:t>
            </a:r>
            <a:r>
              <a:rPr lang="en-US"/>
              <a:t> </a:t>
            </a:r>
          </a:p>
          <a:p>
            <a:pPr fontAlgn="base"/>
            <a:r>
              <a:rPr lang="en-GB"/>
              <a:t>May increase mortgage interest by </a:t>
            </a:r>
            <a:r>
              <a:rPr lang="en-GB" b="1"/>
              <a:t>0.5% to 1%</a:t>
            </a:r>
            <a:r>
              <a:rPr lang="en-GB"/>
              <a:t>.</a:t>
            </a:r>
            <a:r>
              <a:rPr lang="en-US"/>
              <a:t> </a:t>
            </a:r>
          </a:p>
          <a:p>
            <a:pPr fontAlgn="base"/>
            <a:r>
              <a:rPr lang="en-GB"/>
              <a:t>Arrangement fees usually range from </a:t>
            </a:r>
            <a:r>
              <a:rPr lang="en-GB" b="1"/>
              <a:t>£500 to £1,500</a:t>
            </a:r>
            <a:r>
              <a:rPr lang="en-GB"/>
              <a:t>.</a:t>
            </a:r>
            <a:r>
              <a:rPr lang="en-US"/>
              <a:t> </a:t>
            </a:r>
          </a:p>
          <a:p>
            <a:pPr fontAlgn="base"/>
            <a:r>
              <a:rPr lang="en-GB"/>
              <a:t>Not ideal if: </a:t>
            </a:r>
            <a:r>
              <a:rPr lang="en-US"/>
              <a:t> </a:t>
            </a:r>
          </a:p>
          <a:p>
            <a:pPr fontAlgn="base"/>
            <a:r>
              <a:rPr lang="en-GB"/>
              <a:t>You need only a small amount of money</a:t>
            </a:r>
            <a:r>
              <a:rPr lang="en-US"/>
              <a:t> </a:t>
            </a:r>
          </a:p>
          <a:p>
            <a:pPr fontAlgn="base"/>
            <a:r>
              <a:rPr lang="en-GB"/>
              <a:t>You only need funds short‑term (e.g., for working capital)</a:t>
            </a:r>
            <a:r>
              <a:rPr lang="en-US"/>
              <a:t> </a:t>
            </a:r>
          </a:p>
          <a:p>
            <a:pPr fontAlgn="base"/>
            <a:r>
              <a:rPr lang="en-GB"/>
              <a:t>Resources available at </a:t>
            </a:r>
            <a:r>
              <a:rPr lang="en-GB" b="1"/>
              <a:t>Remortgage.com</a:t>
            </a:r>
            <a:r>
              <a:rPr lang="en-GB"/>
              <a:t>, along with advice from banks.</a:t>
            </a:r>
            <a:r>
              <a:rPr lang="en-US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92781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90CCF-CCC5-DFD7-7498-12F4E3F4E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Using Credit Cards</a:t>
            </a:r>
            <a:r>
              <a:rPr lang="en-GB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D8B5B-BFB9-7318-600C-1BA373FAA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fontAlgn="base"/>
            <a:r>
              <a:rPr lang="en-GB"/>
              <a:t>Credit cards charge high interest (often around 18%) compared with bank overdrafts.</a:t>
            </a:r>
            <a:r>
              <a:rPr lang="en-US"/>
              <a:t> </a:t>
            </a:r>
          </a:p>
          <a:p>
            <a:pPr fontAlgn="base"/>
            <a:r>
              <a:rPr lang="en-GB"/>
              <a:t>Reasons people still use them: </a:t>
            </a:r>
            <a:r>
              <a:rPr lang="en-US"/>
              <a:t> </a:t>
            </a:r>
          </a:p>
          <a:p>
            <a:pPr fontAlgn="base"/>
            <a:r>
              <a:rPr lang="en-GB"/>
              <a:t>Banks require strict credit checks.</a:t>
            </a:r>
            <a:r>
              <a:rPr lang="en-US"/>
              <a:t> </a:t>
            </a:r>
          </a:p>
          <a:p>
            <a:pPr fontAlgn="base"/>
            <a:r>
              <a:rPr lang="en-GB"/>
              <a:t>Credit card providers accept higher default risks and charge more to compensate.</a:t>
            </a:r>
            <a:r>
              <a:rPr lang="en-US"/>
              <a:t> </a:t>
            </a:r>
          </a:p>
          <a:p>
            <a:pPr fontAlgn="base"/>
            <a:r>
              <a:rPr lang="en-GB"/>
              <a:t>Suitable uses: </a:t>
            </a:r>
            <a:r>
              <a:rPr lang="en-US"/>
              <a:t> </a:t>
            </a:r>
          </a:p>
          <a:p>
            <a:pPr fontAlgn="base"/>
            <a:r>
              <a:rPr lang="en-GB"/>
              <a:t>Travel</a:t>
            </a:r>
            <a:r>
              <a:rPr lang="en-US"/>
              <a:t> </a:t>
            </a:r>
          </a:p>
          <a:p>
            <a:pPr fontAlgn="base"/>
            <a:r>
              <a:rPr lang="en-GB"/>
              <a:t>Emergency contingency plans</a:t>
            </a:r>
            <a:r>
              <a:rPr lang="en-US"/>
              <a:t> </a:t>
            </a:r>
          </a:p>
          <a:p>
            <a:pPr fontAlgn="base"/>
            <a:r>
              <a:rPr lang="en-GB" b="1"/>
              <a:t>Not</a:t>
            </a:r>
            <a:r>
              <a:rPr lang="en-GB"/>
              <a:t> suitable as core business funding.</a:t>
            </a:r>
            <a:r>
              <a:rPr lang="en-US"/>
              <a:t> </a:t>
            </a:r>
          </a:p>
          <a:p>
            <a:pPr fontAlgn="base"/>
            <a:r>
              <a:rPr lang="en-GB"/>
              <a:t>Comparison tools available at MoneySuperMarket.com (over 300 cards).</a:t>
            </a:r>
            <a:r>
              <a:rPr lang="en-US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799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CBE0D-B830-3BD5-6BEE-2CC3D6374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Earning Sweat Equity</a:t>
            </a:r>
            <a:r>
              <a:rPr lang="en-GB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6A014-0E99-8B06-A38C-A845C0EE3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en-GB"/>
              <a:t>Sweat equity = value of your unpaid work invested in the business.</a:t>
            </a:r>
            <a:r>
              <a:rPr lang="en-US"/>
              <a:t> </a:t>
            </a:r>
          </a:p>
          <a:p>
            <a:pPr fontAlgn="base"/>
            <a:r>
              <a:rPr lang="en-GB"/>
              <a:t>Examples: </a:t>
            </a:r>
            <a:r>
              <a:rPr lang="en-US"/>
              <a:t> </a:t>
            </a:r>
          </a:p>
          <a:p>
            <a:pPr fontAlgn="base"/>
            <a:r>
              <a:rPr lang="en-GB"/>
              <a:t>Building prototypes</a:t>
            </a:r>
            <a:r>
              <a:rPr lang="en-US"/>
              <a:t> </a:t>
            </a:r>
          </a:p>
          <a:p>
            <a:pPr fontAlgn="base"/>
            <a:r>
              <a:rPr lang="en-GB"/>
              <a:t>Designing brochures</a:t>
            </a:r>
            <a:r>
              <a:rPr lang="en-US"/>
              <a:t> </a:t>
            </a:r>
          </a:p>
          <a:p>
            <a:pPr fontAlgn="base"/>
            <a:r>
              <a:rPr lang="en-GB"/>
              <a:t>Creating a website</a:t>
            </a:r>
            <a:r>
              <a:rPr lang="en-US"/>
              <a:t> </a:t>
            </a:r>
          </a:p>
          <a:p>
            <a:pPr fontAlgn="base"/>
            <a:r>
              <a:rPr lang="en-GB"/>
              <a:t>Benefits: </a:t>
            </a:r>
            <a:r>
              <a:rPr lang="en-US"/>
              <a:t> </a:t>
            </a:r>
          </a:p>
          <a:p>
            <a:pPr fontAlgn="base"/>
            <a:r>
              <a:rPr lang="en-GB"/>
              <a:t>Cost‑free investment for the business</a:t>
            </a:r>
            <a:r>
              <a:rPr lang="en-US"/>
              <a:t> </a:t>
            </a:r>
          </a:p>
          <a:p>
            <a:pPr fontAlgn="base"/>
            <a:r>
              <a:rPr lang="en-GB"/>
              <a:t>Demonstrates commitment, encouraging lenders or investors to match your contribution</a:t>
            </a:r>
            <a:r>
              <a:rPr lang="en-US"/>
              <a:t> </a:t>
            </a:r>
          </a:p>
          <a:p>
            <a:pPr fontAlgn="base"/>
            <a:r>
              <a:rPr lang="en-GB"/>
              <a:t>Practical considerations: </a:t>
            </a:r>
            <a:r>
              <a:rPr lang="en-US"/>
              <a:t> </a:t>
            </a:r>
          </a:p>
          <a:p>
            <a:pPr fontAlgn="base"/>
            <a:r>
              <a:rPr lang="en-GB"/>
              <a:t>You may need to keep your job and "moonlight" while developing the business.</a:t>
            </a:r>
            <a:r>
              <a:rPr lang="en-US"/>
              <a:t> </a:t>
            </a:r>
          </a:p>
          <a:p>
            <a:pPr fontAlgn="base"/>
            <a:r>
              <a:rPr lang="en-GB"/>
              <a:t>Requires long hours (often 80‑hour weeks), which prepares you for business demands.</a:t>
            </a:r>
            <a:r>
              <a:rPr lang="en-US"/>
              <a:t> </a:t>
            </a:r>
          </a:p>
          <a:p>
            <a:pPr fontAlgn="base"/>
            <a:r>
              <a:rPr lang="en-US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87613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FBD54-6FF7-1510-186E-CC3F6A336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Using a Local Exchange Trading Scheme (LETS)</a:t>
            </a:r>
            <a:r>
              <a:rPr lang="en-GB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E37ED-4FC8-F1DB-C60F-A9659BE61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fontAlgn="base"/>
            <a:r>
              <a:rPr lang="en-GB"/>
              <a:t>LETS allow members to trade services without exchanging money.</a:t>
            </a:r>
            <a:r>
              <a:rPr lang="en-US"/>
              <a:t> </a:t>
            </a:r>
          </a:p>
          <a:p>
            <a:pPr fontAlgn="base"/>
            <a:r>
              <a:rPr lang="en-GB"/>
              <a:t>How it works: </a:t>
            </a:r>
            <a:r>
              <a:rPr lang="en-US"/>
              <a:t> </a:t>
            </a:r>
          </a:p>
          <a:p>
            <a:pPr fontAlgn="base"/>
            <a:r>
              <a:rPr lang="en-GB"/>
              <a:t>Members offer skills (e.g., plumbing, gardening, photocopying).</a:t>
            </a:r>
            <a:r>
              <a:rPr lang="en-US"/>
              <a:t> </a:t>
            </a:r>
          </a:p>
          <a:p>
            <a:pPr fontAlgn="base"/>
            <a:r>
              <a:rPr lang="en-GB"/>
              <a:t>Prices are set in a </a:t>
            </a:r>
            <a:r>
              <a:rPr lang="en-GB" b="1"/>
              <a:t>local notional currency</a:t>
            </a:r>
            <a:r>
              <a:rPr lang="en-GB"/>
              <a:t>.</a:t>
            </a:r>
            <a:r>
              <a:rPr lang="en-US"/>
              <a:t> </a:t>
            </a:r>
          </a:p>
          <a:p>
            <a:pPr fontAlgn="base"/>
            <a:r>
              <a:rPr lang="en-GB"/>
              <a:t>Provider receives a credit; user receives a debit.</a:t>
            </a:r>
            <a:r>
              <a:rPr lang="en-US"/>
              <a:t> </a:t>
            </a:r>
          </a:p>
          <a:p>
            <a:pPr fontAlgn="base"/>
            <a:r>
              <a:rPr lang="en-GB"/>
              <a:t>Credits can be used to obtain other members’ services.</a:t>
            </a:r>
            <a:r>
              <a:rPr lang="en-US"/>
              <a:t> </a:t>
            </a:r>
          </a:p>
          <a:p>
            <a:pPr fontAlgn="base"/>
            <a:r>
              <a:rPr lang="en-GB"/>
              <a:t>Benefits: </a:t>
            </a:r>
            <a:r>
              <a:rPr lang="en-US"/>
              <a:t> </a:t>
            </a:r>
          </a:p>
          <a:p>
            <a:pPr fontAlgn="base"/>
            <a:r>
              <a:rPr lang="en-GB"/>
              <a:t>Start trading with </a:t>
            </a:r>
            <a:r>
              <a:rPr lang="en-GB" b="1"/>
              <a:t>minimal capital</a:t>
            </a:r>
            <a:r>
              <a:rPr lang="en-GB"/>
              <a:t>.</a:t>
            </a:r>
            <a:r>
              <a:rPr lang="en-US"/>
              <a:t> </a:t>
            </a:r>
          </a:p>
          <a:p>
            <a:pPr fontAlgn="base"/>
            <a:r>
              <a:rPr lang="en-GB"/>
              <a:t>Encourages local economic circulation—more potential customers in your area.</a:t>
            </a:r>
            <a:r>
              <a:rPr lang="en-US"/>
              <a:t> </a:t>
            </a:r>
          </a:p>
          <a:p>
            <a:pPr fontAlgn="base"/>
            <a:r>
              <a:rPr lang="en-GB"/>
              <a:t>Immediate “payment” through LETS credit.</a:t>
            </a:r>
            <a:r>
              <a:rPr lang="en-US"/>
              <a:t> </a:t>
            </a:r>
          </a:p>
          <a:p>
            <a:pPr fontAlgn="base"/>
            <a:r>
              <a:rPr lang="en-GB"/>
              <a:t>Success factors: </a:t>
            </a:r>
            <a:r>
              <a:rPr lang="en-US"/>
              <a:t> </a:t>
            </a:r>
          </a:p>
          <a:p>
            <a:pPr fontAlgn="base"/>
            <a:r>
              <a:rPr lang="en-GB"/>
              <a:t>A proactive organizer keeping an up‑to‑date directory of services.</a:t>
            </a:r>
            <a:r>
              <a:rPr lang="en-US"/>
              <a:t> </a:t>
            </a:r>
          </a:p>
          <a:p>
            <a:pPr fontAlgn="base"/>
            <a:r>
              <a:rPr lang="en-GB"/>
              <a:t>More information available from </a:t>
            </a:r>
            <a:r>
              <a:rPr lang="en-GB" b="1" err="1"/>
              <a:t>Letslink</a:t>
            </a:r>
            <a:r>
              <a:rPr lang="en-GB" b="1"/>
              <a:t> UK</a:t>
            </a:r>
            <a:r>
              <a:rPr lang="en-GB"/>
              <a:t>.</a:t>
            </a:r>
            <a:r>
              <a:rPr lang="en-US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2908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AF5E3-CDD0-D881-693E-FC34282B5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b="1">
                <a:latin typeface="Aptos"/>
              </a:rPr>
              <a:t>Borrowing Money</a:t>
            </a:r>
            <a:endParaRPr lang="en-GB">
              <a:latin typeface="Aptos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A58A4-22A9-6405-F357-164D4C4158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Segoe UI"/>
                <a:cs typeface="Segoe UI"/>
              </a:rPr>
              <a:t>Main source of finance if you don’t want shareholders or partners.</a:t>
            </a:r>
            <a:endParaRPr lang="en-GB"/>
          </a:p>
          <a:p>
            <a:r>
              <a:rPr lang="en-GB">
                <a:latin typeface="Segoe UI"/>
                <a:cs typeface="Segoe UI"/>
              </a:rPr>
              <a:t>Lenders convert illiquid assets (property, stock, unpaid customer invoices) into cash, usually at a discount.</a:t>
            </a:r>
            <a:endParaRPr lang="en-GB"/>
          </a:p>
          <a:p>
            <a:r>
              <a:rPr lang="en-GB">
                <a:latin typeface="Segoe UI"/>
                <a:cs typeface="Segoe UI"/>
              </a:rPr>
              <a:t>Loans typically require some form of collateral.</a:t>
            </a:r>
            <a:endParaRPr lang="en-GB"/>
          </a:p>
          <a:p>
            <a:endParaRPr lang="en-GB" sz="6000"/>
          </a:p>
        </p:txBody>
      </p:sp>
    </p:spTree>
    <p:extLst>
      <p:ext uri="{BB962C8B-B14F-4D97-AF65-F5344CB8AC3E}">
        <p14:creationId xmlns:p14="http://schemas.microsoft.com/office/powerpoint/2010/main" val="266748834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92C4A-DF50-ED8D-153D-1AEAE5433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C893F-8E99-38C3-3CE4-B256368A3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100">
                <a:latin typeface="Segoe UI"/>
                <a:cs typeface="Segoe UI"/>
              </a:rPr>
              <a:t>Banks provide finance to around 90% of new and small businesses globally.</a:t>
            </a:r>
            <a:endParaRPr lang="en-GB"/>
          </a:p>
          <a:p>
            <a:r>
              <a:rPr lang="en-GB" sz="1100">
                <a:latin typeface="Segoe UI"/>
                <a:cs typeface="Segoe UI"/>
              </a:rPr>
              <a:t>Lenders seek asset security and charge interest based on market conditions and perceived risk.</a:t>
            </a:r>
            <a:endParaRPr lang="en-GB"/>
          </a:p>
          <a:p>
            <a:r>
              <a:rPr lang="en-GB" sz="1100">
                <a:latin typeface="Segoe UI"/>
                <a:cs typeface="Segoe UI"/>
              </a:rPr>
              <a:t>Bankers assess loan requests using the </a:t>
            </a:r>
            <a:r>
              <a:rPr lang="en-GB" sz="1100" b="1">
                <a:latin typeface="Segoe UI"/>
                <a:cs typeface="Segoe UI"/>
              </a:rPr>
              <a:t>Five Cs of Credit</a:t>
            </a:r>
            <a:r>
              <a:rPr lang="en-GB" sz="1100">
                <a:latin typeface="Segoe UI"/>
                <a:cs typeface="Segoe UI"/>
              </a:rPr>
              <a:t>:</a:t>
            </a:r>
            <a:endParaRPr lang="en-GB"/>
          </a:p>
          <a:p>
            <a:r>
              <a:rPr lang="en-GB" b="1"/>
              <a:t>Five Cs of Credit</a:t>
            </a:r>
            <a:endParaRPr lang="en-GB"/>
          </a:p>
          <a:p>
            <a:r>
              <a:rPr lang="en-GB" sz="1100" b="1">
                <a:latin typeface="Segoe UI"/>
                <a:cs typeface="Segoe UI"/>
              </a:rPr>
              <a:t>Character:</a:t>
            </a:r>
            <a:r>
              <a:rPr lang="en-GB" sz="1100">
                <a:latin typeface="Segoe UI"/>
                <a:cs typeface="Segoe UI"/>
              </a:rPr>
              <a:t> </a:t>
            </a:r>
            <a:endParaRPr lang="en-GB"/>
          </a:p>
          <a:p>
            <a:pPr lvl="1"/>
            <a:r>
              <a:rPr lang="en-GB" sz="1100">
                <a:latin typeface="Segoe UI"/>
                <a:cs typeface="Segoe UI"/>
              </a:rPr>
              <a:t>Borrowers should appear honest with good credit histories.</a:t>
            </a:r>
            <a:endParaRPr lang="en-GB"/>
          </a:p>
          <a:p>
            <a:pPr lvl="1"/>
            <a:r>
              <a:rPr lang="en-GB" sz="1100">
                <a:latin typeface="Segoe UI"/>
                <a:cs typeface="Segoe UI"/>
              </a:rPr>
              <a:t>Get your credit report first and address any issues.</a:t>
            </a:r>
            <a:endParaRPr lang="en-GB"/>
          </a:p>
          <a:p>
            <a:r>
              <a:rPr lang="en-GB" sz="1100" b="1">
                <a:latin typeface="Segoe UI"/>
                <a:cs typeface="Segoe UI"/>
              </a:rPr>
              <a:t>Capacity:</a:t>
            </a:r>
            <a:r>
              <a:rPr lang="en-GB" sz="1100">
                <a:latin typeface="Segoe UI"/>
                <a:cs typeface="Segoe UI"/>
              </a:rPr>
              <a:t> </a:t>
            </a:r>
            <a:endParaRPr lang="en-GB"/>
          </a:p>
          <a:p>
            <a:pPr lvl="1"/>
            <a:r>
              <a:rPr lang="en-GB" sz="1100">
                <a:latin typeface="Segoe UI"/>
                <a:cs typeface="Segoe UI"/>
              </a:rPr>
              <a:t>Ability to repay the loan.</a:t>
            </a:r>
            <a:endParaRPr lang="en-GB"/>
          </a:p>
          <a:p>
            <a:pPr lvl="1"/>
            <a:r>
              <a:rPr lang="en-GB" sz="1100">
                <a:latin typeface="Segoe UI"/>
                <a:cs typeface="Segoe UI"/>
              </a:rPr>
              <a:t>New businesses: assessed through business plans.</a:t>
            </a:r>
            <a:endParaRPr lang="en-GB"/>
          </a:p>
          <a:p>
            <a:pPr lvl="1"/>
            <a:r>
              <a:rPr lang="en-GB" sz="1100">
                <a:latin typeface="Segoe UI"/>
                <a:cs typeface="Segoe UI"/>
              </a:rPr>
              <a:t>Existing businesses: financial statements and industry trends.</a:t>
            </a:r>
            <a:endParaRPr lang="en-GB"/>
          </a:p>
          <a:p>
            <a:r>
              <a:rPr lang="en-GB" sz="1100" b="1">
                <a:latin typeface="Segoe UI"/>
                <a:cs typeface="Segoe UI"/>
              </a:rPr>
              <a:t>Collateral:</a:t>
            </a:r>
            <a:r>
              <a:rPr lang="en-GB" sz="1100">
                <a:latin typeface="Segoe UI"/>
                <a:cs typeface="Segoe UI"/>
              </a:rPr>
              <a:t> </a:t>
            </a:r>
            <a:endParaRPr lang="en-GB"/>
          </a:p>
          <a:p>
            <a:pPr lvl="1"/>
            <a:r>
              <a:rPr lang="en-GB" sz="1100">
                <a:latin typeface="Segoe UI"/>
                <a:cs typeface="Segoe UI"/>
              </a:rPr>
              <a:t>Assets pledged to repay the loan if funds are unavailable.</a:t>
            </a:r>
            <a:endParaRPr lang="en-GB"/>
          </a:p>
          <a:p>
            <a:r>
              <a:rPr lang="en-GB" sz="1100" b="1">
                <a:latin typeface="Segoe UI"/>
                <a:cs typeface="Segoe UI"/>
              </a:rPr>
              <a:t>Capital:</a:t>
            </a:r>
            <a:r>
              <a:rPr lang="en-GB" sz="1100">
                <a:latin typeface="Segoe UI"/>
                <a:cs typeface="Segoe UI"/>
              </a:rPr>
              <a:t> </a:t>
            </a:r>
            <a:endParaRPr lang="en-GB"/>
          </a:p>
          <a:p>
            <a:pPr lvl="1"/>
            <a:r>
              <a:rPr lang="en-GB" sz="1100">
                <a:latin typeface="Segoe UI"/>
                <a:cs typeface="Segoe UI"/>
              </a:rPr>
              <a:t>Borrower’s net worth (assets minus debts).</a:t>
            </a:r>
            <a:endParaRPr lang="en-GB"/>
          </a:p>
          <a:p>
            <a:r>
              <a:rPr lang="en-GB" sz="1100" b="1">
                <a:latin typeface="Segoe UI"/>
                <a:cs typeface="Segoe UI"/>
              </a:rPr>
              <a:t>Conditions:</a:t>
            </a:r>
            <a:r>
              <a:rPr lang="en-GB" sz="1100">
                <a:latin typeface="Segoe UI"/>
                <a:cs typeface="Segoe UI"/>
              </a:rPr>
              <a:t> </a:t>
            </a:r>
            <a:endParaRPr lang="en-GB"/>
          </a:p>
          <a:p>
            <a:pPr lvl="1"/>
            <a:r>
              <a:rPr lang="en-GB" sz="1100">
                <a:latin typeface="Segoe UI"/>
                <a:cs typeface="Segoe UI"/>
              </a:rPr>
              <a:t>Economic climate and loan amount influence approval.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52012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44525-CD1E-9E71-7FB5-0066FA9C8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GB" sz="4000" b="1">
                <a:latin typeface="Aptos"/>
              </a:rPr>
            </a:br>
            <a:r>
              <a:rPr lang="en-GB" sz="4000" b="1">
                <a:latin typeface="Aptos"/>
              </a:rPr>
              <a:t>Giving Bank Guarantees</a:t>
            </a:r>
            <a:endParaRPr lang="en-GB" sz="4000">
              <a:latin typeface="Aptos"/>
            </a:endParaRPr>
          </a:p>
          <a:p>
            <a:pPr algn="ctr"/>
            <a:endParaRPr lang="en-GB" sz="6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2CF1C-461A-6F39-3EF7-AC72F12EF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latin typeface="Segoe UI"/>
                <a:cs typeface="Segoe UI"/>
              </a:rPr>
              <a:t>If business assets are small, lenders may request personal guarantees from the owner.</a:t>
            </a:r>
            <a:endParaRPr lang="en-GB" sz="2000"/>
          </a:p>
          <a:p>
            <a:r>
              <a:rPr lang="en-GB" sz="2000">
                <a:latin typeface="Segoe UI"/>
                <a:cs typeface="Segoe UI"/>
              </a:rPr>
              <a:t>Personal guarantees reduce the protection offered by limited liability.</a:t>
            </a:r>
            <a:endParaRPr lang="en-GB" sz="2000"/>
          </a:p>
          <a:p>
            <a:r>
              <a:rPr lang="en-GB" sz="2000">
                <a:latin typeface="Segoe UI"/>
                <a:cs typeface="Segoe UI"/>
              </a:rPr>
              <a:t>Avoid giving guarantees where possible.</a:t>
            </a:r>
            <a:endParaRPr lang="en-GB" sz="2000"/>
          </a:p>
          <a:p>
            <a:r>
              <a:rPr lang="en-GB" sz="2000">
                <a:latin typeface="Segoe UI"/>
                <a:cs typeface="Segoe UI"/>
              </a:rPr>
              <a:t>If necessary, try to: </a:t>
            </a:r>
            <a:endParaRPr lang="en-GB" sz="2000"/>
          </a:p>
          <a:p>
            <a:pPr lvl="1"/>
            <a:r>
              <a:rPr lang="en-GB" sz="2000">
                <a:latin typeface="Segoe UI"/>
                <a:cs typeface="Segoe UI"/>
              </a:rPr>
              <a:t>Limit them to specific assets.</a:t>
            </a:r>
            <a:endParaRPr lang="en-GB" sz="2000"/>
          </a:p>
          <a:p>
            <a:pPr lvl="1"/>
            <a:r>
              <a:rPr lang="en-GB" sz="2000">
                <a:latin typeface="Segoe UI"/>
                <a:cs typeface="Segoe UI"/>
              </a:rPr>
              <a:t>Set conditions for guarantee termination (e.g., loan reduces to a certain level).</a:t>
            </a:r>
            <a:endParaRPr lang="en-GB" sz="2000"/>
          </a:p>
          <a:p>
            <a:r>
              <a:rPr lang="en-GB" sz="2000">
                <a:latin typeface="Segoe UI"/>
                <a:cs typeface="Segoe UI"/>
              </a:rPr>
              <a:t>Banks are negotiable—consider switching banks if conditions are unreasonable.</a:t>
            </a:r>
            <a:endParaRPr lang="en-GB" sz="2000"/>
          </a:p>
          <a:p>
            <a:r>
              <a:rPr lang="en-GB" sz="2000">
                <a:latin typeface="Segoe UI"/>
                <a:cs typeface="Segoe UI"/>
              </a:rPr>
              <a:t>Plan finance needs early; avoid last‑minute requests.</a:t>
            </a:r>
            <a:endParaRPr lang="en-GB" sz="2000"/>
          </a:p>
          <a:p>
            <a:pPr marL="0" indent="0">
              <a:buNone/>
            </a:pPr>
            <a:endParaRPr lang="en-GB" sz="4800"/>
          </a:p>
        </p:txBody>
      </p:sp>
    </p:spTree>
    <p:extLst>
      <p:ext uri="{BB962C8B-B14F-4D97-AF65-F5344CB8AC3E}">
        <p14:creationId xmlns:p14="http://schemas.microsoft.com/office/powerpoint/2010/main" val="23812281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6A464-4F1A-5C85-B9C2-B59A4C13E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GB" sz="3600" b="1">
                <a:latin typeface="Aptos"/>
              </a:rPr>
            </a:br>
            <a:r>
              <a:rPr lang="en-GB" sz="3600" b="1">
                <a:latin typeface="Aptos"/>
              </a:rPr>
              <a:t>Overdrafts</a:t>
            </a:r>
            <a:endParaRPr lang="en-GB" sz="2800">
              <a:latin typeface="Aptos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EF267-0BA5-81FA-2E6C-B9DAA65A5E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Segoe UI"/>
                <a:cs typeface="Segoe UI"/>
              </a:rPr>
              <a:t>Main form of short‑term bank finance for small firms.</a:t>
            </a:r>
            <a:endParaRPr lang="en-GB" sz="2400"/>
          </a:p>
          <a:p>
            <a:r>
              <a:rPr lang="en-GB" sz="2400">
                <a:latin typeface="Segoe UI"/>
                <a:cs typeface="Segoe UI"/>
              </a:rPr>
              <a:t>Secured against business assets.</a:t>
            </a:r>
            <a:endParaRPr lang="en-GB" sz="2400"/>
          </a:p>
          <a:p>
            <a:r>
              <a:rPr lang="en-GB" sz="2400">
                <a:latin typeface="Segoe UI"/>
                <a:cs typeface="Segoe UI"/>
              </a:rPr>
              <a:t>Useful for temporary cash needs (e.g., buying initial materials).</a:t>
            </a:r>
            <a:endParaRPr lang="en-GB" sz="2400"/>
          </a:p>
          <a:p>
            <a:r>
              <a:rPr lang="en-GB" sz="2400">
                <a:latin typeface="Segoe UI"/>
                <a:cs typeface="Segoe UI"/>
              </a:rPr>
              <a:t>Not suitable for long‑term asset purchases.</a:t>
            </a:r>
            <a:endParaRPr lang="en-GB" sz="2400"/>
          </a:p>
          <a:p>
            <a:r>
              <a:rPr lang="en-GB" sz="2400">
                <a:latin typeface="Segoe UI"/>
                <a:cs typeface="Segoe UI"/>
              </a:rPr>
              <a:t>Easy to arrange but </a:t>
            </a:r>
            <a:r>
              <a:rPr lang="en-GB" sz="2400" b="1">
                <a:latin typeface="Segoe UI"/>
                <a:cs typeface="Segoe UI"/>
              </a:rPr>
              <a:t>repayable on demand</a:t>
            </a:r>
            <a:r>
              <a:rPr lang="en-GB" sz="2400">
                <a:latin typeface="Segoe UI"/>
                <a:cs typeface="Segoe UI"/>
              </a:rPr>
              <a:t>—banks can change terms anytime.</a:t>
            </a:r>
            <a:endParaRPr lang="en-GB" sz="2400"/>
          </a:p>
          <a:p>
            <a:r>
              <a:rPr lang="en-GB" sz="2400">
                <a:latin typeface="Segoe UI"/>
                <a:cs typeface="Segoe UI"/>
              </a:rPr>
              <a:t>If your account stays in the red all year, review your financing.</a:t>
            </a:r>
            <a:endParaRPr lang="en-GB" sz="2400"/>
          </a:p>
          <a:p>
            <a:endParaRPr lang="en-GB" sz="5400"/>
          </a:p>
        </p:txBody>
      </p:sp>
    </p:spTree>
    <p:extLst>
      <p:ext uri="{BB962C8B-B14F-4D97-AF65-F5344CB8AC3E}">
        <p14:creationId xmlns:p14="http://schemas.microsoft.com/office/powerpoint/2010/main" val="13731130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B667B-CA3C-7AA3-DACE-5684BF61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GB" sz="3600" b="1">
                <a:latin typeface="Aptos"/>
              </a:rPr>
            </a:br>
            <a:r>
              <a:rPr lang="en-GB" sz="3600" b="1">
                <a:latin typeface="Aptos"/>
              </a:rPr>
              <a:t>Term Loans</a:t>
            </a:r>
            <a:endParaRPr lang="en-GB" sz="2800">
              <a:latin typeface="Aptos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37CF2-B73A-945A-C596-CFE3055FB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Segoe UI"/>
                <a:cs typeface="Segoe UI"/>
              </a:rPr>
              <a:t>Long‑term borrowings from banks with fixed or variable interest.</a:t>
            </a:r>
            <a:endParaRPr lang="en-GB" sz="1800"/>
          </a:p>
          <a:p>
            <a:r>
              <a:rPr lang="en-GB" sz="1800">
                <a:latin typeface="Segoe UI"/>
                <a:cs typeface="Segoe UI"/>
              </a:rPr>
              <a:t>Fixed‑rate loans now represent about half of all term loans.</a:t>
            </a:r>
            <a:endParaRPr lang="en-GB" sz="1800"/>
          </a:p>
          <a:p>
            <a:r>
              <a:rPr lang="en-GB" sz="1800">
                <a:latin typeface="Segoe UI"/>
                <a:cs typeface="Segoe UI"/>
              </a:rPr>
              <a:t>Options may include: </a:t>
            </a:r>
            <a:endParaRPr lang="en-GB" sz="1800"/>
          </a:p>
          <a:p>
            <a:pPr lvl="1"/>
            <a:r>
              <a:rPr lang="en-GB" sz="1800">
                <a:latin typeface="Segoe UI"/>
                <a:cs typeface="Segoe UI"/>
              </a:rPr>
              <a:t>Switching between fixed and variable rates.</a:t>
            </a:r>
            <a:endParaRPr lang="en-GB" sz="1800"/>
          </a:p>
          <a:p>
            <a:pPr lvl="1"/>
            <a:r>
              <a:rPr lang="en-GB" sz="1800">
                <a:latin typeface="Segoe UI"/>
                <a:cs typeface="Segoe UI"/>
              </a:rPr>
              <a:t>Short-term moratorium on interest payments.</a:t>
            </a:r>
            <a:endParaRPr lang="en-GB" sz="1800"/>
          </a:p>
          <a:p>
            <a:r>
              <a:rPr lang="en-GB" sz="1800">
                <a:latin typeface="Segoe UI"/>
                <a:cs typeface="Segoe UI"/>
              </a:rPr>
              <a:t>As long as loan terms are met, funds remain available for the full loan period (unlike overdrafts).</a:t>
            </a:r>
            <a:endParaRPr lang="en-GB" sz="1800"/>
          </a:p>
          <a:p>
            <a:r>
              <a:rPr lang="en-GB" sz="1800">
                <a:latin typeface="Segoe UI"/>
                <a:cs typeface="Segoe UI"/>
              </a:rPr>
              <a:t>Over one‑third of term loans last more than 10 years; one‑quarter last three years or less.</a:t>
            </a:r>
            <a:endParaRPr lang="en-GB" sz="1800"/>
          </a:p>
          <a:p>
            <a:endParaRPr lang="en-GB" sz="4400"/>
          </a:p>
        </p:txBody>
      </p:sp>
    </p:spTree>
    <p:extLst>
      <p:ext uri="{BB962C8B-B14F-4D97-AF65-F5344CB8AC3E}">
        <p14:creationId xmlns:p14="http://schemas.microsoft.com/office/powerpoint/2010/main" val="337478173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971A9-5837-6D32-B45B-8E958CFDE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GB" sz="3600" b="1">
                <a:latin typeface="Aptos"/>
              </a:rPr>
            </a:br>
            <a:r>
              <a:rPr lang="en-GB" sz="3600" b="1">
                <a:latin typeface="Aptos"/>
              </a:rPr>
              <a:t>Government‑Supported Funding</a:t>
            </a:r>
            <a:endParaRPr lang="en-GB" sz="2800">
              <a:latin typeface="Aptos"/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98514-2733-728A-5859-46452933F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Segoe UI"/>
                <a:cs typeface="Segoe UI"/>
              </a:rPr>
              <a:t>Governments offer support via: </a:t>
            </a:r>
            <a:endParaRPr lang="en-GB" sz="2400"/>
          </a:p>
          <a:p>
            <a:pPr lvl="1"/>
            <a:r>
              <a:rPr lang="en-GB">
                <a:latin typeface="Segoe UI"/>
                <a:cs typeface="Segoe UI"/>
              </a:rPr>
              <a:t>Start‑up loans</a:t>
            </a:r>
            <a:endParaRPr lang="en-GB"/>
          </a:p>
          <a:p>
            <a:pPr lvl="1"/>
            <a:r>
              <a:rPr lang="en-GB">
                <a:latin typeface="Segoe UI"/>
                <a:cs typeface="Segoe UI"/>
              </a:rPr>
              <a:t>Export grants</a:t>
            </a:r>
            <a:endParaRPr lang="en-GB"/>
          </a:p>
          <a:p>
            <a:pPr lvl="1"/>
            <a:r>
              <a:rPr lang="en-GB">
                <a:latin typeface="Segoe UI"/>
                <a:cs typeface="Segoe UI"/>
              </a:rPr>
              <a:t>High‑tech equity funding</a:t>
            </a:r>
            <a:endParaRPr lang="en-GB"/>
          </a:p>
          <a:p>
            <a:pPr lvl="1"/>
            <a:r>
              <a:rPr lang="en-GB">
                <a:latin typeface="Segoe UI"/>
                <a:cs typeface="Segoe UI"/>
              </a:rPr>
              <a:t>Exhibition grants</a:t>
            </a:r>
            <a:endParaRPr lang="en-GB"/>
          </a:p>
          <a:p>
            <a:r>
              <a:rPr lang="en-GB" sz="2400">
                <a:latin typeface="Segoe UI"/>
                <a:cs typeface="Segoe UI"/>
              </a:rPr>
              <a:t>The </a:t>
            </a:r>
            <a:r>
              <a:rPr lang="en-GB" sz="2400" b="1">
                <a:latin typeface="Segoe UI"/>
                <a:cs typeface="Segoe UI"/>
              </a:rPr>
              <a:t>British Business Bank</a:t>
            </a:r>
            <a:r>
              <a:rPr lang="en-GB" sz="2400">
                <a:latin typeface="Segoe UI"/>
                <a:cs typeface="Segoe UI"/>
              </a:rPr>
              <a:t> provides loans, grants and equity finance for new businesses.</a:t>
            </a:r>
            <a:endParaRPr lang="en-GB" sz="2400"/>
          </a:p>
          <a:p>
            <a:endParaRPr lang="en-GB" sz="5400"/>
          </a:p>
        </p:txBody>
      </p:sp>
    </p:spTree>
    <p:extLst>
      <p:ext uri="{BB962C8B-B14F-4D97-AF65-F5344CB8AC3E}">
        <p14:creationId xmlns:p14="http://schemas.microsoft.com/office/powerpoint/2010/main" val="178289087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2718B-BD78-BA4E-555F-14017C5BC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sz="3600" b="1">
                <a:latin typeface="Aptos"/>
              </a:rPr>
            </a:br>
            <a:r>
              <a:rPr lang="en-US" sz="3600" b="1">
                <a:latin typeface="Aptos"/>
              </a:rPr>
              <a:t>Money Through Credit Unions</a:t>
            </a:r>
            <a:endParaRPr lang="en-US" sz="28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10E54-F5B1-71D5-4EB2-CE504B1A6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Segoe UI"/>
                <a:cs typeface="Segoe UI"/>
              </a:rPr>
              <a:t>Alternative to major “high street” banks.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Popular with low‑income individuals and self‑employed workers (e.g., taxi drivers).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Members save regularly and can borrow up to five times their savings after 10 weeks.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No fixed interest rate; dividends (~5%) are paid from surplus funds.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More </a:t>
            </a:r>
            <a:r>
              <a:rPr lang="en-US" sz="2400" err="1">
                <a:latin typeface="Segoe UI"/>
                <a:cs typeface="Segoe UI"/>
              </a:rPr>
              <a:t>favourable</a:t>
            </a:r>
            <a:r>
              <a:rPr lang="en-US" sz="2400">
                <a:latin typeface="Segoe UI"/>
                <a:cs typeface="Segoe UI"/>
              </a:rPr>
              <a:t> than traditional bank deposit rates.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Information available via the </a:t>
            </a:r>
            <a:r>
              <a:rPr lang="en-US" sz="2400" b="1">
                <a:latin typeface="Segoe UI"/>
                <a:cs typeface="Segoe UI"/>
              </a:rPr>
              <a:t>Association of British Credit Unions Limited</a:t>
            </a:r>
            <a:r>
              <a:rPr lang="en-US" sz="2400">
                <a:latin typeface="Segoe UI"/>
                <a:cs typeface="Segoe UI"/>
              </a:rPr>
              <a:t>.</a:t>
            </a:r>
            <a:endParaRPr lang="en-US" sz="2400"/>
          </a:p>
          <a:p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368902941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61B41-C4BB-D3AD-F8F0-D9967AB43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sz="4000" b="1">
                <a:latin typeface="Aptos"/>
              </a:rPr>
            </a:br>
            <a:r>
              <a:rPr lang="en-US" sz="4000" b="1">
                <a:latin typeface="Aptos"/>
              </a:rPr>
              <a:t>Community Development Finance</a:t>
            </a:r>
            <a:endParaRPr lang="en-US" sz="32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E73C7-FC07-89D6-0EE0-3B1584798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Segoe UI"/>
                <a:cs typeface="Segoe UI"/>
              </a:rPr>
              <a:t>Available in disadvantaged or regenerating areas.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Can provide: </a:t>
            </a:r>
            <a:endParaRPr lang="en-US" sz="2400"/>
          </a:p>
          <a:p>
            <a:pPr lvl="1"/>
            <a:r>
              <a:rPr lang="en-US">
                <a:latin typeface="Segoe UI"/>
                <a:cs typeface="Segoe UI"/>
              </a:rPr>
              <a:t>Start‑up funding</a:t>
            </a:r>
            <a:endParaRPr lang="en-US"/>
          </a:p>
          <a:p>
            <a:pPr lvl="1"/>
            <a:r>
              <a:rPr lang="en-US">
                <a:latin typeface="Segoe UI"/>
                <a:cs typeface="Segoe UI"/>
              </a:rPr>
              <a:t>Expansion funding</a:t>
            </a:r>
            <a:endParaRPr lang="en-US"/>
          </a:p>
          <a:p>
            <a:pPr lvl="1"/>
            <a:r>
              <a:rPr lang="en-US">
                <a:latin typeface="Segoe UI"/>
                <a:cs typeface="Segoe UI"/>
              </a:rPr>
              <a:t>Rescue finance</a:t>
            </a:r>
            <a:endParaRPr lang="en-US"/>
          </a:p>
          <a:p>
            <a:r>
              <a:rPr lang="en-US" sz="2400">
                <a:latin typeface="Segoe UI"/>
                <a:cs typeface="Segoe UI"/>
              </a:rPr>
              <a:t>Responsible Finance maintains a directory of providers.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CDFIs have lent £287 million to underserved businesses (as of May 2024).</a:t>
            </a:r>
            <a:endParaRPr lang="en-US" sz="2400"/>
          </a:p>
          <a:p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295481052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">
            <a:extLst>
              <a:ext uri="{FF2B5EF4-FFF2-40B4-BE49-F238E27FC236}">
                <a16:creationId xmlns:a16="http://schemas.microsoft.com/office/drawing/2014/main" id="{41809BD3-56A1-1F46-C251-3CC305F61A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58739"/>
            <a:ext cx="11277600" cy="4996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488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1E14A-E2E0-9691-4011-B82B1274B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sz="4000" b="1">
                <a:latin typeface="Aptos"/>
              </a:rPr>
            </a:br>
            <a:r>
              <a:rPr lang="en-US" sz="4000" b="1">
                <a:latin typeface="Aptos"/>
              </a:rPr>
              <a:t>Leasing and Hiring Equipment</a:t>
            </a:r>
            <a:endParaRPr lang="en-US" sz="40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CB98F-7910-7405-4F3F-4613B683D0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>
                <a:latin typeface="Segoe UI"/>
                <a:cs typeface="Segoe UI"/>
              </a:rPr>
              <a:t>Suitable for cars, vans, computers, office equipment and more.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Frees cash for other business needs.</a:t>
            </a:r>
            <a:endParaRPr lang="en-US" sz="1400"/>
          </a:p>
          <a:p>
            <a:r>
              <a:rPr lang="en-US" sz="1600" b="1"/>
              <a:t>Types</a:t>
            </a:r>
            <a:endParaRPr lang="en-US" sz="1600"/>
          </a:p>
          <a:p>
            <a:r>
              <a:rPr lang="en-US" sz="1400" b="1">
                <a:latin typeface="Segoe UI"/>
                <a:cs typeface="Segoe UI"/>
              </a:rPr>
              <a:t>Operating Lease:</a:t>
            </a:r>
            <a:endParaRPr lang="en-US" sz="1400"/>
          </a:p>
          <a:p>
            <a:pPr lvl="1"/>
            <a:r>
              <a:rPr lang="en-US" sz="1400">
                <a:latin typeface="Segoe UI"/>
                <a:cs typeface="Segoe UI"/>
              </a:rPr>
              <a:t>Use asset for less than full economic life.</a:t>
            </a:r>
            <a:endParaRPr lang="en-US" sz="1400"/>
          </a:p>
          <a:p>
            <a:pPr lvl="1"/>
            <a:r>
              <a:rPr lang="en-US" sz="1400">
                <a:latin typeface="Segoe UI"/>
                <a:cs typeface="Segoe UI"/>
              </a:rPr>
              <a:t>Lessor covers maintenance, repairs and insurance.</a:t>
            </a:r>
            <a:endParaRPr lang="en-US" sz="1400"/>
          </a:p>
          <a:p>
            <a:pPr lvl="1"/>
            <a:r>
              <a:rPr lang="en-US" sz="1400">
                <a:latin typeface="Segoe UI"/>
                <a:cs typeface="Segoe UI"/>
              </a:rPr>
              <a:t>More expensive.</a:t>
            </a:r>
            <a:endParaRPr lang="en-US" sz="1400"/>
          </a:p>
          <a:p>
            <a:r>
              <a:rPr lang="en-US" sz="1400" b="1">
                <a:latin typeface="Segoe UI"/>
                <a:cs typeface="Segoe UI"/>
              </a:rPr>
              <a:t>Finance Lease:</a:t>
            </a:r>
            <a:endParaRPr lang="en-US" sz="1400"/>
          </a:p>
          <a:p>
            <a:pPr lvl="1"/>
            <a:r>
              <a:rPr lang="en-US" sz="1400">
                <a:latin typeface="Segoe UI"/>
                <a:cs typeface="Segoe UI"/>
              </a:rPr>
              <a:t>Lease for most of the asset’s economic life.</a:t>
            </a:r>
            <a:endParaRPr lang="en-US" sz="1400"/>
          </a:p>
          <a:p>
            <a:pPr lvl="1"/>
            <a:r>
              <a:rPr lang="en-US" sz="1400">
                <a:latin typeface="Segoe UI"/>
                <a:cs typeface="Segoe UI"/>
              </a:rPr>
              <a:t>Lessee pays maintenance and insurance.</a:t>
            </a:r>
            <a:endParaRPr lang="en-US" sz="1400"/>
          </a:p>
          <a:p>
            <a:pPr lvl="1"/>
            <a:r>
              <a:rPr lang="en-US" sz="1400">
                <a:latin typeface="Segoe UI"/>
                <a:cs typeface="Segoe UI"/>
              </a:rPr>
              <a:t>Can extend lease at low cost.</a:t>
            </a:r>
            <a:endParaRPr lang="en-US" sz="1400"/>
          </a:p>
          <a:p>
            <a:r>
              <a:rPr lang="en-US" sz="1400" b="1">
                <a:latin typeface="Segoe UI"/>
                <a:cs typeface="Segoe UI"/>
              </a:rPr>
              <a:t>Hire Purchase:</a:t>
            </a:r>
            <a:endParaRPr lang="en-US" sz="1400"/>
          </a:p>
          <a:p>
            <a:pPr lvl="1"/>
            <a:r>
              <a:rPr lang="en-US" sz="1400">
                <a:latin typeface="Segoe UI"/>
                <a:cs typeface="Segoe UI"/>
              </a:rPr>
              <a:t>Option to own the asset after completing payments.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The </a:t>
            </a:r>
            <a:r>
              <a:rPr lang="en-US" sz="1400" b="1">
                <a:latin typeface="Segoe UI"/>
                <a:cs typeface="Segoe UI"/>
              </a:rPr>
              <a:t>Finance and Leasing Association</a:t>
            </a:r>
            <a:r>
              <a:rPr lang="en-US" sz="1400">
                <a:latin typeface="Segoe UI"/>
                <a:cs typeface="Segoe UI"/>
              </a:rPr>
              <a:t> lists UK leasing providers.</a:t>
            </a:r>
            <a:endParaRPr lang="en-US" sz="14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09172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9103F-8C98-A7D1-CBE1-D67413BE7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sz="4000" b="1">
                <a:latin typeface="Aptos"/>
              </a:rPr>
            </a:br>
            <a:r>
              <a:rPr lang="en-US" sz="4000" b="1">
                <a:latin typeface="Aptos"/>
              </a:rPr>
              <a:t>Discounting and Factoring</a:t>
            </a:r>
            <a:endParaRPr lang="en-US" sz="40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EC2F6-9476-79F0-805F-4FAA4836A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latin typeface="Segoe UI"/>
                <a:cs typeface="Segoe UI"/>
              </a:rPr>
              <a:t>Helps manage cash flow when customers take time to pay.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Usually available to businesses invoicing other businesses.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Allows you to receive up to 80% of invoice value immediately.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Costs: 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Higher than overdraft interest.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Service charges of 0.5%–3.5% of turnover.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Not suitable for: 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Retail businesses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Long-term project payments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Complex capital equipment sales</a:t>
            </a:r>
            <a:endParaRPr lang="en-US" sz="1600"/>
          </a:p>
          <a:p>
            <a:r>
              <a:rPr lang="en-US" sz="1600" b="1">
                <a:latin typeface="Segoe UI"/>
                <a:cs typeface="Segoe UI"/>
              </a:rPr>
              <a:t>Invoice discounting:</a:t>
            </a:r>
            <a:r>
              <a:rPr lang="en-US" sz="1600">
                <a:latin typeface="Segoe UI"/>
                <a:cs typeface="Segoe UI"/>
              </a:rPr>
              <a:t> 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Similar but you collect debts yourself.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Not available for very small or new businesses.</a:t>
            </a:r>
            <a:endParaRPr lang="en-US" sz="1600"/>
          </a:p>
          <a:p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261983296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90FC3-E694-1E3F-60D1-EED852F99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sz="3600" b="1">
                <a:latin typeface="Aptos"/>
              </a:rPr>
            </a:br>
            <a:r>
              <a:rPr lang="en-US" sz="3600" b="1">
                <a:latin typeface="Aptos"/>
              </a:rPr>
              <a:t>Supplier Credit</a:t>
            </a:r>
            <a:endParaRPr lang="en-US" sz="28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B75FC-9B21-1EDF-4F29-2333CEAB13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Segoe UI"/>
                <a:cs typeface="Segoe UI"/>
              </a:rPr>
              <a:t>Suppliers may offer 7 days to 3 months to pay.</a:t>
            </a:r>
            <a:endParaRPr lang="en-US" sz="2000" dirty="0"/>
          </a:p>
          <a:p>
            <a:r>
              <a:rPr lang="en-US" sz="2000" dirty="0">
                <a:latin typeface="Segoe UI"/>
                <a:cs typeface="Segoe UI"/>
              </a:rPr>
              <a:t>Must compare benefit of delayed payment vs. losing cash discounts.</a:t>
            </a:r>
            <a:endParaRPr lang="en-US" sz="2000" dirty="0"/>
          </a:p>
          <a:p>
            <a:r>
              <a:rPr lang="en-US" sz="2000">
                <a:latin typeface="Segoe UI"/>
                <a:cs typeface="Segoe UI"/>
              </a:rPr>
              <a:t>Example: 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2.5% cash discount on £1,000 = £25 saved.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Six weeks of overdraft interest (8% APR) saves only £9.20 → discount is better.</a:t>
            </a:r>
            <a:endParaRPr lang="en-US" sz="2000"/>
          </a:p>
          <a:p>
            <a:pPr lvl="1"/>
            <a:endParaRPr lang="en-US" sz="2000">
              <a:latin typeface="Segoe UI"/>
              <a:cs typeface="Segoe UI"/>
            </a:endParaRPr>
          </a:p>
          <a:p>
            <a:r>
              <a:rPr lang="en-US" sz="2000" b="1" dirty="0">
                <a:latin typeface="Segoe UI"/>
                <a:cs typeface="Segoe UI"/>
              </a:rPr>
              <a:t>Checking your creditworthiness</a:t>
            </a:r>
          </a:p>
          <a:p>
            <a:r>
              <a:rPr lang="en-US" sz="2000" dirty="0">
                <a:latin typeface="Segoe UI"/>
                <a:cs typeface="Segoe UI"/>
              </a:rPr>
              <a:t>Suppliers will run a credit check before offering terms.</a:t>
            </a:r>
            <a:endParaRPr lang="en-US" sz="2000" dirty="0"/>
          </a:p>
          <a:p>
            <a:r>
              <a:rPr lang="en-US" sz="2000" dirty="0">
                <a:latin typeface="Segoe UI"/>
                <a:cs typeface="Segoe UI"/>
              </a:rPr>
              <a:t>Check your own business’s credit rating (e.g., via Experian)</a:t>
            </a:r>
            <a:endParaRPr lang="en-US" sz="2000" dirty="0"/>
          </a:p>
          <a:p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408193190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0158A-25A8-511A-93F2-0F9727778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4000" b="1">
                <a:latin typeface="Aptos"/>
              </a:rPr>
              <a:t>Family and Friends</a:t>
            </a:r>
            <a:endParaRPr lang="en-US" sz="40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74EF7-9452-6619-A602-BDEA7DA91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Segoe UI"/>
                <a:cs typeface="Segoe UI"/>
              </a:rPr>
              <a:t>Easier access to funding with fewer formalities.</a:t>
            </a:r>
            <a:endParaRPr lang="en-US" sz="5400"/>
          </a:p>
          <a:p>
            <a:r>
              <a:rPr lang="en-US" sz="2400">
                <a:latin typeface="Segoe UI"/>
                <a:cs typeface="Segoe UI"/>
              </a:rPr>
              <a:t>Lower or flexible interest and repayment terms.</a:t>
            </a:r>
            <a:endParaRPr lang="en-US" sz="5400"/>
          </a:p>
          <a:p>
            <a:r>
              <a:rPr lang="en-US" sz="2400">
                <a:latin typeface="Segoe UI"/>
                <a:cs typeface="Segoe UI"/>
              </a:rPr>
              <a:t>Helpful if you have credit problems.</a:t>
            </a:r>
            <a:endParaRPr lang="en-US" sz="5400"/>
          </a:p>
          <a:p>
            <a:r>
              <a:rPr lang="en-US" sz="2400">
                <a:latin typeface="Segoe UI"/>
                <a:cs typeface="Segoe UI"/>
              </a:rPr>
              <a:t>Risks include: </a:t>
            </a:r>
            <a:endParaRPr lang="en-US" sz="5400"/>
          </a:p>
          <a:p>
            <a:pPr lvl="1"/>
            <a:r>
              <a:rPr lang="en-US">
                <a:latin typeface="Segoe UI"/>
                <a:cs typeface="Segoe UI"/>
              </a:rPr>
              <a:t>Damaged relationships if the business fails.</a:t>
            </a:r>
            <a:endParaRPr lang="en-US" sz="4800"/>
          </a:p>
          <a:p>
            <a:pPr lvl="1"/>
            <a:r>
              <a:rPr lang="en-US">
                <a:latin typeface="Segoe UI"/>
                <a:cs typeface="Segoe UI"/>
              </a:rPr>
              <a:t>Need for clear written agreements.</a:t>
            </a:r>
            <a:endParaRPr lang="en-US" sz="4800"/>
          </a:p>
          <a:p>
            <a:pPr lvl="1"/>
            <a:r>
              <a:rPr lang="en-US">
                <a:latin typeface="Segoe UI"/>
                <a:cs typeface="Segoe UI"/>
              </a:rPr>
              <a:t>Ensuring lenders won’t suffer hardship if you can’t repay.</a:t>
            </a:r>
            <a:endParaRPr lang="en-US" sz="4800"/>
          </a:p>
          <a:p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38988809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2B3A3331-88C5-34CA-CB80-E439D7FCEA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63386"/>
            <a:ext cx="11277600" cy="4853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2413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A736C-34CD-8C1D-FCE9-D2CB9A30F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b="1">
                <a:latin typeface="Aptos"/>
              </a:rPr>
              <a:t>Getting an Investor</a:t>
            </a:r>
            <a:endParaRPr lang="en-US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BC60A-5747-DE06-E4BF-F764F3D50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Segoe UI"/>
                <a:cs typeface="Segoe UI"/>
              </a:rPr>
              <a:t>Limited companies and limited partnerships can raise money by selling shares.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This is </a:t>
            </a:r>
            <a:r>
              <a:rPr lang="en-US" sz="2400" b="1">
                <a:latin typeface="Segoe UI"/>
                <a:cs typeface="Segoe UI"/>
              </a:rPr>
              <a:t>low risk for the founder</a:t>
            </a:r>
            <a:r>
              <a:rPr lang="en-US" sz="2400">
                <a:latin typeface="Segoe UI"/>
                <a:cs typeface="Segoe UI"/>
              </a:rPr>
              <a:t> but </a:t>
            </a:r>
            <a:r>
              <a:rPr lang="en-US" sz="2400" b="1">
                <a:latin typeface="Segoe UI"/>
                <a:cs typeface="Segoe UI"/>
              </a:rPr>
              <a:t>high risk for the investor</a:t>
            </a:r>
            <a:r>
              <a:rPr lang="en-US" sz="2400">
                <a:latin typeface="Segoe UI"/>
                <a:cs typeface="Segoe UI"/>
              </a:rPr>
              <a:t>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Shares allow founders to raise capital without giving personal guarantees or repaying loans.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Investors expect returns through an increase in share value, not dividends or asset security.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Their exit typically comes from selling shares to new investors during later growth stages.</a:t>
            </a:r>
            <a:endParaRPr lang="en-US" sz="2400"/>
          </a:p>
          <a:p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428443160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E478C-0C73-BDA9-5ACC-FF4248294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sz="3600" b="1">
                <a:latin typeface="Aptos"/>
              </a:rPr>
            </a:br>
            <a:r>
              <a:rPr lang="en-US" sz="3600" b="1">
                <a:latin typeface="Aptos"/>
              </a:rPr>
              <a:t>Business Angels</a:t>
            </a:r>
            <a:endParaRPr lang="en-US" sz="28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8F8C9-736A-53A6-0F0E-0E5B986304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latin typeface="Segoe UI"/>
                <a:cs typeface="Segoe UI"/>
              </a:rPr>
              <a:t>Private individuals investing their own money in return for equity.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May have expertise in your industry.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Take personal risk in exchange for potential high returns.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Often want involvement in the business beyond providing funds.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Example: An early Sage investor turned £10,000 into £40 million.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Operate through online networks across the UK, USA and beyond.</a:t>
            </a:r>
            <a:endParaRPr lang="en-US" sz="1800"/>
          </a:p>
          <a:p>
            <a:r>
              <a:rPr lang="en-US" sz="2400" b="1"/>
              <a:t>Finding a Business Angel</a:t>
            </a:r>
            <a:endParaRPr lang="en-US" sz="2400"/>
          </a:p>
          <a:p>
            <a:r>
              <a:rPr lang="en-US" sz="1800">
                <a:latin typeface="Segoe UI"/>
                <a:cs typeface="Segoe UI"/>
              </a:rPr>
              <a:t>UK Business Angels Association provides a directory of UK investors.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European Business Angels Network (EBAN) lists angel groups across Europe and worldwide.</a:t>
            </a:r>
            <a:endParaRPr lang="en-US" sz="1800"/>
          </a:p>
          <a:p>
            <a:pPr marL="0" indent="0">
              <a:buNone/>
            </a:pPr>
            <a:endParaRPr lang="en-US" sz="4400"/>
          </a:p>
        </p:txBody>
      </p:sp>
    </p:spTree>
    <p:extLst>
      <p:ext uri="{BB962C8B-B14F-4D97-AF65-F5344CB8AC3E}">
        <p14:creationId xmlns:p14="http://schemas.microsoft.com/office/powerpoint/2010/main" val="256693495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EE7F3-2919-BF53-9213-8DC0581F3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sz="4000" b="1">
                <a:latin typeface="Aptos"/>
              </a:rPr>
            </a:br>
            <a:r>
              <a:rPr lang="en-US" sz="4000" b="1">
                <a:latin typeface="Aptos"/>
              </a:rPr>
              <a:t>Venture Capital (VC) / Private Equity</a:t>
            </a:r>
            <a:endParaRPr lang="en-US" sz="40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95CEE-C5AB-3D1D-1B96-012ED0483C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Segoe UI"/>
                <a:cs typeface="Segoe UI"/>
              </a:rPr>
              <a:t>VCs invest </a:t>
            </a:r>
            <a:r>
              <a:rPr lang="en-US" sz="2000" b="1">
                <a:latin typeface="Segoe UI"/>
                <a:cs typeface="Segoe UI"/>
              </a:rPr>
              <a:t>other people’s money</a:t>
            </a:r>
            <a:r>
              <a:rPr lang="en-US" sz="2000">
                <a:latin typeface="Segoe UI"/>
                <a:cs typeface="Segoe UI"/>
              </a:rPr>
              <a:t>, often from pension funds or institutions.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Typically invest larger sums and seek larger equity stakes.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Perform </a:t>
            </a:r>
            <a:r>
              <a:rPr lang="en-US" sz="2000" b="1">
                <a:latin typeface="Segoe UI"/>
                <a:cs typeface="Segoe UI"/>
              </a:rPr>
              <a:t>extensive due diligence</a:t>
            </a:r>
            <a:r>
              <a:rPr lang="en-US" sz="2000">
                <a:latin typeface="Segoe UI"/>
                <a:cs typeface="Segoe UI"/>
              </a:rPr>
              <a:t>, including: 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Review of business plan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Financial performance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Director and founder background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Legal and accounting investigations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Founders must legally confirm all information (warranties).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Due diligence costs are paid by the company raising capital (from funds raised).</a:t>
            </a:r>
            <a:endParaRPr lang="en-US" sz="2000"/>
          </a:p>
          <a:p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284673838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5F1D4-A55A-7189-1EA1-0463AFA4C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2800" b="1">
                <a:latin typeface="Aptos"/>
              </a:rPr>
              <a:t>VC Expectations</a:t>
            </a:r>
            <a:endParaRPr lang="en-US" sz="28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6B082-16E9-4AD3-5529-C9101EC17B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Segoe UI"/>
                <a:cs typeface="Segoe UI"/>
              </a:rPr>
              <a:t>Expect returns within </a:t>
            </a:r>
            <a:r>
              <a:rPr lang="en-US" sz="2000" b="1" dirty="0">
                <a:latin typeface="Segoe UI"/>
                <a:cs typeface="Segoe UI"/>
              </a:rPr>
              <a:t>around seven years</a:t>
            </a:r>
            <a:r>
              <a:rPr lang="en-US" sz="2000" dirty="0">
                <a:latin typeface="Segoe UI"/>
                <a:cs typeface="Segoe UI"/>
              </a:rPr>
              <a:t>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High-risk model: 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2/10 investments fail completely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6/10 perform only moderately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1/10 needs to deliver significant returns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Target return typically </a:t>
            </a:r>
            <a:r>
              <a:rPr lang="en-US" sz="2000" b="1" dirty="0">
                <a:latin typeface="Segoe UI"/>
                <a:cs typeface="Segoe UI"/>
              </a:rPr>
              <a:t>30%+</a:t>
            </a:r>
            <a:r>
              <a:rPr lang="en-US" sz="2000" dirty="0">
                <a:latin typeface="Segoe UI"/>
                <a:cs typeface="Segoe UI"/>
              </a:rPr>
              <a:t> due to the risk profile.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Deals are slow: 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Six months is common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One year is not unusual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Occasional six‑week deals exist but are rare</a:t>
            </a:r>
            <a:endParaRPr lang="en-US" sz="2000"/>
          </a:p>
          <a:p>
            <a:pPr lvl="1"/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03935001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71830-0580-3AD2-29B2-9FF26FE32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ctr">
              <a:spcBef>
                <a:spcPts val="500"/>
              </a:spcBef>
            </a:pPr>
            <a:r>
              <a:rPr lang="en-US" sz="3600" b="1">
                <a:latin typeface="Aptos"/>
              </a:rPr>
              <a:t>Finding a Venture Capital Provider</a:t>
            </a:r>
            <a:endParaRPr lang="en-US" sz="36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B4157-4A62-2ACA-5CB8-C4A63BD4CA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Segoe UI"/>
                <a:cs typeface="Segoe UI"/>
              </a:rPr>
              <a:t>British Venture Capital Association and Invest Europe maintain directories of VC firms.</a:t>
            </a:r>
            <a:endParaRPr lang="en-US" sz="2000" dirty="0"/>
          </a:p>
          <a:p>
            <a:r>
              <a:rPr lang="en-US" sz="2000">
                <a:latin typeface="Segoe UI"/>
                <a:cs typeface="Segoe UI"/>
              </a:rPr>
              <a:t>The Funded website contains reviews and ratings of VC firms from entrepreneurs and industry members.</a:t>
            </a:r>
          </a:p>
          <a:p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06956994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and grey card with black text&#10;&#10;AI-generated content may be incorrect.">
            <a:extLst>
              <a:ext uri="{FF2B5EF4-FFF2-40B4-BE49-F238E27FC236}">
                <a16:creationId xmlns:a16="http://schemas.microsoft.com/office/drawing/2014/main" id="{0A63DC90-CF56-1AEF-F808-116AF7CE89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172" y="926031"/>
            <a:ext cx="11891584" cy="502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32167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B433F-5F49-BA6E-CBA8-970B1750E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sz="4000" b="1">
                <a:latin typeface="Aptos"/>
              </a:rPr>
            </a:br>
            <a:r>
              <a:rPr lang="en-US" sz="4000" b="1">
                <a:latin typeface="Aptos"/>
              </a:rPr>
              <a:t>Corporate Venturing</a:t>
            </a:r>
            <a:endParaRPr lang="en-US" sz="32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D7D6-8A3E-6D26-F0C6-76B0140F0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Segoe UI"/>
                <a:cs typeface="Segoe UI"/>
              </a:rPr>
              <a:t>Large companies invest in smaller businesses to gain early access to innovations.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Often take minority stakes in start-ups related to their core sectors.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Can participate actively in management and strategy.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Example successes: 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McDonald’s sold its 33% stake in Pret A Manger for significant gains.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Nokia Venture Partners benefited heavily from PayPal’s IPO (2002).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Corporate venturers value opportunity over independence—they </a:t>
            </a:r>
            <a:r>
              <a:rPr lang="en-US" sz="2000" err="1">
                <a:latin typeface="Segoe UI"/>
                <a:cs typeface="Segoe UI"/>
              </a:rPr>
              <a:t>prioritise</a:t>
            </a:r>
            <a:r>
              <a:rPr lang="en-US" sz="2000">
                <a:latin typeface="Segoe UI"/>
                <a:cs typeface="Segoe UI"/>
              </a:rPr>
              <a:t> growth and financial gain.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British Venture Capital Association has published guidance on corporate venture capital.</a:t>
            </a:r>
            <a:endParaRPr lang="en-US" sz="2000"/>
          </a:p>
          <a:p>
            <a:endParaRPr lang="en-US" sz="4400"/>
          </a:p>
        </p:txBody>
      </p:sp>
    </p:spTree>
    <p:extLst>
      <p:ext uri="{BB962C8B-B14F-4D97-AF65-F5344CB8AC3E}">
        <p14:creationId xmlns:p14="http://schemas.microsoft.com/office/powerpoint/2010/main" val="171449677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AE4A7-4675-F713-66C4-437EE8D95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b="1">
                <a:latin typeface="Aptos"/>
              </a:rPr>
            </a:br>
            <a:r>
              <a:rPr lang="en-US" b="1">
                <a:latin typeface="Aptos"/>
              </a:rPr>
              <a:t>Crowdfunding</a:t>
            </a:r>
            <a:endParaRPr lang="en-US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9D3E4-83B4-F2EF-1F18-0F517C7EAE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Segoe UI"/>
                <a:cs typeface="Segoe UI"/>
              </a:rPr>
              <a:t>Rapidly growing method of raising funds through small contributions from large groups of people.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Conducted online, allowing entrepreneurs to pitch ideas directly to the public.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Empowers both founders and the general public to participate in business ventures.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Functions similarly to traditional financing but shifts control toward the entrepreneur.</a:t>
            </a:r>
            <a:endParaRPr lang="en-US" sz="2400"/>
          </a:p>
          <a:p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231067628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400FD-387C-1795-38C5-9A42864BF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sz="2800" b="1">
                <a:latin typeface="Segoe UI"/>
                <a:cs typeface="Segoe UI"/>
              </a:rPr>
            </a:br>
            <a:br>
              <a:rPr lang="en-US" sz="2800" b="1">
                <a:latin typeface="Segoe UI"/>
                <a:cs typeface="Segoe UI"/>
              </a:rPr>
            </a:br>
            <a:r>
              <a:rPr lang="en-US" sz="3200" b="1">
                <a:latin typeface="Segoe UI"/>
                <a:cs typeface="Segoe UI"/>
              </a:rPr>
              <a:t>Four Main Types of Crowdfunding</a:t>
            </a:r>
            <a:endParaRPr lang="en-US" sz="3200" b="1"/>
          </a:p>
          <a:p>
            <a:pPr algn="ctr"/>
            <a:endParaRPr lang="en-US" sz="9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30579-F6D9-0F56-E7BC-2A5439C671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/>
              <a:t>1. Equity Crowdfunding</a:t>
            </a:r>
            <a:endParaRPr lang="en-US" sz="2400"/>
          </a:p>
          <a:p>
            <a:r>
              <a:rPr lang="en-US" sz="1800">
                <a:latin typeface="Segoe UI"/>
                <a:cs typeface="Segoe UI"/>
              </a:rPr>
              <a:t>Investors receive a share of the business in exchange for their money.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Comparable to funding from venture capitalists or business angels.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Sometimes raises more than traditional VC or angel funding.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Example: Pebble smartwatch raised over €20 million, including $1M in under one hour.</a:t>
            </a:r>
            <a:endParaRPr lang="en-US" sz="1800"/>
          </a:p>
          <a:p>
            <a:r>
              <a:rPr lang="en-US" sz="2400" b="1"/>
              <a:t>2. Loan-Based Crowdfunding (Peer-to-Peer Lending)</a:t>
            </a:r>
            <a:endParaRPr lang="en-US" sz="2400"/>
          </a:p>
          <a:p>
            <a:r>
              <a:rPr lang="en-US" sz="1800">
                <a:latin typeface="Segoe UI"/>
                <a:cs typeface="Segoe UI"/>
              </a:rPr>
              <a:t>Funds are treated as loans that must be repaid with interest.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Interest rates usually higher than bank loans; repayment terms shorter.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Example: Chilango raised funds through its “Burrito Bond” at 8% interest over four years.</a:t>
            </a:r>
            <a:endParaRPr lang="en-US" sz="1800"/>
          </a:p>
          <a:p>
            <a:pPr marL="0" indent="0">
              <a:buNone/>
            </a:pP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227234045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E467A-6B46-3DDD-32CB-3734ED79C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>
                <a:latin typeface="Segoe UI"/>
                <a:cs typeface="Segoe UI"/>
              </a:rPr>
              <a:t>Four Main Types of Crowdfunding</a:t>
            </a:r>
            <a:endParaRPr lang="en-US" sz="3200">
              <a:latin typeface="Segoe UI"/>
              <a:cs typeface="Segoe UI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D7709-2DB1-790D-19CC-34ECF08643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/>
              <a:t>3. Reward-Based Crowdfunding</a:t>
            </a:r>
            <a:endParaRPr lang="en-US" sz="2400"/>
          </a:p>
          <a:p>
            <a:r>
              <a:rPr lang="en-US" sz="1600">
                <a:latin typeface="Segoe UI"/>
                <a:cs typeface="Segoe UI"/>
              </a:rPr>
              <a:t>Contributors receive gifts, products or experiences based on contribution level.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Example: Smith &amp; Sinclair raised £23,000 in 49 days by offering edible alcohol-themed rewards.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Chilango also offered investors food perks, including lifetime free food for investments above £10,000.</a:t>
            </a:r>
            <a:endParaRPr lang="en-US" sz="1600"/>
          </a:p>
          <a:p>
            <a:r>
              <a:rPr lang="en-US" sz="2400" b="1"/>
              <a:t>4. Invoice Financing Platforms</a:t>
            </a:r>
            <a:endParaRPr lang="en-US" sz="2400"/>
          </a:p>
          <a:p>
            <a:r>
              <a:rPr lang="en-US" sz="1600">
                <a:latin typeface="Segoe UI"/>
                <a:cs typeface="Segoe UI"/>
              </a:rPr>
              <a:t>Businesses sell individual invoices to multiple investors for fast cash flow.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Provides up to 90% of invoice value within 24–48 hours.</a:t>
            </a:r>
            <a:endParaRPr lang="en-US" sz="1600"/>
          </a:p>
          <a:p>
            <a:r>
              <a:rPr lang="en-US" sz="1600">
                <a:latin typeface="Segoe UI"/>
                <a:cs typeface="Segoe UI"/>
              </a:rPr>
              <a:t>Advantages: 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Fast approval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Ability to finance only selected invoices</a:t>
            </a:r>
            <a:endParaRPr lang="en-US" sz="1600"/>
          </a:p>
          <a:p>
            <a:pPr lvl="1"/>
            <a:r>
              <a:rPr lang="en-US" sz="1600">
                <a:latin typeface="Segoe UI"/>
                <a:cs typeface="Segoe UI"/>
              </a:rPr>
              <a:t>No long-term contract; works invoice-by-invoice</a:t>
            </a:r>
            <a:endParaRPr lang="en-US" sz="1600"/>
          </a:p>
          <a:p>
            <a:endParaRPr lang="en-US" sz="3600"/>
          </a:p>
        </p:txBody>
      </p:sp>
    </p:spTree>
    <p:extLst>
      <p:ext uri="{BB962C8B-B14F-4D97-AF65-F5344CB8AC3E}">
        <p14:creationId xmlns:p14="http://schemas.microsoft.com/office/powerpoint/2010/main" val="121813008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7E8E3-BF79-91F2-7E25-C06DCEA1D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3600" b="1">
                <a:latin typeface="Aptos"/>
              </a:rPr>
              <a:t>Crowdfunding Providers</a:t>
            </a:r>
            <a:endParaRPr lang="en-US" sz="36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56108-F2C1-98F2-001B-F3429BF1F0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latin typeface="Segoe UI"/>
                <a:cs typeface="Segoe UI"/>
              </a:rPr>
              <a:t>Hundreds of global crowdfunding platforms available.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Global reach gives crowdfunders a competitive advantage over traditional lenders.</a:t>
            </a:r>
            <a:endParaRPr lang="en-US" sz="2400"/>
          </a:p>
          <a:p>
            <a:r>
              <a:rPr lang="en-US" sz="2400">
                <a:latin typeface="Segoe UI"/>
                <a:cs typeface="Segoe UI"/>
              </a:rPr>
              <a:t>Directories available via Nesta and the UK Crowdfunding Association.</a:t>
            </a:r>
            <a:endParaRPr lang="en-US" sz="2400"/>
          </a:p>
          <a:p>
            <a:pPr marL="0" indent="0">
              <a:buNone/>
            </a:pPr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2406625717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67B10-759F-50D1-5BFE-FAA25EE77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4000" b="1">
                <a:latin typeface="Aptos"/>
              </a:rPr>
              <a:t>Examples of Platform Successes (2020)</a:t>
            </a:r>
            <a:endParaRPr lang="en-US" sz="40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E8EA4-4F9F-6E95-86F4-66912502A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latin typeface="Segoe UI"/>
                <a:cs typeface="Segoe UI"/>
              </a:rPr>
              <a:t>Seedrs:</a:t>
            </a:r>
            <a:r>
              <a:rPr lang="en-US" sz="2400">
                <a:latin typeface="Segoe UI"/>
                <a:cs typeface="Segoe UI"/>
              </a:rPr>
              <a:t> MATE.BIKE raised €2.2M for foldable e-bikes.</a:t>
            </a:r>
            <a:endParaRPr lang="en-US" sz="2400"/>
          </a:p>
          <a:p>
            <a:r>
              <a:rPr lang="en-US" sz="2400" b="1">
                <a:latin typeface="Segoe UI"/>
                <a:cs typeface="Segoe UI"/>
              </a:rPr>
              <a:t>Indiegogo:</a:t>
            </a:r>
            <a:r>
              <a:rPr lang="en-US" sz="2400">
                <a:latin typeface="Segoe UI"/>
                <a:cs typeface="Segoe UI"/>
              </a:rPr>
              <a:t> LIFX raised $1.31M for smart LED bulbs.</a:t>
            </a:r>
            <a:endParaRPr lang="en-US" sz="2400"/>
          </a:p>
          <a:p>
            <a:r>
              <a:rPr lang="en-US" sz="2400" b="1">
                <a:latin typeface="Segoe UI"/>
                <a:cs typeface="Segoe UI"/>
              </a:rPr>
              <a:t>GoFundMe:</a:t>
            </a:r>
            <a:r>
              <a:rPr lang="en-US" sz="2400">
                <a:latin typeface="Segoe UI"/>
                <a:cs typeface="Segoe UI"/>
              </a:rPr>
              <a:t> MightyNest raised $685,000 for eco-friendly baby products.</a:t>
            </a:r>
            <a:endParaRPr lang="en-US" sz="2400"/>
          </a:p>
          <a:p>
            <a:r>
              <a:rPr lang="en-US" sz="2400" b="1">
                <a:latin typeface="Segoe UI"/>
                <a:cs typeface="Segoe UI"/>
              </a:rPr>
              <a:t>Crowdcube:</a:t>
            </a:r>
            <a:r>
              <a:rPr lang="en-US" sz="2400">
                <a:latin typeface="Segoe UI"/>
                <a:cs typeface="Segoe UI"/>
              </a:rPr>
              <a:t> Lendahand raised €1.2M for emerging-market businesses.</a:t>
            </a:r>
            <a:endParaRPr lang="en-US" sz="2400"/>
          </a:p>
          <a:p>
            <a:r>
              <a:rPr lang="en-US" sz="2400" b="1">
                <a:latin typeface="Segoe UI"/>
                <a:cs typeface="Segoe UI"/>
              </a:rPr>
              <a:t>StartEngine:</a:t>
            </a:r>
            <a:r>
              <a:rPr lang="en-US" sz="2400">
                <a:latin typeface="Segoe UI"/>
                <a:cs typeface="Segoe UI"/>
              </a:rPr>
              <a:t> Elio Motors raised $17M for three‑wheeled vehicles.</a:t>
            </a:r>
            <a:endParaRPr lang="en-US" sz="2400"/>
          </a:p>
          <a:p>
            <a:r>
              <a:rPr lang="en-US" sz="2400" b="1" err="1">
                <a:latin typeface="Segoe UI"/>
                <a:cs typeface="Segoe UI"/>
              </a:rPr>
              <a:t>Wefunder</a:t>
            </a:r>
            <a:r>
              <a:rPr lang="en-US" sz="2400" b="1">
                <a:latin typeface="Segoe UI"/>
                <a:cs typeface="Segoe UI"/>
              </a:rPr>
              <a:t>:</a:t>
            </a:r>
            <a:r>
              <a:rPr lang="en-US" sz="2400">
                <a:latin typeface="Segoe UI"/>
                <a:cs typeface="Segoe UI"/>
              </a:rPr>
              <a:t> Starry Internet raised $5M for satellite-based high‑speed internet.</a:t>
            </a:r>
            <a:endParaRPr lang="en-US" sz="2400"/>
          </a:p>
          <a:p>
            <a:pPr marL="0" indent="0">
              <a:buNone/>
            </a:pPr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366695135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19AEE-09E8-8B24-2E22-A61C652DB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4800" b="1">
                <a:latin typeface="Aptos"/>
              </a:rPr>
              <a:t>Incubators and Accelerators</a:t>
            </a:r>
            <a:endParaRPr lang="en-US" sz="48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B1EDE-31A7-ADE7-60B6-1BEF7C55E5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UI"/>
                <a:cs typeface="Segoe UI"/>
              </a:rPr>
              <a:t>Not a new phenomenon—exist under various names: science parks, innovation </a:t>
            </a:r>
            <a:r>
              <a:rPr lang="en-US" err="1">
                <a:latin typeface="Segoe UI"/>
                <a:cs typeface="Segoe UI"/>
              </a:rPr>
              <a:t>centres</a:t>
            </a:r>
            <a:r>
              <a:rPr lang="en-US">
                <a:latin typeface="Segoe UI"/>
                <a:cs typeface="Segoe UI"/>
              </a:rPr>
              <a:t>, tech parks, etc.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First incubator began in a repurposed New York building; one tenant incubated actual chickens.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Now over 4,000 facilities worldwide across the US, Europe, Asia and beyond.</a:t>
            </a:r>
            <a:endParaRPr lang="en-US"/>
          </a:p>
          <a:p>
            <a:endParaRPr lang="en-US" sz="6000"/>
          </a:p>
        </p:txBody>
      </p:sp>
    </p:spTree>
    <p:extLst>
      <p:ext uri="{BB962C8B-B14F-4D97-AF65-F5344CB8AC3E}">
        <p14:creationId xmlns:p14="http://schemas.microsoft.com/office/powerpoint/2010/main" val="2685863169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A19AE-B7C9-1304-7E7B-3FA544A88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3200" b="1">
                <a:latin typeface="Aptos"/>
              </a:rPr>
              <a:t>Difference Between Incubators and Accelerators</a:t>
            </a:r>
            <a:endParaRPr lang="en-US" sz="32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7845-7D96-5877-2C74-E7960B90B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>
                <a:latin typeface="Segoe UI"/>
                <a:cs typeface="Segoe UI"/>
              </a:rPr>
              <a:t>Incubators:</a:t>
            </a:r>
            <a:r>
              <a:rPr lang="en-US" sz="1800" dirty="0">
                <a:latin typeface="Segoe UI"/>
                <a:cs typeface="Segoe UI"/>
              </a:rPr>
              <a:t> </a:t>
            </a:r>
            <a:endParaRPr lang="en-US" sz="1800" dirty="0"/>
          </a:p>
          <a:p>
            <a:pPr lvl="1"/>
            <a:r>
              <a:rPr lang="en-US" sz="1800">
                <a:latin typeface="Segoe UI"/>
                <a:cs typeface="Segoe UI"/>
              </a:rPr>
              <a:t>Best for idea or pre‑startup stage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Help shape an idea into a workable business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Provide support, mentorship, networking and shared workspace</a:t>
            </a:r>
            <a:endParaRPr lang="en-US" sz="1800"/>
          </a:p>
          <a:p>
            <a:r>
              <a:rPr lang="en-US" sz="1800" b="1">
                <a:latin typeface="Segoe UI"/>
                <a:cs typeface="Segoe UI"/>
              </a:rPr>
              <a:t>Accelerators:</a:t>
            </a:r>
            <a:r>
              <a:rPr lang="en-US" sz="1800" dirty="0">
                <a:latin typeface="Segoe UI"/>
                <a:cs typeface="Segoe UI"/>
              </a:rPr>
              <a:t> </a:t>
            </a:r>
            <a:endParaRPr lang="en-US" sz="1800" dirty="0"/>
          </a:p>
          <a:p>
            <a:pPr lvl="1"/>
            <a:r>
              <a:rPr lang="en-US" sz="1800">
                <a:latin typeface="Segoe UI"/>
                <a:cs typeface="Segoe UI"/>
              </a:rPr>
              <a:t>Support early‑stage companies ready to grow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Provide funding, training, mentorship and investor access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Often take equity in return</a:t>
            </a:r>
            <a:endParaRPr lang="en-US" sz="180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884639078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C5F41-C94C-5157-B617-F317EAF77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b="1">
                <a:latin typeface="Aptos"/>
              </a:rPr>
              <a:t>Incubators</a:t>
            </a:r>
            <a:endParaRPr lang="en-US" sz="36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C61B8-EE6B-297C-944B-A8551337A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UI"/>
                <a:cs typeface="Segoe UI"/>
              </a:rPr>
              <a:t>Offer more than shared workspace.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Provide: </a:t>
            </a:r>
            <a:endParaRPr lang="en-US"/>
          </a:p>
          <a:p>
            <a:pPr lvl="1"/>
            <a:r>
              <a:rPr lang="en-US" sz="2800">
                <a:latin typeface="Segoe UI"/>
                <a:cs typeface="Segoe UI"/>
              </a:rPr>
              <a:t>Business skill development</a:t>
            </a:r>
            <a:endParaRPr lang="en-US" sz="2800"/>
          </a:p>
          <a:p>
            <a:pPr lvl="1"/>
            <a:r>
              <a:rPr lang="en-US" sz="2800">
                <a:latin typeface="Segoe UI"/>
                <a:cs typeface="Segoe UI"/>
              </a:rPr>
              <a:t>Access to services</a:t>
            </a:r>
            <a:endParaRPr lang="en-US" sz="2800"/>
          </a:p>
          <a:p>
            <a:pPr lvl="1"/>
            <a:r>
              <a:rPr lang="en-US" sz="2800">
                <a:latin typeface="Segoe UI"/>
                <a:cs typeface="Segoe UI"/>
              </a:rPr>
              <a:t>Improved operating conditions</a:t>
            </a:r>
            <a:endParaRPr lang="en-US" sz="2800"/>
          </a:p>
          <a:p>
            <a:pPr lvl="1"/>
            <a:r>
              <a:rPr lang="en-US" sz="2800">
                <a:latin typeface="Segoe UI"/>
                <a:cs typeface="Segoe UI"/>
              </a:rPr>
              <a:t>Networking opportunities</a:t>
            </a:r>
            <a:endParaRPr lang="en-US" sz="2800"/>
          </a:p>
          <a:p>
            <a:r>
              <a:rPr lang="en-US">
                <a:latin typeface="Segoe UI"/>
                <a:cs typeface="Segoe UI"/>
              </a:rPr>
              <a:t>Aim to improve survival and growth prospects for early‑stage businesses.</a:t>
            </a:r>
            <a:endParaRPr lang="en-US"/>
          </a:p>
          <a:p>
            <a:endParaRPr lang="en-US" sz="6000"/>
          </a:p>
        </p:txBody>
      </p:sp>
    </p:spTree>
    <p:extLst>
      <p:ext uri="{BB962C8B-B14F-4D97-AF65-F5344CB8AC3E}">
        <p14:creationId xmlns:p14="http://schemas.microsoft.com/office/powerpoint/2010/main" val="489108487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A893B-AE2B-FA0D-8B80-30858DD3A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>
                <a:latin typeface="Aptos"/>
              </a:rPr>
              <a:t>Accelerators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17AD8-F898-D5A6-CB48-296DCB0083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/>
          </a:p>
          <a:p>
            <a:r>
              <a:rPr lang="en-US" sz="2000">
                <a:latin typeface="Segoe UI"/>
                <a:cs typeface="Segoe UI"/>
              </a:rPr>
              <a:t>Provide short, intensive programmes designed to scale businesses quickly.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Example: </a:t>
            </a:r>
            <a:r>
              <a:rPr lang="en-US" sz="2000" b="1">
                <a:latin typeface="Segoe UI"/>
                <a:cs typeface="Segoe UI"/>
              </a:rPr>
              <a:t>McKinsey Accelerators</a:t>
            </a:r>
            <a:r>
              <a:rPr lang="en-US" sz="2000">
                <a:latin typeface="Segoe UI"/>
                <a:cs typeface="Segoe UI"/>
              </a:rPr>
              <a:t>, which offered four types of support: </a:t>
            </a:r>
            <a:endParaRPr lang="en-US" sz="2000"/>
          </a:p>
          <a:p>
            <a:pPr lvl="1"/>
            <a:r>
              <a:rPr lang="en-US" sz="2000" b="1">
                <a:latin typeface="Segoe UI"/>
                <a:cs typeface="Segoe UI"/>
              </a:rPr>
              <a:t>Intensive business building:</a:t>
            </a:r>
            <a:r>
              <a:rPr lang="en-US" sz="2000">
                <a:latin typeface="Segoe UI"/>
                <a:cs typeface="Segoe UI"/>
              </a:rPr>
              <a:t> 6–12 months, hands‑on marketing and product launch support</a:t>
            </a:r>
            <a:endParaRPr lang="en-US" sz="2000"/>
          </a:p>
          <a:p>
            <a:pPr lvl="1"/>
            <a:r>
              <a:rPr lang="en-US" sz="2000" b="1">
                <a:latin typeface="Segoe UI"/>
                <a:cs typeface="Segoe UI"/>
              </a:rPr>
              <a:t>Targeted projects:</a:t>
            </a:r>
            <a:r>
              <a:rPr lang="en-US" sz="2000">
                <a:latin typeface="Segoe UI"/>
                <a:cs typeface="Segoe UI"/>
              </a:rPr>
              <a:t> 1–6 months of analytical and strategic assistance</a:t>
            </a:r>
            <a:endParaRPr lang="en-US" sz="2000"/>
          </a:p>
          <a:p>
            <a:pPr lvl="1"/>
            <a:r>
              <a:rPr lang="en-US" sz="2000" b="1">
                <a:latin typeface="Segoe UI"/>
                <a:cs typeface="Segoe UI"/>
              </a:rPr>
              <a:t>Burst services:</a:t>
            </a:r>
            <a:r>
              <a:rPr lang="en-US" sz="2000">
                <a:latin typeface="Segoe UI"/>
                <a:cs typeface="Segoe UI"/>
              </a:rPr>
              <a:t> Fast market data and short-term insights (2 days–2 months)</a:t>
            </a:r>
            <a:endParaRPr lang="en-US" sz="2000"/>
          </a:p>
          <a:p>
            <a:pPr lvl="1"/>
            <a:r>
              <a:rPr lang="en-US" sz="2000" b="1">
                <a:latin typeface="Segoe UI"/>
                <a:cs typeface="Segoe UI"/>
              </a:rPr>
              <a:t>Senior counselling:</a:t>
            </a:r>
            <a:r>
              <a:rPr lang="en-US" sz="2000">
                <a:latin typeface="Segoe UI"/>
                <a:cs typeface="Segoe UI"/>
              </a:rPr>
              <a:t> Access to experienced partners for strategic guidance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Supported by the National Business Incubation Association (NBIA), with 1,900 members in 60 countries.</a:t>
            </a:r>
            <a:endParaRPr lang="en-US" sz="2000"/>
          </a:p>
          <a:p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321542449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21B0E-523B-7C47-5474-D8A490E50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3600" b="1">
                <a:latin typeface="Aptos"/>
              </a:rPr>
              <a:t>Free Money: Grants and Awards</a:t>
            </a:r>
            <a:endParaRPr lang="en-US" sz="36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D40E9-076A-8158-A4F7-B44020B388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UI"/>
                <a:cs typeface="Segoe UI"/>
              </a:rPr>
              <a:t>Grants offer non‑repayable financial support for early-stage businesses.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Useful for research, product development or proof-of-concept work.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Can also help with networking, publicity, and business growth.</a:t>
            </a:r>
            <a:endParaRPr lang="en-US"/>
          </a:p>
          <a:p>
            <a:endParaRPr lang="en-US" sz="6000"/>
          </a:p>
        </p:txBody>
      </p:sp>
    </p:spTree>
    <p:extLst>
      <p:ext uri="{BB962C8B-B14F-4D97-AF65-F5344CB8AC3E}">
        <p14:creationId xmlns:p14="http://schemas.microsoft.com/office/powerpoint/2010/main" val="1123205124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28A01-AEB9-3E61-92B3-ACCFED1C1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3600" b="1">
                <a:latin typeface="Aptos"/>
              </a:rPr>
              <a:t>Applying for Awards</a:t>
            </a:r>
            <a:endParaRPr lang="en-US" sz="36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8350A-C3A1-8295-A986-7046C6E8C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Segoe UI"/>
                <a:cs typeface="Segoe UI"/>
              </a:rPr>
              <a:t>Time‑consuming but can bring cash plus added benefits: 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Mentoring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Business support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Free workspace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Publicity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Networking opportunities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More opportunities in sectors such as: 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Technology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Life sciences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Green energy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Health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Social enterprises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Manufacturing</a:t>
            </a:r>
            <a:endParaRPr lang="en-US" sz="1800"/>
          </a:p>
          <a:p>
            <a:pPr lvl="1"/>
            <a:r>
              <a:rPr lang="en-US" sz="1800">
                <a:latin typeface="Segoe UI"/>
                <a:cs typeface="Segoe UI"/>
              </a:rPr>
              <a:t>Regional development</a:t>
            </a:r>
            <a:endParaRPr lang="en-US" sz="1800"/>
          </a:p>
          <a:p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817283671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53066-91AD-7F44-2522-96C1F3D13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b="1">
                <a:latin typeface="Aptos"/>
              </a:rPr>
            </a:br>
            <a:r>
              <a:rPr lang="en-US" b="1">
                <a:latin typeface="Aptos"/>
              </a:rPr>
              <a:t>Where to Find Grants</a:t>
            </a:r>
            <a:endParaRPr lang="en-US">
              <a:latin typeface="Aptos"/>
            </a:endParaRPr>
          </a:p>
          <a:p>
            <a:pPr algn="ctr"/>
            <a:endParaRPr lang="en-US" sz="6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5F207-1EC8-06EB-67AE-9CC836F89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latin typeface="Segoe UI"/>
                <a:cs typeface="Segoe UI"/>
              </a:rPr>
              <a:t>Innovate UK website lists grant opportunities (e.g., agri-tech, clean fuel, construction supply chain, retail UX).</a:t>
            </a:r>
            <a:endParaRPr lang="en-US" sz="3200"/>
          </a:p>
          <a:p>
            <a:r>
              <a:rPr lang="en-US" sz="3200">
                <a:latin typeface="Segoe UI"/>
                <a:cs typeface="Segoe UI"/>
              </a:rPr>
              <a:t>Critical to check deadlines regularly.</a:t>
            </a:r>
            <a:endParaRPr lang="en-US" sz="3200"/>
          </a:p>
          <a:p>
            <a:pPr marL="0" indent="0">
              <a:buNone/>
            </a:pPr>
            <a:endParaRPr lang="en-US" sz="6600"/>
          </a:p>
        </p:txBody>
      </p:sp>
    </p:spTree>
    <p:extLst>
      <p:ext uri="{BB962C8B-B14F-4D97-AF65-F5344CB8AC3E}">
        <p14:creationId xmlns:p14="http://schemas.microsoft.com/office/powerpoint/2010/main" val="1799048913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B48C1-4707-4300-2BDF-74AD74366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b="1">
                <a:latin typeface="Aptos"/>
              </a:rPr>
            </a:br>
            <a:r>
              <a:rPr lang="en-US" b="1">
                <a:latin typeface="Aptos"/>
              </a:rPr>
              <a:t>Grant Application Realities</a:t>
            </a:r>
            <a:endParaRPr lang="en-US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29278-7FBB-EA8F-BE7A-7FECC9EF9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UI"/>
                <a:cs typeface="Segoe UI"/>
              </a:rPr>
              <a:t>Applications are lengthy and complex—require time and planning.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Grants often require: </a:t>
            </a:r>
            <a:endParaRPr lang="en-US"/>
          </a:p>
          <a:p>
            <a:pPr lvl="1"/>
            <a:r>
              <a:rPr lang="en-US" sz="2800">
                <a:latin typeface="Segoe UI"/>
                <a:cs typeface="Segoe UI"/>
              </a:rPr>
              <a:t>Quarterly progress reports</a:t>
            </a:r>
            <a:endParaRPr lang="en-US" sz="2800"/>
          </a:p>
          <a:p>
            <a:pPr lvl="1"/>
            <a:r>
              <a:rPr lang="en-US" sz="2800">
                <a:latin typeface="Segoe UI"/>
                <a:cs typeface="Segoe UI"/>
              </a:rPr>
              <a:t>Regular financial updates</a:t>
            </a:r>
            <a:endParaRPr lang="en-US" sz="2800"/>
          </a:p>
          <a:p>
            <a:pPr lvl="1"/>
            <a:r>
              <a:rPr lang="en-US" sz="2800">
                <a:latin typeface="Segoe UI"/>
                <a:cs typeface="Segoe UI"/>
              </a:rPr>
              <a:t>Proof of meeting milestones</a:t>
            </a:r>
            <a:endParaRPr lang="en-US" sz="2800"/>
          </a:p>
          <a:p>
            <a:r>
              <a:rPr lang="en-US">
                <a:latin typeface="Segoe UI"/>
                <a:cs typeface="Segoe UI"/>
              </a:rPr>
              <a:t>High competition and low success rates—can be frustrating.</a:t>
            </a:r>
            <a:endParaRPr lang="en-US"/>
          </a:p>
          <a:p>
            <a:endParaRPr lang="en-US" sz="6000"/>
          </a:p>
        </p:txBody>
      </p:sp>
    </p:spTree>
    <p:extLst>
      <p:ext uri="{BB962C8B-B14F-4D97-AF65-F5344CB8AC3E}">
        <p14:creationId xmlns:p14="http://schemas.microsoft.com/office/powerpoint/2010/main" val="933508452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3E9BF-954D-6A4F-A78F-EB63B90A6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b="1">
                <a:latin typeface="Aptos"/>
              </a:rPr>
            </a:br>
            <a:r>
              <a:rPr lang="en-US" b="1">
                <a:latin typeface="Aptos"/>
              </a:rPr>
              <a:t>Staying Informed About Grants</a:t>
            </a:r>
            <a:endParaRPr lang="en-US">
              <a:latin typeface="Aptos"/>
            </a:endParaRPr>
          </a:p>
          <a:p>
            <a:pPr algn="ctr"/>
            <a:endParaRPr lang="en-US" sz="6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AFCA8-54EE-08AE-53B1-7861A0F8B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UI"/>
                <a:cs typeface="Segoe UI"/>
              </a:rPr>
              <a:t>British Library Business &amp; IP Centre: workshops, databases, support.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UK government website: searchable funding database.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F6S: global portal for startup opportunities, funding, and applications.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Register on such platforms for updates, newsletters and deadlines.</a:t>
            </a:r>
            <a:endParaRPr lang="en-US"/>
          </a:p>
          <a:p>
            <a:endParaRPr lang="en-US" sz="6000"/>
          </a:p>
        </p:txBody>
      </p:sp>
    </p:spTree>
    <p:extLst>
      <p:ext uri="{BB962C8B-B14F-4D97-AF65-F5344CB8AC3E}">
        <p14:creationId xmlns:p14="http://schemas.microsoft.com/office/powerpoint/2010/main" val="4182874784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4E5DA-5E3F-8775-E188-A9170EE63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br>
              <a:rPr lang="en-US" sz="4000" b="1">
                <a:latin typeface="Aptos"/>
              </a:rPr>
            </a:br>
            <a:r>
              <a:rPr lang="en-US" sz="4000" b="1">
                <a:latin typeface="Aptos"/>
              </a:rPr>
              <a:t>Advantages &amp; Disadvantages of Grants</a:t>
            </a:r>
            <a:endParaRPr lang="en-US" sz="40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E5488-F89C-332F-F64C-0C28EE21CB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Advantages of Grants</a:t>
            </a:r>
            <a:endParaRPr lang="en-US"/>
          </a:p>
          <a:p>
            <a:r>
              <a:rPr lang="en-US" sz="1800">
                <a:latin typeface="Segoe UI"/>
                <a:cs typeface="Segoe UI"/>
              </a:rPr>
              <a:t>Non-repayable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No equity required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Can significantly boost early cash flow</a:t>
            </a:r>
            <a:br>
              <a:rPr lang="en-US" sz="4400"/>
            </a:br>
            <a:endParaRPr lang="en-US"/>
          </a:p>
          <a:p>
            <a:r>
              <a:rPr lang="en-US" b="1"/>
              <a:t>Disadvantages of Grants</a:t>
            </a:r>
            <a:endParaRPr lang="en-US"/>
          </a:p>
          <a:p>
            <a:r>
              <a:rPr lang="en-US" sz="1800">
                <a:latin typeface="Segoe UI"/>
                <a:cs typeface="Segoe UI"/>
              </a:rPr>
              <a:t>Heavy reporting requirements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Strict conditions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Time and resource intensive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Uncertain success</a:t>
            </a:r>
            <a:endParaRPr lang="en-US" sz="1800"/>
          </a:p>
          <a:p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220395468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68982-DE0B-AFD3-FE60-5C0955A53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3600" b="1">
                <a:latin typeface="Aptos"/>
              </a:rPr>
              <a:t>Paying for Application Help</a:t>
            </a:r>
            <a:endParaRPr lang="en-US" sz="3600">
              <a:latin typeface="Aptos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90E3D-4DD0-90D2-3DC5-E52D5A1E7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Segoe UI"/>
                <a:cs typeface="Segoe UI"/>
              </a:rPr>
              <a:t>Professional advisers can support grant applications, reducing workload.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Before hiring: 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Check track record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Verify legitimacy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Review past client feedback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Avoid advisers who: 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Guarantee success</a:t>
            </a:r>
            <a:endParaRPr lang="en-US" sz="2000"/>
          </a:p>
          <a:p>
            <a:pPr lvl="1"/>
            <a:r>
              <a:rPr lang="en-US" sz="2000">
                <a:latin typeface="Segoe UI"/>
                <a:cs typeface="Segoe UI"/>
              </a:rPr>
              <a:t>Refuse to explain their process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Grant funding is competitive—no guarantees possible.</a:t>
            </a:r>
            <a:endParaRPr lang="en-US" sz="2000"/>
          </a:p>
          <a:p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1384313140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34EC6-2723-4B96-84C1-003FE19FC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2200" b="1">
                <a:latin typeface="Aptos"/>
              </a:rPr>
              <a:t>INDEX OF KEY ORGANIZATIONS AND RESOURCES FOR PROJECT PLANNING</a:t>
            </a:r>
            <a:endParaRPr lang="en-US" sz="2200" b="1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4DA66-538E-F50F-A57B-07C4420C43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ea typeface="+mn-lt"/>
                <a:cs typeface="+mn-lt"/>
              </a:rPr>
              <a:t>These are the principal sources of help and advice for anyone writing a business plan. This index also contains a collation of all the resources mentioned throughout the book.</a:t>
            </a:r>
            <a:endParaRPr lang="en-US" sz="1800"/>
          </a:p>
          <a:p>
            <a:endParaRPr lang="en-US" sz="1800"/>
          </a:p>
          <a:p>
            <a:r>
              <a:rPr lang="en-US" sz="1800" b="1">
                <a:ea typeface="+mn-lt"/>
                <a:cs typeface="+mn-lt"/>
              </a:rPr>
              <a:t>Essential resources for business planners</a:t>
            </a:r>
            <a:endParaRPr lang="en-US" sz="1800" b="1"/>
          </a:p>
          <a:p>
            <a:r>
              <a:rPr lang="en-US" sz="1800">
                <a:ea typeface="+mn-lt"/>
                <a:cs typeface="+mn-lt"/>
              </a:rPr>
              <a:t>ACCA (</a:t>
            </a:r>
            <a:r>
              <a:rPr lang="en-US" sz="1800">
                <a:ea typeface="+mn-lt"/>
                <a:cs typeface="+mn-lt"/>
                <a:hlinkClick r:id="rId2"/>
              </a:rPr>
              <a:t>www.accaglobal.com</a:t>
            </a:r>
            <a:r>
              <a:rPr lang="en-US" sz="1800">
                <a:ea typeface="+mn-lt"/>
                <a:cs typeface="+mn-lt"/>
              </a:rPr>
              <a:t> (archived at </a:t>
            </a:r>
            <a:r>
              <a:rPr lang="en-US" sz="1800">
                <a:ea typeface="+mn-lt"/>
                <a:cs typeface="+mn-lt"/>
                <a:hlinkClick r:id="rId3"/>
              </a:rPr>
              <a:t>https://perma.cc/RM8M-U4CV</a:t>
            </a:r>
            <a:r>
              <a:rPr lang="en-US" sz="1800">
                <a:ea typeface="+mn-lt"/>
                <a:cs typeface="+mn-lt"/>
              </a:rPr>
              <a:t>)) Access to 2,400+ technical articles on business start-up topics, including recruiting, advertising, grants, market research and sales.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British Business Bank (www.british-business-bank.co.uk (archived at https://perma.cc/Z35Y-X8PQ)) Government-owned economic development bank providing finance and support for UK businesses.</a:t>
            </a: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34455268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28F0C-8572-0167-2771-17DDE5814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spcBef>
                <a:spcPts val="1000"/>
              </a:spcBef>
            </a:pP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r>
              <a:rPr lang="en-US" sz="2200" b="1">
                <a:latin typeface="Aptos"/>
              </a:rPr>
              <a:t>INDEX OF KEY ORGANIZATIONS AND RESOURCES FOR PROJECT PLANNING</a:t>
            </a:r>
            <a:endParaRPr lang="en-US" sz="2200">
              <a:latin typeface="Aptos"/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1F492-182A-F22A-CBDA-DEFBDCFCD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>
                <a:ea typeface="+mn-lt"/>
                <a:cs typeface="+mn-lt"/>
              </a:rPr>
              <a:t>British Chambers of Commerce (</a:t>
            </a:r>
            <a:r>
              <a:rPr lang="en-US">
                <a:ea typeface="+mn-lt"/>
                <a:cs typeface="+mn-lt"/>
                <a:hlinkClick r:id="rId2"/>
              </a:rPr>
              <a:t>www.britishchambers.org.uk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3"/>
              </a:rPr>
              <a:t>https://perma.cc/TW8X-2Q4J</a:t>
            </a:r>
            <a:r>
              <a:rPr lang="en-US">
                <a:ea typeface="+mn-lt"/>
                <a:cs typeface="+mn-lt"/>
              </a:rPr>
              <a:t>)) Connects businesses locally, nationally and internationally.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British Library Business &amp; IP Centre (</a:t>
            </a:r>
            <a:r>
              <a:rPr lang="en-US">
                <a:ea typeface="+mn-lt"/>
                <a:cs typeface="+mn-lt"/>
                <a:hlinkClick r:id="rId4"/>
              </a:rPr>
              <a:t>www.bl.uk/bipc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5"/>
              </a:rPr>
              <a:t>https://perma.cc/YFN8-RQVF</a:t>
            </a:r>
            <a:r>
              <a:rPr lang="en-US">
                <a:ea typeface="+mn-lt"/>
                <a:cs typeface="+mn-lt"/>
              </a:rPr>
              <a:t>)) Extensive business research sources covering manufacturing, retail and financial services.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British Standards Institution (BSI) (</a:t>
            </a:r>
            <a:r>
              <a:rPr lang="en-US">
                <a:ea typeface="+mn-lt"/>
                <a:cs typeface="+mn-lt"/>
                <a:hlinkClick r:id="rId6"/>
              </a:rPr>
              <a:t>www.bsigroup.com/en-GB/small-business/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7"/>
              </a:rPr>
              <a:t>https://perma.cc/V8CE-RSH5</a:t>
            </a:r>
            <a:r>
              <a:rPr lang="en-US">
                <a:ea typeface="+mn-lt"/>
                <a:cs typeface="+mn-lt"/>
              </a:rPr>
              <a:t>)) Information on introducing quality standards such as ISO 9000.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Business Writing Guide (libguides.tamusa.edu/businesswriting (archived at </a:t>
            </a:r>
            <a:r>
              <a:rPr lang="en-US">
                <a:ea typeface="+mn-lt"/>
                <a:cs typeface="+mn-lt"/>
                <a:hlinkClick r:id="rId8"/>
              </a:rPr>
              <a:t>https://perma.cc/VCZ8-V6GW</a:t>
            </a:r>
            <a:r>
              <a:rPr lang="en-US">
                <a:ea typeface="+mn-lt"/>
                <a:cs typeface="+mn-lt"/>
              </a:rPr>
              <a:t>)) Writing resources for business plans and proposals.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The CIA World Factbook (www.cia.gov/the-world-factbook (archived at https://perma.cc/8CLF-E8WV)) Up-to-date economic, political and demographic information for 233 countries.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124665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DA66D-E8C2-51A2-A1DE-E0EA6D497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spcBef>
                <a:spcPts val="1000"/>
              </a:spcBef>
            </a:pP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r>
              <a:rPr lang="en-US" sz="2200" b="1">
                <a:latin typeface="Aptos"/>
              </a:rPr>
              <a:t>INDEX OF KEY ORGANIZATIONS AND RESOURCES FOR PROJECT PLANNING</a:t>
            </a:r>
            <a:endParaRPr lang="en-US" sz="2200">
              <a:latin typeface="Aptos"/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D64D1-0149-D8DA-50D3-1C030EF6C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>
                <a:ea typeface="+mn-lt"/>
                <a:cs typeface="+mn-lt"/>
              </a:rPr>
              <a:t>Companies House (</a:t>
            </a:r>
            <a:r>
              <a:rPr lang="en-US">
                <a:ea typeface="+mn-lt"/>
                <a:cs typeface="+mn-lt"/>
                <a:hlinkClick r:id="rId2"/>
              </a:rPr>
              <a:t>www.companieshouse.gov.uk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3"/>
              </a:rPr>
              <a:t>https://perma.cc/2KPW-7LFY</a:t>
            </a:r>
            <a:r>
              <a:rPr lang="en-US">
                <a:ea typeface="+mn-lt"/>
                <a:cs typeface="+mn-lt"/>
              </a:rPr>
              <a:t>)) Official UK business registry with free company name and address searches.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Corporate Finance Institute (CFI) (</a:t>
            </a:r>
            <a:r>
              <a:rPr lang="en-US">
                <a:ea typeface="+mn-lt"/>
                <a:cs typeface="+mn-lt"/>
                <a:hlinkClick r:id="rId4"/>
              </a:rPr>
              <a:t>www.corporatefinanceinstitute.com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5"/>
              </a:rPr>
              <a:t>https://perma.cc/4947-DR24</a:t>
            </a:r>
            <a:r>
              <a:rPr lang="en-US">
                <a:ea typeface="+mn-lt"/>
                <a:cs typeface="+mn-lt"/>
              </a:rPr>
              <a:t>)) Explanations of financial ratios and business financial analysis.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Crowdcube (</a:t>
            </a:r>
            <a:r>
              <a:rPr lang="en-US">
                <a:ea typeface="+mn-lt"/>
                <a:cs typeface="+mn-lt"/>
                <a:hlinkClick r:id="rId6"/>
              </a:rPr>
              <a:t>www.crowdcube.com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7"/>
              </a:rPr>
              <a:t>https://perma.cc/6UP4-KFJ9</a:t>
            </a:r>
            <a:r>
              <a:rPr lang="en-US">
                <a:ea typeface="+mn-lt"/>
                <a:cs typeface="+mn-lt"/>
              </a:rPr>
              <a:t>)) Equity crowdfunding platform connecting start-ups with investors.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Department for Business &amp; Trade (DBT) (</a:t>
            </a:r>
            <a:r>
              <a:rPr lang="en-US">
                <a:ea typeface="+mn-lt"/>
                <a:cs typeface="+mn-lt"/>
                <a:hlinkClick r:id="rId8"/>
              </a:rPr>
              <a:t>www.gov.uk/government/organisations/department-for-business-and-trade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9"/>
              </a:rPr>
              <a:t>https://perma.cc/B5BE-3F77</a:t>
            </a:r>
            <a:r>
              <a:rPr lang="en-US">
                <a:ea typeface="+mn-lt"/>
                <a:cs typeface="+mn-lt"/>
              </a:rPr>
              <a:t>)) Resources for UK businesses engaging in international trade.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Enterprise Nation (www.enterprisenation.com (archived at https://perma.cc/U328-PSTF)) Business start-up support, podcasts and guides for entrepreneurs.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12667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B1910-73C6-C077-E368-CFEBA2ED2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spcBef>
                <a:spcPts val="1000"/>
              </a:spcBef>
            </a:pP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r>
              <a:rPr lang="en-US" sz="2200" b="1">
                <a:latin typeface="Aptos"/>
              </a:rPr>
              <a:t>INDEX OF KEY ORGANIZATIONS AND RESOURCES FOR PROJECT PLANNING</a:t>
            </a:r>
            <a:endParaRPr lang="en-US" sz="2200">
              <a:latin typeface="Aptos"/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95214-355A-AED6-DA5C-E464B4863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>
                <a:ea typeface="+mn-lt"/>
                <a:cs typeface="+mn-lt"/>
              </a:rPr>
              <a:t>Every Woman (</a:t>
            </a:r>
            <a:r>
              <a:rPr lang="en-US">
                <a:ea typeface="+mn-lt"/>
                <a:cs typeface="+mn-lt"/>
                <a:hlinkClick r:id="rId2"/>
              </a:rPr>
              <a:t>www.everywoman.com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3"/>
              </a:rPr>
              <a:t>https://perma.cc/JPD5-V8XT</a:t>
            </a:r>
            <a:r>
              <a:rPr lang="en-US">
                <a:ea typeface="+mn-lt"/>
                <a:cs typeface="+mn-lt"/>
              </a:rPr>
              <a:t>)) Networking and resources for women entrepreneurs.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Exporting is GREAT (</a:t>
            </a:r>
            <a:r>
              <a:rPr lang="en-US">
                <a:ea typeface="+mn-lt"/>
                <a:cs typeface="+mn-lt"/>
                <a:hlinkClick r:id="rId4"/>
              </a:rPr>
              <a:t>www.great.gov.uk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5"/>
              </a:rPr>
              <a:t>https://perma.cc/3EMY-KGEH</a:t>
            </a:r>
            <a:r>
              <a:rPr lang="en-US">
                <a:ea typeface="+mn-lt"/>
                <a:cs typeface="+mn-lt"/>
              </a:rPr>
              <a:t>)) UK government initiative helping businesses expand internationally.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The Federation of Small Businesses (FSB) (</a:t>
            </a:r>
            <a:r>
              <a:rPr lang="en-US">
                <a:ea typeface="+mn-lt"/>
                <a:cs typeface="+mn-lt"/>
                <a:hlinkClick r:id="rId6"/>
              </a:rPr>
              <a:t>www.fsb.org.uk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7"/>
              </a:rPr>
              <a:t>https://perma.cc/P7C8-ZTNM</a:t>
            </a:r>
            <a:r>
              <a:rPr lang="en-US">
                <a:ea typeface="+mn-lt"/>
                <a:cs typeface="+mn-lt"/>
              </a:rPr>
              <a:t>)) Provides legal, financial and business support to small enterprises.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Finance &amp; Business Support (GOV.UK) (</a:t>
            </a:r>
            <a:r>
              <a:rPr lang="en-US">
                <a:ea typeface="+mn-lt"/>
                <a:cs typeface="+mn-lt"/>
                <a:hlinkClick r:id="rId8"/>
              </a:rPr>
              <a:t>www.gov.uk/business-finance-support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9"/>
              </a:rPr>
              <a:t>https://perma.cc/2A3S-4UX6</a:t>
            </a:r>
            <a:r>
              <a:rPr lang="en-US">
                <a:ea typeface="+mn-lt"/>
                <a:cs typeface="+mn-lt"/>
              </a:rPr>
              <a:t>)) Financial support, loans, and grants available to UK businesses.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Fiverr (www.fiverr.com (archived at https://perma.cc/49AN-S4XY)) Freelance marketplace for business services and gig economy professionals.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258890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260EB-5C2B-C3C9-EA4C-2FAE42A8B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spcBef>
                <a:spcPts val="1000"/>
              </a:spcBef>
            </a:pP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r>
              <a:rPr lang="en-US" sz="2200" b="1">
                <a:latin typeface="Aptos"/>
              </a:rPr>
              <a:t>INDEX OF KEY ORGANIZATIONS AND RESOURCES FOR PROJECT PLANNING</a:t>
            </a:r>
            <a:endParaRPr lang="en-US" sz="2200">
              <a:latin typeface="Aptos"/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218CB-2778-BD9D-CA24-EC1F488C51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>
                <a:ea typeface="+mn-lt"/>
                <a:cs typeface="+mn-lt"/>
              </a:rPr>
              <a:t>The Institute of Directors (IoD) (</a:t>
            </a:r>
            <a:r>
              <a:rPr lang="en-US">
                <a:ea typeface="+mn-lt"/>
                <a:cs typeface="+mn-lt"/>
                <a:hlinkClick r:id="rId2"/>
              </a:rPr>
              <a:t>www.iod.com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3"/>
              </a:rPr>
              <a:t>https://perma.cc/GQH9-XXAY</a:t>
            </a:r>
            <a:r>
              <a:rPr lang="en-US">
                <a:ea typeface="+mn-lt"/>
                <a:cs typeface="+mn-lt"/>
              </a:rPr>
              <a:t>)) Networking, business advice and professional development for company directors.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The King’s Trust (</a:t>
            </a:r>
            <a:r>
              <a:rPr lang="en-US">
                <a:ea typeface="+mn-lt"/>
                <a:cs typeface="+mn-lt"/>
                <a:hlinkClick r:id="rId4"/>
              </a:rPr>
              <a:t>www.kings-trust.org.uk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5"/>
              </a:rPr>
              <a:t>https://perma.cc/D32Q-ZL7X</a:t>
            </a:r>
            <a:r>
              <a:rPr lang="en-US">
                <a:ea typeface="+mn-lt"/>
                <a:cs typeface="+mn-lt"/>
              </a:rPr>
              <a:t>)) Funding and mentoring for entrepreneurs aged 18–30.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LexisNexis Business Insights (bis.lexisnexis.co.uk/research-and-insights/nexis (archived at </a:t>
            </a:r>
            <a:r>
              <a:rPr lang="en-US">
                <a:ea typeface="+mn-lt"/>
                <a:cs typeface="+mn-lt"/>
                <a:hlinkClick r:id="rId6"/>
              </a:rPr>
              <a:t>https://perma.cc/SR2J-NYU8</a:t>
            </a:r>
            <a:r>
              <a:rPr lang="en-US">
                <a:ea typeface="+mn-lt"/>
                <a:cs typeface="+mn-lt"/>
              </a:rPr>
              <a:t>)) Global collection of business news, company profiles and industry insights.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Market Research Society (MRS) (</a:t>
            </a:r>
            <a:r>
              <a:rPr lang="en-US">
                <a:ea typeface="+mn-lt"/>
                <a:cs typeface="+mn-lt"/>
                <a:hlinkClick r:id="rId7"/>
              </a:rPr>
              <a:t>www.mrs.org.uk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8"/>
              </a:rPr>
              <a:t>https://perma.cc/388G-TS68</a:t>
            </a:r>
            <a:r>
              <a:rPr lang="en-US">
                <a:ea typeface="+mn-lt"/>
                <a:cs typeface="+mn-lt"/>
              </a:rPr>
              <a:t>)) UK’s largest professional body for market research and analysis.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National Statistics (UK) (www.statistics.gov.uk (archived at https://perma.cc/TTV5-NXJJ)) Official UK economic and industry data.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85694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95792-95F5-10B3-2F8F-7AFC814504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spcBef>
                <a:spcPts val="1000"/>
              </a:spcBef>
            </a:pP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br>
              <a:rPr lang="en-US" sz="2200" b="1">
                <a:latin typeface="Aptos"/>
              </a:rPr>
            </a:br>
            <a:r>
              <a:rPr lang="en-US" sz="2200" b="1">
                <a:latin typeface="Aptos"/>
              </a:rPr>
              <a:t>INDEX OF KEY ORGANIZATIONS AND RESOURCES FOR PROJECT PLANNING</a:t>
            </a:r>
            <a:endParaRPr lang="en-US" sz="2200">
              <a:latin typeface="Aptos"/>
            </a:endParaRPr>
          </a:p>
          <a:p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08087-0552-D41B-9C88-F369EA8C2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>
                <a:ea typeface="+mn-lt"/>
                <a:cs typeface="+mn-lt"/>
              </a:rPr>
              <a:t>Non-Disclosure Agreements (NDAs) (GOV.UK) (</a:t>
            </a:r>
            <a:r>
              <a:rPr lang="en-US">
                <a:ea typeface="+mn-lt"/>
                <a:cs typeface="+mn-lt"/>
                <a:hlinkClick r:id="rId2"/>
              </a:rPr>
              <a:t>www.gov.uk/government/publications/non-disclosure-agreements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3"/>
              </a:rPr>
              <a:t>https://perma.cc/AN6J-MNRW</a:t>
            </a:r>
            <a:r>
              <a:rPr lang="en-US">
                <a:ea typeface="+mn-lt"/>
                <a:cs typeface="+mn-lt"/>
              </a:rPr>
              <a:t>)) Legal templates and guidance on protecting business ideas.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PeoplePerHour (</a:t>
            </a:r>
            <a:r>
              <a:rPr lang="en-US">
                <a:ea typeface="+mn-lt"/>
                <a:cs typeface="+mn-lt"/>
                <a:hlinkClick r:id="rId4"/>
              </a:rPr>
              <a:t>www.peopleperhour.com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5"/>
              </a:rPr>
              <a:t>https://perma.cc/BWR9-LHH8</a:t>
            </a:r>
            <a:r>
              <a:rPr lang="en-US">
                <a:ea typeface="+mn-lt"/>
                <a:cs typeface="+mn-lt"/>
              </a:rPr>
              <a:t>)) Freelancer marketplace for business tasks and project-based work.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Seedcamp (</a:t>
            </a:r>
            <a:r>
              <a:rPr lang="en-US">
                <a:ea typeface="+mn-lt"/>
                <a:cs typeface="+mn-lt"/>
                <a:hlinkClick r:id="rId6"/>
              </a:rPr>
              <a:t>www.seedcamp.com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7"/>
              </a:rPr>
              <a:t>https://perma.cc/97US-PXYD</a:t>
            </a:r>
            <a:r>
              <a:rPr lang="en-US">
                <a:ea typeface="+mn-lt"/>
                <a:cs typeface="+mn-lt"/>
              </a:rPr>
              <a:t>)) European start-up accelerator providing mentoring and investment.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The UK Business Angels Association (UKBAA) (</a:t>
            </a:r>
            <a:r>
              <a:rPr lang="en-US">
                <a:ea typeface="+mn-lt"/>
                <a:cs typeface="+mn-lt"/>
                <a:hlinkClick r:id="rId8"/>
              </a:rPr>
              <a:t>www.ukbaa.org.uk</a:t>
            </a:r>
            <a:r>
              <a:rPr lang="en-US">
                <a:ea typeface="+mn-lt"/>
                <a:cs typeface="+mn-lt"/>
              </a:rPr>
              <a:t> (archived at </a:t>
            </a:r>
            <a:r>
              <a:rPr lang="en-US">
                <a:ea typeface="+mn-lt"/>
                <a:cs typeface="+mn-lt"/>
                <a:hlinkClick r:id="rId9"/>
              </a:rPr>
              <a:t>https://perma.cc/CP82-GWVN</a:t>
            </a:r>
            <a:r>
              <a:rPr lang="en-US">
                <a:ea typeface="+mn-lt"/>
                <a:cs typeface="+mn-lt"/>
              </a:rPr>
              <a:t>)) Early-stage investment network connecting start-ups with business angels.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The UK Government Business Hub (www.gov.uk/browse/business (archived at https://perma.cc/2QT2-GAX3)) Comprehensive A–Z guide to government business resources.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53096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640A4-3ED5-4ABB-957F-432A4E571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A Real Life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98608-EF7F-68BF-F67A-FFB5663F08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b="1" dirty="0"/>
              <a:t>A Shopping Mall DevelopmentProject</a:t>
            </a:r>
            <a:r>
              <a:rPr lang="en-GB" sz="4400" dirty="0"/>
              <a:t> </a:t>
            </a:r>
            <a:endParaRPr lang="en-US" sz="440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288589077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29A4B-D381-7E3C-ED60-2142F3E96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>
                <a:latin typeface="Aptos"/>
              </a:rPr>
              <a:t>Financing Options for a Shopping Mall Development Project</a:t>
            </a:r>
            <a:r>
              <a:rPr lang="en-GB" sz="3200">
                <a:latin typeface="Aptos"/>
              </a:rPr>
              <a:t> 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7D6BB-D8A7-C4C3-D1A7-5D3886FA5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fontAlgn="base"/>
            <a:endParaRPr lang="en-GB"/>
          </a:p>
          <a:p>
            <a:pPr fontAlgn="base"/>
            <a:r>
              <a:rPr lang="en-GB"/>
              <a:t>A shopping mall is a </a:t>
            </a:r>
            <a:r>
              <a:rPr lang="en-GB" b="1"/>
              <a:t>capital intensive, long term real estate investment</a:t>
            </a:r>
            <a:r>
              <a:rPr lang="en-GB"/>
              <a:t>, typically requiring a mix of debt and equity to balance cost, risk, and investor expectations. </a:t>
            </a:r>
          </a:p>
          <a:p>
            <a:r>
              <a:rPr lang="en-GB"/>
              <a:t>Below is an evaluation of four suitable financing options.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08740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6A053-74E4-2DED-8BC1-167078FFE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1. Commercial Bank Loan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CB0E0-9EFA-3C84-1ACA-F5E73F862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b="1"/>
              <a:t>Cost</a:t>
            </a:r>
            <a:r>
              <a:rPr lang="en-GB"/>
              <a:t> </a:t>
            </a:r>
          </a:p>
          <a:p>
            <a:pPr fontAlgn="base"/>
            <a:r>
              <a:rPr lang="en-GB"/>
              <a:t>Medium cost of capital (typical interest rates depend on market conditions). </a:t>
            </a:r>
          </a:p>
          <a:p>
            <a:pPr fontAlgn="base"/>
            <a:r>
              <a:rPr lang="en-GB"/>
              <a:t>Interest begins immediately and may include arrangement fees. </a:t>
            </a:r>
          </a:p>
          <a:p>
            <a:pPr fontAlgn="base"/>
            <a:r>
              <a:rPr lang="en-GB"/>
              <a:t>Secured loans usually have lower interest rates than unsecured commercial loans. </a:t>
            </a:r>
          </a:p>
          <a:p>
            <a:pPr fontAlgn="base"/>
            <a:r>
              <a:rPr lang="en-GB" b="1"/>
              <a:t>Risk</a:t>
            </a:r>
            <a:r>
              <a:rPr lang="en-GB"/>
              <a:t> </a:t>
            </a:r>
          </a:p>
          <a:p>
            <a:pPr fontAlgn="base"/>
            <a:r>
              <a:rPr lang="en-GB"/>
              <a:t>High financial risk due to mandatory interest and principal payments. </a:t>
            </a:r>
          </a:p>
          <a:p>
            <a:pPr fontAlgn="base"/>
            <a:r>
              <a:rPr lang="en-GB"/>
              <a:t>Increases leverage and exposure to interest rate fluctuations (unless fixed-rate).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372694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60D42-3136-BCCC-A15C-2940950A0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Commercial Bank Loan</a:t>
            </a:r>
            <a:endParaRPr lang="en-GB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ED5B1-1512-B735-4925-0E7B6F3B8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fontAlgn="base"/>
            <a:r>
              <a:rPr lang="en-GB" b="1"/>
              <a:t>Impact on Capital Structure</a:t>
            </a:r>
            <a:r>
              <a:rPr lang="en-GB"/>
              <a:t> </a:t>
            </a:r>
          </a:p>
          <a:p>
            <a:pPr fontAlgn="base"/>
            <a:r>
              <a:rPr lang="en-GB"/>
              <a:t>Increases debt ratio. </a:t>
            </a:r>
          </a:p>
          <a:p>
            <a:pPr fontAlgn="base"/>
            <a:r>
              <a:rPr lang="en-GB"/>
              <a:t>Reduces financial flexibility. </a:t>
            </a:r>
          </a:p>
          <a:p>
            <a:pPr fontAlgn="base"/>
            <a:r>
              <a:rPr lang="en-GB"/>
              <a:t>May improve return on equity (ROE) through leverage—</a:t>
            </a:r>
            <a:r>
              <a:rPr lang="en-GB" b="1"/>
              <a:t>but increases bankruptcy risk</a:t>
            </a:r>
            <a:r>
              <a:rPr lang="en-GB"/>
              <a:t>. </a:t>
            </a:r>
          </a:p>
          <a:p>
            <a:pPr fontAlgn="base"/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862378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28EE5-292F-7853-9E1C-9CF2962C4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Commercial Bank Loan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EB9E6-FE08-C063-838F-66EF6B2DC1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 b="1"/>
              <a:t>Typical Covenants / Requirements</a:t>
            </a:r>
            <a:r>
              <a:rPr lang="en-GB" sz="2600"/>
              <a:t> </a:t>
            </a:r>
            <a:endParaRPr lang="en-US" sz="2600"/>
          </a:p>
          <a:p>
            <a:r>
              <a:rPr lang="en-GB" sz="2600" b="1"/>
              <a:t>Debt service coverage ratio (DSCR)</a:t>
            </a:r>
            <a:r>
              <a:rPr lang="en-GB" sz="2600"/>
              <a:t> &gt; 1.2–1.5. </a:t>
            </a:r>
            <a:endParaRPr lang="en-US" sz="2600"/>
          </a:p>
          <a:p>
            <a:r>
              <a:rPr lang="en-GB" sz="2600"/>
              <a:t>Restrictions on additional borrowing. </a:t>
            </a:r>
            <a:endParaRPr lang="en-US" sz="2600"/>
          </a:p>
          <a:p>
            <a:r>
              <a:rPr lang="en-GB" sz="2600"/>
              <a:t>Collateral: land, mall property, and future rental income. </a:t>
            </a:r>
            <a:endParaRPr lang="en-US" sz="2600"/>
          </a:p>
          <a:p>
            <a:r>
              <a:rPr lang="en-GB" sz="2600"/>
              <a:t>Regular reporting (financial statements, project progress updates). </a:t>
            </a:r>
            <a:endParaRPr lang="en-US" sz="2600"/>
          </a:p>
          <a:p>
            <a:r>
              <a:rPr lang="en-GB" sz="2600"/>
              <a:t>Minimum prelease commitments from major tenants (anchor stores).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005156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9D343-3B94-4781-6C76-6BB8B6E1D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2. Equity Financing</a:t>
            </a:r>
            <a:r>
              <a:rPr lang="en-GB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BF409-D0E1-11DB-0464-63F3A22E8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/>
              <a:t>Cost</a:t>
            </a:r>
            <a:r>
              <a:rPr lang="en-GB"/>
              <a:t> </a:t>
            </a:r>
          </a:p>
          <a:p>
            <a:pPr fontAlgn="base"/>
            <a:r>
              <a:rPr lang="en-GB"/>
              <a:t>High cost of capital because investors expect higher returns (10–25% depending on region and risk). </a:t>
            </a:r>
          </a:p>
          <a:p>
            <a:pPr fontAlgn="base"/>
            <a:r>
              <a:rPr lang="en-GB"/>
              <a:t>No mandatory repayments, but dilution of ownership. </a:t>
            </a:r>
          </a:p>
          <a:p>
            <a:pPr fontAlgn="base"/>
            <a:r>
              <a:rPr lang="en-GB" b="1"/>
              <a:t>Risk</a:t>
            </a:r>
            <a:r>
              <a:rPr lang="en-GB"/>
              <a:t> </a:t>
            </a:r>
          </a:p>
          <a:p>
            <a:pPr fontAlgn="base"/>
            <a:r>
              <a:rPr lang="en-GB"/>
              <a:t>Lower financial risk because no fixed obligations. </a:t>
            </a:r>
          </a:p>
          <a:p>
            <a:pPr fontAlgn="base"/>
            <a:r>
              <a:rPr lang="en-GB"/>
              <a:t>Higher business risk shared with investors.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906902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CA207-5935-4079-A312-D229043E2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Equity Financing</a:t>
            </a:r>
            <a:r>
              <a:rPr lang="en-GB" dirty="0">
                <a:latin typeface="Calibri"/>
                <a:ea typeface="Calibri"/>
                <a:cs typeface="Calibri"/>
              </a:rPr>
              <a:t> 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7E63C-2389-4F39-C87C-5221811D38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b="1"/>
              <a:t>Impact on Capital Structure</a:t>
            </a:r>
            <a:r>
              <a:rPr lang="en-GB"/>
              <a:t> </a:t>
            </a:r>
          </a:p>
          <a:p>
            <a:pPr fontAlgn="base"/>
            <a:r>
              <a:rPr lang="en-GB"/>
              <a:t>Improves creditworthiness by reducing leverage. </a:t>
            </a:r>
          </a:p>
          <a:p>
            <a:pPr fontAlgn="base"/>
            <a:r>
              <a:rPr lang="en-GB"/>
              <a:t>Increases equity base, reducing default risk. </a:t>
            </a:r>
          </a:p>
          <a:p>
            <a:pPr fontAlgn="base"/>
            <a:r>
              <a:rPr lang="en-GB"/>
              <a:t>Dilutes ownership and control of the project. </a:t>
            </a:r>
          </a:p>
          <a:p>
            <a:pPr fontAlgn="base"/>
            <a:r>
              <a:rPr lang="en-GB" b="1"/>
              <a:t>Typical Requirements</a:t>
            </a:r>
            <a:r>
              <a:rPr lang="en-GB"/>
              <a:t> </a:t>
            </a:r>
          </a:p>
          <a:p>
            <a:pPr fontAlgn="base"/>
            <a:r>
              <a:rPr lang="en-GB"/>
              <a:t>Investors often require:  </a:t>
            </a:r>
          </a:p>
          <a:p>
            <a:pPr fontAlgn="base"/>
            <a:r>
              <a:rPr lang="en-GB"/>
              <a:t>Board representation or voting rights. </a:t>
            </a:r>
          </a:p>
          <a:p>
            <a:pPr fontAlgn="base"/>
            <a:r>
              <a:rPr lang="en-GB"/>
              <a:t>Exit rights (e.g., IPO, buyback, or sale after 7–10 years). </a:t>
            </a:r>
          </a:p>
          <a:p>
            <a:pPr fontAlgn="base"/>
            <a:r>
              <a:rPr lang="en-GB"/>
              <a:t>Performance milestones. </a:t>
            </a:r>
          </a:p>
          <a:p>
            <a:pPr fontAlgn="base"/>
            <a:r>
              <a:rPr lang="en-GB"/>
              <a:t>Revenue-sharing or profit-sharing agreements.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08598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628A2-2BB1-B337-81AB-C086ABFDC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3. Public–Private Partnership (PPP)</a:t>
            </a:r>
            <a:r>
              <a:rPr lang="en-GB" dirty="0"/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2EDDE-F447-03EC-E9CD-48B74FCFA2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b="1"/>
              <a:t>Cost</a:t>
            </a:r>
            <a:r>
              <a:rPr lang="en-GB"/>
              <a:t> </a:t>
            </a:r>
          </a:p>
          <a:p>
            <a:pPr fontAlgn="base"/>
            <a:r>
              <a:rPr lang="en-GB"/>
              <a:t>Moderate to low cost depending on terms. </a:t>
            </a:r>
          </a:p>
          <a:p>
            <a:pPr fontAlgn="base"/>
            <a:r>
              <a:rPr lang="en-GB"/>
              <a:t>Government may offer:  </a:t>
            </a:r>
          </a:p>
          <a:p>
            <a:pPr fontAlgn="base"/>
            <a:r>
              <a:rPr lang="en-GB"/>
              <a:t>Tax incentives, </a:t>
            </a:r>
          </a:p>
          <a:p>
            <a:pPr fontAlgn="base"/>
            <a:r>
              <a:rPr lang="en-GB"/>
              <a:t>Land lease at concessional rates, </a:t>
            </a:r>
          </a:p>
          <a:p>
            <a:pPr fontAlgn="base"/>
            <a:r>
              <a:rPr lang="en-GB"/>
              <a:t>Infrastructure support (roads, utilities). </a:t>
            </a:r>
          </a:p>
          <a:p>
            <a:pPr fontAlgn="base"/>
            <a:r>
              <a:rPr lang="en-GB" b="1"/>
              <a:t>Risk</a:t>
            </a:r>
            <a:r>
              <a:rPr lang="en-GB"/>
              <a:t> </a:t>
            </a:r>
          </a:p>
          <a:p>
            <a:pPr fontAlgn="base"/>
            <a:r>
              <a:rPr lang="en-GB"/>
              <a:t>Risk-sharing model: government may take part of the construction or demand risk. </a:t>
            </a:r>
          </a:p>
          <a:p>
            <a:pPr fontAlgn="base"/>
            <a:r>
              <a:rPr lang="en-GB"/>
              <a:t>Reduces overall project risk for private developers.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04555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75A8C-37B8-5B05-6D44-D9F427B33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Public–Private Partnership (PPP)</a:t>
            </a:r>
            <a:r>
              <a:rPr lang="en-GB" dirty="0">
                <a:latin typeface="Calibri"/>
                <a:ea typeface="Calibri"/>
                <a:cs typeface="Calibri"/>
              </a:rPr>
              <a:t>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9E0EB-7590-6DBD-4D46-38A02C6D7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b="1"/>
              <a:t>Impact on Capital Structure</a:t>
            </a:r>
            <a:r>
              <a:rPr lang="en-GB"/>
              <a:t> </a:t>
            </a:r>
          </a:p>
          <a:p>
            <a:pPr fontAlgn="base"/>
            <a:r>
              <a:rPr lang="en-GB"/>
              <a:t>Reduces required private capital, improving liquidity. </a:t>
            </a:r>
          </a:p>
          <a:p>
            <a:pPr fontAlgn="base"/>
            <a:r>
              <a:rPr lang="en-GB"/>
              <a:t>Enhances creditworthiness due to government involvement. </a:t>
            </a:r>
          </a:p>
          <a:p>
            <a:pPr fontAlgn="base"/>
            <a:r>
              <a:rPr lang="en-GB"/>
              <a:t>May reduce need for high-cost equity. </a:t>
            </a:r>
          </a:p>
          <a:p>
            <a:pPr fontAlgn="base"/>
            <a:r>
              <a:rPr lang="en-GB" b="1"/>
              <a:t>Typical Conditions</a:t>
            </a:r>
            <a:r>
              <a:rPr lang="en-GB"/>
              <a:t> </a:t>
            </a:r>
          </a:p>
          <a:p>
            <a:pPr fontAlgn="base"/>
            <a:r>
              <a:rPr lang="en-GB"/>
              <a:t>Long-term concession agreements. </a:t>
            </a:r>
          </a:p>
          <a:p>
            <a:pPr fontAlgn="base"/>
            <a:r>
              <a:rPr lang="en-GB"/>
              <a:t>Performance targets (construction schedule, occupancy level). </a:t>
            </a:r>
          </a:p>
          <a:p>
            <a:pPr fontAlgn="base"/>
            <a:r>
              <a:rPr lang="en-GB"/>
              <a:t>Public-use or community-service obligations. </a:t>
            </a:r>
          </a:p>
          <a:p>
            <a:pPr fontAlgn="base"/>
            <a:r>
              <a:rPr lang="en-GB"/>
              <a:t>Revenue-sharing arrangements with the government.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35653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E9F82-74A6-BB07-4E86-CD93E849A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/>
              <a:t>4. Green Financing Instruments (Green Bonds or Sustainability Linked Loans)</a:t>
            </a:r>
            <a:r>
              <a:rPr lang="en-GB" sz="4000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DDC32-4192-D470-CEFE-3759ACC74D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b="1"/>
              <a:t>Cost</a:t>
            </a:r>
            <a:r>
              <a:rPr lang="en-GB"/>
              <a:t> </a:t>
            </a:r>
          </a:p>
          <a:p>
            <a:pPr fontAlgn="base"/>
            <a:r>
              <a:rPr lang="en-GB"/>
              <a:t>Often lower-cost debt due to sustainability incentives. </a:t>
            </a:r>
          </a:p>
          <a:p>
            <a:pPr fontAlgn="base"/>
            <a:r>
              <a:rPr lang="en-GB"/>
              <a:t>Access to a broader pool of ESG (Environmental, Social, Governance) investors. </a:t>
            </a:r>
          </a:p>
          <a:p>
            <a:pPr fontAlgn="base"/>
            <a:r>
              <a:rPr lang="en-GB"/>
              <a:t>Possible reduced interest margin if sustainability targets are met. </a:t>
            </a:r>
          </a:p>
          <a:p>
            <a:pPr fontAlgn="base"/>
            <a:r>
              <a:rPr lang="en-GB" b="1"/>
              <a:t>Risk</a:t>
            </a:r>
            <a:r>
              <a:rPr lang="en-GB"/>
              <a:t> </a:t>
            </a:r>
          </a:p>
          <a:p>
            <a:pPr fontAlgn="base"/>
            <a:r>
              <a:rPr lang="en-GB"/>
              <a:t>Requires compliance with green building standards (LEED, BREEAM). </a:t>
            </a:r>
          </a:p>
          <a:p>
            <a:pPr fontAlgn="base"/>
            <a:r>
              <a:rPr lang="en-GB"/>
              <a:t>Penalties or higher interest rates if sustainability targets are not met.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221684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72B57-10C3-1BCD-C6B1-C0DC78F0B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spcBef>
                <a:spcPts val="1000"/>
              </a:spcBef>
            </a:pPr>
            <a:br>
              <a:rPr lang="en-GB" sz="2800" b="1" dirty="0">
                <a:latin typeface="Aptos"/>
              </a:rPr>
            </a:br>
            <a:br>
              <a:rPr lang="en-GB" sz="2800" b="1" dirty="0">
                <a:latin typeface="Aptos"/>
              </a:rPr>
            </a:br>
            <a:br>
              <a:rPr lang="en-GB" sz="2800" b="1" dirty="0">
                <a:latin typeface="Aptos"/>
              </a:rPr>
            </a:br>
            <a:r>
              <a:rPr lang="en-GB" b="1" dirty="0">
                <a:latin typeface="Aptos Display"/>
              </a:rPr>
              <a:t>Green Financing Instruments (Green </a:t>
            </a:r>
            <a:r>
              <a:rPr lang="en-GB" b="1" dirty="0" err="1">
                <a:latin typeface="Aptos Display"/>
              </a:rPr>
              <a:t>Bondsor</a:t>
            </a:r>
            <a:r>
              <a:rPr lang="en-GB" b="1" dirty="0">
                <a:latin typeface="Aptos Display"/>
              </a:rPr>
              <a:t> Sustainability Linked Loans)</a:t>
            </a:r>
            <a:r>
              <a:rPr lang="en-GB" dirty="0">
                <a:latin typeface="Aptos Display"/>
              </a:rPr>
              <a:t> </a:t>
            </a:r>
          </a:p>
          <a:p>
            <a:pPr algn="ctr">
              <a:spcBef>
                <a:spcPts val="1000"/>
              </a:spcBef>
            </a:pPr>
            <a:br>
              <a:rPr lang="en-GB" sz="2800" b="1" dirty="0">
                <a:latin typeface="Aptos"/>
              </a:rPr>
            </a:br>
            <a:br>
              <a:rPr lang="en-GB" sz="2800" b="1" dirty="0">
                <a:latin typeface="Aptos"/>
              </a:rPr>
            </a:br>
            <a:endParaRPr lang="en-GB" sz="2800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77B64-4209-E579-0981-848D90A3B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fontAlgn="base"/>
            <a:r>
              <a:rPr lang="en-GB" sz="3600" b="1" dirty="0"/>
              <a:t>Impact on Capital Structure</a:t>
            </a:r>
            <a:r>
              <a:rPr lang="en-GB" sz="3600" dirty="0"/>
              <a:t> </a:t>
            </a:r>
          </a:p>
          <a:p>
            <a:r>
              <a:rPr lang="en-GB" dirty="0"/>
              <a:t>Adds debt but may come with more favourable covenants. </a:t>
            </a:r>
            <a:endParaRPr lang="en-US" dirty="0"/>
          </a:p>
          <a:p>
            <a:pPr fontAlgn="base"/>
            <a:r>
              <a:rPr lang="en-GB" dirty="0"/>
              <a:t>Enhances reputation and long-term asset value. </a:t>
            </a:r>
          </a:p>
          <a:p>
            <a:pPr fontAlgn="base"/>
            <a:r>
              <a:rPr lang="en-GB" dirty="0"/>
              <a:t>Attracts environmentally focused tenants and investors.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021088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D9B2B-EFFA-9A25-76E4-14A26C18E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ptos"/>
              </a:rPr>
              <a:t>Typical Requirements</a:t>
            </a:r>
            <a:r>
              <a:rPr lang="en-GB" dirty="0">
                <a:latin typeface="Aptos"/>
              </a:rPr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C7C2F-9557-94FD-F578-2260E7DF48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/>
              <a:t>Clear sustainability KPIs:  </a:t>
            </a:r>
            <a:endParaRPr lang="en-US" sz="2400" b="1"/>
          </a:p>
          <a:p>
            <a:r>
              <a:rPr lang="en-GB" sz="2400" dirty="0"/>
              <a:t>Energy consumption targets </a:t>
            </a:r>
            <a:endParaRPr lang="en-US" sz="2400"/>
          </a:p>
          <a:p>
            <a:r>
              <a:rPr lang="en-GB" sz="2400" dirty="0"/>
              <a:t>Water efficiency </a:t>
            </a:r>
            <a:endParaRPr lang="en-US" sz="2400"/>
          </a:p>
          <a:p>
            <a:r>
              <a:rPr lang="en-GB" sz="2400" dirty="0"/>
              <a:t>Waste reduction </a:t>
            </a:r>
            <a:endParaRPr lang="en-US" sz="2400"/>
          </a:p>
          <a:p>
            <a:r>
              <a:rPr lang="en-GB" sz="2400" dirty="0"/>
              <a:t>Use of renewable energy </a:t>
            </a:r>
            <a:endParaRPr lang="en-US" sz="2400"/>
          </a:p>
          <a:p>
            <a:r>
              <a:rPr lang="en-GB" sz="2400" dirty="0"/>
              <a:t>External verification and annual reporting. </a:t>
            </a:r>
            <a:endParaRPr lang="en-US" sz="2400"/>
          </a:p>
          <a:p>
            <a:r>
              <a:rPr lang="en-GB" sz="2400" dirty="0"/>
              <a:t>Use-of-proceeds restrictions (funds must be spent on eligible green components). 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3481815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00A9F8-C11B-CE89-2457-B40DA344A8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087" b="5047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185918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239CB-9285-2122-02E7-E04C9354E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Recommended Optimal Financing Mix</a:t>
            </a:r>
            <a:r>
              <a:rPr lang="en-GB" dirty="0"/>
              <a:t> 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D9A5D-F4EC-82E3-295D-EB700657A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fontAlgn="base"/>
            <a:r>
              <a:rPr lang="en-GB"/>
              <a:t>A shopping mall typically benefits from a </a:t>
            </a:r>
            <a:r>
              <a:rPr lang="en-GB" b="1"/>
              <a:t>balanced mix of debt and equity</a:t>
            </a:r>
            <a:r>
              <a:rPr lang="en-GB"/>
              <a:t>, leveraging government support and sustainability incentives. The recommended structure: </a:t>
            </a:r>
          </a:p>
          <a:p>
            <a:pPr fontAlgn="base"/>
            <a:r>
              <a:rPr lang="en-GB" b="1"/>
              <a:t>1. 50% Commercial Bank Loans</a:t>
            </a:r>
            <a:r>
              <a:rPr lang="en-GB"/>
              <a:t> </a:t>
            </a:r>
          </a:p>
          <a:p>
            <a:pPr fontAlgn="base"/>
            <a:r>
              <a:rPr lang="en-GB"/>
              <a:t>Provides core project financing. </a:t>
            </a:r>
          </a:p>
          <a:p>
            <a:pPr fontAlgn="base"/>
            <a:r>
              <a:rPr lang="en-GB"/>
              <a:t>Leverages stable cash flows from future rental income. </a:t>
            </a:r>
          </a:p>
          <a:p>
            <a:pPr fontAlgn="base"/>
            <a:r>
              <a:rPr lang="en-GB"/>
              <a:t>Keep DSCR within manageable levels. </a:t>
            </a:r>
          </a:p>
          <a:p>
            <a:pPr fontAlgn="base"/>
            <a:r>
              <a:rPr lang="en-GB" b="1"/>
              <a:t>2. 20% Equity Financing</a:t>
            </a:r>
            <a:r>
              <a:rPr lang="en-GB"/>
              <a:t> </a:t>
            </a:r>
          </a:p>
          <a:p>
            <a:pPr fontAlgn="base"/>
            <a:r>
              <a:rPr lang="en-GB"/>
              <a:t>Reduces reliance on debt. </a:t>
            </a:r>
          </a:p>
          <a:p>
            <a:pPr fontAlgn="base"/>
            <a:r>
              <a:rPr lang="en-GB"/>
              <a:t>Improves borrowing capacity. </a:t>
            </a:r>
          </a:p>
          <a:p>
            <a:pPr fontAlgn="base"/>
            <a:r>
              <a:rPr lang="en-GB"/>
              <a:t>Attracts strategic investors (e.g., retail conglomerates, real estate funds).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860484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F0778-42C7-C0B8-4FD4-D04661298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Recommended Optimal Financing Mix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96DB5-E9A4-04CD-4647-BD5E0AEE7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b="1"/>
              <a:t>3. 20% Green Bond or Sustainability-Linked Loan</a:t>
            </a:r>
            <a:r>
              <a:rPr lang="en-GB"/>
              <a:t> </a:t>
            </a:r>
          </a:p>
          <a:p>
            <a:pPr fontAlgn="base"/>
            <a:r>
              <a:rPr lang="en-GB"/>
              <a:t>Lowers interest costs. </a:t>
            </a:r>
          </a:p>
          <a:p>
            <a:pPr fontAlgn="base"/>
            <a:r>
              <a:rPr lang="en-GB"/>
              <a:t>Enhances ESG rating and marketability of the mall. </a:t>
            </a:r>
          </a:p>
          <a:p>
            <a:pPr fontAlgn="base"/>
            <a:r>
              <a:rPr lang="en-GB"/>
              <a:t>Aligns with modern </a:t>
            </a:r>
            <a:r>
              <a:rPr lang="en-GB" err="1"/>
              <a:t>energyefficient</a:t>
            </a:r>
            <a:r>
              <a:rPr lang="en-GB"/>
              <a:t> construction. </a:t>
            </a:r>
          </a:p>
          <a:p>
            <a:pPr fontAlgn="base"/>
            <a:r>
              <a:rPr lang="en-GB" b="1"/>
              <a:t>4. 10% Public–Private Partnership Support</a:t>
            </a:r>
            <a:r>
              <a:rPr lang="en-GB"/>
              <a:t> </a:t>
            </a:r>
          </a:p>
          <a:p>
            <a:pPr fontAlgn="base"/>
            <a:r>
              <a:rPr lang="en-GB"/>
              <a:t>Can be structured as:  </a:t>
            </a:r>
          </a:p>
          <a:p>
            <a:pPr fontAlgn="base"/>
            <a:r>
              <a:rPr lang="en-GB"/>
              <a:t>Infrastructure support, </a:t>
            </a:r>
          </a:p>
          <a:p>
            <a:pPr fontAlgn="base"/>
            <a:r>
              <a:rPr lang="en-GB"/>
              <a:t>Tax benefits, </a:t>
            </a:r>
          </a:p>
          <a:p>
            <a:pPr fontAlgn="base"/>
            <a:r>
              <a:rPr lang="en-GB"/>
              <a:t>Land lease concessions. </a:t>
            </a:r>
          </a:p>
          <a:p>
            <a:pPr fontAlgn="base"/>
            <a:r>
              <a:rPr lang="en-GB"/>
              <a:t>Improves project viability and public acceptance.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190321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7CCA1-3F47-EC41-D2AA-4B7FB9C34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Justification of the Recommended Mix</a:t>
            </a:r>
            <a:r>
              <a:rPr lang="en-GB" dirty="0"/>
              <a:t> 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37242-0507-6C84-526F-EB3338A76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/>
              <a:t>✔ </a:t>
            </a:r>
            <a:r>
              <a:rPr lang="en-GB" b="1"/>
              <a:t>Balances cost and risk</a:t>
            </a:r>
            <a:r>
              <a:rPr lang="en-GB"/>
              <a:t> </a:t>
            </a:r>
            <a:br>
              <a:rPr lang="en-GB"/>
            </a:br>
            <a:r>
              <a:rPr lang="en-GB"/>
              <a:t>Debt provides affordable capital, while equity limits overleverage. </a:t>
            </a:r>
          </a:p>
          <a:p>
            <a:pPr fontAlgn="base"/>
            <a:r>
              <a:rPr lang="en-GB"/>
              <a:t>✔ </a:t>
            </a:r>
            <a:r>
              <a:rPr lang="en-GB" b="1"/>
              <a:t>Enhances sustainability and marketing value</a:t>
            </a:r>
            <a:r>
              <a:rPr lang="en-GB"/>
              <a:t> </a:t>
            </a:r>
            <a:br>
              <a:rPr lang="en-GB"/>
            </a:br>
            <a:r>
              <a:rPr lang="en-GB"/>
              <a:t>Green financing attracts tenants and ESG investors. </a:t>
            </a:r>
          </a:p>
          <a:p>
            <a:pPr fontAlgn="base"/>
            <a:r>
              <a:rPr lang="en-GB"/>
              <a:t>✔ </a:t>
            </a:r>
            <a:r>
              <a:rPr lang="en-GB" b="1"/>
              <a:t>Reduces upfront private capital requirement</a:t>
            </a:r>
            <a:r>
              <a:rPr lang="en-GB"/>
              <a:t> </a:t>
            </a:r>
            <a:br>
              <a:rPr lang="en-GB"/>
            </a:br>
            <a:r>
              <a:rPr lang="en-GB"/>
              <a:t>PPP support lowers initial investment needs. </a:t>
            </a:r>
          </a:p>
          <a:p>
            <a:pPr fontAlgn="base"/>
            <a:r>
              <a:rPr lang="en-GB"/>
              <a:t>✔ </a:t>
            </a:r>
            <a:r>
              <a:rPr lang="en-GB" b="1"/>
              <a:t>Ensures strong financial structure</a:t>
            </a:r>
            <a:r>
              <a:rPr lang="en-GB"/>
              <a:t> </a:t>
            </a:r>
            <a:br>
              <a:rPr lang="en-GB"/>
            </a:br>
            <a:r>
              <a:rPr lang="en-GB"/>
              <a:t>The final capital structure remains stable, creditworthy, and attractive to lenders.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215946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A8E22-D469-4774-DDC0-CFBC6080D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Another set of alternatives/options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F9374-622C-76ED-DA99-52D563801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b="1" dirty="0">
                <a:latin typeface="Aptos Display"/>
              </a:rPr>
              <a:t>Another set of alternatives/options for </a:t>
            </a:r>
            <a:endParaRPr lang="en-US" dirty="0"/>
          </a:p>
          <a:p>
            <a:r>
              <a:rPr lang="en-GB" sz="4000" b="1" dirty="0"/>
              <a:t>Shopping Mall Project Financing Options</a:t>
            </a:r>
          </a:p>
        </p:txBody>
      </p:sp>
    </p:spTree>
    <p:extLst>
      <p:ext uri="{BB962C8B-B14F-4D97-AF65-F5344CB8AC3E}">
        <p14:creationId xmlns:p14="http://schemas.microsoft.com/office/powerpoint/2010/main" val="4270426541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97F4C-105B-D285-D877-384A50404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1. Corporate Bonds / Project Bonds</a:t>
            </a:r>
            <a:r>
              <a:rPr lang="en-GB" dirty="0"/>
              <a:t> </a:t>
            </a:r>
            <a:br>
              <a:rPr lang="en-GB" dirty="0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AB96D-EDB2-076D-F07C-5B0108230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/>
              <a:t>Corporate or project bonds involve raising </a:t>
            </a:r>
            <a:r>
              <a:rPr lang="en-GB" err="1"/>
              <a:t>longterm</a:t>
            </a:r>
            <a:r>
              <a:rPr lang="en-GB"/>
              <a:t> capital from institutional investors by issuing </a:t>
            </a:r>
            <a:r>
              <a:rPr lang="en-GB" err="1"/>
              <a:t>fixedinterest</a:t>
            </a:r>
            <a:r>
              <a:rPr lang="en-GB"/>
              <a:t> securities backed either by the company’s credit (corporate bonds) or by the project’s cash flows (project bonds).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423350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58CF1-23FB-EE2A-3FE6-FDE1B5772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highlight>
                  <a:srgbClr val="FFFFFF"/>
                </a:highlight>
                <a:latin typeface="Aptos"/>
              </a:rPr>
              <a:t>Cost &amp; Risk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BD456-D7C4-E348-EDF8-A0B21BB20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200" b="1">
              <a:highlight>
                <a:srgbClr val="FFFFFF"/>
              </a:highlight>
            </a:endParaRPr>
          </a:p>
          <a:p>
            <a:r>
              <a:rPr lang="en-GB" sz="1800" b="1" dirty="0">
                <a:highlight>
                  <a:srgbClr val="FFFFFF"/>
                </a:highlight>
              </a:rPr>
              <a:t>Cost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b="1" dirty="0">
                <a:highlight>
                  <a:srgbClr val="FFFFFF"/>
                </a:highlight>
              </a:rPr>
              <a:t>Moderate cost of capital</a:t>
            </a:r>
            <a:r>
              <a:rPr lang="en-GB" sz="1800" dirty="0">
                <a:highlight>
                  <a:srgbClr val="FFFFFF"/>
                </a:highlight>
              </a:rPr>
              <a:t> compared to bank loans.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Typically fixed interest rates, which provide predictability over long horizons (10–20 years).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Issuance costs include underwriting fees, credit rating fees, and legal expenses.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Lower cost if the developer has a strong credit rating.</a:t>
            </a:r>
          </a:p>
          <a:p>
            <a:r>
              <a:rPr lang="en-GB" sz="1800" b="1" dirty="0">
                <a:highlight>
                  <a:srgbClr val="FFFFFF"/>
                </a:highlight>
              </a:rPr>
              <a:t>Risk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Creates </a:t>
            </a:r>
            <a:r>
              <a:rPr lang="en-GB" sz="1800" b="1" dirty="0">
                <a:highlight>
                  <a:srgbClr val="FFFFFF"/>
                </a:highlight>
              </a:rPr>
              <a:t>long-term debt obligations</a:t>
            </a:r>
            <a:r>
              <a:rPr lang="en-GB" sz="1800" dirty="0">
                <a:highlight>
                  <a:srgbClr val="FFFFFF"/>
                </a:highlight>
              </a:rPr>
              <a:t>, increasing financial leverage.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Default risk if rental income or occupancy rates underperform.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Interest rate risk is reduced if the bond is fixed-rate.</a:t>
            </a:r>
          </a:p>
          <a:p>
            <a:r>
              <a:rPr lang="en-GB" sz="1800">
                <a:highlight>
                  <a:srgbClr val="FFFFFF"/>
                </a:highlight>
              </a:rPr>
              <a:t>Project bonds may be riskier for investors, requiring higher yields.</a:t>
            </a:r>
            <a:endParaRPr lang="en-GB" sz="1800" dirty="0">
              <a:highlight>
                <a:srgbClr val="FFFFFF"/>
              </a:highlight>
            </a:endParaRP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3187122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F9FFC-3076-5BFA-649B-2DDB73C35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highlight>
                  <a:srgbClr val="FFFFFF"/>
                </a:highlight>
                <a:latin typeface="Aptos"/>
              </a:rPr>
              <a:t>Impact on Capital Structure</a:t>
            </a:r>
            <a:endParaRPr lang="en-GB" sz="32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4EEEB-0A2E-F2C2-5434-001F683BC0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highlight>
                  <a:srgbClr val="FFFFFF"/>
                </a:highlight>
              </a:rPr>
              <a:t>Significantly increases long-term debt.</a:t>
            </a:r>
            <a:endParaRPr lang="en-US" sz="3200"/>
          </a:p>
          <a:p>
            <a:r>
              <a:rPr lang="en-GB" sz="3200" dirty="0">
                <a:highlight>
                  <a:srgbClr val="FFFFFF"/>
                </a:highlight>
              </a:rPr>
              <a:t>Improves liquidity by providing a large upfront lump sum.</a:t>
            </a:r>
          </a:p>
          <a:p>
            <a:r>
              <a:rPr lang="en-GB" sz="3200">
                <a:highlight>
                  <a:srgbClr val="FFFFFF"/>
                </a:highlight>
              </a:rPr>
              <a:t>Higher leverage may reduce financial flexibility but enhances ROE through debt financing.</a:t>
            </a:r>
            <a:endParaRPr lang="en-GB" sz="3200" dirty="0">
              <a:highlight>
                <a:srgbClr val="FFFFFF"/>
              </a:highlight>
            </a:endParaRP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564877750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9C160-6079-2953-A474-1ACE70C2B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highlight>
                  <a:srgbClr val="FFFFFF"/>
                </a:highlight>
                <a:latin typeface="Aptos"/>
              </a:rPr>
              <a:t>Potential Covenants / Conditions</a:t>
            </a:r>
            <a:endParaRPr lang="en-US" sz="3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26B17-A79C-4E00-DFE2-52F483B84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800" b="1" dirty="0">
                <a:highlight>
                  <a:srgbClr val="FFFFFF"/>
                </a:highlight>
              </a:rPr>
              <a:t>Restricted use of proceeds</a:t>
            </a:r>
            <a:r>
              <a:rPr lang="en-GB" sz="1800" dirty="0">
                <a:highlight>
                  <a:srgbClr val="FFFFFF"/>
                </a:highlight>
              </a:rPr>
              <a:t> (must be spent on the project).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Minimum </a:t>
            </a:r>
            <a:r>
              <a:rPr lang="en-GB" sz="1800" b="1" dirty="0">
                <a:highlight>
                  <a:srgbClr val="FFFFFF"/>
                </a:highlight>
              </a:rPr>
              <a:t>Debt Service Coverage Ratio (DSCR)</a:t>
            </a:r>
            <a:r>
              <a:rPr lang="en-GB" sz="1800" dirty="0">
                <a:highlight>
                  <a:srgbClr val="FFFFFF"/>
                </a:highlight>
              </a:rPr>
              <a:t>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Limits on the issuance of additional debt.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Reserve accounts (e.g., </a:t>
            </a:r>
            <a:r>
              <a:rPr lang="en-GB" sz="1800" b="1" dirty="0">
                <a:highlight>
                  <a:srgbClr val="FFFFFF"/>
                </a:highlight>
              </a:rPr>
              <a:t>Debt Service Reserve Account</a:t>
            </a:r>
            <a:r>
              <a:rPr lang="en-GB" sz="1800" dirty="0">
                <a:highlight>
                  <a:srgbClr val="FFFFFF"/>
                </a:highlight>
              </a:rPr>
              <a:t>).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Regular financial reporting to bondholders.</a:t>
            </a:r>
          </a:p>
          <a:p>
            <a:r>
              <a:rPr lang="en-GB" sz="1800">
                <a:highlight>
                  <a:srgbClr val="FFFFFF"/>
                </a:highlight>
              </a:rPr>
              <a:t>For project bonds: assignment of rental income as security.</a:t>
            </a:r>
            <a:endParaRPr lang="en-GB" sz="1800" dirty="0">
              <a:highlight>
                <a:srgbClr val="FFFFFF"/>
              </a:highlight>
            </a:endParaRP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72377949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374E8-FA60-33FF-6179-70F4EEFCF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800" b="1">
                <a:highlight>
                  <a:srgbClr val="FFFFFF"/>
                </a:highlight>
                <a:latin typeface="Aptos"/>
              </a:rPr>
              <a:t>2. Venture Capital / Strategic Investment</a:t>
            </a:r>
            <a:endParaRPr lang="en-GB" sz="28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57F62-545C-6905-E118-4D1E0F004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highlight>
                  <a:srgbClr val="FFFFFF"/>
                </a:highlight>
              </a:rPr>
              <a:t>This option involves bringing in private equity funds, institutional realestate investors, or strategic partners (e.g., major retail groups) who provide equity funding in exchange for ownership stakes.</a:t>
            </a:r>
            <a:endParaRPr lang="en-US" sz="1600"/>
          </a:p>
          <a:p>
            <a:endParaRPr lang="en-GB" sz="1600" dirty="0">
              <a:highlight>
                <a:srgbClr val="FFFFFF"/>
              </a:highlight>
            </a:endParaRPr>
          </a:p>
          <a:p>
            <a:r>
              <a:rPr lang="en-GB" sz="1600" b="1" dirty="0">
                <a:highlight>
                  <a:srgbClr val="FFFFFF"/>
                </a:highlight>
              </a:rPr>
              <a:t>Cost</a:t>
            </a:r>
            <a:endParaRPr lang="en-GB" sz="1600" dirty="0">
              <a:highlight>
                <a:srgbClr val="FFFFFF"/>
              </a:highlight>
            </a:endParaRPr>
          </a:p>
          <a:p>
            <a:r>
              <a:rPr lang="en-GB" sz="1600" b="1" dirty="0">
                <a:highlight>
                  <a:srgbClr val="FFFFFF"/>
                </a:highlight>
              </a:rPr>
              <a:t>High cost of capital</a:t>
            </a:r>
            <a:r>
              <a:rPr lang="en-GB" sz="1600" dirty="0">
                <a:highlight>
                  <a:srgbClr val="FFFFFF"/>
                </a:highlight>
              </a:rPr>
              <a:t> because investors expect high returns (15–30%+).</a:t>
            </a:r>
          </a:p>
          <a:p>
            <a:r>
              <a:rPr lang="en-GB" sz="1600" dirty="0">
                <a:highlight>
                  <a:srgbClr val="FFFFFF"/>
                </a:highlight>
              </a:rPr>
              <a:t>No interest payments, but profit sharing and ownership dilution occur.</a:t>
            </a:r>
          </a:p>
          <a:p>
            <a:r>
              <a:rPr lang="en-GB" sz="1600">
                <a:highlight>
                  <a:srgbClr val="FFFFFF"/>
                </a:highlight>
              </a:rPr>
              <a:t>Investors may require preferential dividends or exit bonuses.</a:t>
            </a:r>
            <a:endParaRPr lang="en-GB" sz="1600" dirty="0">
              <a:highlight>
                <a:srgbClr val="FFFFFF"/>
              </a:highlight>
            </a:endParaRPr>
          </a:p>
          <a:p>
            <a:endParaRPr lang="en-GB" sz="1600" dirty="0">
              <a:highlight>
                <a:srgbClr val="FFFFFF"/>
              </a:highlight>
            </a:endParaRPr>
          </a:p>
          <a:p>
            <a:r>
              <a:rPr lang="en-GB" sz="1600" b="1" dirty="0">
                <a:highlight>
                  <a:srgbClr val="FFFFFF"/>
                </a:highlight>
              </a:rPr>
              <a:t>Risk</a:t>
            </a:r>
            <a:endParaRPr lang="en-GB" sz="1600" dirty="0">
              <a:highlight>
                <a:srgbClr val="FFFFFF"/>
              </a:highlight>
            </a:endParaRPr>
          </a:p>
          <a:p>
            <a:r>
              <a:rPr lang="en-GB" sz="1600" dirty="0">
                <a:highlight>
                  <a:srgbClr val="FFFFFF"/>
                </a:highlight>
              </a:rPr>
              <a:t>Low </a:t>
            </a:r>
            <a:r>
              <a:rPr lang="en-GB" sz="1600" b="1" dirty="0">
                <a:highlight>
                  <a:srgbClr val="FFFFFF"/>
                </a:highlight>
              </a:rPr>
              <a:t>financial risk</a:t>
            </a:r>
            <a:r>
              <a:rPr lang="en-GB" sz="1600" dirty="0">
                <a:highlight>
                  <a:srgbClr val="FFFFFF"/>
                </a:highlight>
              </a:rPr>
              <a:t> since there are no fixed repayment obligations.</a:t>
            </a:r>
          </a:p>
          <a:p>
            <a:r>
              <a:rPr lang="en-GB" sz="1600" dirty="0">
                <a:highlight>
                  <a:srgbClr val="FFFFFF"/>
                </a:highlight>
              </a:rPr>
              <a:t>Business risk is shared with investors.</a:t>
            </a:r>
          </a:p>
          <a:p>
            <a:r>
              <a:rPr lang="en-GB" sz="1600">
                <a:highlight>
                  <a:srgbClr val="FFFFFF"/>
                </a:highlight>
              </a:rPr>
              <a:t>Potential conflicts with strategic partners over project decisions.</a:t>
            </a:r>
            <a:endParaRPr lang="en-GB" sz="1600" dirty="0">
              <a:highlight>
                <a:srgbClr val="FFFFFF"/>
              </a:highlight>
            </a:endParaRPr>
          </a:p>
          <a:p>
            <a:endParaRPr lang="en-GB" sz="1600" dirty="0">
              <a:highlight>
                <a:srgbClr val="FFFFFF"/>
              </a:highlight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980928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068F5-F513-3D39-009B-07310A9AE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highlight>
                  <a:srgbClr val="FFFFFF"/>
                </a:highlight>
                <a:latin typeface="Aptos"/>
              </a:rPr>
              <a:t>Venture Capital / Strategic Investment</a:t>
            </a:r>
            <a:endParaRPr lang="en-GB" sz="2800">
              <a:highlight>
                <a:srgbClr val="FFFFFF"/>
              </a:highlight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E0773-2569-93F0-1807-5E811E5E0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highlight>
                  <a:srgbClr val="FFFFFF"/>
                </a:highlight>
              </a:rPr>
              <a:t>Impact on Capital Structure</a:t>
            </a:r>
            <a:endParaRPr lang="en-GB" dirty="0">
              <a:highlight>
                <a:srgbClr val="FFFFFF"/>
              </a:highlight>
            </a:endParaRPr>
          </a:p>
          <a:p>
            <a:r>
              <a:rPr lang="en-GB" sz="2400" dirty="0">
                <a:highlight>
                  <a:srgbClr val="FFFFFF"/>
                </a:highlight>
              </a:rPr>
              <a:t>Increases the equity portion of financing.</a:t>
            </a:r>
            <a:endParaRPr lang="en-US" sz="2400" dirty="0"/>
          </a:p>
          <a:p>
            <a:r>
              <a:rPr lang="en-GB" sz="2400" dirty="0">
                <a:highlight>
                  <a:srgbClr val="FFFFFF"/>
                </a:highlight>
              </a:rPr>
              <a:t>Improves leverage ratios and reduces pressure on debt servicing.</a:t>
            </a:r>
          </a:p>
          <a:p>
            <a:r>
              <a:rPr lang="en-GB" sz="2400" dirty="0">
                <a:highlight>
                  <a:srgbClr val="FFFFFF"/>
                </a:highlight>
              </a:rPr>
              <a:t>Dilutes control and profit share of the developer.</a:t>
            </a:r>
          </a:p>
          <a:p>
            <a:r>
              <a:rPr lang="en-GB" sz="2400" dirty="0">
                <a:highlight>
                  <a:srgbClr val="FFFFFF"/>
                </a:highlight>
              </a:rPr>
              <a:t>Enhances credibility and may facilitate bank lending.</a:t>
            </a:r>
          </a:p>
          <a:p>
            <a:endParaRPr lang="en-GB" sz="2400" b="1" dirty="0">
              <a:highlight>
                <a:srgbClr val="FFFFFF"/>
              </a:highlight>
            </a:endParaRPr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024856314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CD453-ECEF-8769-2126-B27B14507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>
                <a:highlight>
                  <a:srgbClr val="FFFFFF"/>
                </a:highlight>
                <a:latin typeface="Aptos"/>
              </a:rPr>
              <a:t>Impact on Capital Structure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AE330-F6B4-4E9C-E96E-C8067E362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3600" b="1" dirty="0">
                <a:highlight>
                  <a:srgbClr val="FFFFFF"/>
                </a:highlight>
              </a:rPr>
              <a:t>Potential Covenants / Conditions</a:t>
            </a:r>
            <a:endParaRPr lang="en-GB" sz="3600" dirty="0">
              <a:highlight>
                <a:srgbClr val="FFFFFF"/>
              </a:highlight>
            </a:endParaRPr>
          </a:p>
          <a:p>
            <a:r>
              <a:rPr lang="en-GB" sz="2400" dirty="0">
                <a:highlight>
                  <a:srgbClr val="FFFFFF"/>
                </a:highlight>
              </a:rPr>
              <a:t>Board representation or voting rights.</a:t>
            </a:r>
            <a:endParaRPr lang="en-GB" dirty="0"/>
          </a:p>
          <a:p>
            <a:r>
              <a:rPr lang="en-GB" sz="2400" b="1" dirty="0">
                <a:highlight>
                  <a:srgbClr val="FFFFFF"/>
                </a:highlight>
              </a:rPr>
              <a:t>Exit requirements</a:t>
            </a:r>
            <a:r>
              <a:rPr lang="en-GB" sz="2400" dirty="0">
                <a:highlight>
                  <a:srgbClr val="FFFFFF"/>
                </a:highlight>
              </a:rPr>
              <a:t> (buyback, IPO, asset sale within a set timeline).</a:t>
            </a:r>
          </a:p>
          <a:p>
            <a:r>
              <a:rPr lang="en-GB" sz="2400" dirty="0">
                <a:highlight>
                  <a:srgbClr val="FFFFFF"/>
                </a:highlight>
              </a:rPr>
              <a:t>Performance milestones (e.g., construction targets, prelease levels).</a:t>
            </a:r>
          </a:p>
          <a:p>
            <a:r>
              <a:rPr lang="en-GB" sz="2400" dirty="0">
                <a:highlight>
                  <a:srgbClr val="FFFFFF"/>
                </a:highlight>
              </a:rPr>
              <a:t>Protective provisions preventing major decisions without investor consent.</a:t>
            </a:r>
          </a:p>
          <a:p>
            <a:r>
              <a:rPr lang="en-GB" sz="2400" dirty="0">
                <a:highlight>
                  <a:srgbClr val="FFFFFF"/>
                </a:highlight>
              </a:rPr>
              <a:t>Revenue or </a:t>
            </a:r>
            <a:r>
              <a:rPr lang="en-GB" sz="2400" dirty="0" err="1">
                <a:highlight>
                  <a:srgbClr val="FFFFFF"/>
                </a:highlight>
              </a:rPr>
              <a:t>profitsharing</a:t>
            </a:r>
            <a:r>
              <a:rPr lang="en-GB" sz="2400" dirty="0">
                <a:highlight>
                  <a:srgbClr val="FFFFFF"/>
                </a:highlight>
              </a:rPr>
              <a:t> mechanisms.</a:t>
            </a:r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264589824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FE66B-9929-46D6-7D8F-2F6C6E20D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>
                <a:highlight>
                  <a:srgbClr val="FFFFFF"/>
                </a:highlight>
                <a:latin typeface="Aptos"/>
              </a:rPr>
              <a:t>Internal Financing (Retained Earnings / Working Capital Reallocation)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DA89D-51E2-4F37-D88F-DBD45797ED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highlight>
                  <a:srgbClr val="FFFFFF"/>
                </a:highlight>
              </a:rPr>
              <a:t>Internal financing uses the company’s own cash reserves or reallocates funds from other business areas</a:t>
            </a:r>
            <a:endParaRPr lang="en-US" sz="2400" dirty="0"/>
          </a:p>
          <a:p>
            <a:r>
              <a:rPr lang="en-GB" sz="1800" b="1" dirty="0">
                <a:highlight>
                  <a:srgbClr val="FFFFFF"/>
                </a:highlight>
              </a:rPr>
              <a:t>Cost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Lowest cost of capital—no interest, no issuance fees, no dilution.</a:t>
            </a:r>
          </a:p>
          <a:p>
            <a:r>
              <a:rPr lang="en-GB" sz="2000" dirty="0">
                <a:highlight>
                  <a:srgbClr val="FFFFFF"/>
                </a:highlight>
              </a:rPr>
              <a:t>However, opportunity cost exists: funds used here cannot be invested elsewhere.</a:t>
            </a:r>
          </a:p>
          <a:p>
            <a:r>
              <a:rPr lang="en-GB" sz="2000" dirty="0">
                <a:highlight>
                  <a:srgbClr val="FFFFFF"/>
                </a:highlight>
              </a:rPr>
              <a:t>No impact on credit rating.</a:t>
            </a:r>
          </a:p>
          <a:p>
            <a:r>
              <a:rPr lang="en-GB" sz="1800" b="1" dirty="0">
                <a:highlight>
                  <a:srgbClr val="FFFFFF"/>
                </a:highlight>
              </a:rPr>
              <a:t>Risk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Minimal financial risk because the company avoids external debt.</a:t>
            </a:r>
          </a:p>
          <a:p>
            <a:r>
              <a:rPr lang="en-GB" sz="2000" dirty="0">
                <a:highlight>
                  <a:srgbClr val="FFFFFF"/>
                </a:highlight>
              </a:rPr>
              <a:t>Concentrates project risk within the company.</a:t>
            </a:r>
          </a:p>
          <a:p>
            <a:r>
              <a:rPr lang="en-GB" sz="2000" dirty="0">
                <a:highlight>
                  <a:srgbClr val="FFFFFF"/>
                </a:highlight>
              </a:rPr>
              <a:t>May strain liquidity, especially during the construction phase.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695579237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601BB-C769-490F-8750-DA096A20D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3200" b="1" dirty="0">
                <a:highlight>
                  <a:srgbClr val="FFFFFF"/>
                </a:highlight>
                <a:latin typeface="Aptos"/>
              </a:rPr>
            </a:br>
            <a:r>
              <a:rPr lang="en-GB" sz="2400" b="1" dirty="0">
                <a:highlight>
                  <a:srgbClr val="FFFFFF"/>
                </a:highlight>
                <a:latin typeface="Aptos"/>
              </a:rPr>
              <a:t>Internal Financing (Retained Earnings / Working Capital Reallocation)</a:t>
            </a:r>
            <a:endParaRPr lang="en-US" sz="2400">
              <a:latin typeface="Aptos"/>
            </a:endParaRPr>
          </a:p>
          <a:p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A85EA-F7DE-6694-1BA1-1FC3BE140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b="1" dirty="0">
                <a:highlight>
                  <a:srgbClr val="FFFFFF"/>
                </a:highlight>
              </a:rPr>
              <a:t>Impact on Capital Structure</a:t>
            </a:r>
            <a:endParaRPr lang="en-GB" sz="3200" dirty="0"/>
          </a:p>
          <a:p>
            <a:r>
              <a:rPr lang="en-GB" dirty="0">
                <a:highlight>
                  <a:srgbClr val="FFFFFF"/>
                </a:highlight>
              </a:rPr>
              <a:t>Strengthens equity base and reduces reliance on </a:t>
            </a:r>
            <a:r>
              <a:rPr lang="en-GB" dirty="0" err="1">
                <a:highlight>
                  <a:srgbClr val="FFFFFF"/>
                </a:highlight>
              </a:rPr>
              <a:t>externalborrowing</a:t>
            </a:r>
            <a:r>
              <a:rPr lang="en-GB" dirty="0">
                <a:highlight>
                  <a:srgbClr val="FFFFFF"/>
                </a:highlight>
              </a:rPr>
              <a:t>.</a:t>
            </a:r>
            <a:endParaRPr lang="en-GB"/>
          </a:p>
          <a:p>
            <a:r>
              <a:rPr lang="en-GB" dirty="0">
                <a:highlight>
                  <a:srgbClr val="FFFFFF"/>
                </a:highlight>
              </a:rPr>
              <a:t>Enhances creditworthiness when applying for future loans.</a:t>
            </a:r>
            <a:endParaRPr lang="en-US"/>
          </a:p>
          <a:p>
            <a:r>
              <a:rPr lang="en-GB" dirty="0">
                <a:highlight>
                  <a:srgbClr val="FFFFFF"/>
                </a:highlight>
              </a:rPr>
              <a:t>Maintains full ownership and strategic control.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590014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73AE9-FC5D-727E-7F04-F87D1DF19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2400" b="1" dirty="0">
                <a:highlight>
                  <a:srgbClr val="FFFFFF"/>
                </a:highlight>
                <a:latin typeface="Aptos"/>
              </a:rPr>
            </a:br>
            <a:br>
              <a:rPr lang="en-GB" sz="2400" b="1" dirty="0">
                <a:highlight>
                  <a:srgbClr val="FFFFFF"/>
                </a:highlight>
                <a:latin typeface="Aptos"/>
              </a:rPr>
            </a:br>
            <a:br>
              <a:rPr lang="en-GB" sz="2400" b="1" dirty="0">
                <a:highlight>
                  <a:srgbClr val="FFFFFF"/>
                </a:highlight>
                <a:latin typeface="Aptos"/>
              </a:rPr>
            </a:br>
            <a:r>
              <a:rPr lang="en-GB" sz="2400" b="1" dirty="0">
                <a:highlight>
                  <a:srgbClr val="FFFFFF"/>
                </a:highlight>
                <a:latin typeface="Aptos"/>
              </a:rPr>
              <a:t>Internal Financing (Retained Earnings / Working Capital Reallocation)</a:t>
            </a:r>
            <a:endParaRPr lang="en-GB" sz="2400" dirty="0">
              <a:highlight>
                <a:srgbClr val="FFFFFF"/>
              </a:highlight>
              <a:latin typeface="Aptos"/>
            </a:endParaRPr>
          </a:p>
          <a:p>
            <a:pPr algn="ctr">
              <a:spcBef>
                <a:spcPts val="1000"/>
              </a:spcBef>
            </a:pPr>
            <a:endParaRPr lang="en-GB" sz="3200" b="1" dirty="0">
              <a:highlight>
                <a:srgbClr val="FFFFFF"/>
              </a:highlight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F4160-6819-3AD8-8C9D-64DA511DB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b="1" dirty="0">
                <a:highlight>
                  <a:srgbClr val="FFFFFF"/>
                </a:highlight>
              </a:rPr>
              <a:t>Potential Covenants / Conditions</a:t>
            </a:r>
            <a:endParaRPr lang="en-GB" dirty="0">
              <a:highlight>
                <a:srgbClr val="FFFFFF"/>
              </a:highlight>
            </a:endParaRPr>
          </a:p>
          <a:p>
            <a:r>
              <a:rPr lang="en-GB" dirty="0">
                <a:highlight>
                  <a:srgbClr val="FFFFFF"/>
                </a:highlight>
              </a:rPr>
              <a:t>Internal financing typically has </a:t>
            </a:r>
            <a:r>
              <a:rPr lang="en-GB" b="1" dirty="0">
                <a:highlight>
                  <a:srgbClr val="FFFFFF"/>
                </a:highlight>
              </a:rPr>
              <a:t>no external covenants</a:t>
            </a:r>
            <a:r>
              <a:rPr lang="en-GB" dirty="0">
                <a:highlight>
                  <a:srgbClr val="FFFFFF"/>
                </a:highlight>
              </a:rPr>
              <a:t>, but internal rules may include:</a:t>
            </a:r>
            <a:endParaRPr lang="en-US" dirty="0"/>
          </a:p>
          <a:p>
            <a:r>
              <a:rPr lang="en-GB" dirty="0">
                <a:highlight>
                  <a:srgbClr val="FFFFFF"/>
                </a:highlight>
              </a:rPr>
              <a:t>Cash reserve thresholds.</a:t>
            </a:r>
          </a:p>
          <a:p>
            <a:r>
              <a:rPr lang="en-GB" dirty="0">
                <a:highlight>
                  <a:srgbClr val="FFFFFF"/>
                </a:highlight>
              </a:rPr>
              <a:t>Internal capital budgeting approval.</a:t>
            </a:r>
          </a:p>
          <a:p>
            <a:r>
              <a:rPr lang="en-GB" dirty="0">
                <a:highlight>
                  <a:srgbClr val="FFFFFF"/>
                </a:highlight>
              </a:rPr>
              <a:t>IRR or ROI targets for project selection.</a:t>
            </a:r>
          </a:p>
          <a:p>
            <a:r>
              <a:rPr lang="en-GB" dirty="0">
                <a:highlight>
                  <a:srgbClr val="FFFFFF"/>
                </a:highlight>
              </a:rPr>
              <a:t>Limits on reallocating working capital from operational units.</a:t>
            </a:r>
          </a:p>
          <a:p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4020333566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B264B60-454D-D663-A691-931E6359ED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38" y="757238"/>
            <a:ext cx="11744325" cy="534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642271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22BC9-0C32-D77A-78E1-62BF515EA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2465"/>
          </a:xfrm>
        </p:spPr>
        <p:txBody>
          <a:bodyPr>
            <a:normAutofit fontScale="90000"/>
          </a:bodyPr>
          <a:lstStyle/>
          <a:p>
            <a:pPr algn="ctr">
              <a:spcBef>
                <a:spcPts val="1000"/>
              </a:spcBef>
            </a:pPr>
            <a:br>
              <a:rPr lang="en-GB" sz="2800" b="1" dirty="0">
                <a:highlight>
                  <a:srgbClr val="FFFFFF"/>
                </a:highlight>
                <a:latin typeface="Aptos"/>
              </a:rPr>
            </a:br>
            <a:r>
              <a:rPr lang="en-GB" sz="2800" b="1">
                <a:highlight>
                  <a:srgbClr val="FFFFFF"/>
                </a:highlight>
                <a:latin typeface="Aptos"/>
              </a:rPr>
              <a:t>Recommended Optimal Financing Mix</a:t>
            </a:r>
            <a:endParaRPr lang="en-GB" sz="28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AF56F-B834-ACBC-9E14-1698EA860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7547"/>
            <a:ext cx="10515600" cy="52577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 sz="1600" dirty="0">
                <a:highlight>
                  <a:srgbClr val="FFFFFF"/>
                </a:highlight>
              </a:rPr>
              <a:t>For a shopping mall project, the optimal approach balances </a:t>
            </a:r>
            <a:r>
              <a:rPr lang="en-GB" sz="1600" b="1" dirty="0">
                <a:highlight>
                  <a:srgbClr val="FFFFFF"/>
                </a:highlight>
              </a:rPr>
              <a:t>cost</a:t>
            </a:r>
            <a:r>
              <a:rPr lang="en-GB" sz="1600" dirty="0">
                <a:highlight>
                  <a:srgbClr val="FFFFFF"/>
                </a:highlight>
              </a:rPr>
              <a:t>, </a:t>
            </a:r>
            <a:r>
              <a:rPr lang="en-GB" sz="1600" b="1" dirty="0">
                <a:highlight>
                  <a:srgbClr val="FFFFFF"/>
                </a:highlight>
              </a:rPr>
              <a:t>risk</a:t>
            </a:r>
            <a:r>
              <a:rPr lang="en-GB" sz="1600" dirty="0">
                <a:highlight>
                  <a:srgbClr val="FFFFFF"/>
                </a:highlight>
              </a:rPr>
              <a:t>, and </a:t>
            </a:r>
            <a:r>
              <a:rPr lang="en-GB" sz="1600" b="1" dirty="0">
                <a:highlight>
                  <a:srgbClr val="FFFFFF"/>
                </a:highlight>
              </a:rPr>
              <a:t>long-term control</a:t>
            </a:r>
            <a:r>
              <a:rPr lang="en-GB" sz="1600" dirty="0">
                <a:highlight>
                  <a:srgbClr val="FFFFFF"/>
                </a:highlight>
              </a:rPr>
              <a:t>. Based on this analysis, the recommended financing mix is:</a:t>
            </a:r>
          </a:p>
          <a:p>
            <a:r>
              <a:rPr lang="en-GB" sz="1600" b="1" dirty="0">
                <a:highlight>
                  <a:srgbClr val="FFFFFF"/>
                </a:highlight>
              </a:rPr>
              <a:t>1. 45–55% Corporate / Project Bonds</a:t>
            </a:r>
            <a:endParaRPr lang="en-GB" sz="1600" dirty="0">
              <a:highlight>
                <a:srgbClr val="FFFFFF"/>
              </a:highlight>
            </a:endParaRPr>
          </a:p>
          <a:p>
            <a:r>
              <a:rPr lang="en-GB" sz="1600" dirty="0">
                <a:highlight>
                  <a:srgbClr val="FFFFFF"/>
                </a:highlight>
              </a:rPr>
              <a:t>Provides large-scale long-term funding.</a:t>
            </a:r>
          </a:p>
          <a:p>
            <a:r>
              <a:rPr lang="en-GB" sz="1600" dirty="0">
                <a:highlight>
                  <a:srgbClr val="FFFFFF"/>
                </a:highlight>
              </a:rPr>
              <a:t>Spreads repayment over a long period.</a:t>
            </a:r>
          </a:p>
          <a:p>
            <a:r>
              <a:rPr lang="en-GB" sz="1600" dirty="0">
                <a:highlight>
                  <a:srgbClr val="FFFFFF"/>
                </a:highlight>
              </a:rPr>
              <a:t>Fixed interest structure stabilizes cash flow planning.</a:t>
            </a:r>
          </a:p>
          <a:p>
            <a:r>
              <a:rPr lang="en-GB" sz="1600" b="1" dirty="0">
                <a:highlight>
                  <a:srgbClr val="FFFFFF"/>
                </a:highlight>
              </a:rPr>
              <a:t>2. 20–30% Internal Financing</a:t>
            </a:r>
            <a:endParaRPr lang="en-GB" sz="1600" dirty="0">
              <a:highlight>
                <a:srgbClr val="FFFFFF"/>
              </a:highlight>
            </a:endParaRPr>
          </a:p>
          <a:p>
            <a:r>
              <a:rPr lang="en-GB" sz="1600" dirty="0">
                <a:highlight>
                  <a:srgbClr val="FFFFFF"/>
                </a:highlight>
              </a:rPr>
              <a:t>Lowest-cost capital improves project viability.</a:t>
            </a:r>
          </a:p>
          <a:p>
            <a:r>
              <a:rPr lang="en-GB" sz="1600" dirty="0">
                <a:highlight>
                  <a:srgbClr val="FFFFFF"/>
                </a:highlight>
              </a:rPr>
              <a:t>Strengthens equity layer, reducing overall borrowing costs.</a:t>
            </a:r>
          </a:p>
          <a:p>
            <a:r>
              <a:rPr lang="en-GB" sz="1600" dirty="0">
                <a:highlight>
                  <a:srgbClr val="FFFFFF"/>
                </a:highlight>
              </a:rPr>
              <a:t>Signals confidence and financial stability to external lenders.</a:t>
            </a:r>
          </a:p>
          <a:p>
            <a:r>
              <a:rPr lang="en-GB" sz="1600" b="1" dirty="0">
                <a:highlight>
                  <a:srgbClr val="FFFFFF"/>
                </a:highlight>
              </a:rPr>
              <a:t>3. 20–30% Venture Capital / Strategic Investment</a:t>
            </a:r>
            <a:endParaRPr lang="en-GB" sz="1600" dirty="0">
              <a:highlight>
                <a:srgbClr val="FFFFFF"/>
              </a:highlight>
            </a:endParaRPr>
          </a:p>
          <a:p>
            <a:r>
              <a:rPr lang="en-GB" sz="1600" dirty="0">
                <a:highlight>
                  <a:srgbClr val="FFFFFF"/>
                </a:highlight>
              </a:rPr>
              <a:t>Adds specialist knowledge, brand partnerships, and retail networks.</a:t>
            </a:r>
          </a:p>
          <a:p>
            <a:r>
              <a:rPr lang="en-GB" sz="1600" dirty="0">
                <a:highlight>
                  <a:srgbClr val="FFFFFF"/>
                </a:highlight>
              </a:rPr>
              <a:t>Helps attract anchor tenants and strengthens market positioning.</a:t>
            </a:r>
          </a:p>
          <a:p>
            <a:r>
              <a:rPr lang="en-GB" sz="1600" dirty="0">
                <a:highlight>
                  <a:srgbClr val="FFFFFF"/>
                </a:highlight>
              </a:rPr>
              <a:t>Reduces debt requirement and enhances investor confidence.</a:t>
            </a:r>
          </a:p>
          <a:p>
            <a:endParaRPr lang="en-GB" sz="1200">
              <a:highlight>
                <a:srgbClr val="FFFFFF"/>
              </a:highlight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519193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E373D-23A6-E255-E325-924C52833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>
                <a:highlight>
                  <a:srgbClr val="FFFFFF"/>
                </a:highlight>
                <a:latin typeface="Aptos"/>
              </a:rPr>
              <a:t>Justification for the Recommended Mix</a:t>
            </a:r>
            <a:endParaRPr lang="en-GB" sz="32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23DAE-18D6-52E7-563D-E14B8681F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2400" b="1" dirty="0">
                <a:highlight>
                  <a:srgbClr val="FFFFFF"/>
                </a:highlight>
              </a:rPr>
              <a:t> Balances cost and risk</a:t>
            </a:r>
            <a:endParaRPr lang="en-GB" sz="2400" dirty="0">
              <a:highlight>
                <a:srgbClr val="FFFFFF"/>
              </a:highlight>
            </a:endParaRPr>
          </a:p>
          <a:p>
            <a:r>
              <a:rPr lang="en-GB" sz="2400" dirty="0">
                <a:highlight>
                  <a:srgbClr val="FFFFFF"/>
                </a:highlight>
              </a:rPr>
              <a:t>Bond financing provides affordable long-term debt.</a:t>
            </a:r>
          </a:p>
          <a:p>
            <a:r>
              <a:rPr lang="en-GB" sz="2400" dirty="0">
                <a:highlight>
                  <a:srgbClr val="FFFFFF"/>
                </a:highlight>
              </a:rPr>
              <a:t>Internal financing reduces reliance on expensive external capital.</a:t>
            </a:r>
          </a:p>
          <a:p>
            <a:r>
              <a:rPr lang="en-GB" sz="2400" dirty="0">
                <a:highlight>
                  <a:srgbClr val="FFFFFF"/>
                </a:highlight>
              </a:rPr>
              <a:t>VC/strategic investors share business risk and enhance expertise.</a:t>
            </a:r>
          </a:p>
          <a:p>
            <a:pPr marL="0" indent="0">
              <a:buNone/>
            </a:pPr>
            <a:endParaRPr lang="en-GB" sz="2400" dirty="0">
              <a:highlight>
                <a:srgbClr val="FFFFFF"/>
              </a:highlight>
              <a:latin typeface="Aptos" panose="02110004020202020204"/>
              <a:ea typeface="Segoe UI Symbol"/>
            </a:endParaRPr>
          </a:p>
          <a:p>
            <a:r>
              <a:rPr lang="en-GB" sz="2400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2400" b="1" dirty="0">
                <a:highlight>
                  <a:srgbClr val="FFFFFF"/>
                </a:highlight>
              </a:rPr>
              <a:t> Maintains developer control</a:t>
            </a:r>
            <a:endParaRPr lang="en-GB" sz="2400" dirty="0">
              <a:highlight>
                <a:srgbClr val="FFFFFF"/>
              </a:highlight>
            </a:endParaRPr>
          </a:p>
          <a:p>
            <a:r>
              <a:rPr lang="en-GB" sz="2400" dirty="0">
                <a:highlight>
                  <a:srgbClr val="FFFFFF"/>
                </a:highlight>
              </a:rPr>
              <a:t>Internal financing and bonds preserve majority ownership.</a:t>
            </a:r>
          </a:p>
          <a:p>
            <a:r>
              <a:rPr lang="en-GB" sz="2400" dirty="0">
                <a:highlight>
                  <a:srgbClr val="FFFFFF"/>
                </a:highlight>
              </a:rPr>
              <a:t>Strategic investors hold minority stakes but contribute valuable input.</a:t>
            </a: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466452930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A2871-455B-94EA-D800-125CCC6C9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>
                <a:highlight>
                  <a:srgbClr val="FFFFFF"/>
                </a:highlight>
                <a:latin typeface="Aptos"/>
              </a:rPr>
              <a:t>Justification for the Recommended Mix</a:t>
            </a:r>
            <a:endParaRPr lang="en-GB" sz="32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C40E6-8A7B-B236-373C-7E28EEC3AB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b="1" dirty="0">
                <a:highlight>
                  <a:srgbClr val="FFFFFF"/>
                </a:highlight>
              </a:rPr>
              <a:t> Enhances creditworthiness</a:t>
            </a:r>
            <a:endParaRPr lang="en-GB"/>
          </a:p>
          <a:p>
            <a:r>
              <a:rPr lang="en-GB" dirty="0">
                <a:highlight>
                  <a:srgbClr val="FFFFFF"/>
                </a:highlight>
              </a:rPr>
              <a:t>A healthy equity base (internal + VC equity) strengthens DSCR and borrowing capacity.</a:t>
            </a:r>
            <a:endParaRPr lang="en-US"/>
          </a:p>
          <a:p>
            <a:r>
              <a:rPr lang="en-GB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b="1" dirty="0">
                <a:highlight>
                  <a:srgbClr val="FFFFFF"/>
                </a:highlight>
              </a:rPr>
              <a:t> Optimises long-term cash flow obligations</a:t>
            </a:r>
            <a:endParaRPr lang="en-GB"/>
          </a:p>
          <a:p>
            <a:r>
              <a:rPr lang="en-GB" dirty="0">
                <a:highlight>
                  <a:srgbClr val="FFFFFF"/>
                </a:highlight>
              </a:rPr>
              <a:t>Bonds offer predictable repayment schedules.</a:t>
            </a:r>
            <a:endParaRPr lang="en-US"/>
          </a:p>
          <a:p>
            <a:r>
              <a:rPr lang="en-GB" dirty="0">
                <a:highlight>
                  <a:srgbClr val="FFFFFF"/>
                </a:highlight>
              </a:rPr>
              <a:t>Limited reliance on high-cost equity improves long-term profitability.</a:t>
            </a:r>
            <a:endParaRPr lang="en-US"/>
          </a:p>
          <a:p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609733671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2042A-21F6-CFEE-5719-BB478A6E6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4DFCB-9909-10D7-6582-25401FACC7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242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125</vt:i4>
      </vt:variant>
    </vt:vector>
  </HeadingPairs>
  <TitlesOfParts>
    <vt:vector size="126" baseType="lpstr">
      <vt:lpstr>Office Theme</vt:lpstr>
      <vt:lpstr>        Estimating financing requirements Financing Options for Projects   </vt:lpstr>
      <vt:lpstr>Estimating financing requirements</vt:lpstr>
      <vt:lpstr>Why Estimating Financing Requirements Matters </vt:lpstr>
      <vt:lpstr>Key Concepts in Project Financing Requirements </vt:lpstr>
      <vt:lpstr> </vt:lpstr>
      <vt:lpstr>PowerPoint Presentation</vt:lpstr>
      <vt:lpstr> </vt:lpstr>
      <vt:lpstr>PowerPoint Presentation</vt:lpstr>
      <vt:lpstr>Step-by-Step Process for Estimating Financing Needs </vt:lpstr>
      <vt:lpstr>  Step-by-Step Process for Estimating Financing Needs  </vt:lpstr>
      <vt:lpstr>  Step-by-Step Process for Estimating Financing Needs  </vt:lpstr>
      <vt:lpstr>  Step-by-Step Process for Estimating Financing Needs  </vt:lpstr>
      <vt:lpstr> Techniques for Estimating Financing Needs </vt:lpstr>
      <vt:lpstr>   Step-by-Step Process for Estimating Financing Needs  </vt:lpstr>
      <vt:lpstr>Practical Example </vt:lpstr>
      <vt:lpstr> Common Challenges </vt:lpstr>
      <vt:lpstr>Conclusion </vt:lpstr>
      <vt:lpstr>Financing Options for Projects </vt:lpstr>
      <vt:lpstr>Objectives of Project Financing </vt:lpstr>
      <vt:lpstr>Categories of Financing Options </vt:lpstr>
      <vt:lpstr>Internal Financing Options </vt:lpstr>
      <vt:lpstr>PowerPoint Presentation</vt:lpstr>
      <vt:lpstr>External Financing Options </vt:lpstr>
      <vt:lpstr>PowerPoint Presentation</vt:lpstr>
      <vt:lpstr>PowerPoint Presentation</vt:lpstr>
      <vt:lpstr>2. Equity Financing </vt:lpstr>
      <vt:lpstr>PowerPoint Presentation</vt:lpstr>
      <vt:lpstr>PowerPoint Presentation</vt:lpstr>
      <vt:lpstr>PowerPoint Presentation</vt:lpstr>
      <vt:lpstr> </vt:lpstr>
      <vt:lpstr>Choosing the Right Financing Mix </vt:lpstr>
      <vt:lpstr>Examples of Financing Mixes </vt:lpstr>
      <vt:lpstr>Conclusion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Lenders and Investors Compared </vt:lpstr>
      <vt:lpstr>Comparison: Banks (debt providers) and Shareholders (equity providers) </vt:lpstr>
      <vt:lpstr>PowerPoint Presentation</vt:lpstr>
      <vt:lpstr>PowerPoint Presentation</vt:lpstr>
      <vt:lpstr>General guidance  </vt:lpstr>
      <vt:lpstr>Sources of finance</vt:lpstr>
      <vt:lpstr>Using Your Own Resources </vt:lpstr>
      <vt:lpstr>Dipping Into Savings </vt:lpstr>
      <vt:lpstr>Remortgaging </vt:lpstr>
      <vt:lpstr>Using Credit Cards </vt:lpstr>
      <vt:lpstr>Earning Sweat Equity </vt:lpstr>
      <vt:lpstr>Using a Local Exchange Trading Scheme (LETS) </vt:lpstr>
      <vt:lpstr>Borrowing Money </vt:lpstr>
      <vt:lpstr>PowerPoint Presentation</vt:lpstr>
      <vt:lpstr> Giving Bank Guarantees </vt:lpstr>
      <vt:lpstr> Overdrafts </vt:lpstr>
      <vt:lpstr> Term Loans </vt:lpstr>
      <vt:lpstr> Government‑Supported Funding </vt:lpstr>
      <vt:lpstr> Money Through Credit Unions </vt:lpstr>
      <vt:lpstr> Community Development Finance </vt:lpstr>
      <vt:lpstr>PowerPoint Presentation</vt:lpstr>
      <vt:lpstr> Leasing and Hiring Equipment </vt:lpstr>
      <vt:lpstr> Discounting and Factoring </vt:lpstr>
      <vt:lpstr> Supplier Credit </vt:lpstr>
      <vt:lpstr>Family and Friends </vt:lpstr>
      <vt:lpstr>PowerPoint Presentation</vt:lpstr>
      <vt:lpstr>Getting an Investor </vt:lpstr>
      <vt:lpstr> Business Angels </vt:lpstr>
      <vt:lpstr> Venture Capital (VC) / Private Equity </vt:lpstr>
      <vt:lpstr>VC Expectations </vt:lpstr>
      <vt:lpstr>Finding a Venture Capital Provider </vt:lpstr>
      <vt:lpstr>PowerPoint Presentation</vt:lpstr>
      <vt:lpstr> Corporate Venturing </vt:lpstr>
      <vt:lpstr> Crowdfunding </vt:lpstr>
      <vt:lpstr>  Four Main Types of Crowdfunding </vt:lpstr>
      <vt:lpstr>Four Main Types of Crowdfunding </vt:lpstr>
      <vt:lpstr>Crowdfunding Providers </vt:lpstr>
      <vt:lpstr>Examples of Platform Successes (2020) </vt:lpstr>
      <vt:lpstr>Incubators and Accelerators </vt:lpstr>
      <vt:lpstr>Difference Between Incubators and Accelerators </vt:lpstr>
      <vt:lpstr>Incubators </vt:lpstr>
      <vt:lpstr>Accelerators</vt:lpstr>
      <vt:lpstr>Free Money: Grants and Awards </vt:lpstr>
      <vt:lpstr>Applying for Awards </vt:lpstr>
      <vt:lpstr> Where to Find Grants </vt:lpstr>
      <vt:lpstr> Grant Application Realities </vt:lpstr>
      <vt:lpstr> Staying Informed About Grants </vt:lpstr>
      <vt:lpstr> Advantages &amp; Disadvantages of Grants </vt:lpstr>
      <vt:lpstr>Paying for Application Help </vt:lpstr>
      <vt:lpstr>INDEX OF KEY ORGANIZATIONS AND RESOURCES FOR PROJECT PLANNING </vt:lpstr>
      <vt:lpstr>    INDEX OF KEY ORGANIZATIONS AND RESOURCES FOR PROJECT PLANNING  </vt:lpstr>
      <vt:lpstr>    INDEX OF KEY ORGANIZATIONS AND RESOURCES FOR PROJECT PLANNING  </vt:lpstr>
      <vt:lpstr>    INDEX OF KEY ORGANIZATIONS AND RESOURCES FOR PROJECT PLANNING  </vt:lpstr>
      <vt:lpstr>    INDEX OF KEY ORGANIZATIONS AND RESOURCES FOR PROJECT PLANNING  </vt:lpstr>
      <vt:lpstr>    INDEX OF KEY ORGANIZATIONS AND RESOURCES FOR PROJECT PLANNING  </vt:lpstr>
      <vt:lpstr>A Real Life Example</vt:lpstr>
      <vt:lpstr>Financing Options for a Shopping Mall Development Project </vt:lpstr>
      <vt:lpstr>1. Commercial Bank Loan</vt:lpstr>
      <vt:lpstr>Commercial Bank Loan </vt:lpstr>
      <vt:lpstr>Commercial Bank Loan </vt:lpstr>
      <vt:lpstr>2. Equity Financing </vt:lpstr>
      <vt:lpstr>Equity Financing  </vt:lpstr>
      <vt:lpstr>3. Public–Private Partnership (PPP) </vt:lpstr>
      <vt:lpstr>Public–Private Partnership (PPP) </vt:lpstr>
      <vt:lpstr>4. Green Financing Instruments (Green Bonds or Sustainability Linked Loans) </vt:lpstr>
      <vt:lpstr>   Green Financing Instruments (Green Bondsor Sustainability Linked Loans)    </vt:lpstr>
      <vt:lpstr>Typical Requirements </vt:lpstr>
      <vt:lpstr>PowerPoint Presentation</vt:lpstr>
      <vt:lpstr>Recommended Optimal Financing Mix  </vt:lpstr>
      <vt:lpstr>Recommended Optimal Financing Mix</vt:lpstr>
      <vt:lpstr>Justification of the Recommended Mix  </vt:lpstr>
      <vt:lpstr>Another set of alternatives/options</vt:lpstr>
      <vt:lpstr>1. Corporate Bonds / Project Bonds  </vt:lpstr>
      <vt:lpstr>Cost &amp; Risk</vt:lpstr>
      <vt:lpstr>Impact on Capital Structure </vt:lpstr>
      <vt:lpstr>Potential Covenants / Conditions</vt:lpstr>
      <vt:lpstr>2. Venture Capital / Strategic Investment </vt:lpstr>
      <vt:lpstr>Venture Capital / Strategic Investment </vt:lpstr>
      <vt:lpstr>Impact on Capital Structure</vt:lpstr>
      <vt:lpstr>Internal Financing (Retained Earnings / Working Capital Reallocation)</vt:lpstr>
      <vt:lpstr> Internal Financing (Retained Earnings / Working Capital Reallocation) </vt:lpstr>
      <vt:lpstr>   Internal Financing (Retained Earnings / Working Capital Reallocation)  </vt:lpstr>
      <vt:lpstr>PowerPoint Presentation</vt:lpstr>
      <vt:lpstr> Recommended Optimal Financing Mix </vt:lpstr>
      <vt:lpstr>Justification for the Recommended Mix </vt:lpstr>
      <vt:lpstr>Justification for the Recommended Mix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revision>724</cp:revision>
  <dcterms:created xsi:type="dcterms:W3CDTF">2026-02-07T08:17:33Z</dcterms:created>
  <dcterms:modified xsi:type="dcterms:W3CDTF">2026-02-10T14:53:36Z</dcterms:modified>
</cp:coreProperties>
</file>