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84" r:id="rId12"/>
    <p:sldId id="266" r:id="rId13"/>
    <p:sldId id="269" r:id="rId14"/>
    <p:sldId id="267" r:id="rId15"/>
    <p:sldId id="270" r:id="rId16"/>
    <p:sldId id="271" r:id="rId17"/>
    <p:sldId id="268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3" autoAdjust="0"/>
    <p:restoredTop sz="94660"/>
  </p:normalViewPr>
  <p:slideViewPr>
    <p:cSldViewPr snapToGrid="0">
      <p:cViewPr varScale="1">
        <p:scale>
          <a:sx n="91" d="100"/>
          <a:sy n="91" d="100"/>
        </p:scale>
        <p:origin x="208" y="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0C2747F-5D5C-461B-8B16-3BE06FEBBD2C}" type="doc">
      <dgm:prSet loTypeId="urn:microsoft.com/office/officeart/2005/8/layout/cycle8" loCatId="cycle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20EB7C7-B056-4574-AA50-62087561D99A}">
      <dgm:prSet/>
      <dgm:spPr/>
      <dgm:t>
        <a:bodyPr/>
        <a:lstStyle/>
        <a:p>
          <a:r>
            <a:rPr lang="en-US"/>
            <a:t>Variable Recap</a:t>
          </a:r>
        </a:p>
      </dgm:t>
    </dgm:pt>
    <dgm:pt modelId="{3A22E442-2792-40FD-93B3-5B4A8D80ABCD}" type="parTrans" cxnId="{04679667-6946-4FCC-91EE-92C1C642E962}">
      <dgm:prSet/>
      <dgm:spPr/>
      <dgm:t>
        <a:bodyPr/>
        <a:lstStyle/>
        <a:p>
          <a:endParaRPr lang="en-US"/>
        </a:p>
      </dgm:t>
    </dgm:pt>
    <dgm:pt modelId="{94DC9540-D8B7-4482-9144-EE56796C175A}" type="sibTrans" cxnId="{04679667-6946-4FCC-91EE-92C1C642E962}">
      <dgm:prSet/>
      <dgm:spPr/>
      <dgm:t>
        <a:bodyPr/>
        <a:lstStyle/>
        <a:p>
          <a:endParaRPr lang="en-US"/>
        </a:p>
      </dgm:t>
    </dgm:pt>
    <dgm:pt modelId="{0BC800FE-E95D-44D7-908C-516BE3A3235D}">
      <dgm:prSet/>
      <dgm:spPr/>
      <dgm:t>
        <a:bodyPr/>
        <a:lstStyle/>
        <a:p>
          <a:r>
            <a:rPr lang="en-US"/>
            <a:t>Large contiguous variables as a recap</a:t>
          </a:r>
        </a:p>
      </dgm:t>
    </dgm:pt>
    <dgm:pt modelId="{857DFD55-2276-4891-95E2-50662C15742E}" type="parTrans" cxnId="{A38E5E5C-9BA8-478C-A908-55F1573CFC1E}">
      <dgm:prSet/>
      <dgm:spPr/>
      <dgm:t>
        <a:bodyPr/>
        <a:lstStyle/>
        <a:p>
          <a:endParaRPr lang="en-US"/>
        </a:p>
      </dgm:t>
    </dgm:pt>
    <dgm:pt modelId="{09F4DC0C-4CD3-465D-8285-14B50BB475CB}" type="sibTrans" cxnId="{A38E5E5C-9BA8-478C-A908-55F1573CFC1E}">
      <dgm:prSet/>
      <dgm:spPr/>
      <dgm:t>
        <a:bodyPr/>
        <a:lstStyle/>
        <a:p>
          <a:endParaRPr lang="en-US"/>
        </a:p>
      </dgm:t>
    </dgm:pt>
    <dgm:pt modelId="{B1214FED-C43B-4BB5-AB4D-03AC3883568A}">
      <dgm:prSet/>
      <dgm:spPr/>
      <dgm:t>
        <a:bodyPr/>
        <a:lstStyle/>
        <a:p>
          <a:r>
            <a:rPr lang="en-US"/>
            <a:t>I/O recap</a:t>
          </a:r>
        </a:p>
      </dgm:t>
    </dgm:pt>
    <dgm:pt modelId="{AB385417-6D67-4636-87E8-59DC026E30C8}" type="parTrans" cxnId="{CD3CC296-F919-4290-9471-6843BB950C5D}">
      <dgm:prSet/>
      <dgm:spPr/>
      <dgm:t>
        <a:bodyPr/>
        <a:lstStyle/>
        <a:p>
          <a:endParaRPr lang="en-US"/>
        </a:p>
      </dgm:t>
    </dgm:pt>
    <dgm:pt modelId="{B158A3E9-0A5A-4A43-AE2B-1D3EBDFFB770}" type="sibTrans" cxnId="{CD3CC296-F919-4290-9471-6843BB950C5D}">
      <dgm:prSet/>
      <dgm:spPr/>
      <dgm:t>
        <a:bodyPr/>
        <a:lstStyle/>
        <a:p>
          <a:endParaRPr lang="en-US"/>
        </a:p>
      </dgm:t>
    </dgm:pt>
    <dgm:pt modelId="{7CA23E3D-70CA-4F50-A65E-6B6372CD7B9C}">
      <dgm:prSet/>
      <dgm:spPr/>
      <dgm:t>
        <a:bodyPr/>
        <a:lstStyle/>
        <a:p>
          <a:r>
            <a:rPr lang="en-US"/>
            <a:t>Conditionals Discussion</a:t>
          </a:r>
        </a:p>
      </dgm:t>
    </dgm:pt>
    <dgm:pt modelId="{EB09E670-C902-4048-8780-759310617497}" type="parTrans" cxnId="{A9EB3E7F-79A7-49E5-83F5-F88C61D0460A}">
      <dgm:prSet/>
      <dgm:spPr/>
      <dgm:t>
        <a:bodyPr/>
        <a:lstStyle/>
        <a:p>
          <a:endParaRPr lang="en-US"/>
        </a:p>
      </dgm:t>
    </dgm:pt>
    <dgm:pt modelId="{BD18E648-D56D-40FF-BA29-D80EF4B3B620}" type="sibTrans" cxnId="{A9EB3E7F-79A7-49E5-83F5-F88C61D0460A}">
      <dgm:prSet/>
      <dgm:spPr/>
      <dgm:t>
        <a:bodyPr/>
        <a:lstStyle/>
        <a:p>
          <a:endParaRPr lang="en-US"/>
        </a:p>
      </dgm:t>
    </dgm:pt>
    <dgm:pt modelId="{E560C579-8C02-4F2B-B455-6273DC1F3258}">
      <dgm:prSet/>
      <dgm:spPr/>
      <dgm:t>
        <a:bodyPr/>
        <a:lstStyle/>
        <a:p>
          <a:r>
            <a:rPr lang="en-US"/>
            <a:t>Iteration Discussion</a:t>
          </a:r>
        </a:p>
      </dgm:t>
    </dgm:pt>
    <dgm:pt modelId="{B08FBD7B-FE37-4E74-A098-BD957D43F541}" type="parTrans" cxnId="{A3DF8562-E19B-49A1-BA4D-774888C04DE7}">
      <dgm:prSet/>
      <dgm:spPr/>
      <dgm:t>
        <a:bodyPr/>
        <a:lstStyle/>
        <a:p>
          <a:endParaRPr lang="en-US"/>
        </a:p>
      </dgm:t>
    </dgm:pt>
    <dgm:pt modelId="{73B4CA0E-D0D5-4A75-A9D6-CFDA11B9F846}" type="sibTrans" cxnId="{A3DF8562-E19B-49A1-BA4D-774888C04DE7}">
      <dgm:prSet/>
      <dgm:spPr/>
      <dgm:t>
        <a:bodyPr/>
        <a:lstStyle/>
        <a:p>
          <a:endParaRPr lang="en-US"/>
        </a:p>
      </dgm:t>
    </dgm:pt>
    <dgm:pt modelId="{ABEBC131-8CA1-461F-8C6D-4B19DEE79B3B}">
      <dgm:prSet/>
      <dgm:spPr/>
      <dgm:t>
        <a:bodyPr/>
        <a:lstStyle/>
        <a:p>
          <a:r>
            <a:rPr lang="en-US"/>
            <a:t>Functions and reusable code</a:t>
          </a:r>
        </a:p>
      </dgm:t>
    </dgm:pt>
    <dgm:pt modelId="{1E66709C-2A63-4B1D-A4AC-EB0F7CCD313B}" type="parTrans" cxnId="{A3DD3660-7B1E-41D7-B286-3879E0B7FD0C}">
      <dgm:prSet/>
      <dgm:spPr/>
      <dgm:t>
        <a:bodyPr/>
        <a:lstStyle/>
        <a:p>
          <a:endParaRPr lang="en-US"/>
        </a:p>
      </dgm:t>
    </dgm:pt>
    <dgm:pt modelId="{6D18622F-E359-442B-8853-3130A35D3A7F}" type="sibTrans" cxnId="{A3DD3660-7B1E-41D7-B286-3879E0B7FD0C}">
      <dgm:prSet/>
      <dgm:spPr/>
      <dgm:t>
        <a:bodyPr/>
        <a:lstStyle/>
        <a:p>
          <a:endParaRPr lang="en-US"/>
        </a:p>
      </dgm:t>
    </dgm:pt>
    <dgm:pt modelId="{2511E069-E055-4921-905B-6E8DB2CCBFAC}">
      <dgm:prSet/>
      <dgm:spPr/>
      <dgm:t>
        <a:bodyPr/>
        <a:lstStyle/>
        <a:p>
          <a:r>
            <a:rPr lang="en-US"/>
            <a:t>Parameters</a:t>
          </a:r>
        </a:p>
      </dgm:t>
    </dgm:pt>
    <dgm:pt modelId="{66474B47-0E17-490D-9739-AC68AF9783AB}" type="parTrans" cxnId="{69FE9C12-A961-439B-B1BE-A6306541E8D9}">
      <dgm:prSet/>
      <dgm:spPr/>
      <dgm:t>
        <a:bodyPr/>
        <a:lstStyle/>
        <a:p>
          <a:endParaRPr lang="en-US"/>
        </a:p>
      </dgm:t>
    </dgm:pt>
    <dgm:pt modelId="{CC11939E-6F2B-47F4-AA74-330490BBBC57}" type="sibTrans" cxnId="{69FE9C12-A961-439B-B1BE-A6306541E8D9}">
      <dgm:prSet/>
      <dgm:spPr/>
      <dgm:t>
        <a:bodyPr/>
        <a:lstStyle/>
        <a:p>
          <a:endParaRPr lang="en-US"/>
        </a:p>
      </dgm:t>
    </dgm:pt>
    <dgm:pt modelId="{8B52988B-730D-E046-91BD-F9EE4167871B}" type="pres">
      <dgm:prSet presAssocID="{30C2747F-5D5C-461B-8B16-3BE06FEBBD2C}" presName="compositeShape" presStyleCnt="0">
        <dgm:presLayoutVars>
          <dgm:chMax val="7"/>
          <dgm:dir/>
          <dgm:resizeHandles val="exact"/>
        </dgm:presLayoutVars>
      </dgm:prSet>
      <dgm:spPr/>
    </dgm:pt>
    <dgm:pt modelId="{B86FA1F5-44FE-D442-B00B-467720A8F4FA}" type="pres">
      <dgm:prSet presAssocID="{30C2747F-5D5C-461B-8B16-3BE06FEBBD2C}" presName="wedge1" presStyleLbl="node1" presStyleIdx="0" presStyleCnt="7"/>
      <dgm:spPr/>
    </dgm:pt>
    <dgm:pt modelId="{DE09E484-2A9B-C042-8B1B-E7C699387484}" type="pres">
      <dgm:prSet presAssocID="{30C2747F-5D5C-461B-8B16-3BE06FEBBD2C}" presName="dummy1a" presStyleCnt="0"/>
      <dgm:spPr/>
    </dgm:pt>
    <dgm:pt modelId="{059D1FA8-3B52-C24D-8132-7F7F31C4A139}" type="pres">
      <dgm:prSet presAssocID="{30C2747F-5D5C-461B-8B16-3BE06FEBBD2C}" presName="dummy1b" presStyleCnt="0"/>
      <dgm:spPr/>
    </dgm:pt>
    <dgm:pt modelId="{9E4E649E-A147-DB46-90E7-BA2E1EA3AAA4}" type="pres">
      <dgm:prSet presAssocID="{30C2747F-5D5C-461B-8B16-3BE06FEBBD2C}" presName="wedge1Tx" presStyleLbl="node1" presStyleIdx="0" presStyleCnt="7">
        <dgm:presLayoutVars>
          <dgm:chMax val="0"/>
          <dgm:chPref val="0"/>
          <dgm:bulletEnabled val="1"/>
        </dgm:presLayoutVars>
      </dgm:prSet>
      <dgm:spPr/>
    </dgm:pt>
    <dgm:pt modelId="{7BA8F6C6-0045-7747-8545-8DA4FB5A7933}" type="pres">
      <dgm:prSet presAssocID="{30C2747F-5D5C-461B-8B16-3BE06FEBBD2C}" presName="wedge2" presStyleLbl="node1" presStyleIdx="1" presStyleCnt="7"/>
      <dgm:spPr/>
    </dgm:pt>
    <dgm:pt modelId="{8F3E419A-82D0-084B-9BF7-88A02D040D06}" type="pres">
      <dgm:prSet presAssocID="{30C2747F-5D5C-461B-8B16-3BE06FEBBD2C}" presName="dummy2a" presStyleCnt="0"/>
      <dgm:spPr/>
    </dgm:pt>
    <dgm:pt modelId="{547BBD3D-75BB-B44D-88B0-3BE8E678C10C}" type="pres">
      <dgm:prSet presAssocID="{30C2747F-5D5C-461B-8B16-3BE06FEBBD2C}" presName="dummy2b" presStyleCnt="0"/>
      <dgm:spPr/>
    </dgm:pt>
    <dgm:pt modelId="{1934E91E-6170-9840-B4FE-903946827A24}" type="pres">
      <dgm:prSet presAssocID="{30C2747F-5D5C-461B-8B16-3BE06FEBBD2C}" presName="wedge2Tx" presStyleLbl="node1" presStyleIdx="1" presStyleCnt="7">
        <dgm:presLayoutVars>
          <dgm:chMax val="0"/>
          <dgm:chPref val="0"/>
          <dgm:bulletEnabled val="1"/>
        </dgm:presLayoutVars>
      </dgm:prSet>
      <dgm:spPr/>
    </dgm:pt>
    <dgm:pt modelId="{425F863A-4575-B14F-A0A7-F0018CD45834}" type="pres">
      <dgm:prSet presAssocID="{30C2747F-5D5C-461B-8B16-3BE06FEBBD2C}" presName="wedge3" presStyleLbl="node1" presStyleIdx="2" presStyleCnt="7"/>
      <dgm:spPr/>
    </dgm:pt>
    <dgm:pt modelId="{422BC5D5-F6B7-5843-8197-F42EDA6F252E}" type="pres">
      <dgm:prSet presAssocID="{30C2747F-5D5C-461B-8B16-3BE06FEBBD2C}" presName="dummy3a" presStyleCnt="0"/>
      <dgm:spPr/>
    </dgm:pt>
    <dgm:pt modelId="{974F5A88-25F4-B24C-9C65-862E2E466B3C}" type="pres">
      <dgm:prSet presAssocID="{30C2747F-5D5C-461B-8B16-3BE06FEBBD2C}" presName="dummy3b" presStyleCnt="0"/>
      <dgm:spPr/>
    </dgm:pt>
    <dgm:pt modelId="{BEA2CA2E-C598-3F4E-9799-434BB208E5F4}" type="pres">
      <dgm:prSet presAssocID="{30C2747F-5D5C-461B-8B16-3BE06FEBBD2C}" presName="wedge3Tx" presStyleLbl="node1" presStyleIdx="2" presStyleCnt="7">
        <dgm:presLayoutVars>
          <dgm:chMax val="0"/>
          <dgm:chPref val="0"/>
          <dgm:bulletEnabled val="1"/>
        </dgm:presLayoutVars>
      </dgm:prSet>
      <dgm:spPr/>
    </dgm:pt>
    <dgm:pt modelId="{D79487FD-23B3-3644-9B2E-3DDC98A999B9}" type="pres">
      <dgm:prSet presAssocID="{30C2747F-5D5C-461B-8B16-3BE06FEBBD2C}" presName="wedge4" presStyleLbl="node1" presStyleIdx="3" presStyleCnt="7"/>
      <dgm:spPr/>
    </dgm:pt>
    <dgm:pt modelId="{135637FB-EF93-FC48-8B66-A98BEBE525D5}" type="pres">
      <dgm:prSet presAssocID="{30C2747F-5D5C-461B-8B16-3BE06FEBBD2C}" presName="dummy4a" presStyleCnt="0"/>
      <dgm:spPr/>
    </dgm:pt>
    <dgm:pt modelId="{8161F060-5ECA-354E-8610-8217A13CD634}" type="pres">
      <dgm:prSet presAssocID="{30C2747F-5D5C-461B-8B16-3BE06FEBBD2C}" presName="dummy4b" presStyleCnt="0"/>
      <dgm:spPr/>
    </dgm:pt>
    <dgm:pt modelId="{96BFC8EC-115E-7648-8E22-4E20A6C029D6}" type="pres">
      <dgm:prSet presAssocID="{30C2747F-5D5C-461B-8B16-3BE06FEBBD2C}" presName="wedge4Tx" presStyleLbl="node1" presStyleIdx="3" presStyleCnt="7">
        <dgm:presLayoutVars>
          <dgm:chMax val="0"/>
          <dgm:chPref val="0"/>
          <dgm:bulletEnabled val="1"/>
        </dgm:presLayoutVars>
      </dgm:prSet>
      <dgm:spPr/>
    </dgm:pt>
    <dgm:pt modelId="{3E900B8A-259A-9645-B820-F42083A1E69F}" type="pres">
      <dgm:prSet presAssocID="{30C2747F-5D5C-461B-8B16-3BE06FEBBD2C}" presName="wedge5" presStyleLbl="node1" presStyleIdx="4" presStyleCnt="7"/>
      <dgm:spPr/>
    </dgm:pt>
    <dgm:pt modelId="{6D9E5B4A-197C-5741-8928-C5555B17A7DC}" type="pres">
      <dgm:prSet presAssocID="{30C2747F-5D5C-461B-8B16-3BE06FEBBD2C}" presName="dummy5a" presStyleCnt="0"/>
      <dgm:spPr/>
    </dgm:pt>
    <dgm:pt modelId="{02722827-211B-EF41-BA5E-E39CBB7D674E}" type="pres">
      <dgm:prSet presAssocID="{30C2747F-5D5C-461B-8B16-3BE06FEBBD2C}" presName="dummy5b" presStyleCnt="0"/>
      <dgm:spPr/>
    </dgm:pt>
    <dgm:pt modelId="{168CC197-421D-E042-A7D3-8A06669D74E9}" type="pres">
      <dgm:prSet presAssocID="{30C2747F-5D5C-461B-8B16-3BE06FEBBD2C}" presName="wedge5Tx" presStyleLbl="node1" presStyleIdx="4" presStyleCnt="7">
        <dgm:presLayoutVars>
          <dgm:chMax val="0"/>
          <dgm:chPref val="0"/>
          <dgm:bulletEnabled val="1"/>
        </dgm:presLayoutVars>
      </dgm:prSet>
      <dgm:spPr/>
    </dgm:pt>
    <dgm:pt modelId="{DCDDAD24-60BA-C244-BC6E-DE91CB64DD66}" type="pres">
      <dgm:prSet presAssocID="{30C2747F-5D5C-461B-8B16-3BE06FEBBD2C}" presName="wedge6" presStyleLbl="node1" presStyleIdx="5" presStyleCnt="7"/>
      <dgm:spPr/>
    </dgm:pt>
    <dgm:pt modelId="{C79F4E16-1505-864D-A11E-A7F1A19AF22D}" type="pres">
      <dgm:prSet presAssocID="{30C2747F-5D5C-461B-8B16-3BE06FEBBD2C}" presName="dummy6a" presStyleCnt="0"/>
      <dgm:spPr/>
    </dgm:pt>
    <dgm:pt modelId="{B6FB21C9-3CA0-EB49-B41F-F7429F1DD665}" type="pres">
      <dgm:prSet presAssocID="{30C2747F-5D5C-461B-8B16-3BE06FEBBD2C}" presName="dummy6b" presStyleCnt="0"/>
      <dgm:spPr/>
    </dgm:pt>
    <dgm:pt modelId="{0965E204-90D3-3743-966E-7289D8FBF8EB}" type="pres">
      <dgm:prSet presAssocID="{30C2747F-5D5C-461B-8B16-3BE06FEBBD2C}" presName="wedge6Tx" presStyleLbl="node1" presStyleIdx="5" presStyleCnt="7">
        <dgm:presLayoutVars>
          <dgm:chMax val="0"/>
          <dgm:chPref val="0"/>
          <dgm:bulletEnabled val="1"/>
        </dgm:presLayoutVars>
      </dgm:prSet>
      <dgm:spPr/>
    </dgm:pt>
    <dgm:pt modelId="{D0775132-7EB1-8243-AAB1-4B76DF86EE25}" type="pres">
      <dgm:prSet presAssocID="{30C2747F-5D5C-461B-8B16-3BE06FEBBD2C}" presName="wedge7" presStyleLbl="node1" presStyleIdx="6" presStyleCnt="7"/>
      <dgm:spPr/>
    </dgm:pt>
    <dgm:pt modelId="{81460921-9BCD-3348-B61B-B8EBBF10AD81}" type="pres">
      <dgm:prSet presAssocID="{30C2747F-5D5C-461B-8B16-3BE06FEBBD2C}" presName="dummy7a" presStyleCnt="0"/>
      <dgm:spPr/>
    </dgm:pt>
    <dgm:pt modelId="{03FC26FE-76A7-744F-BF61-0CEFB152F92A}" type="pres">
      <dgm:prSet presAssocID="{30C2747F-5D5C-461B-8B16-3BE06FEBBD2C}" presName="dummy7b" presStyleCnt="0"/>
      <dgm:spPr/>
    </dgm:pt>
    <dgm:pt modelId="{61B95257-A712-D34F-8149-8159719178C3}" type="pres">
      <dgm:prSet presAssocID="{30C2747F-5D5C-461B-8B16-3BE06FEBBD2C}" presName="wedge7Tx" presStyleLbl="node1" presStyleIdx="6" presStyleCnt="7">
        <dgm:presLayoutVars>
          <dgm:chMax val="0"/>
          <dgm:chPref val="0"/>
          <dgm:bulletEnabled val="1"/>
        </dgm:presLayoutVars>
      </dgm:prSet>
      <dgm:spPr/>
    </dgm:pt>
    <dgm:pt modelId="{6D0344B3-D038-314B-9434-E6784E8A33D4}" type="pres">
      <dgm:prSet presAssocID="{94DC9540-D8B7-4482-9144-EE56796C175A}" presName="arrowWedge1" presStyleLbl="fgSibTrans2D1" presStyleIdx="0" presStyleCnt="7"/>
      <dgm:spPr/>
    </dgm:pt>
    <dgm:pt modelId="{83CF3C18-D1CE-6F4A-8DBC-7542591477E3}" type="pres">
      <dgm:prSet presAssocID="{09F4DC0C-4CD3-465D-8285-14B50BB475CB}" presName="arrowWedge2" presStyleLbl="fgSibTrans2D1" presStyleIdx="1" presStyleCnt="7"/>
      <dgm:spPr/>
    </dgm:pt>
    <dgm:pt modelId="{D09721E7-106D-EB41-82D6-EED6F3574B7E}" type="pres">
      <dgm:prSet presAssocID="{B158A3E9-0A5A-4A43-AE2B-1D3EBDFFB770}" presName="arrowWedge3" presStyleLbl="fgSibTrans2D1" presStyleIdx="2" presStyleCnt="7"/>
      <dgm:spPr/>
    </dgm:pt>
    <dgm:pt modelId="{544D4555-91BF-9F43-9E4D-0915837E99BF}" type="pres">
      <dgm:prSet presAssocID="{BD18E648-D56D-40FF-BA29-D80EF4B3B620}" presName="arrowWedge4" presStyleLbl="fgSibTrans2D1" presStyleIdx="3" presStyleCnt="7"/>
      <dgm:spPr/>
    </dgm:pt>
    <dgm:pt modelId="{3B71C151-F393-2A4C-BD11-44E533EED5FD}" type="pres">
      <dgm:prSet presAssocID="{73B4CA0E-D0D5-4A75-A9D6-CFDA11B9F846}" presName="arrowWedge5" presStyleLbl="fgSibTrans2D1" presStyleIdx="4" presStyleCnt="7"/>
      <dgm:spPr/>
    </dgm:pt>
    <dgm:pt modelId="{647C5E8F-6A14-B742-A07F-F54A6FA0F3C5}" type="pres">
      <dgm:prSet presAssocID="{6D18622F-E359-442B-8853-3130A35D3A7F}" presName="arrowWedge6" presStyleLbl="fgSibTrans2D1" presStyleIdx="5" presStyleCnt="7"/>
      <dgm:spPr/>
    </dgm:pt>
    <dgm:pt modelId="{3997D5F4-A9DC-3D4D-BCCB-5766595FBE2F}" type="pres">
      <dgm:prSet presAssocID="{CC11939E-6F2B-47F4-AA74-330490BBBC57}" presName="arrowWedge7" presStyleLbl="fgSibTrans2D1" presStyleIdx="6" presStyleCnt="7"/>
      <dgm:spPr/>
    </dgm:pt>
  </dgm:ptLst>
  <dgm:cxnLst>
    <dgm:cxn modelId="{B7F8B902-6EA7-004E-A7E0-EC647283A9FA}" type="presOf" srcId="{ABEBC131-8CA1-461F-8C6D-4B19DEE79B3B}" destId="{0965E204-90D3-3743-966E-7289D8FBF8EB}" srcOrd="1" destOrd="0" presId="urn:microsoft.com/office/officeart/2005/8/layout/cycle8"/>
    <dgm:cxn modelId="{69FE9C12-A961-439B-B1BE-A6306541E8D9}" srcId="{30C2747F-5D5C-461B-8B16-3BE06FEBBD2C}" destId="{2511E069-E055-4921-905B-6E8DB2CCBFAC}" srcOrd="6" destOrd="0" parTransId="{66474B47-0E17-490D-9739-AC68AF9783AB}" sibTransId="{CC11939E-6F2B-47F4-AA74-330490BBBC57}"/>
    <dgm:cxn modelId="{D4EBE413-8FEB-E445-B9AD-8FD8BF9457CA}" type="presOf" srcId="{7CA23E3D-70CA-4F50-A65E-6B6372CD7B9C}" destId="{D79487FD-23B3-3644-9B2E-3DDC98A999B9}" srcOrd="0" destOrd="0" presId="urn:microsoft.com/office/officeart/2005/8/layout/cycle8"/>
    <dgm:cxn modelId="{71030F22-5B25-A546-BA73-D21EC22F662F}" type="presOf" srcId="{E560C579-8C02-4F2B-B455-6273DC1F3258}" destId="{168CC197-421D-E042-A7D3-8A06669D74E9}" srcOrd="1" destOrd="0" presId="urn:microsoft.com/office/officeart/2005/8/layout/cycle8"/>
    <dgm:cxn modelId="{4761EE30-1C2B-DA40-AE73-3DE5A5D0734A}" type="presOf" srcId="{0BC800FE-E95D-44D7-908C-516BE3A3235D}" destId="{1934E91E-6170-9840-B4FE-903946827A24}" srcOrd="1" destOrd="0" presId="urn:microsoft.com/office/officeart/2005/8/layout/cycle8"/>
    <dgm:cxn modelId="{BCCAA851-3353-FB45-BB54-DEC21C86806B}" type="presOf" srcId="{120EB7C7-B056-4574-AA50-62087561D99A}" destId="{9E4E649E-A147-DB46-90E7-BA2E1EA3AAA4}" srcOrd="1" destOrd="0" presId="urn:microsoft.com/office/officeart/2005/8/layout/cycle8"/>
    <dgm:cxn modelId="{83F1BE54-C48D-3146-9DAB-4617A6EF1124}" type="presOf" srcId="{E560C579-8C02-4F2B-B455-6273DC1F3258}" destId="{3E900B8A-259A-9645-B820-F42083A1E69F}" srcOrd="0" destOrd="0" presId="urn:microsoft.com/office/officeart/2005/8/layout/cycle8"/>
    <dgm:cxn modelId="{A38E5E5C-9BA8-478C-A908-55F1573CFC1E}" srcId="{30C2747F-5D5C-461B-8B16-3BE06FEBBD2C}" destId="{0BC800FE-E95D-44D7-908C-516BE3A3235D}" srcOrd="1" destOrd="0" parTransId="{857DFD55-2276-4891-95E2-50662C15742E}" sibTransId="{09F4DC0C-4CD3-465D-8285-14B50BB475CB}"/>
    <dgm:cxn modelId="{864E185E-CA0C-F44E-BDC6-59C6CA927617}" type="presOf" srcId="{0BC800FE-E95D-44D7-908C-516BE3A3235D}" destId="{7BA8F6C6-0045-7747-8545-8DA4FB5A7933}" srcOrd="0" destOrd="0" presId="urn:microsoft.com/office/officeart/2005/8/layout/cycle8"/>
    <dgm:cxn modelId="{A3DD3660-7B1E-41D7-B286-3879E0B7FD0C}" srcId="{30C2747F-5D5C-461B-8B16-3BE06FEBBD2C}" destId="{ABEBC131-8CA1-461F-8C6D-4B19DEE79B3B}" srcOrd="5" destOrd="0" parTransId="{1E66709C-2A63-4B1D-A4AC-EB0F7CCD313B}" sibTransId="{6D18622F-E359-442B-8853-3130A35D3A7F}"/>
    <dgm:cxn modelId="{A3DF8562-E19B-49A1-BA4D-774888C04DE7}" srcId="{30C2747F-5D5C-461B-8B16-3BE06FEBBD2C}" destId="{E560C579-8C02-4F2B-B455-6273DC1F3258}" srcOrd="4" destOrd="0" parTransId="{B08FBD7B-FE37-4E74-A098-BD957D43F541}" sibTransId="{73B4CA0E-D0D5-4A75-A9D6-CFDA11B9F846}"/>
    <dgm:cxn modelId="{B4489663-0D29-5042-907F-D209C5822DCC}" type="presOf" srcId="{2511E069-E055-4921-905B-6E8DB2CCBFAC}" destId="{D0775132-7EB1-8243-AAB1-4B76DF86EE25}" srcOrd="0" destOrd="0" presId="urn:microsoft.com/office/officeart/2005/8/layout/cycle8"/>
    <dgm:cxn modelId="{04679667-6946-4FCC-91EE-92C1C642E962}" srcId="{30C2747F-5D5C-461B-8B16-3BE06FEBBD2C}" destId="{120EB7C7-B056-4574-AA50-62087561D99A}" srcOrd="0" destOrd="0" parTransId="{3A22E442-2792-40FD-93B3-5B4A8D80ABCD}" sibTransId="{94DC9540-D8B7-4482-9144-EE56796C175A}"/>
    <dgm:cxn modelId="{FFB1A970-47AB-2C47-8D66-F9C0764446BD}" type="presOf" srcId="{2511E069-E055-4921-905B-6E8DB2CCBFAC}" destId="{61B95257-A712-D34F-8149-8159719178C3}" srcOrd="1" destOrd="0" presId="urn:microsoft.com/office/officeart/2005/8/layout/cycle8"/>
    <dgm:cxn modelId="{B1857272-453B-8E48-A5F7-3E7367836452}" type="presOf" srcId="{7CA23E3D-70CA-4F50-A65E-6B6372CD7B9C}" destId="{96BFC8EC-115E-7648-8E22-4E20A6C029D6}" srcOrd="1" destOrd="0" presId="urn:microsoft.com/office/officeart/2005/8/layout/cycle8"/>
    <dgm:cxn modelId="{A9EB3E7F-79A7-49E5-83F5-F88C61D0460A}" srcId="{30C2747F-5D5C-461B-8B16-3BE06FEBBD2C}" destId="{7CA23E3D-70CA-4F50-A65E-6B6372CD7B9C}" srcOrd="3" destOrd="0" parTransId="{EB09E670-C902-4048-8780-759310617497}" sibTransId="{BD18E648-D56D-40FF-BA29-D80EF4B3B620}"/>
    <dgm:cxn modelId="{CD3CC296-F919-4290-9471-6843BB950C5D}" srcId="{30C2747F-5D5C-461B-8B16-3BE06FEBBD2C}" destId="{B1214FED-C43B-4BB5-AB4D-03AC3883568A}" srcOrd="2" destOrd="0" parTransId="{AB385417-6D67-4636-87E8-59DC026E30C8}" sibTransId="{B158A3E9-0A5A-4A43-AE2B-1D3EBDFFB770}"/>
    <dgm:cxn modelId="{D6C298A6-C314-024F-9ADF-F7A03448AC1F}" type="presOf" srcId="{B1214FED-C43B-4BB5-AB4D-03AC3883568A}" destId="{425F863A-4575-B14F-A0A7-F0018CD45834}" srcOrd="0" destOrd="0" presId="urn:microsoft.com/office/officeart/2005/8/layout/cycle8"/>
    <dgm:cxn modelId="{CBED0FCD-7546-C54F-A83B-8F677E594596}" type="presOf" srcId="{30C2747F-5D5C-461B-8B16-3BE06FEBBD2C}" destId="{8B52988B-730D-E046-91BD-F9EE4167871B}" srcOrd="0" destOrd="0" presId="urn:microsoft.com/office/officeart/2005/8/layout/cycle8"/>
    <dgm:cxn modelId="{6E2F77EA-ABD0-8843-B7CF-456842D24E1E}" type="presOf" srcId="{120EB7C7-B056-4574-AA50-62087561D99A}" destId="{B86FA1F5-44FE-D442-B00B-467720A8F4FA}" srcOrd="0" destOrd="0" presId="urn:microsoft.com/office/officeart/2005/8/layout/cycle8"/>
    <dgm:cxn modelId="{8D5C45F4-1A45-574A-840C-D7825A50859C}" type="presOf" srcId="{B1214FED-C43B-4BB5-AB4D-03AC3883568A}" destId="{BEA2CA2E-C598-3F4E-9799-434BB208E5F4}" srcOrd="1" destOrd="0" presId="urn:microsoft.com/office/officeart/2005/8/layout/cycle8"/>
    <dgm:cxn modelId="{29A38EFA-0363-6449-98CC-18166BAC7C3C}" type="presOf" srcId="{ABEBC131-8CA1-461F-8C6D-4B19DEE79B3B}" destId="{DCDDAD24-60BA-C244-BC6E-DE91CB64DD66}" srcOrd="0" destOrd="0" presId="urn:microsoft.com/office/officeart/2005/8/layout/cycle8"/>
    <dgm:cxn modelId="{29BA86B6-E147-AE4C-AC67-823F943BBBF9}" type="presParOf" srcId="{8B52988B-730D-E046-91BD-F9EE4167871B}" destId="{B86FA1F5-44FE-D442-B00B-467720A8F4FA}" srcOrd="0" destOrd="0" presId="urn:microsoft.com/office/officeart/2005/8/layout/cycle8"/>
    <dgm:cxn modelId="{B1ED7FD9-96D9-744A-B46E-6ED2861CEDE0}" type="presParOf" srcId="{8B52988B-730D-E046-91BD-F9EE4167871B}" destId="{DE09E484-2A9B-C042-8B1B-E7C699387484}" srcOrd="1" destOrd="0" presId="urn:microsoft.com/office/officeart/2005/8/layout/cycle8"/>
    <dgm:cxn modelId="{C37B7956-582E-3441-AC9E-230FF29FE64D}" type="presParOf" srcId="{8B52988B-730D-E046-91BD-F9EE4167871B}" destId="{059D1FA8-3B52-C24D-8132-7F7F31C4A139}" srcOrd="2" destOrd="0" presId="urn:microsoft.com/office/officeart/2005/8/layout/cycle8"/>
    <dgm:cxn modelId="{4FD962EE-0BF7-1444-9DAC-1CF6388CA42C}" type="presParOf" srcId="{8B52988B-730D-E046-91BD-F9EE4167871B}" destId="{9E4E649E-A147-DB46-90E7-BA2E1EA3AAA4}" srcOrd="3" destOrd="0" presId="urn:microsoft.com/office/officeart/2005/8/layout/cycle8"/>
    <dgm:cxn modelId="{3767210E-E5B0-F149-813D-7CE0661DFC72}" type="presParOf" srcId="{8B52988B-730D-E046-91BD-F9EE4167871B}" destId="{7BA8F6C6-0045-7747-8545-8DA4FB5A7933}" srcOrd="4" destOrd="0" presId="urn:microsoft.com/office/officeart/2005/8/layout/cycle8"/>
    <dgm:cxn modelId="{851A5892-4A02-C741-BF91-7D890B2D001D}" type="presParOf" srcId="{8B52988B-730D-E046-91BD-F9EE4167871B}" destId="{8F3E419A-82D0-084B-9BF7-88A02D040D06}" srcOrd="5" destOrd="0" presId="urn:microsoft.com/office/officeart/2005/8/layout/cycle8"/>
    <dgm:cxn modelId="{5CAC090F-0436-3F48-9A4D-23E74F04D6A3}" type="presParOf" srcId="{8B52988B-730D-E046-91BD-F9EE4167871B}" destId="{547BBD3D-75BB-B44D-88B0-3BE8E678C10C}" srcOrd="6" destOrd="0" presId="urn:microsoft.com/office/officeart/2005/8/layout/cycle8"/>
    <dgm:cxn modelId="{E9321557-8B15-C54F-9739-635C951E84C0}" type="presParOf" srcId="{8B52988B-730D-E046-91BD-F9EE4167871B}" destId="{1934E91E-6170-9840-B4FE-903946827A24}" srcOrd="7" destOrd="0" presId="urn:microsoft.com/office/officeart/2005/8/layout/cycle8"/>
    <dgm:cxn modelId="{47A9E71B-7678-0745-8910-C95EBBF486A1}" type="presParOf" srcId="{8B52988B-730D-E046-91BD-F9EE4167871B}" destId="{425F863A-4575-B14F-A0A7-F0018CD45834}" srcOrd="8" destOrd="0" presId="urn:microsoft.com/office/officeart/2005/8/layout/cycle8"/>
    <dgm:cxn modelId="{3BF03554-917B-C149-9FF0-B3D680820FE3}" type="presParOf" srcId="{8B52988B-730D-E046-91BD-F9EE4167871B}" destId="{422BC5D5-F6B7-5843-8197-F42EDA6F252E}" srcOrd="9" destOrd="0" presId="urn:microsoft.com/office/officeart/2005/8/layout/cycle8"/>
    <dgm:cxn modelId="{FD714CDF-169A-3B42-B9DE-02D5A99A5ED9}" type="presParOf" srcId="{8B52988B-730D-E046-91BD-F9EE4167871B}" destId="{974F5A88-25F4-B24C-9C65-862E2E466B3C}" srcOrd="10" destOrd="0" presId="urn:microsoft.com/office/officeart/2005/8/layout/cycle8"/>
    <dgm:cxn modelId="{D68883FF-EF65-AC44-BB06-47071A7CD9D9}" type="presParOf" srcId="{8B52988B-730D-E046-91BD-F9EE4167871B}" destId="{BEA2CA2E-C598-3F4E-9799-434BB208E5F4}" srcOrd="11" destOrd="0" presId="urn:microsoft.com/office/officeart/2005/8/layout/cycle8"/>
    <dgm:cxn modelId="{71538F1B-436D-6C4A-B13A-293E89B795D1}" type="presParOf" srcId="{8B52988B-730D-E046-91BD-F9EE4167871B}" destId="{D79487FD-23B3-3644-9B2E-3DDC98A999B9}" srcOrd="12" destOrd="0" presId="urn:microsoft.com/office/officeart/2005/8/layout/cycle8"/>
    <dgm:cxn modelId="{DE64BE59-4867-2342-B440-82C9E370AA81}" type="presParOf" srcId="{8B52988B-730D-E046-91BD-F9EE4167871B}" destId="{135637FB-EF93-FC48-8B66-A98BEBE525D5}" srcOrd="13" destOrd="0" presId="urn:microsoft.com/office/officeart/2005/8/layout/cycle8"/>
    <dgm:cxn modelId="{EAEAF0CA-23AD-C24C-A64D-F28F3E818B85}" type="presParOf" srcId="{8B52988B-730D-E046-91BD-F9EE4167871B}" destId="{8161F060-5ECA-354E-8610-8217A13CD634}" srcOrd="14" destOrd="0" presId="urn:microsoft.com/office/officeart/2005/8/layout/cycle8"/>
    <dgm:cxn modelId="{9E7DADF2-992B-ED4F-A3C0-CACEF30626FC}" type="presParOf" srcId="{8B52988B-730D-E046-91BD-F9EE4167871B}" destId="{96BFC8EC-115E-7648-8E22-4E20A6C029D6}" srcOrd="15" destOrd="0" presId="urn:microsoft.com/office/officeart/2005/8/layout/cycle8"/>
    <dgm:cxn modelId="{12F292CA-E47D-5042-8B33-26063C3C975E}" type="presParOf" srcId="{8B52988B-730D-E046-91BD-F9EE4167871B}" destId="{3E900B8A-259A-9645-B820-F42083A1E69F}" srcOrd="16" destOrd="0" presId="urn:microsoft.com/office/officeart/2005/8/layout/cycle8"/>
    <dgm:cxn modelId="{748EC602-6066-7844-BC4F-5CE70E0AD941}" type="presParOf" srcId="{8B52988B-730D-E046-91BD-F9EE4167871B}" destId="{6D9E5B4A-197C-5741-8928-C5555B17A7DC}" srcOrd="17" destOrd="0" presId="urn:microsoft.com/office/officeart/2005/8/layout/cycle8"/>
    <dgm:cxn modelId="{447DF227-2A6C-9745-94A2-66117A2011F0}" type="presParOf" srcId="{8B52988B-730D-E046-91BD-F9EE4167871B}" destId="{02722827-211B-EF41-BA5E-E39CBB7D674E}" srcOrd="18" destOrd="0" presId="urn:microsoft.com/office/officeart/2005/8/layout/cycle8"/>
    <dgm:cxn modelId="{8D38CACF-4F54-7C40-A69F-69593703AF43}" type="presParOf" srcId="{8B52988B-730D-E046-91BD-F9EE4167871B}" destId="{168CC197-421D-E042-A7D3-8A06669D74E9}" srcOrd="19" destOrd="0" presId="urn:microsoft.com/office/officeart/2005/8/layout/cycle8"/>
    <dgm:cxn modelId="{CCCC3E0B-26D1-134C-A61C-DD523BF333CE}" type="presParOf" srcId="{8B52988B-730D-E046-91BD-F9EE4167871B}" destId="{DCDDAD24-60BA-C244-BC6E-DE91CB64DD66}" srcOrd="20" destOrd="0" presId="urn:microsoft.com/office/officeart/2005/8/layout/cycle8"/>
    <dgm:cxn modelId="{BE0B049C-5E81-1D4A-B48F-FB360888A6A0}" type="presParOf" srcId="{8B52988B-730D-E046-91BD-F9EE4167871B}" destId="{C79F4E16-1505-864D-A11E-A7F1A19AF22D}" srcOrd="21" destOrd="0" presId="urn:microsoft.com/office/officeart/2005/8/layout/cycle8"/>
    <dgm:cxn modelId="{02EC427A-4BA1-ED43-B243-03BCE34890EB}" type="presParOf" srcId="{8B52988B-730D-E046-91BD-F9EE4167871B}" destId="{B6FB21C9-3CA0-EB49-B41F-F7429F1DD665}" srcOrd="22" destOrd="0" presId="urn:microsoft.com/office/officeart/2005/8/layout/cycle8"/>
    <dgm:cxn modelId="{B1034E10-4D10-CB41-B187-93169840529B}" type="presParOf" srcId="{8B52988B-730D-E046-91BD-F9EE4167871B}" destId="{0965E204-90D3-3743-966E-7289D8FBF8EB}" srcOrd="23" destOrd="0" presId="urn:microsoft.com/office/officeart/2005/8/layout/cycle8"/>
    <dgm:cxn modelId="{DDABDF53-05B5-C549-93B2-5BBA8AD821BC}" type="presParOf" srcId="{8B52988B-730D-E046-91BD-F9EE4167871B}" destId="{D0775132-7EB1-8243-AAB1-4B76DF86EE25}" srcOrd="24" destOrd="0" presId="urn:microsoft.com/office/officeart/2005/8/layout/cycle8"/>
    <dgm:cxn modelId="{532EB1B5-6593-664E-85C2-3691ED254BF1}" type="presParOf" srcId="{8B52988B-730D-E046-91BD-F9EE4167871B}" destId="{81460921-9BCD-3348-B61B-B8EBBF10AD81}" srcOrd="25" destOrd="0" presId="urn:microsoft.com/office/officeart/2005/8/layout/cycle8"/>
    <dgm:cxn modelId="{AC074679-C2CA-A349-892C-C3A98179D97B}" type="presParOf" srcId="{8B52988B-730D-E046-91BD-F9EE4167871B}" destId="{03FC26FE-76A7-744F-BF61-0CEFB152F92A}" srcOrd="26" destOrd="0" presId="urn:microsoft.com/office/officeart/2005/8/layout/cycle8"/>
    <dgm:cxn modelId="{9C837185-BE9E-E945-B045-955C912D0AD4}" type="presParOf" srcId="{8B52988B-730D-E046-91BD-F9EE4167871B}" destId="{61B95257-A712-D34F-8149-8159719178C3}" srcOrd="27" destOrd="0" presId="urn:microsoft.com/office/officeart/2005/8/layout/cycle8"/>
    <dgm:cxn modelId="{6B9B4EA4-83BB-8745-A77E-E829DD53CBFC}" type="presParOf" srcId="{8B52988B-730D-E046-91BD-F9EE4167871B}" destId="{6D0344B3-D038-314B-9434-E6784E8A33D4}" srcOrd="28" destOrd="0" presId="urn:microsoft.com/office/officeart/2005/8/layout/cycle8"/>
    <dgm:cxn modelId="{3A79F90E-A14F-F44D-AFFC-DD278D29B3AF}" type="presParOf" srcId="{8B52988B-730D-E046-91BD-F9EE4167871B}" destId="{83CF3C18-D1CE-6F4A-8DBC-7542591477E3}" srcOrd="29" destOrd="0" presId="urn:microsoft.com/office/officeart/2005/8/layout/cycle8"/>
    <dgm:cxn modelId="{C2BFD1FD-6CDD-5147-8D8A-7CF7B7C99236}" type="presParOf" srcId="{8B52988B-730D-E046-91BD-F9EE4167871B}" destId="{D09721E7-106D-EB41-82D6-EED6F3574B7E}" srcOrd="30" destOrd="0" presId="urn:microsoft.com/office/officeart/2005/8/layout/cycle8"/>
    <dgm:cxn modelId="{ED09C4F5-9B2B-C941-8553-D2BFFC997B7D}" type="presParOf" srcId="{8B52988B-730D-E046-91BD-F9EE4167871B}" destId="{544D4555-91BF-9F43-9E4D-0915837E99BF}" srcOrd="31" destOrd="0" presId="urn:microsoft.com/office/officeart/2005/8/layout/cycle8"/>
    <dgm:cxn modelId="{F7270855-1866-594C-BDF7-093B3D706BE1}" type="presParOf" srcId="{8B52988B-730D-E046-91BD-F9EE4167871B}" destId="{3B71C151-F393-2A4C-BD11-44E533EED5FD}" srcOrd="32" destOrd="0" presId="urn:microsoft.com/office/officeart/2005/8/layout/cycle8"/>
    <dgm:cxn modelId="{9A30D72C-CD2B-0F48-A365-9E8AD9D5892E}" type="presParOf" srcId="{8B52988B-730D-E046-91BD-F9EE4167871B}" destId="{647C5E8F-6A14-B742-A07F-F54A6FA0F3C5}" srcOrd="33" destOrd="0" presId="urn:microsoft.com/office/officeart/2005/8/layout/cycle8"/>
    <dgm:cxn modelId="{EF07E724-E48F-C140-AED9-1A7F763F6F5B}" type="presParOf" srcId="{8B52988B-730D-E046-91BD-F9EE4167871B}" destId="{3997D5F4-A9DC-3D4D-BCCB-5766595FBE2F}" srcOrd="3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47AC92D-A47F-4BC8-ABA8-09C4BBED9A5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AD38D69-4FBC-4129-8D5C-5E738D5C5E2A}">
      <dgm:prSet/>
      <dgm:spPr/>
      <dgm:t>
        <a:bodyPr/>
        <a:lstStyle/>
        <a:p>
          <a:r>
            <a:rPr lang="en-GB"/>
            <a:t>The design of a piece of software to satisfy a  list of given requirements.</a:t>
          </a:r>
          <a:endParaRPr lang="en-US"/>
        </a:p>
      </dgm:t>
    </dgm:pt>
    <dgm:pt modelId="{7A27F552-2446-4C4E-AB14-D2F734258334}" type="parTrans" cxnId="{7816C79E-7D9A-476D-AB55-D153E056FB61}">
      <dgm:prSet/>
      <dgm:spPr/>
      <dgm:t>
        <a:bodyPr/>
        <a:lstStyle/>
        <a:p>
          <a:endParaRPr lang="en-US"/>
        </a:p>
      </dgm:t>
    </dgm:pt>
    <dgm:pt modelId="{5F6FAB26-2E6A-42FF-B7EC-E625CD6EDDB1}" type="sibTrans" cxnId="{7816C79E-7D9A-476D-AB55-D153E056FB61}">
      <dgm:prSet/>
      <dgm:spPr/>
      <dgm:t>
        <a:bodyPr/>
        <a:lstStyle/>
        <a:p>
          <a:endParaRPr lang="en-US"/>
        </a:p>
      </dgm:t>
    </dgm:pt>
    <dgm:pt modelId="{D8628DE0-DF37-428F-A36E-CFBEA92D8AF6}">
      <dgm:prSet/>
      <dgm:spPr/>
      <dgm:t>
        <a:bodyPr/>
        <a:lstStyle/>
        <a:p>
          <a:r>
            <a:rPr lang="en-GB"/>
            <a:t>The defining of a structured collection of computer instructions to perform given tasks.</a:t>
          </a:r>
          <a:endParaRPr lang="en-US"/>
        </a:p>
      </dgm:t>
    </dgm:pt>
    <dgm:pt modelId="{649428B3-D6B7-4AFF-ACAC-9EB2C49A5644}" type="parTrans" cxnId="{28E53C9D-3004-4111-8BBD-8D1B4663712A}">
      <dgm:prSet/>
      <dgm:spPr/>
      <dgm:t>
        <a:bodyPr/>
        <a:lstStyle/>
        <a:p>
          <a:endParaRPr lang="en-US"/>
        </a:p>
      </dgm:t>
    </dgm:pt>
    <dgm:pt modelId="{42178A17-1A26-467C-8301-88FEEDC4E2BA}" type="sibTrans" cxnId="{28E53C9D-3004-4111-8BBD-8D1B4663712A}">
      <dgm:prSet/>
      <dgm:spPr/>
      <dgm:t>
        <a:bodyPr/>
        <a:lstStyle/>
        <a:p>
          <a:endParaRPr lang="en-US"/>
        </a:p>
      </dgm:t>
    </dgm:pt>
    <dgm:pt modelId="{77050C83-19C9-46F5-B328-D511BF6938D4}">
      <dgm:prSet/>
      <dgm:spPr/>
      <dgm:t>
        <a:bodyPr/>
        <a:lstStyle/>
        <a:p>
          <a:r>
            <a:rPr lang="en-US"/>
            <a:t>We have gone over some basic instructions</a:t>
          </a:r>
        </a:p>
      </dgm:t>
    </dgm:pt>
    <dgm:pt modelId="{1AEC2161-DD98-4C57-BDEA-6095CBAA2799}" type="parTrans" cxnId="{8F47987E-73D2-41D0-9825-ADE920D9F9C8}">
      <dgm:prSet/>
      <dgm:spPr/>
      <dgm:t>
        <a:bodyPr/>
        <a:lstStyle/>
        <a:p>
          <a:endParaRPr lang="en-US"/>
        </a:p>
      </dgm:t>
    </dgm:pt>
    <dgm:pt modelId="{AB2E8602-D8F0-42A7-84DB-6E9FDC1D21A6}" type="sibTrans" cxnId="{8F47987E-73D2-41D0-9825-ADE920D9F9C8}">
      <dgm:prSet/>
      <dgm:spPr/>
      <dgm:t>
        <a:bodyPr/>
        <a:lstStyle/>
        <a:p>
          <a:endParaRPr lang="en-US"/>
        </a:p>
      </dgm:t>
    </dgm:pt>
    <dgm:pt modelId="{47901E5A-B4B8-0F40-ACDD-BF609476882A}" type="pres">
      <dgm:prSet presAssocID="{647AC92D-A47F-4BC8-ABA8-09C4BBED9A54}" presName="vert0" presStyleCnt="0">
        <dgm:presLayoutVars>
          <dgm:dir/>
          <dgm:animOne val="branch"/>
          <dgm:animLvl val="lvl"/>
        </dgm:presLayoutVars>
      </dgm:prSet>
      <dgm:spPr/>
    </dgm:pt>
    <dgm:pt modelId="{04A61E1E-3FBF-C440-ACA1-6BEC5CF2227A}" type="pres">
      <dgm:prSet presAssocID="{0AD38D69-4FBC-4129-8D5C-5E738D5C5E2A}" presName="thickLine" presStyleLbl="alignNode1" presStyleIdx="0" presStyleCnt="3"/>
      <dgm:spPr/>
    </dgm:pt>
    <dgm:pt modelId="{D1795440-6EFA-6848-BDCB-4B299A17B58A}" type="pres">
      <dgm:prSet presAssocID="{0AD38D69-4FBC-4129-8D5C-5E738D5C5E2A}" presName="horz1" presStyleCnt="0"/>
      <dgm:spPr/>
    </dgm:pt>
    <dgm:pt modelId="{46B08BAE-BC21-CC44-9683-F9E88441129C}" type="pres">
      <dgm:prSet presAssocID="{0AD38D69-4FBC-4129-8D5C-5E738D5C5E2A}" presName="tx1" presStyleLbl="revTx" presStyleIdx="0" presStyleCnt="3"/>
      <dgm:spPr/>
    </dgm:pt>
    <dgm:pt modelId="{CCC5B56B-4231-2847-99CF-91D1348073DA}" type="pres">
      <dgm:prSet presAssocID="{0AD38D69-4FBC-4129-8D5C-5E738D5C5E2A}" presName="vert1" presStyleCnt="0"/>
      <dgm:spPr/>
    </dgm:pt>
    <dgm:pt modelId="{AB359FC6-F3B1-8D4B-9AE9-7DF37A9CDAD3}" type="pres">
      <dgm:prSet presAssocID="{D8628DE0-DF37-428F-A36E-CFBEA92D8AF6}" presName="thickLine" presStyleLbl="alignNode1" presStyleIdx="1" presStyleCnt="3"/>
      <dgm:spPr/>
    </dgm:pt>
    <dgm:pt modelId="{4E9A5981-5BC3-2640-BD16-F230BEC593F7}" type="pres">
      <dgm:prSet presAssocID="{D8628DE0-DF37-428F-A36E-CFBEA92D8AF6}" presName="horz1" presStyleCnt="0"/>
      <dgm:spPr/>
    </dgm:pt>
    <dgm:pt modelId="{7B01C391-3C80-A24F-A293-D279B8F2B53E}" type="pres">
      <dgm:prSet presAssocID="{D8628DE0-DF37-428F-A36E-CFBEA92D8AF6}" presName="tx1" presStyleLbl="revTx" presStyleIdx="1" presStyleCnt="3"/>
      <dgm:spPr/>
    </dgm:pt>
    <dgm:pt modelId="{61B57F1B-E24B-1249-8D98-032496F05432}" type="pres">
      <dgm:prSet presAssocID="{D8628DE0-DF37-428F-A36E-CFBEA92D8AF6}" presName="vert1" presStyleCnt="0"/>
      <dgm:spPr/>
    </dgm:pt>
    <dgm:pt modelId="{711811B9-A9F6-B24B-BDEB-61604E95BA01}" type="pres">
      <dgm:prSet presAssocID="{77050C83-19C9-46F5-B328-D511BF6938D4}" presName="thickLine" presStyleLbl="alignNode1" presStyleIdx="2" presStyleCnt="3"/>
      <dgm:spPr/>
    </dgm:pt>
    <dgm:pt modelId="{D54930F4-A1EF-FD47-BF60-F05B480F0F05}" type="pres">
      <dgm:prSet presAssocID="{77050C83-19C9-46F5-B328-D511BF6938D4}" presName="horz1" presStyleCnt="0"/>
      <dgm:spPr/>
    </dgm:pt>
    <dgm:pt modelId="{EBA83D02-B720-AC40-A14E-862ACD9A40E3}" type="pres">
      <dgm:prSet presAssocID="{77050C83-19C9-46F5-B328-D511BF6938D4}" presName="tx1" presStyleLbl="revTx" presStyleIdx="2" presStyleCnt="3"/>
      <dgm:spPr/>
    </dgm:pt>
    <dgm:pt modelId="{B8EC1D80-6896-8F45-B04F-7E9869E98CC5}" type="pres">
      <dgm:prSet presAssocID="{77050C83-19C9-46F5-B328-D511BF6938D4}" presName="vert1" presStyleCnt="0"/>
      <dgm:spPr/>
    </dgm:pt>
  </dgm:ptLst>
  <dgm:cxnLst>
    <dgm:cxn modelId="{67BA5930-834A-FE4C-8798-50F3EC3E28B6}" type="presOf" srcId="{77050C83-19C9-46F5-B328-D511BF6938D4}" destId="{EBA83D02-B720-AC40-A14E-862ACD9A40E3}" srcOrd="0" destOrd="0" presId="urn:microsoft.com/office/officeart/2008/layout/LinedList"/>
    <dgm:cxn modelId="{D5C5DE30-7926-FC4D-AF26-26757FB7DDB5}" type="presOf" srcId="{647AC92D-A47F-4BC8-ABA8-09C4BBED9A54}" destId="{47901E5A-B4B8-0F40-ACDD-BF609476882A}" srcOrd="0" destOrd="0" presId="urn:microsoft.com/office/officeart/2008/layout/LinedList"/>
    <dgm:cxn modelId="{6E43CB5D-2E26-2E43-85B8-2A7312A1ADD7}" type="presOf" srcId="{D8628DE0-DF37-428F-A36E-CFBEA92D8AF6}" destId="{7B01C391-3C80-A24F-A293-D279B8F2B53E}" srcOrd="0" destOrd="0" presId="urn:microsoft.com/office/officeart/2008/layout/LinedList"/>
    <dgm:cxn modelId="{8F47987E-73D2-41D0-9825-ADE920D9F9C8}" srcId="{647AC92D-A47F-4BC8-ABA8-09C4BBED9A54}" destId="{77050C83-19C9-46F5-B328-D511BF6938D4}" srcOrd="2" destOrd="0" parTransId="{1AEC2161-DD98-4C57-BDEA-6095CBAA2799}" sibTransId="{AB2E8602-D8F0-42A7-84DB-6E9FDC1D21A6}"/>
    <dgm:cxn modelId="{A3F0DB88-EA63-C048-8029-719C2575ECD7}" type="presOf" srcId="{0AD38D69-4FBC-4129-8D5C-5E738D5C5E2A}" destId="{46B08BAE-BC21-CC44-9683-F9E88441129C}" srcOrd="0" destOrd="0" presId="urn:microsoft.com/office/officeart/2008/layout/LinedList"/>
    <dgm:cxn modelId="{28E53C9D-3004-4111-8BBD-8D1B4663712A}" srcId="{647AC92D-A47F-4BC8-ABA8-09C4BBED9A54}" destId="{D8628DE0-DF37-428F-A36E-CFBEA92D8AF6}" srcOrd="1" destOrd="0" parTransId="{649428B3-D6B7-4AFF-ACAC-9EB2C49A5644}" sibTransId="{42178A17-1A26-467C-8301-88FEEDC4E2BA}"/>
    <dgm:cxn modelId="{7816C79E-7D9A-476D-AB55-D153E056FB61}" srcId="{647AC92D-A47F-4BC8-ABA8-09C4BBED9A54}" destId="{0AD38D69-4FBC-4129-8D5C-5E738D5C5E2A}" srcOrd="0" destOrd="0" parTransId="{7A27F552-2446-4C4E-AB14-D2F734258334}" sibTransId="{5F6FAB26-2E6A-42FF-B7EC-E625CD6EDDB1}"/>
    <dgm:cxn modelId="{3DE49B2C-AE73-4246-825A-D0E8E0118ACF}" type="presParOf" srcId="{47901E5A-B4B8-0F40-ACDD-BF609476882A}" destId="{04A61E1E-3FBF-C440-ACA1-6BEC5CF2227A}" srcOrd="0" destOrd="0" presId="urn:microsoft.com/office/officeart/2008/layout/LinedList"/>
    <dgm:cxn modelId="{738F197F-591A-304B-AB23-AFF935B5FBCB}" type="presParOf" srcId="{47901E5A-B4B8-0F40-ACDD-BF609476882A}" destId="{D1795440-6EFA-6848-BDCB-4B299A17B58A}" srcOrd="1" destOrd="0" presId="urn:microsoft.com/office/officeart/2008/layout/LinedList"/>
    <dgm:cxn modelId="{46C35F65-FA35-034C-88EA-846D259C5CD7}" type="presParOf" srcId="{D1795440-6EFA-6848-BDCB-4B299A17B58A}" destId="{46B08BAE-BC21-CC44-9683-F9E88441129C}" srcOrd="0" destOrd="0" presId="urn:microsoft.com/office/officeart/2008/layout/LinedList"/>
    <dgm:cxn modelId="{C082B1EE-9B36-584F-9503-1341165ACBA7}" type="presParOf" srcId="{D1795440-6EFA-6848-BDCB-4B299A17B58A}" destId="{CCC5B56B-4231-2847-99CF-91D1348073DA}" srcOrd="1" destOrd="0" presId="urn:microsoft.com/office/officeart/2008/layout/LinedList"/>
    <dgm:cxn modelId="{4695F77B-FEB9-074B-8044-48F3AC8AAF37}" type="presParOf" srcId="{47901E5A-B4B8-0F40-ACDD-BF609476882A}" destId="{AB359FC6-F3B1-8D4B-9AE9-7DF37A9CDAD3}" srcOrd="2" destOrd="0" presId="urn:microsoft.com/office/officeart/2008/layout/LinedList"/>
    <dgm:cxn modelId="{C7B07092-E4F9-8B4C-BF5F-F8B1F75308FF}" type="presParOf" srcId="{47901E5A-B4B8-0F40-ACDD-BF609476882A}" destId="{4E9A5981-5BC3-2640-BD16-F230BEC593F7}" srcOrd="3" destOrd="0" presId="urn:microsoft.com/office/officeart/2008/layout/LinedList"/>
    <dgm:cxn modelId="{FF57664A-9A74-DC45-9F45-F9D117D06162}" type="presParOf" srcId="{4E9A5981-5BC3-2640-BD16-F230BEC593F7}" destId="{7B01C391-3C80-A24F-A293-D279B8F2B53E}" srcOrd="0" destOrd="0" presId="urn:microsoft.com/office/officeart/2008/layout/LinedList"/>
    <dgm:cxn modelId="{EB21D60C-2F8B-824A-9193-455738F2CC82}" type="presParOf" srcId="{4E9A5981-5BC3-2640-BD16-F230BEC593F7}" destId="{61B57F1B-E24B-1249-8D98-032496F05432}" srcOrd="1" destOrd="0" presId="urn:microsoft.com/office/officeart/2008/layout/LinedList"/>
    <dgm:cxn modelId="{FDD25F6A-BDD3-5740-ABD5-DC2B002A8E06}" type="presParOf" srcId="{47901E5A-B4B8-0F40-ACDD-BF609476882A}" destId="{711811B9-A9F6-B24B-BDEB-61604E95BA01}" srcOrd="4" destOrd="0" presId="urn:microsoft.com/office/officeart/2008/layout/LinedList"/>
    <dgm:cxn modelId="{ABC84148-6639-DA47-BCE4-7D8A8395E8BA}" type="presParOf" srcId="{47901E5A-B4B8-0F40-ACDD-BF609476882A}" destId="{D54930F4-A1EF-FD47-BF60-F05B480F0F05}" srcOrd="5" destOrd="0" presId="urn:microsoft.com/office/officeart/2008/layout/LinedList"/>
    <dgm:cxn modelId="{F45F35DF-EBE8-2848-B997-971A5B576097}" type="presParOf" srcId="{D54930F4-A1EF-FD47-BF60-F05B480F0F05}" destId="{EBA83D02-B720-AC40-A14E-862ACD9A40E3}" srcOrd="0" destOrd="0" presId="urn:microsoft.com/office/officeart/2008/layout/LinedList"/>
    <dgm:cxn modelId="{31C3CB5A-04CD-BB41-9EF1-5AED4B2720F3}" type="presParOf" srcId="{D54930F4-A1EF-FD47-BF60-F05B480F0F05}" destId="{B8EC1D80-6896-8F45-B04F-7E9869E98CC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67DC7E9-A8C9-4AA5-BB4F-E7A06CCAF33C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10632B3-C3F4-4045-88AD-01EE5A20A290}">
      <dgm:prSet/>
      <dgm:spPr/>
      <dgm:t>
        <a:bodyPr/>
        <a:lstStyle/>
        <a:p>
          <a:r>
            <a:rPr lang="en-US"/>
            <a:t>Consider the variables we have already discussed</a:t>
          </a:r>
        </a:p>
      </dgm:t>
    </dgm:pt>
    <dgm:pt modelId="{34A104A4-9E84-49F1-8F20-EE3C58F8CAEF}" type="parTrans" cxnId="{297E2298-7187-4581-B79F-7918922A05CC}">
      <dgm:prSet/>
      <dgm:spPr/>
      <dgm:t>
        <a:bodyPr/>
        <a:lstStyle/>
        <a:p>
          <a:endParaRPr lang="en-US"/>
        </a:p>
      </dgm:t>
    </dgm:pt>
    <dgm:pt modelId="{3511CD7C-46A5-49D2-9FB6-2D91350C7A34}" type="sibTrans" cxnId="{297E2298-7187-4581-B79F-7918922A05CC}">
      <dgm:prSet/>
      <dgm:spPr/>
      <dgm:t>
        <a:bodyPr/>
        <a:lstStyle/>
        <a:p>
          <a:endParaRPr lang="en-US"/>
        </a:p>
      </dgm:t>
    </dgm:pt>
    <dgm:pt modelId="{419F59F3-3259-478F-A486-B220A5CB08A8}">
      <dgm:prSet/>
      <dgm:spPr/>
      <dgm:t>
        <a:bodyPr/>
        <a:lstStyle/>
        <a:p>
          <a:r>
            <a:rPr lang="en-US"/>
            <a:t>One storage location with a name that holds one element of data</a:t>
          </a:r>
        </a:p>
      </dgm:t>
    </dgm:pt>
    <dgm:pt modelId="{A1DA5C4B-BD75-4262-9319-C6697AB87361}" type="parTrans" cxnId="{6F202265-026F-4DCE-95B7-F3377E350689}">
      <dgm:prSet/>
      <dgm:spPr/>
      <dgm:t>
        <a:bodyPr/>
        <a:lstStyle/>
        <a:p>
          <a:endParaRPr lang="en-US"/>
        </a:p>
      </dgm:t>
    </dgm:pt>
    <dgm:pt modelId="{3D37E37E-E61D-4534-8A4B-64C789CB66DE}" type="sibTrans" cxnId="{6F202265-026F-4DCE-95B7-F3377E350689}">
      <dgm:prSet/>
      <dgm:spPr/>
      <dgm:t>
        <a:bodyPr/>
        <a:lstStyle/>
        <a:p>
          <a:endParaRPr lang="en-US"/>
        </a:p>
      </dgm:t>
    </dgm:pt>
    <dgm:pt modelId="{FF8F4197-EEFC-4600-9873-DC041220E132}">
      <dgm:prSet/>
      <dgm:spPr/>
      <dgm:t>
        <a:bodyPr/>
        <a:lstStyle/>
        <a:p>
          <a:r>
            <a:rPr lang="en-US"/>
            <a:t>Sometimes we may need to store larger amounts of data</a:t>
          </a:r>
        </a:p>
      </dgm:t>
    </dgm:pt>
    <dgm:pt modelId="{2E2BCAE4-039B-4121-B202-A7309C477498}" type="parTrans" cxnId="{1B112980-C3A8-49F0-B17D-81642BA064E0}">
      <dgm:prSet/>
      <dgm:spPr/>
      <dgm:t>
        <a:bodyPr/>
        <a:lstStyle/>
        <a:p>
          <a:endParaRPr lang="en-US"/>
        </a:p>
      </dgm:t>
    </dgm:pt>
    <dgm:pt modelId="{88A5453F-7322-4787-AEDF-1CD6A7A5D498}" type="sibTrans" cxnId="{1B112980-C3A8-49F0-B17D-81642BA064E0}">
      <dgm:prSet/>
      <dgm:spPr/>
      <dgm:t>
        <a:bodyPr/>
        <a:lstStyle/>
        <a:p>
          <a:endParaRPr lang="en-US"/>
        </a:p>
      </dgm:t>
    </dgm:pt>
    <dgm:pt modelId="{53F7B0DB-B401-42F1-A928-49AF895F77C1}">
      <dgm:prSet/>
      <dgm:spPr/>
      <dgm:t>
        <a:bodyPr/>
        <a:lstStyle/>
        <a:p>
          <a:r>
            <a:rPr lang="en-US"/>
            <a:t>How do we achieve this ?</a:t>
          </a:r>
        </a:p>
      </dgm:t>
    </dgm:pt>
    <dgm:pt modelId="{D91D4059-0DE0-473C-9027-75E8672FAAE1}" type="parTrans" cxnId="{9733FC8B-B0E0-4367-B6FD-6EFB19FB2324}">
      <dgm:prSet/>
      <dgm:spPr/>
      <dgm:t>
        <a:bodyPr/>
        <a:lstStyle/>
        <a:p>
          <a:endParaRPr lang="en-US"/>
        </a:p>
      </dgm:t>
    </dgm:pt>
    <dgm:pt modelId="{FCBE2729-7397-475C-AD7C-D7139089E246}" type="sibTrans" cxnId="{9733FC8B-B0E0-4367-B6FD-6EFB19FB2324}">
      <dgm:prSet/>
      <dgm:spPr/>
      <dgm:t>
        <a:bodyPr/>
        <a:lstStyle/>
        <a:p>
          <a:endParaRPr lang="en-US"/>
        </a:p>
      </dgm:t>
    </dgm:pt>
    <dgm:pt modelId="{129B775B-574A-B84B-91F2-94ADCD0C1270}" type="pres">
      <dgm:prSet presAssocID="{767DC7E9-A8C9-4AA5-BB4F-E7A06CCAF33C}" presName="linear" presStyleCnt="0">
        <dgm:presLayoutVars>
          <dgm:animLvl val="lvl"/>
          <dgm:resizeHandles val="exact"/>
        </dgm:presLayoutVars>
      </dgm:prSet>
      <dgm:spPr/>
    </dgm:pt>
    <dgm:pt modelId="{0C768A71-17D5-654F-8760-E75A92C5A12F}" type="pres">
      <dgm:prSet presAssocID="{510632B3-C3F4-4045-88AD-01EE5A20A29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BEC94B2-DEA0-5F4E-AA56-A5A63F3BC5BF}" type="pres">
      <dgm:prSet presAssocID="{3511CD7C-46A5-49D2-9FB6-2D91350C7A34}" presName="spacer" presStyleCnt="0"/>
      <dgm:spPr/>
    </dgm:pt>
    <dgm:pt modelId="{75213E57-5BEA-DF41-A781-E4F925C99B32}" type="pres">
      <dgm:prSet presAssocID="{419F59F3-3259-478F-A486-B220A5CB08A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5DB961B-3D05-8745-B591-152596CF2FE6}" type="pres">
      <dgm:prSet presAssocID="{3D37E37E-E61D-4534-8A4B-64C789CB66DE}" presName="spacer" presStyleCnt="0"/>
      <dgm:spPr/>
    </dgm:pt>
    <dgm:pt modelId="{BF7CCF83-AF15-DF4F-B4C8-8CB6F39DEBD0}" type="pres">
      <dgm:prSet presAssocID="{FF8F4197-EEFC-4600-9873-DC041220E13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C3F8AC7-0AFF-4348-94F7-17DF1444FF94}" type="pres">
      <dgm:prSet presAssocID="{88A5453F-7322-4787-AEDF-1CD6A7A5D498}" presName="spacer" presStyleCnt="0"/>
      <dgm:spPr/>
    </dgm:pt>
    <dgm:pt modelId="{5271D2BA-20DD-2A46-A586-B0F76A7E8BEF}" type="pres">
      <dgm:prSet presAssocID="{53F7B0DB-B401-42F1-A928-49AF895F77C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BFCD90B-47E4-3942-82C5-BBBBCA26B977}" type="presOf" srcId="{53F7B0DB-B401-42F1-A928-49AF895F77C1}" destId="{5271D2BA-20DD-2A46-A586-B0F76A7E8BEF}" srcOrd="0" destOrd="0" presId="urn:microsoft.com/office/officeart/2005/8/layout/vList2"/>
    <dgm:cxn modelId="{6F6C9622-F78A-2541-B8F0-D0B23B69B1FF}" type="presOf" srcId="{419F59F3-3259-478F-A486-B220A5CB08A8}" destId="{75213E57-5BEA-DF41-A781-E4F925C99B32}" srcOrd="0" destOrd="0" presId="urn:microsoft.com/office/officeart/2005/8/layout/vList2"/>
    <dgm:cxn modelId="{706DB562-968D-BA43-9544-2D59BBFC1D99}" type="presOf" srcId="{767DC7E9-A8C9-4AA5-BB4F-E7A06CCAF33C}" destId="{129B775B-574A-B84B-91F2-94ADCD0C1270}" srcOrd="0" destOrd="0" presId="urn:microsoft.com/office/officeart/2005/8/layout/vList2"/>
    <dgm:cxn modelId="{6F202265-026F-4DCE-95B7-F3377E350689}" srcId="{767DC7E9-A8C9-4AA5-BB4F-E7A06CCAF33C}" destId="{419F59F3-3259-478F-A486-B220A5CB08A8}" srcOrd="1" destOrd="0" parTransId="{A1DA5C4B-BD75-4262-9319-C6697AB87361}" sibTransId="{3D37E37E-E61D-4534-8A4B-64C789CB66DE}"/>
    <dgm:cxn modelId="{1B112980-C3A8-49F0-B17D-81642BA064E0}" srcId="{767DC7E9-A8C9-4AA5-BB4F-E7A06CCAF33C}" destId="{FF8F4197-EEFC-4600-9873-DC041220E132}" srcOrd="2" destOrd="0" parTransId="{2E2BCAE4-039B-4121-B202-A7309C477498}" sibTransId="{88A5453F-7322-4787-AEDF-1CD6A7A5D498}"/>
    <dgm:cxn modelId="{9733FC8B-B0E0-4367-B6FD-6EFB19FB2324}" srcId="{767DC7E9-A8C9-4AA5-BB4F-E7A06CCAF33C}" destId="{53F7B0DB-B401-42F1-A928-49AF895F77C1}" srcOrd="3" destOrd="0" parTransId="{D91D4059-0DE0-473C-9027-75E8672FAAE1}" sibTransId="{FCBE2729-7397-475C-AD7C-D7139089E246}"/>
    <dgm:cxn modelId="{297E2298-7187-4581-B79F-7918922A05CC}" srcId="{767DC7E9-A8C9-4AA5-BB4F-E7A06CCAF33C}" destId="{510632B3-C3F4-4045-88AD-01EE5A20A290}" srcOrd="0" destOrd="0" parTransId="{34A104A4-9E84-49F1-8F20-EE3C58F8CAEF}" sibTransId="{3511CD7C-46A5-49D2-9FB6-2D91350C7A34}"/>
    <dgm:cxn modelId="{01D559CE-046B-2E4F-86F3-5A0CBA7688D1}" type="presOf" srcId="{FF8F4197-EEFC-4600-9873-DC041220E132}" destId="{BF7CCF83-AF15-DF4F-B4C8-8CB6F39DEBD0}" srcOrd="0" destOrd="0" presId="urn:microsoft.com/office/officeart/2005/8/layout/vList2"/>
    <dgm:cxn modelId="{24B116F7-F81A-9442-A818-1172746B4DED}" type="presOf" srcId="{510632B3-C3F4-4045-88AD-01EE5A20A290}" destId="{0C768A71-17D5-654F-8760-E75A92C5A12F}" srcOrd="0" destOrd="0" presId="urn:microsoft.com/office/officeart/2005/8/layout/vList2"/>
    <dgm:cxn modelId="{C6E9BBCE-3A9D-2F4C-9340-60EB7E61EE69}" type="presParOf" srcId="{129B775B-574A-B84B-91F2-94ADCD0C1270}" destId="{0C768A71-17D5-654F-8760-E75A92C5A12F}" srcOrd="0" destOrd="0" presId="urn:microsoft.com/office/officeart/2005/8/layout/vList2"/>
    <dgm:cxn modelId="{897394D9-A724-B243-BE43-ADE136A66D55}" type="presParOf" srcId="{129B775B-574A-B84B-91F2-94ADCD0C1270}" destId="{6BEC94B2-DEA0-5F4E-AA56-A5A63F3BC5BF}" srcOrd="1" destOrd="0" presId="urn:microsoft.com/office/officeart/2005/8/layout/vList2"/>
    <dgm:cxn modelId="{99B941B6-9A95-C04D-9890-547568A73148}" type="presParOf" srcId="{129B775B-574A-B84B-91F2-94ADCD0C1270}" destId="{75213E57-5BEA-DF41-A781-E4F925C99B32}" srcOrd="2" destOrd="0" presId="urn:microsoft.com/office/officeart/2005/8/layout/vList2"/>
    <dgm:cxn modelId="{BDF74ABD-4760-F54F-A661-D20F8BC42E8A}" type="presParOf" srcId="{129B775B-574A-B84B-91F2-94ADCD0C1270}" destId="{95DB961B-3D05-8745-B591-152596CF2FE6}" srcOrd="3" destOrd="0" presId="urn:microsoft.com/office/officeart/2005/8/layout/vList2"/>
    <dgm:cxn modelId="{096C6A8B-0FC7-5348-9C26-B839C6567712}" type="presParOf" srcId="{129B775B-574A-B84B-91F2-94ADCD0C1270}" destId="{BF7CCF83-AF15-DF4F-B4C8-8CB6F39DEBD0}" srcOrd="4" destOrd="0" presId="urn:microsoft.com/office/officeart/2005/8/layout/vList2"/>
    <dgm:cxn modelId="{D09E3655-9498-D44D-A957-A6A2DE6EAF18}" type="presParOf" srcId="{129B775B-574A-B84B-91F2-94ADCD0C1270}" destId="{FC3F8AC7-0AFF-4348-94F7-17DF1444FF94}" srcOrd="5" destOrd="0" presId="urn:microsoft.com/office/officeart/2005/8/layout/vList2"/>
    <dgm:cxn modelId="{531FC2F0-0FAC-5244-97FF-F87E83C9237A}" type="presParOf" srcId="{129B775B-574A-B84B-91F2-94ADCD0C1270}" destId="{5271D2BA-20DD-2A46-A586-B0F76A7E8BE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3D3433F-21A9-4216-8BFF-A86F678032BE}" type="doc">
      <dgm:prSet loTypeId="urn:microsoft.com/office/officeart/2005/8/layout/hierarchy1" loCatId="hierarchy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AD98A145-B0DA-4292-AA19-C402273EF35B}">
      <dgm:prSet/>
      <dgm:spPr/>
      <dgm:t>
        <a:bodyPr/>
        <a:lstStyle/>
        <a:p>
          <a:r>
            <a:rPr lang="en-US"/>
            <a:t>We have written many elements of code </a:t>
          </a:r>
        </a:p>
      </dgm:t>
    </dgm:pt>
    <dgm:pt modelId="{029F44F2-684D-41EF-89B7-2DB38F1BBC4B}" type="parTrans" cxnId="{E8271AC1-C742-43A0-85C6-F537110CA6ED}">
      <dgm:prSet/>
      <dgm:spPr/>
      <dgm:t>
        <a:bodyPr/>
        <a:lstStyle/>
        <a:p>
          <a:endParaRPr lang="en-US"/>
        </a:p>
      </dgm:t>
    </dgm:pt>
    <dgm:pt modelId="{565EACCD-C8A7-44A8-ADCA-079676DC911A}" type="sibTrans" cxnId="{E8271AC1-C742-43A0-85C6-F537110CA6ED}">
      <dgm:prSet/>
      <dgm:spPr/>
      <dgm:t>
        <a:bodyPr/>
        <a:lstStyle/>
        <a:p>
          <a:endParaRPr lang="en-US"/>
        </a:p>
      </dgm:t>
    </dgm:pt>
    <dgm:pt modelId="{88F84F58-FCF3-4362-B9D1-CFE9AFE9E21E}">
      <dgm:prSet/>
      <dgm:spPr/>
      <dgm:t>
        <a:bodyPr/>
        <a:lstStyle/>
        <a:p>
          <a:r>
            <a:rPr lang="en-US"/>
            <a:t>We may want to perform the same functionality in other areas of a program</a:t>
          </a:r>
        </a:p>
      </dgm:t>
    </dgm:pt>
    <dgm:pt modelId="{9AEBD4A9-A69A-4334-8EB0-E51A78575AB6}" type="parTrans" cxnId="{A96B6544-D5CE-4E54-97D1-FFD2FB52D81B}">
      <dgm:prSet/>
      <dgm:spPr/>
      <dgm:t>
        <a:bodyPr/>
        <a:lstStyle/>
        <a:p>
          <a:endParaRPr lang="en-US"/>
        </a:p>
      </dgm:t>
    </dgm:pt>
    <dgm:pt modelId="{911C977B-DA11-48B7-9779-D1C424C55081}" type="sibTrans" cxnId="{A96B6544-D5CE-4E54-97D1-FFD2FB52D81B}">
      <dgm:prSet/>
      <dgm:spPr/>
      <dgm:t>
        <a:bodyPr/>
        <a:lstStyle/>
        <a:p>
          <a:endParaRPr lang="en-US"/>
        </a:p>
      </dgm:t>
    </dgm:pt>
    <dgm:pt modelId="{3887D2E5-3A72-4686-899D-4AF55E8F82D5}">
      <dgm:prSet/>
      <dgm:spPr/>
      <dgm:t>
        <a:bodyPr/>
        <a:lstStyle/>
        <a:p>
          <a:r>
            <a:rPr lang="en-US"/>
            <a:t>We achieve this by compartmentalizing our code into smaller blocks called functions</a:t>
          </a:r>
        </a:p>
      </dgm:t>
    </dgm:pt>
    <dgm:pt modelId="{1635922E-3664-4C67-976B-731774D8D0E4}" type="parTrans" cxnId="{1852C15F-BAE2-4DC6-A1A7-236ECD3DAD71}">
      <dgm:prSet/>
      <dgm:spPr/>
      <dgm:t>
        <a:bodyPr/>
        <a:lstStyle/>
        <a:p>
          <a:endParaRPr lang="en-US"/>
        </a:p>
      </dgm:t>
    </dgm:pt>
    <dgm:pt modelId="{C5E110CE-0818-41F9-AD80-7CBBB125B23E}" type="sibTrans" cxnId="{1852C15F-BAE2-4DC6-A1A7-236ECD3DAD71}">
      <dgm:prSet/>
      <dgm:spPr/>
      <dgm:t>
        <a:bodyPr/>
        <a:lstStyle/>
        <a:p>
          <a:endParaRPr lang="en-US"/>
        </a:p>
      </dgm:t>
    </dgm:pt>
    <dgm:pt modelId="{D99C58B0-4997-F948-8C06-EBF8C191367E}" type="pres">
      <dgm:prSet presAssocID="{23D3433F-21A9-4216-8BFF-A86F678032B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B8F460E-B84A-294E-AD46-063DF1060657}" type="pres">
      <dgm:prSet presAssocID="{AD98A145-B0DA-4292-AA19-C402273EF35B}" presName="hierRoot1" presStyleCnt="0"/>
      <dgm:spPr/>
    </dgm:pt>
    <dgm:pt modelId="{3EB6A9CE-ABFF-B24B-87F0-8C895AD785B6}" type="pres">
      <dgm:prSet presAssocID="{AD98A145-B0DA-4292-AA19-C402273EF35B}" presName="composite" presStyleCnt="0"/>
      <dgm:spPr/>
    </dgm:pt>
    <dgm:pt modelId="{A9AB5041-2539-4546-88B5-A8B96F7F1B7B}" type="pres">
      <dgm:prSet presAssocID="{AD98A145-B0DA-4292-AA19-C402273EF35B}" presName="background" presStyleLbl="node0" presStyleIdx="0" presStyleCnt="3"/>
      <dgm:spPr/>
    </dgm:pt>
    <dgm:pt modelId="{1EAE3315-9858-6047-8E69-E6DD347B484A}" type="pres">
      <dgm:prSet presAssocID="{AD98A145-B0DA-4292-AA19-C402273EF35B}" presName="text" presStyleLbl="fgAcc0" presStyleIdx="0" presStyleCnt="3">
        <dgm:presLayoutVars>
          <dgm:chPref val="3"/>
        </dgm:presLayoutVars>
      </dgm:prSet>
      <dgm:spPr/>
    </dgm:pt>
    <dgm:pt modelId="{84574F1D-B4F8-7B4F-AA74-30AE3191FB21}" type="pres">
      <dgm:prSet presAssocID="{AD98A145-B0DA-4292-AA19-C402273EF35B}" presName="hierChild2" presStyleCnt="0"/>
      <dgm:spPr/>
    </dgm:pt>
    <dgm:pt modelId="{9C400FC4-3971-7943-A4B1-7AAF260214DB}" type="pres">
      <dgm:prSet presAssocID="{88F84F58-FCF3-4362-B9D1-CFE9AFE9E21E}" presName="hierRoot1" presStyleCnt="0"/>
      <dgm:spPr/>
    </dgm:pt>
    <dgm:pt modelId="{FD849696-3C21-5A45-A306-DD1F1370CFED}" type="pres">
      <dgm:prSet presAssocID="{88F84F58-FCF3-4362-B9D1-CFE9AFE9E21E}" presName="composite" presStyleCnt="0"/>
      <dgm:spPr/>
    </dgm:pt>
    <dgm:pt modelId="{9B9C6692-AA4D-6047-ABDD-998834F02C57}" type="pres">
      <dgm:prSet presAssocID="{88F84F58-FCF3-4362-B9D1-CFE9AFE9E21E}" presName="background" presStyleLbl="node0" presStyleIdx="1" presStyleCnt="3"/>
      <dgm:spPr/>
    </dgm:pt>
    <dgm:pt modelId="{E79AFB73-EA4F-4A47-873E-FEA7416056EB}" type="pres">
      <dgm:prSet presAssocID="{88F84F58-FCF3-4362-B9D1-CFE9AFE9E21E}" presName="text" presStyleLbl="fgAcc0" presStyleIdx="1" presStyleCnt="3">
        <dgm:presLayoutVars>
          <dgm:chPref val="3"/>
        </dgm:presLayoutVars>
      </dgm:prSet>
      <dgm:spPr/>
    </dgm:pt>
    <dgm:pt modelId="{AC130AA0-7C61-904C-8D6B-1AB7A1D0681A}" type="pres">
      <dgm:prSet presAssocID="{88F84F58-FCF3-4362-B9D1-CFE9AFE9E21E}" presName="hierChild2" presStyleCnt="0"/>
      <dgm:spPr/>
    </dgm:pt>
    <dgm:pt modelId="{F074B6E0-3BD4-0E4B-8572-C5EA131DCC67}" type="pres">
      <dgm:prSet presAssocID="{3887D2E5-3A72-4686-899D-4AF55E8F82D5}" presName="hierRoot1" presStyleCnt="0"/>
      <dgm:spPr/>
    </dgm:pt>
    <dgm:pt modelId="{6BFE1B94-E0A2-7649-B21B-AC2948BB49C0}" type="pres">
      <dgm:prSet presAssocID="{3887D2E5-3A72-4686-899D-4AF55E8F82D5}" presName="composite" presStyleCnt="0"/>
      <dgm:spPr/>
    </dgm:pt>
    <dgm:pt modelId="{64AF9729-037C-C94B-8859-D79A0A93069B}" type="pres">
      <dgm:prSet presAssocID="{3887D2E5-3A72-4686-899D-4AF55E8F82D5}" presName="background" presStyleLbl="node0" presStyleIdx="2" presStyleCnt="3"/>
      <dgm:spPr/>
    </dgm:pt>
    <dgm:pt modelId="{5BAB2CB7-6166-294C-AE44-516164D90995}" type="pres">
      <dgm:prSet presAssocID="{3887D2E5-3A72-4686-899D-4AF55E8F82D5}" presName="text" presStyleLbl="fgAcc0" presStyleIdx="2" presStyleCnt="3">
        <dgm:presLayoutVars>
          <dgm:chPref val="3"/>
        </dgm:presLayoutVars>
      </dgm:prSet>
      <dgm:spPr/>
    </dgm:pt>
    <dgm:pt modelId="{624D2E1A-DA8A-5D45-8013-1CB28B035C77}" type="pres">
      <dgm:prSet presAssocID="{3887D2E5-3A72-4686-899D-4AF55E8F82D5}" presName="hierChild2" presStyleCnt="0"/>
      <dgm:spPr/>
    </dgm:pt>
  </dgm:ptLst>
  <dgm:cxnLst>
    <dgm:cxn modelId="{E3F3AE25-7AA8-8448-9271-E74F7264597C}" type="presOf" srcId="{23D3433F-21A9-4216-8BFF-A86F678032BE}" destId="{D99C58B0-4997-F948-8C06-EBF8C191367E}" srcOrd="0" destOrd="0" presId="urn:microsoft.com/office/officeart/2005/8/layout/hierarchy1"/>
    <dgm:cxn modelId="{A96B6544-D5CE-4E54-97D1-FFD2FB52D81B}" srcId="{23D3433F-21A9-4216-8BFF-A86F678032BE}" destId="{88F84F58-FCF3-4362-B9D1-CFE9AFE9E21E}" srcOrd="1" destOrd="0" parTransId="{9AEBD4A9-A69A-4334-8EB0-E51A78575AB6}" sibTransId="{911C977B-DA11-48B7-9779-D1C424C55081}"/>
    <dgm:cxn modelId="{6EA0804D-8CFC-344D-96E6-643231E20AAE}" type="presOf" srcId="{AD98A145-B0DA-4292-AA19-C402273EF35B}" destId="{1EAE3315-9858-6047-8E69-E6DD347B484A}" srcOrd="0" destOrd="0" presId="urn:microsoft.com/office/officeart/2005/8/layout/hierarchy1"/>
    <dgm:cxn modelId="{1852C15F-BAE2-4DC6-A1A7-236ECD3DAD71}" srcId="{23D3433F-21A9-4216-8BFF-A86F678032BE}" destId="{3887D2E5-3A72-4686-899D-4AF55E8F82D5}" srcOrd="2" destOrd="0" parTransId="{1635922E-3664-4C67-976B-731774D8D0E4}" sibTransId="{C5E110CE-0818-41F9-AD80-7CBBB125B23E}"/>
    <dgm:cxn modelId="{8079718C-9E13-7C45-9A21-36C0885A54A1}" type="presOf" srcId="{88F84F58-FCF3-4362-B9D1-CFE9AFE9E21E}" destId="{E79AFB73-EA4F-4A47-873E-FEA7416056EB}" srcOrd="0" destOrd="0" presId="urn:microsoft.com/office/officeart/2005/8/layout/hierarchy1"/>
    <dgm:cxn modelId="{EC392596-1BD6-0C44-A365-5A9DAFBF169B}" type="presOf" srcId="{3887D2E5-3A72-4686-899D-4AF55E8F82D5}" destId="{5BAB2CB7-6166-294C-AE44-516164D90995}" srcOrd="0" destOrd="0" presId="urn:microsoft.com/office/officeart/2005/8/layout/hierarchy1"/>
    <dgm:cxn modelId="{E8271AC1-C742-43A0-85C6-F537110CA6ED}" srcId="{23D3433F-21A9-4216-8BFF-A86F678032BE}" destId="{AD98A145-B0DA-4292-AA19-C402273EF35B}" srcOrd="0" destOrd="0" parTransId="{029F44F2-684D-41EF-89B7-2DB38F1BBC4B}" sibTransId="{565EACCD-C8A7-44A8-ADCA-079676DC911A}"/>
    <dgm:cxn modelId="{DCEE69D1-B0E8-CE4A-8906-B296BEED34DE}" type="presParOf" srcId="{D99C58B0-4997-F948-8C06-EBF8C191367E}" destId="{0B8F460E-B84A-294E-AD46-063DF1060657}" srcOrd="0" destOrd="0" presId="urn:microsoft.com/office/officeart/2005/8/layout/hierarchy1"/>
    <dgm:cxn modelId="{9C473211-F7C2-1A4A-BF0E-D8ABB5E22A3B}" type="presParOf" srcId="{0B8F460E-B84A-294E-AD46-063DF1060657}" destId="{3EB6A9CE-ABFF-B24B-87F0-8C895AD785B6}" srcOrd="0" destOrd="0" presId="urn:microsoft.com/office/officeart/2005/8/layout/hierarchy1"/>
    <dgm:cxn modelId="{95CFE80D-72EA-1E4B-A923-82F940937365}" type="presParOf" srcId="{3EB6A9CE-ABFF-B24B-87F0-8C895AD785B6}" destId="{A9AB5041-2539-4546-88B5-A8B96F7F1B7B}" srcOrd="0" destOrd="0" presId="urn:microsoft.com/office/officeart/2005/8/layout/hierarchy1"/>
    <dgm:cxn modelId="{8D3B27D5-354F-044C-A366-5506FD5EBCB0}" type="presParOf" srcId="{3EB6A9CE-ABFF-B24B-87F0-8C895AD785B6}" destId="{1EAE3315-9858-6047-8E69-E6DD347B484A}" srcOrd="1" destOrd="0" presId="urn:microsoft.com/office/officeart/2005/8/layout/hierarchy1"/>
    <dgm:cxn modelId="{0550CD24-E70A-1F4E-97A6-2284ABC24979}" type="presParOf" srcId="{0B8F460E-B84A-294E-AD46-063DF1060657}" destId="{84574F1D-B4F8-7B4F-AA74-30AE3191FB21}" srcOrd="1" destOrd="0" presId="urn:microsoft.com/office/officeart/2005/8/layout/hierarchy1"/>
    <dgm:cxn modelId="{A88E09ED-0BE9-2F42-BD59-88F5ED0BC4C0}" type="presParOf" srcId="{D99C58B0-4997-F948-8C06-EBF8C191367E}" destId="{9C400FC4-3971-7943-A4B1-7AAF260214DB}" srcOrd="1" destOrd="0" presId="urn:microsoft.com/office/officeart/2005/8/layout/hierarchy1"/>
    <dgm:cxn modelId="{2B46117C-6A70-1149-A235-C4CBB197FDDB}" type="presParOf" srcId="{9C400FC4-3971-7943-A4B1-7AAF260214DB}" destId="{FD849696-3C21-5A45-A306-DD1F1370CFED}" srcOrd="0" destOrd="0" presId="urn:microsoft.com/office/officeart/2005/8/layout/hierarchy1"/>
    <dgm:cxn modelId="{F614ADF1-897F-A64C-88D4-84B8C098D3D7}" type="presParOf" srcId="{FD849696-3C21-5A45-A306-DD1F1370CFED}" destId="{9B9C6692-AA4D-6047-ABDD-998834F02C57}" srcOrd="0" destOrd="0" presId="urn:microsoft.com/office/officeart/2005/8/layout/hierarchy1"/>
    <dgm:cxn modelId="{0E63A6D1-DED7-CB47-8911-F139B4D9DD8A}" type="presParOf" srcId="{FD849696-3C21-5A45-A306-DD1F1370CFED}" destId="{E79AFB73-EA4F-4A47-873E-FEA7416056EB}" srcOrd="1" destOrd="0" presId="urn:microsoft.com/office/officeart/2005/8/layout/hierarchy1"/>
    <dgm:cxn modelId="{F5FE0120-0B5A-A440-9CFC-2896CF1F0FB1}" type="presParOf" srcId="{9C400FC4-3971-7943-A4B1-7AAF260214DB}" destId="{AC130AA0-7C61-904C-8D6B-1AB7A1D0681A}" srcOrd="1" destOrd="0" presId="urn:microsoft.com/office/officeart/2005/8/layout/hierarchy1"/>
    <dgm:cxn modelId="{775B21F0-3908-8140-90BA-5D4CE54CAAE6}" type="presParOf" srcId="{D99C58B0-4997-F948-8C06-EBF8C191367E}" destId="{F074B6E0-3BD4-0E4B-8572-C5EA131DCC67}" srcOrd="2" destOrd="0" presId="urn:microsoft.com/office/officeart/2005/8/layout/hierarchy1"/>
    <dgm:cxn modelId="{622C5678-3DD4-4B45-A0AE-8AF22D63C274}" type="presParOf" srcId="{F074B6E0-3BD4-0E4B-8572-C5EA131DCC67}" destId="{6BFE1B94-E0A2-7649-B21B-AC2948BB49C0}" srcOrd="0" destOrd="0" presId="urn:microsoft.com/office/officeart/2005/8/layout/hierarchy1"/>
    <dgm:cxn modelId="{A6361F9B-FED8-E54E-AC69-D3B9CC676484}" type="presParOf" srcId="{6BFE1B94-E0A2-7649-B21B-AC2948BB49C0}" destId="{64AF9729-037C-C94B-8859-D79A0A93069B}" srcOrd="0" destOrd="0" presId="urn:microsoft.com/office/officeart/2005/8/layout/hierarchy1"/>
    <dgm:cxn modelId="{1B3C2E7A-DE43-414B-B2F8-D848B88211EF}" type="presParOf" srcId="{6BFE1B94-E0A2-7649-B21B-AC2948BB49C0}" destId="{5BAB2CB7-6166-294C-AE44-516164D90995}" srcOrd="1" destOrd="0" presId="urn:microsoft.com/office/officeart/2005/8/layout/hierarchy1"/>
    <dgm:cxn modelId="{5331CA85-9015-FC45-9CC4-79AE3B31A9F6}" type="presParOf" srcId="{F074B6E0-3BD4-0E4B-8572-C5EA131DCC67}" destId="{624D2E1A-DA8A-5D45-8013-1CB28B035C7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4BC2FFD-7948-4862-BA94-2DD4BC61E2B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886C9F5-A014-467A-BF76-ECF1451AFBDE}">
      <dgm:prSet/>
      <dgm:spPr/>
      <dgm:t>
        <a:bodyPr/>
        <a:lstStyle/>
        <a:p>
          <a:r>
            <a:rPr lang="en-US"/>
            <a:t>If I wanted to calculate the are of a spots on a Dalmatian</a:t>
          </a:r>
        </a:p>
      </dgm:t>
    </dgm:pt>
    <dgm:pt modelId="{612A1920-B156-4BA4-A40F-701D37388202}" type="parTrans" cxnId="{5B25718D-22D7-4BC7-AEE0-2E7459BEFE1F}">
      <dgm:prSet/>
      <dgm:spPr/>
      <dgm:t>
        <a:bodyPr/>
        <a:lstStyle/>
        <a:p>
          <a:endParaRPr lang="en-US"/>
        </a:p>
      </dgm:t>
    </dgm:pt>
    <dgm:pt modelId="{1BF6038B-3A12-45DC-885C-F392C6FE4D95}" type="sibTrans" cxnId="{5B25718D-22D7-4BC7-AEE0-2E7459BEFE1F}">
      <dgm:prSet/>
      <dgm:spPr/>
      <dgm:t>
        <a:bodyPr/>
        <a:lstStyle/>
        <a:p>
          <a:endParaRPr lang="en-US"/>
        </a:p>
      </dgm:t>
    </dgm:pt>
    <dgm:pt modelId="{310C5FDC-43EB-48C2-B0E9-AA863F19E0E3}">
      <dgm:prSet/>
      <dgm:spPr/>
      <dgm:t>
        <a:bodyPr/>
        <a:lstStyle/>
        <a:p>
          <a:r>
            <a:rPr lang="en-US"/>
            <a:t>Its tedious to write out the same code over and over here</a:t>
          </a:r>
        </a:p>
      </dgm:t>
    </dgm:pt>
    <dgm:pt modelId="{1A14A037-045A-4E73-803A-A454E47AE555}" type="parTrans" cxnId="{D12065B9-5C0F-4867-8D28-240BA260F20E}">
      <dgm:prSet/>
      <dgm:spPr/>
      <dgm:t>
        <a:bodyPr/>
        <a:lstStyle/>
        <a:p>
          <a:endParaRPr lang="en-US"/>
        </a:p>
      </dgm:t>
    </dgm:pt>
    <dgm:pt modelId="{2EA1C2D5-81A8-470C-B5F3-0641BE346DA3}" type="sibTrans" cxnId="{D12065B9-5C0F-4867-8D28-240BA260F20E}">
      <dgm:prSet/>
      <dgm:spPr/>
      <dgm:t>
        <a:bodyPr/>
        <a:lstStyle/>
        <a:p>
          <a:endParaRPr lang="en-US"/>
        </a:p>
      </dgm:t>
    </dgm:pt>
    <dgm:pt modelId="{52F6BB7E-A03C-4CF6-ABD1-762234589053}" type="pres">
      <dgm:prSet presAssocID="{A4BC2FFD-7948-4862-BA94-2DD4BC61E2B5}" presName="root" presStyleCnt="0">
        <dgm:presLayoutVars>
          <dgm:dir/>
          <dgm:resizeHandles val="exact"/>
        </dgm:presLayoutVars>
      </dgm:prSet>
      <dgm:spPr/>
    </dgm:pt>
    <dgm:pt modelId="{9C6C6BBD-F2C2-4B8E-98E6-22B06F54512E}" type="pres">
      <dgm:prSet presAssocID="{6886C9F5-A014-467A-BF76-ECF1451AFBDE}" presName="compNode" presStyleCnt="0"/>
      <dgm:spPr/>
    </dgm:pt>
    <dgm:pt modelId="{6D262C6B-D99A-4A25-9044-B3DBBD9BDAE7}" type="pres">
      <dgm:prSet presAssocID="{6886C9F5-A014-467A-BF76-ECF1451AFBD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culator"/>
        </a:ext>
      </dgm:extLst>
    </dgm:pt>
    <dgm:pt modelId="{025010CA-D6DD-44C2-B824-8CFC890F009A}" type="pres">
      <dgm:prSet presAssocID="{6886C9F5-A014-467A-BF76-ECF1451AFBDE}" presName="spaceRect" presStyleCnt="0"/>
      <dgm:spPr/>
    </dgm:pt>
    <dgm:pt modelId="{20E82B8E-54E1-44D5-9495-2FF180834899}" type="pres">
      <dgm:prSet presAssocID="{6886C9F5-A014-467A-BF76-ECF1451AFBDE}" presName="textRect" presStyleLbl="revTx" presStyleIdx="0" presStyleCnt="2">
        <dgm:presLayoutVars>
          <dgm:chMax val="1"/>
          <dgm:chPref val="1"/>
        </dgm:presLayoutVars>
      </dgm:prSet>
      <dgm:spPr/>
    </dgm:pt>
    <dgm:pt modelId="{281D49E7-0801-4625-87A2-7C6404C96175}" type="pres">
      <dgm:prSet presAssocID="{1BF6038B-3A12-45DC-885C-F392C6FE4D95}" presName="sibTrans" presStyleCnt="0"/>
      <dgm:spPr/>
    </dgm:pt>
    <dgm:pt modelId="{70BF992A-12ED-416B-8646-8309DB5D3417}" type="pres">
      <dgm:prSet presAssocID="{310C5FDC-43EB-48C2-B0E9-AA863F19E0E3}" presName="compNode" presStyleCnt="0"/>
      <dgm:spPr/>
    </dgm:pt>
    <dgm:pt modelId="{D9E88A7E-E83F-4B56-BA77-6C7A2FA95410}" type="pres">
      <dgm:prSet presAssocID="{310C5FDC-43EB-48C2-B0E9-AA863F19E0E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dge Unfollow"/>
        </a:ext>
      </dgm:extLst>
    </dgm:pt>
    <dgm:pt modelId="{0B1A5B51-6625-4B32-85E4-7C8D273C3729}" type="pres">
      <dgm:prSet presAssocID="{310C5FDC-43EB-48C2-B0E9-AA863F19E0E3}" presName="spaceRect" presStyleCnt="0"/>
      <dgm:spPr/>
    </dgm:pt>
    <dgm:pt modelId="{674503D2-23B9-48CC-9BC1-923FF87AF622}" type="pres">
      <dgm:prSet presAssocID="{310C5FDC-43EB-48C2-B0E9-AA863F19E0E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28EAFA7E-A034-4E32-9C34-60B256EA43CE}" type="presOf" srcId="{310C5FDC-43EB-48C2-B0E9-AA863F19E0E3}" destId="{674503D2-23B9-48CC-9BC1-923FF87AF622}" srcOrd="0" destOrd="0" presId="urn:microsoft.com/office/officeart/2018/2/layout/IconLabelList"/>
    <dgm:cxn modelId="{5B25718D-22D7-4BC7-AEE0-2E7459BEFE1F}" srcId="{A4BC2FFD-7948-4862-BA94-2DD4BC61E2B5}" destId="{6886C9F5-A014-467A-BF76-ECF1451AFBDE}" srcOrd="0" destOrd="0" parTransId="{612A1920-B156-4BA4-A40F-701D37388202}" sibTransId="{1BF6038B-3A12-45DC-885C-F392C6FE4D95}"/>
    <dgm:cxn modelId="{D12065B9-5C0F-4867-8D28-240BA260F20E}" srcId="{A4BC2FFD-7948-4862-BA94-2DD4BC61E2B5}" destId="{310C5FDC-43EB-48C2-B0E9-AA863F19E0E3}" srcOrd="1" destOrd="0" parTransId="{1A14A037-045A-4E73-803A-A454E47AE555}" sibTransId="{2EA1C2D5-81A8-470C-B5F3-0641BE346DA3}"/>
    <dgm:cxn modelId="{9205AFF3-F310-4844-A55F-E5BD4F40E248}" type="presOf" srcId="{A4BC2FFD-7948-4862-BA94-2DD4BC61E2B5}" destId="{52F6BB7E-A03C-4CF6-ABD1-762234589053}" srcOrd="0" destOrd="0" presId="urn:microsoft.com/office/officeart/2018/2/layout/IconLabelList"/>
    <dgm:cxn modelId="{213945FF-5E85-4E61-ABFF-7678FE026A44}" type="presOf" srcId="{6886C9F5-A014-467A-BF76-ECF1451AFBDE}" destId="{20E82B8E-54E1-44D5-9495-2FF180834899}" srcOrd="0" destOrd="0" presId="urn:microsoft.com/office/officeart/2018/2/layout/IconLabelList"/>
    <dgm:cxn modelId="{F68D5919-D8E0-4FBA-99D8-E3EA350C8B7C}" type="presParOf" srcId="{52F6BB7E-A03C-4CF6-ABD1-762234589053}" destId="{9C6C6BBD-F2C2-4B8E-98E6-22B06F54512E}" srcOrd="0" destOrd="0" presId="urn:microsoft.com/office/officeart/2018/2/layout/IconLabelList"/>
    <dgm:cxn modelId="{8EC720FD-941A-4F9A-8522-DD096030D0F5}" type="presParOf" srcId="{9C6C6BBD-F2C2-4B8E-98E6-22B06F54512E}" destId="{6D262C6B-D99A-4A25-9044-B3DBBD9BDAE7}" srcOrd="0" destOrd="0" presId="urn:microsoft.com/office/officeart/2018/2/layout/IconLabelList"/>
    <dgm:cxn modelId="{A56017D0-5CFB-4CAC-A7B1-D8350AA870C2}" type="presParOf" srcId="{9C6C6BBD-F2C2-4B8E-98E6-22B06F54512E}" destId="{025010CA-D6DD-44C2-B824-8CFC890F009A}" srcOrd="1" destOrd="0" presId="urn:microsoft.com/office/officeart/2018/2/layout/IconLabelList"/>
    <dgm:cxn modelId="{7507392C-3444-4DC4-9A22-79CBFC44C8A3}" type="presParOf" srcId="{9C6C6BBD-F2C2-4B8E-98E6-22B06F54512E}" destId="{20E82B8E-54E1-44D5-9495-2FF180834899}" srcOrd="2" destOrd="0" presId="urn:microsoft.com/office/officeart/2018/2/layout/IconLabelList"/>
    <dgm:cxn modelId="{9AF4799A-0777-43F4-8256-633A1677ED69}" type="presParOf" srcId="{52F6BB7E-A03C-4CF6-ABD1-762234589053}" destId="{281D49E7-0801-4625-87A2-7C6404C96175}" srcOrd="1" destOrd="0" presId="urn:microsoft.com/office/officeart/2018/2/layout/IconLabelList"/>
    <dgm:cxn modelId="{AAB58D30-0637-4B08-BC59-1BA8553F4DEF}" type="presParOf" srcId="{52F6BB7E-A03C-4CF6-ABD1-762234589053}" destId="{70BF992A-12ED-416B-8646-8309DB5D3417}" srcOrd="2" destOrd="0" presId="urn:microsoft.com/office/officeart/2018/2/layout/IconLabelList"/>
    <dgm:cxn modelId="{B28584C0-6265-4B14-9CB9-60FA5DDE09CD}" type="presParOf" srcId="{70BF992A-12ED-416B-8646-8309DB5D3417}" destId="{D9E88A7E-E83F-4B56-BA77-6C7A2FA95410}" srcOrd="0" destOrd="0" presId="urn:microsoft.com/office/officeart/2018/2/layout/IconLabelList"/>
    <dgm:cxn modelId="{77A32ECD-E29F-45B0-8E2E-F6CC730129CB}" type="presParOf" srcId="{70BF992A-12ED-416B-8646-8309DB5D3417}" destId="{0B1A5B51-6625-4B32-85E4-7C8D273C3729}" srcOrd="1" destOrd="0" presId="urn:microsoft.com/office/officeart/2018/2/layout/IconLabelList"/>
    <dgm:cxn modelId="{C3B9D6DF-D4DF-451D-8EDA-2629B560FEFD}" type="presParOf" srcId="{70BF992A-12ED-416B-8646-8309DB5D3417}" destId="{674503D2-23B9-48CC-9BC1-923FF87AF62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F6FC54C-85F4-4142-BAAE-A690A5378F6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A319885-D664-48BE-8714-BE68081200AA}">
      <dgm:prSet/>
      <dgm:spPr/>
      <dgm:t>
        <a:bodyPr/>
        <a:lstStyle/>
        <a:p>
          <a:r>
            <a:rPr lang="en-US"/>
            <a:t>Parameterisation is used extensively in programming and permits flexibility</a:t>
          </a:r>
        </a:p>
      </dgm:t>
    </dgm:pt>
    <dgm:pt modelId="{4D20FBA5-F98B-4C76-A383-94D7024B3967}" type="parTrans" cxnId="{103C9E96-553D-4CFA-956C-70C1A0924202}">
      <dgm:prSet/>
      <dgm:spPr/>
      <dgm:t>
        <a:bodyPr/>
        <a:lstStyle/>
        <a:p>
          <a:endParaRPr lang="en-US"/>
        </a:p>
      </dgm:t>
    </dgm:pt>
    <dgm:pt modelId="{8026AECB-CABC-4FBE-A91F-8F8FD2E8C29C}" type="sibTrans" cxnId="{103C9E96-553D-4CFA-956C-70C1A0924202}">
      <dgm:prSet/>
      <dgm:spPr/>
      <dgm:t>
        <a:bodyPr/>
        <a:lstStyle/>
        <a:p>
          <a:endParaRPr lang="en-US"/>
        </a:p>
      </dgm:t>
    </dgm:pt>
    <dgm:pt modelId="{91FFBD4D-4DEC-4C3E-A63D-C769FB4F5260}">
      <dgm:prSet/>
      <dgm:spPr/>
      <dgm:t>
        <a:bodyPr/>
        <a:lstStyle/>
        <a:p>
          <a:r>
            <a:rPr lang="en-US"/>
            <a:t>There are many ways in which we can provide parameters to our functions</a:t>
          </a:r>
        </a:p>
      </dgm:t>
    </dgm:pt>
    <dgm:pt modelId="{DC684CAD-14E0-4D40-ACDB-297608F562C3}" type="parTrans" cxnId="{FB99ACD2-2E03-46D0-A221-03766E915321}">
      <dgm:prSet/>
      <dgm:spPr/>
      <dgm:t>
        <a:bodyPr/>
        <a:lstStyle/>
        <a:p>
          <a:endParaRPr lang="en-US"/>
        </a:p>
      </dgm:t>
    </dgm:pt>
    <dgm:pt modelId="{A6263A1A-58FF-4D0A-A8CC-A83A43CCC662}" type="sibTrans" cxnId="{FB99ACD2-2E03-46D0-A221-03766E915321}">
      <dgm:prSet/>
      <dgm:spPr/>
      <dgm:t>
        <a:bodyPr/>
        <a:lstStyle/>
        <a:p>
          <a:endParaRPr lang="en-US"/>
        </a:p>
      </dgm:t>
    </dgm:pt>
    <dgm:pt modelId="{069EA8D7-7EDA-40E3-8C2B-5AFC391E7C96}">
      <dgm:prSet/>
      <dgm:spPr/>
      <dgm:t>
        <a:bodyPr/>
        <a:lstStyle/>
        <a:p>
          <a:r>
            <a:rPr lang="en-US"/>
            <a:t>Normal, out and ref</a:t>
          </a:r>
        </a:p>
      </dgm:t>
    </dgm:pt>
    <dgm:pt modelId="{F6887F7C-DC32-4B5B-A5B5-1EF76210AAF2}" type="parTrans" cxnId="{F85558D9-3FA7-499D-9E96-63D0B313DAC8}">
      <dgm:prSet/>
      <dgm:spPr/>
      <dgm:t>
        <a:bodyPr/>
        <a:lstStyle/>
        <a:p>
          <a:endParaRPr lang="en-US"/>
        </a:p>
      </dgm:t>
    </dgm:pt>
    <dgm:pt modelId="{C7C4E381-8508-4A57-BF78-F452214859B9}" type="sibTrans" cxnId="{F85558D9-3FA7-499D-9E96-63D0B313DAC8}">
      <dgm:prSet/>
      <dgm:spPr/>
      <dgm:t>
        <a:bodyPr/>
        <a:lstStyle/>
        <a:p>
          <a:endParaRPr lang="en-US"/>
        </a:p>
      </dgm:t>
    </dgm:pt>
    <dgm:pt modelId="{12AC650C-BA61-4BF1-A666-D0A363E0A285}" type="pres">
      <dgm:prSet presAssocID="{4F6FC54C-85F4-4142-BAAE-A690A5378F60}" presName="root" presStyleCnt="0">
        <dgm:presLayoutVars>
          <dgm:dir/>
          <dgm:resizeHandles val="exact"/>
        </dgm:presLayoutVars>
      </dgm:prSet>
      <dgm:spPr/>
    </dgm:pt>
    <dgm:pt modelId="{1203AA72-2F46-41A1-BBB1-80CEFE75B427}" type="pres">
      <dgm:prSet presAssocID="{BA319885-D664-48BE-8714-BE68081200AA}" presName="compNode" presStyleCnt="0"/>
      <dgm:spPr/>
    </dgm:pt>
    <dgm:pt modelId="{EDF5B5A4-9131-43F7-BBF7-FA7DC3319B46}" type="pres">
      <dgm:prSet presAssocID="{BA319885-D664-48BE-8714-BE68081200AA}" presName="bgRect" presStyleLbl="bgShp" presStyleIdx="0" presStyleCnt="3"/>
      <dgm:spPr/>
    </dgm:pt>
    <dgm:pt modelId="{03A4617B-2B13-47D1-AA2E-F71951DCDCFB}" type="pres">
      <dgm:prSet presAssocID="{BA319885-D664-48BE-8714-BE68081200A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401DC439-B526-4C56-BC97-84FB4807788E}" type="pres">
      <dgm:prSet presAssocID="{BA319885-D664-48BE-8714-BE68081200AA}" presName="spaceRect" presStyleCnt="0"/>
      <dgm:spPr/>
    </dgm:pt>
    <dgm:pt modelId="{9FAC96E0-5CA2-458D-B4F8-6E8445F116EC}" type="pres">
      <dgm:prSet presAssocID="{BA319885-D664-48BE-8714-BE68081200AA}" presName="parTx" presStyleLbl="revTx" presStyleIdx="0" presStyleCnt="3">
        <dgm:presLayoutVars>
          <dgm:chMax val="0"/>
          <dgm:chPref val="0"/>
        </dgm:presLayoutVars>
      </dgm:prSet>
      <dgm:spPr/>
    </dgm:pt>
    <dgm:pt modelId="{04499812-BBE8-400E-A6AB-9021D88C4937}" type="pres">
      <dgm:prSet presAssocID="{8026AECB-CABC-4FBE-A91F-8F8FD2E8C29C}" presName="sibTrans" presStyleCnt="0"/>
      <dgm:spPr/>
    </dgm:pt>
    <dgm:pt modelId="{5E1B7E5A-8C7B-4D99-9E9E-C665DD38ACB3}" type="pres">
      <dgm:prSet presAssocID="{91FFBD4D-4DEC-4C3E-A63D-C769FB4F5260}" presName="compNode" presStyleCnt="0"/>
      <dgm:spPr/>
    </dgm:pt>
    <dgm:pt modelId="{7C868845-F42C-4855-A72C-021F9242E2F2}" type="pres">
      <dgm:prSet presAssocID="{91FFBD4D-4DEC-4C3E-A63D-C769FB4F5260}" presName="bgRect" presStyleLbl="bgShp" presStyleIdx="1" presStyleCnt="3"/>
      <dgm:spPr/>
    </dgm:pt>
    <dgm:pt modelId="{73D078DC-681C-4DCB-8E88-24C4CA0AE9DC}" type="pres">
      <dgm:prSet presAssocID="{91FFBD4D-4DEC-4C3E-A63D-C769FB4F526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9D75A161-5342-4962-BFC3-59C45F1986BD}" type="pres">
      <dgm:prSet presAssocID="{91FFBD4D-4DEC-4C3E-A63D-C769FB4F5260}" presName="spaceRect" presStyleCnt="0"/>
      <dgm:spPr/>
    </dgm:pt>
    <dgm:pt modelId="{312D3283-B262-45F0-8D4F-18BA161D8507}" type="pres">
      <dgm:prSet presAssocID="{91FFBD4D-4DEC-4C3E-A63D-C769FB4F5260}" presName="parTx" presStyleLbl="revTx" presStyleIdx="1" presStyleCnt="3">
        <dgm:presLayoutVars>
          <dgm:chMax val="0"/>
          <dgm:chPref val="0"/>
        </dgm:presLayoutVars>
      </dgm:prSet>
      <dgm:spPr/>
    </dgm:pt>
    <dgm:pt modelId="{706477B2-1639-43C7-B3F1-A52625B99214}" type="pres">
      <dgm:prSet presAssocID="{A6263A1A-58FF-4D0A-A8CC-A83A43CCC662}" presName="sibTrans" presStyleCnt="0"/>
      <dgm:spPr/>
    </dgm:pt>
    <dgm:pt modelId="{49452870-F730-4535-83C1-AFEBEAB7F0F0}" type="pres">
      <dgm:prSet presAssocID="{069EA8D7-7EDA-40E3-8C2B-5AFC391E7C96}" presName="compNode" presStyleCnt="0"/>
      <dgm:spPr/>
    </dgm:pt>
    <dgm:pt modelId="{FF055CF0-3A3A-4A6C-A479-B399CA9AA5CB}" type="pres">
      <dgm:prSet presAssocID="{069EA8D7-7EDA-40E3-8C2B-5AFC391E7C96}" presName="bgRect" presStyleLbl="bgShp" presStyleIdx="2" presStyleCnt="3"/>
      <dgm:spPr/>
    </dgm:pt>
    <dgm:pt modelId="{61BE4AAD-B38E-46A7-B733-F5B89B45669A}" type="pres">
      <dgm:prSet presAssocID="{069EA8D7-7EDA-40E3-8C2B-5AFC391E7C9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peat"/>
        </a:ext>
      </dgm:extLst>
    </dgm:pt>
    <dgm:pt modelId="{EF82F470-B77F-47A4-A6D8-A6F38787F13B}" type="pres">
      <dgm:prSet presAssocID="{069EA8D7-7EDA-40E3-8C2B-5AFC391E7C96}" presName="spaceRect" presStyleCnt="0"/>
      <dgm:spPr/>
    </dgm:pt>
    <dgm:pt modelId="{F121670A-2B92-4F2B-B9F4-08102D2C6F8A}" type="pres">
      <dgm:prSet presAssocID="{069EA8D7-7EDA-40E3-8C2B-5AFC391E7C9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B1D897C-E462-4EB5-8811-886734669402}" type="presOf" srcId="{91FFBD4D-4DEC-4C3E-A63D-C769FB4F5260}" destId="{312D3283-B262-45F0-8D4F-18BA161D8507}" srcOrd="0" destOrd="0" presId="urn:microsoft.com/office/officeart/2018/2/layout/IconVerticalSolidList"/>
    <dgm:cxn modelId="{D8D6A889-AF85-4A69-B47D-07F2DF24B6B0}" type="presOf" srcId="{BA319885-D664-48BE-8714-BE68081200AA}" destId="{9FAC96E0-5CA2-458D-B4F8-6E8445F116EC}" srcOrd="0" destOrd="0" presId="urn:microsoft.com/office/officeart/2018/2/layout/IconVerticalSolidList"/>
    <dgm:cxn modelId="{103C9E96-553D-4CFA-956C-70C1A0924202}" srcId="{4F6FC54C-85F4-4142-BAAE-A690A5378F60}" destId="{BA319885-D664-48BE-8714-BE68081200AA}" srcOrd="0" destOrd="0" parTransId="{4D20FBA5-F98B-4C76-A383-94D7024B3967}" sibTransId="{8026AECB-CABC-4FBE-A91F-8F8FD2E8C29C}"/>
    <dgm:cxn modelId="{8BB2A3AA-5E82-4A97-BD52-0A25E926CCE8}" type="presOf" srcId="{4F6FC54C-85F4-4142-BAAE-A690A5378F60}" destId="{12AC650C-BA61-4BF1-A666-D0A363E0A285}" srcOrd="0" destOrd="0" presId="urn:microsoft.com/office/officeart/2018/2/layout/IconVerticalSolidList"/>
    <dgm:cxn modelId="{FB99ACD2-2E03-46D0-A221-03766E915321}" srcId="{4F6FC54C-85F4-4142-BAAE-A690A5378F60}" destId="{91FFBD4D-4DEC-4C3E-A63D-C769FB4F5260}" srcOrd="1" destOrd="0" parTransId="{DC684CAD-14E0-4D40-ACDB-297608F562C3}" sibTransId="{A6263A1A-58FF-4D0A-A8CC-A83A43CCC662}"/>
    <dgm:cxn modelId="{F85558D9-3FA7-499D-9E96-63D0B313DAC8}" srcId="{4F6FC54C-85F4-4142-BAAE-A690A5378F60}" destId="{069EA8D7-7EDA-40E3-8C2B-5AFC391E7C96}" srcOrd="2" destOrd="0" parTransId="{F6887F7C-DC32-4B5B-A5B5-1EF76210AAF2}" sibTransId="{C7C4E381-8508-4A57-BF78-F452214859B9}"/>
    <dgm:cxn modelId="{8A88D9E4-948F-4871-B7C4-31A93556C2B3}" type="presOf" srcId="{069EA8D7-7EDA-40E3-8C2B-5AFC391E7C96}" destId="{F121670A-2B92-4F2B-B9F4-08102D2C6F8A}" srcOrd="0" destOrd="0" presId="urn:microsoft.com/office/officeart/2018/2/layout/IconVerticalSolidList"/>
    <dgm:cxn modelId="{6864D6A6-02BE-4933-B497-836F54E0D094}" type="presParOf" srcId="{12AC650C-BA61-4BF1-A666-D0A363E0A285}" destId="{1203AA72-2F46-41A1-BBB1-80CEFE75B427}" srcOrd="0" destOrd="0" presId="urn:microsoft.com/office/officeart/2018/2/layout/IconVerticalSolidList"/>
    <dgm:cxn modelId="{04945592-02A0-4548-9CF4-BC0EEBD4309C}" type="presParOf" srcId="{1203AA72-2F46-41A1-BBB1-80CEFE75B427}" destId="{EDF5B5A4-9131-43F7-BBF7-FA7DC3319B46}" srcOrd="0" destOrd="0" presId="urn:microsoft.com/office/officeart/2018/2/layout/IconVerticalSolidList"/>
    <dgm:cxn modelId="{B462DA53-A18F-4ADE-95C1-9BF85440C220}" type="presParOf" srcId="{1203AA72-2F46-41A1-BBB1-80CEFE75B427}" destId="{03A4617B-2B13-47D1-AA2E-F71951DCDCFB}" srcOrd="1" destOrd="0" presId="urn:microsoft.com/office/officeart/2018/2/layout/IconVerticalSolidList"/>
    <dgm:cxn modelId="{7E8B0319-7C64-446E-94B1-B03E88B2336A}" type="presParOf" srcId="{1203AA72-2F46-41A1-BBB1-80CEFE75B427}" destId="{401DC439-B526-4C56-BC97-84FB4807788E}" srcOrd="2" destOrd="0" presId="urn:microsoft.com/office/officeart/2018/2/layout/IconVerticalSolidList"/>
    <dgm:cxn modelId="{347E849C-A7D6-413F-9F43-0931A655480B}" type="presParOf" srcId="{1203AA72-2F46-41A1-BBB1-80CEFE75B427}" destId="{9FAC96E0-5CA2-458D-B4F8-6E8445F116EC}" srcOrd="3" destOrd="0" presId="urn:microsoft.com/office/officeart/2018/2/layout/IconVerticalSolidList"/>
    <dgm:cxn modelId="{C2EDE959-9B72-4870-8206-BABBF64FE566}" type="presParOf" srcId="{12AC650C-BA61-4BF1-A666-D0A363E0A285}" destId="{04499812-BBE8-400E-A6AB-9021D88C4937}" srcOrd="1" destOrd="0" presId="urn:microsoft.com/office/officeart/2018/2/layout/IconVerticalSolidList"/>
    <dgm:cxn modelId="{0427D4E0-E0E6-4915-B384-714E360D57DC}" type="presParOf" srcId="{12AC650C-BA61-4BF1-A666-D0A363E0A285}" destId="{5E1B7E5A-8C7B-4D99-9E9E-C665DD38ACB3}" srcOrd="2" destOrd="0" presId="urn:microsoft.com/office/officeart/2018/2/layout/IconVerticalSolidList"/>
    <dgm:cxn modelId="{A9C3B038-4E1F-46AC-BA66-14EFB8B6B8DE}" type="presParOf" srcId="{5E1B7E5A-8C7B-4D99-9E9E-C665DD38ACB3}" destId="{7C868845-F42C-4855-A72C-021F9242E2F2}" srcOrd="0" destOrd="0" presId="urn:microsoft.com/office/officeart/2018/2/layout/IconVerticalSolidList"/>
    <dgm:cxn modelId="{228EDC2B-03F1-4DC3-BA2D-639DA0F89892}" type="presParOf" srcId="{5E1B7E5A-8C7B-4D99-9E9E-C665DD38ACB3}" destId="{73D078DC-681C-4DCB-8E88-24C4CA0AE9DC}" srcOrd="1" destOrd="0" presId="urn:microsoft.com/office/officeart/2018/2/layout/IconVerticalSolidList"/>
    <dgm:cxn modelId="{CD581A4A-374A-4CA8-9CE3-AF4ACAC81D14}" type="presParOf" srcId="{5E1B7E5A-8C7B-4D99-9E9E-C665DD38ACB3}" destId="{9D75A161-5342-4962-BFC3-59C45F1986BD}" srcOrd="2" destOrd="0" presId="urn:microsoft.com/office/officeart/2018/2/layout/IconVerticalSolidList"/>
    <dgm:cxn modelId="{24B3FEEB-2029-4C48-83FB-97BE683B3033}" type="presParOf" srcId="{5E1B7E5A-8C7B-4D99-9E9E-C665DD38ACB3}" destId="{312D3283-B262-45F0-8D4F-18BA161D8507}" srcOrd="3" destOrd="0" presId="urn:microsoft.com/office/officeart/2018/2/layout/IconVerticalSolidList"/>
    <dgm:cxn modelId="{BDEA60AC-F70A-476B-B03B-43C13E56C724}" type="presParOf" srcId="{12AC650C-BA61-4BF1-A666-D0A363E0A285}" destId="{706477B2-1639-43C7-B3F1-A52625B99214}" srcOrd="3" destOrd="0" presId="urn:microsoft.com/office/officeart/2018/2/layout/IconVerticalSolidList"/>
    <dgm:cxn modelId="{2478B2AE-8BB0-47B2-8822-F6B4271E5A5D}" type="presParOf" srcId="{12AC650C-BA61-4BF1-A666-D0A363E0A285}" destId="{49452870-F730-4535-83C1-AFEBEAB7F0F0}" srcOrd="4" destOrd="0" presId="urn:microsoft.com/office/officeart/2018/2/layout/IconVerticalSolidList"/>
    <dgm:cxn modelId="{6A182BEE-81DE-4407-85B5-DDBF47453B06}" type="presParOf" srcId="{49452870-F730-4535-83C1-AFEBEAB7F0F0}" destId="{FF055CF0-3A3A-4A6C-A479-B399CA9AA5CB}" srcOrd="0" destOrd="0" presId="urn:microsoft.com/office/officeart/2018/2/layout/IconVerticalSolidList"/>
    <dgm:cxn modelId="{12AFF24E-B9C6-4C18-B758-7FB1A6613554}" type="presParOf" srcId="{49452870-F730-4535-83C1-AFEBEAB7F0F0}" destId="{61BE4AAD-B38E-46A7-B733-F5B89B45669A}" srcOrd="1" destOrd="0" presId="urn:microsoft.com/office/officeart/2018/2/layout/IconVerticalSolidList"/>
    <dgm:cxn modelId="{AB22788A-AA4E-469E-AE25-89CADBE71558}" type="presParOf" srcId="{49452870-F730-4535-83C1-AFEBEAB7F0F0}" destId="{EF82F470-B77F-47A4-A6D8-A6F38787F13B}" srcOrd="2" destOrd="0" presId="urn:microsoft.com/office/officeart/2018/2/layout/IconVerticalSolidList"/>
    <dgm:cxn modelId="{DAEC075E-EE2F-42B5-863C-E574DEB043C5}" type="presParOf" srcId="{49452870-F730-4535-83C1-AFEBEAB7F0F0}" destId="{F121670A-2B92-4F2B-B9F4-08102D2C6F8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FA8BAD6-7A0A-4EF7-8BB0-422B6B9C0F1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7FCFCC0-6721-4642-8B36-141F631DAB87}">
      <dgm:prSet/>
      <dgm:spPr/>
      <dgm:t>
        <a:bodyPr/>
        <a:lstStyle/>
        <a:p>
          <a:r>
            <a:rPr lang="en-US"/>
            <a:t>When we have neatly packaged our code into functions we can put all of the work together</a:t>
          </a:r>
        </a:p>
      </dgm:t>
    </dgm:pt>
    <dgm:pt modelId="{E5DBD751-ECD8-4DB8-8E8A-B75CEF854821}" type="parTrans" cxnId="{4EEB56C6-391F-4311-A0D0-FFE35004D7F9}">
      <dgm:prSet/>
      <dgm:spPr/>
      <dgm:t>
        <a:bodyPr/>
        <a:lstStyle/>
        <a:p>
          <a:endParaRPr lang="en-US"/>
        </a:p>
      </dgm:t>
    </dgm:pt>
    <dgm:pt modelId="{BCAC8FF4-98C0-46A0-A020-5F19048C86AD}" type="sibTrans" cxnId="{4EEB56C6-391F-4311-A0D0-FFE35004D7F9}">
      <dgm:prSet/>
      <dgm:spPr/>
      <dgm:t>
        <a:bodyPr/>
        <a:lstStyle/>
        <a:p>
          <a:endParaRPr lang="en-US"/>
        </a:p>
      </dgm:t>
    </dgm:pt>
    <dgm:pt modelId="{0FC7598E-53C9-4188-85AC-AF66B1B695E8}">
      <dgm:prSet/>
      <dgm:spPr/>
      <dgm:t>
        <a:bodyPr/>
        <a:lstStyle/>
        <a:p>
          <a:r>
            <a:rPr lang="en-US"/>
            <a:t>We will create a piece of software that demonstrates some of these concepts today</a:t>
          </a:r>
        </a:p>
      </dgm:t>
    </dgm:pt>
    <dgm:pt modelId="{751B9E90-E2EA-4739-998B-66F8882B9790}" type="parTrans" cxnId="{6E52EFD4-D9CA-4048-8875-F085776E0EDC}">
      <dgm:prSet/>
      <dgm:spPr/>
      <dgm:t>
        <a:bodyPr/>
        <a:lstStyle/>
        <a:p>
          <a:endParaRPr lang="en-US"/>
        </a:p>
      </dgm:t>
    </dgm:pt>
    <dgm:pt modelId="{AF32ECFC-6451-4AA2-9A50-244635A8FBF9}" type="sibTrans" cxnId="{6E52EFD4-D9CA-4048-8875-F085776E0EDC}">
      <dgm:prSet/>
      <dgm:spPr/>
      <dgm:t>
        <a:bodyPr/>
        <a:lstStyle/>
        <a:p>
          <a:endParaRPr lang="en-US"/>
        </a:p>
      </dgm:t>
    </dgm:pt>
    <dgm:pt modelId="{94CBD87B-0349-6244-B565-8A39C36E7DD6}" type="pres">
      <dgm:prSet presAssocID="{9FA8BAD6-7A0A-4EF7-8BB0-422B6B9C0F1E}" presName="vert0" presStyleCnt="0">
        <dgm:presLayoutVars>
          <dgm:dir/>
          <dgm:animOne val="branch"/>
          <dgm:animLvl val="lvl"/>
        </dgm:presLayoutVars>
      </dgm:prSet>
      <dgm:spPr/>
    </dgm:pt>
    <dgm:pt modelId="{7E974681-9EE0-3844-8950-79214F63D1C5}" type="pres">
      <dgm:prSet presAssocID="{B7FCFCC0-6721-4642-8B36-141F631DAB87}" presName="thickLine" presStyleLbl="alignNode1" presStyleIdx="0" presStyleCnt="2"/>
      <dgm:spPr/>
    </dgm:pt>
    <dgm:pt modelId="{A5B32D04-6FC7-FB46-808E-C556130C2BAE}" type="pres">
      <dgm:prSet presAssocID="{B7FCFCC0-6721-4642-8B36-141F631DAB87}" presName="horz1" presStyleCnt="0"/>
      <dgm:spPr/>
    </dgm:pt>
    <dgm:pt modelId="{0C05312D-AA21-C04D-9513-498783C5E839}" type="pres">
      <dgm:prSet presAssocID="{B7FCFCC0-6721-4642-8B36-141F631DAB87}" presName="tx1" presStyleLbl="revTx" presStyleIdx="0" presStyleCnt="2"/>
      <dgm:spPr/>
    </dgm:pt>
    <dgm:pt modelId="{5BCC1B84-59CB-2343-90E8-8A1B015D845A}" type="pres">
      <dgm:prSet presAssocID="{B7FCFCC0-6721-4642-8B36-141F631DAB87}" presName="vert1" presStyleCnt="0"/>
      <dgm:spPr/>
    </dgm:pt>
    <dgm:pt modelId="{542604B8-6D16-A34D-9AAE-870242866417}" type="pres">
      <dgm:prSet presAssocID="{0FC7598E-53C9-4188-85AC-AF66B1B695E8}" presName="thickLine" presStyleLbl="alignNode1" presStyleIdx="1" presStyleCnt="2"/>
      <dgm:spPr/>
    </dgm:pt>
    <dgm:pt modelId="{EBC2115E-50BA-3D43-B011-C83D7B76F713}" type="pres">
      <dgm:prSet presAssocID="{0FC7598E-53C9-4188-85AC-AF66B1B695E8}" presName="horz1" presStyleCnt="0"/>
      <dgm:spPr/>
    </dgm:pt>
    <dgm:pt modelId="{CCC904F8-6878-8946-844D-4496D0E6DC3B}" type="pres">
      <dgm:prSet presAssocID="{0FC7598E-53C9-4188-85AC-AF66B1B695E8}" presName="tx1" presStyleLbl="revTx" presStyleIdx="1" presStyleCnt="2"/>
      <dgm:spPr/>
    </dgm:pt>
    <dgm:pt modelId="{8EA5EEFB-5160-7D45-ACCA-9AAE62224A32}" type="pres">
      <dgm:prSet presAssocID="{0FC7598E-53C9-4188-85AC-AF66B1B695E8}" presName="vert1" presStyleCnt="0"/>
      <dgm:spPr/>
    </dgm:pt>
  </dgm:ptLst>
  <dgm:cxnLst>
    <dgm:cxn modelId="{78DB4538-5CD1-2C47-8F7A-FA4C895C7021}" type="presOf" srcId="{0FC7598E-53C9-4188-85AC-AF66B1B695E8}" destId="{CCC904F8-6878-8946-844D-4496D0E6DC3B}" srcOrd="0" destOrd="0" presId="urn:microsoft.com/office/officeart/2008/layout/LinedList"/>
    <dgm:cxn modelId="{1508EE65-C23A-8949-A7B1-BDE029C7D9F0}" type="presOf" srcId="{B7FCFCC0-6721-4642-8B36-141F631DAB87}" destId="{0C05312D-AA21-C04D-9513-498783C5E839}" srcOrd="0" destOrd="0" presId="urn:microsoft.com/office/officeart/2008/layout/LinedList"/>
    <dgm:cxn modelId="{F6978F66-D053-7E48-9B8C-9DA2451F99E4}" type="presOf" srcId="{9FA8BAD6-7A0A-4EF7-8BB0-422B6B9C0F1E}" destId="{94CBD87B-0349-6244-B565-8A39C36E7DD6}" srcOrd="0" destOrd="0" presId="urn:microsoft.com/office/officeart/2008/layout/LinedList"/>
    <dgm:cxn modelId="{4EEB56C6-391F-4311-A0D0-FFE35004D7F9}" srcId="{9FA8BAD6-7A0A-4EF7-8BB0-422B6B9C0F1E}" destId="{B7FCFCC0-6721-4642-8B36-141F631DAB87}" srcOrd="0" destOrd="0" parTransId="{E5DBD751-ECD8-4DB8-8E8A-B75CEF854821}" sibTransId="{BCAC8FF4-98C0-46A0-A020-5F19048C86AD}"/>
    <dgm:cxn modelId="{6E52EFD4-D9CA-4048-8875-F085776E0EDC}" srcId="{9FA8BAD6-7A0A-4EF7-8BB0-422B6B9C0F1E}" destId="{0FC7598E-53C9-4188-85AC-AF66B1B695E8}" srcOrd="1" destOrd="0" parTransId="{751B9E90-E2EA-4739-998B-66F8882B9790}" sibTransId="{AF32ECFC-6451-4AA2-9A50-244635A8FBF9}"/>
    <dgm:cxn modelId="{947003B9-8745-4345-A9C6-620B21AC5D92}" type="presParOf" srcId="{94CBD87B-0349-6244-B565-8A39C36E7DD6}" destId="{7E974681-9EE0-3844-8950-79214F63D1C5}" srcOrd="0" destOrd="0" presId="urn:microsoft.com/office/officeart/2008/layout/LinedList"/>
    <dgm:cxn modelId="{9F1F9E68-17F1-C446-8EAA-405993E94CCE}" type="presParOf" srcId="{94CBD87B-0349-6244-B565-8A39C36E7DD6}" destId="{A5B32D04-6FC7-FB46-808E-C556130C2BAE}" srcOrd="1" destOrd="0" presId="urn:microsoft.com/office/officeart/2008/layout/LinedList"/>
    <dgm:cxn modelId="{4AC803FC-3F62-B948-8358-296168729D2E}" type="presParOf" srcId="{A5B32D04-6FC7-FB46-808E-C556130C2BAE}" destId="{0C05312D-AA21-C04D-9513-498783C5E839}" srcOrd="0" destOrd="0" presId="urn:microsoft.com/office/officeart/2008/layout/LinedList"/>
    <dgm:cxn modelId="{167A21B2-CD4D-4546-AD09-029C559A6360}" type="presParOf" srcId="{A5B32D04-6FC7-FB46-808E-C556130C2BAE}" destId="{5BCC1B84-59CB-2343-90E8-8A1B015D845A}" srcOrd="1" destOrd="0" presId="urn:microsoft.com/office/officeart/2008/layout/LinedList"/>
    <dgm:cxn modelId="{5F44DFB0-300D-1045-A748-4B3688B4E39B}" type="presParOf" srcId="{94CBD87B-0349-6244-B565-8A39C36E7DD6}" destId="{542604B8-6D16-A34D-9AAE-870242866417}" srcOrd="2" destOrd="0" presId="urn:microsoft.com/office/officeart/2008/layout/LinedList"/>
    <dgm:cxn modelId="{6872CC61-7C30-5B46-84B2-3AFE5E175803}" type="presParOf" srcId="{94CBD87B-0349-6244-B565-8A39C36E7DD6}" destId="{EBC2115E-50BA-3D43-B011-C83D7B76F713}" srcOrd="3" destOrd="0" presId="urn:microsoft.com/office/officeart/2008/layout/LinedList"/>
    <dgm:cxn modelId="{884BD9A7-14D0-D44D-BB9E-CF7002094FCA}" type="presParOf" srcId="{EBC2115E-50BA-3D43-B011-C83D7B76F713}" destId="{CCC904F8-6878-8946-844D-4496D0E6DC3B}" srcOrd="0" destOrd="0" presId="urn:microsoft.com/office/officeart/2008/layout/LinedList"/>
    <dgm:cxn modelId="{1599DB9C-EF63-3148-874F-1004147F4DA9}" type="presParOf" srcId="{EBC2115E-50BA-3D43-B011-C83D7B76F713}" destId="{8EA5EEFB-5160-7D45-ACCA-9AAE62224A3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EFE24D6-D1C2-4C5C-AFA9-06FE388761A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CD018E9-4FDF-4C07-8EDE-36E30B9F6D3E}">
      <dgm:prSet/>
      <dgm:spPr/>
      <dgm:t>
        <a:bodyPr/>
        <a:lstStyle/>
        <a:p>
          <a:r>
            <a:rPr lang="en-US"/>
            <a:t>Construction of our small example programs is relatively straightforward</a:t>
          </a:r>
        </a:p>
      </dgm:t>
    </dgm:pt>
    <dgm:pt modelId="{95B36934-B11B-4DA3-AC5E-31C1EA7173C9}" type="parTrans" cxnId="{0C4DA689-21A1-4023-A60D-72D8CF27E451}">
      <dgm:prSet/>
      <dgm:spPr/>
      <dgm:t>
        <a:bodyPr/>
        <a:lstStyle/>
        <a:p>
          <a:endParaRPr lang="en-US"/>
        </a:p>
      </dgm:t>
    </dgm:pt>
    <dgm:pt modelId="{1707F3AA-BA14-454B-BBB0-77825AA6C2FE}" type="sibTrans" cxnId="{0C4DA689-21A1-4023-A60D-72D8CF27E451}">
      <dgm:prSet/>
      <dgm:spPr/>
      <dgm:t>
        <a:bodyPr/>
        <a:lstStyle/>
        <a:p>
          <a:endParaRPr lang="en-US"/>
        </a:p>
      </dgm:t>
    </dgm:pt>
    <dgm:pt modelId="{E72B1CA5-7D92-42E3-B774-D18E42F5C78C}">
      <dgm:prSet/>
      <dgm:spPr/>
      <dgm:t>
        <a:bodyPr/>
        <a:lstStyle/>
        <a:p>
          <a:r>
            <a:rPr lang="en-US"/>
            <a:t>Construction of larger programs becomes more complex</a:t>
          </a:r>
        </a:p>
      </dgm:t>
    </dgm:pt>
    <dgm:pt modelId="{23D4EEC3-E903-4F0E-A6A2-812E815D25CE}" type="parTrans" cxnId="{70A4D62F-783F-4AFE-8425-7F0145A9FBC0}">
      <dgm:prSet/>
      <dgm:spPr/>
      <dgm:t>
        <a:bodyPr/>
        <a:lstStyle/>
        <a:p>
          <a:endParaRPr lang="en-US"/>
        </a:p>
      </dgm:t>
    </dgm:pt>
    <dgm:pt modelId="{09F5B895-CF25-4BC4-AE1B-50D3506F94D1}" type="sibTrans" cxnId="{70A4D62F-783F-4AFE-8425-7F0145A9FBC0}">
      <dgm:prSet/>
      <dgm:spPr/>
      <dgm:t>
        <a:bodyPr/>
        <a:lstStyle/>
        <a:p>
          <a:endParaRPr lang="en-US"/>
        </a:p>
      </dgm:t>
    </dgm:pt>
    <dgm:pt modelId="{17C1A10F-0020-4E48-B918-9389D2E3B716}">
      <dgm:prSet/>
      <dgm:spPr/>
      <dgm:t>
        <a:bodyPr/>
        <a:lstStyle/>
        <a:p>
          <a:r>
            <a:rPr lang="en-US"/>
            <a:t>Lost of code</a:t>
          </a:r>
        </a:p>
      </dgm:t>
    </dgm:pt>
    <dgm:pt modelId="{920889B5-7C79-4075-BBB3-2D200C982CEE}" type="parTrans" cxnId="{F1A6F1A5-2366-4C74-ACF3-FD7A2580471D}">
      <dgm:prSet/>
      <dgm:spPr/>
      <dgm:t>
        <a:bodyPr/>
        <a:lstStyle/>
        <a:p>
          <a:endParaRPr lang="en-US"/>
        </a:p>
      </dgm:t>
    </dgm:pt>
    <dgm:pt modelId="{74DBF668-4468-49CB-A1BE-399487AFD0C8}" type="sibTrans" cxnId="{F1A6F1A5-2366-4C74-ACF3-FD7A2580471D}">
      <dgm:prSet/>
      <dgm:spPr/>
      <dgm:t>
        <a:bodyPr/>
        <a:lstStyle/>
        <a:p>
          <a:endParaRPr lang="en-US"/>
        </a:p>
      </dgm:t>
    </dgm:pt>
    <dgm:pt modelId="{F3A6BAD3-CE95-415B-BE9F-FF031E69CDB4}">
      <dgm:prSet/>
      <dgm:spPr/>
      <dgm:t>
        <a:bodyPr/>
        <a:lstStyle/>
        <a:p>
          <a:r>
            <a:rPr lang="en-US"/>
            <a:t>Lots of functions</a:t>
          </a:r>
        </a:p>
      </dgm:t>
    </dgm:pt>
    <dgm:pt modelId="{B1B94D55-E8DA-4E24-91EC-551A35BA6D4E}" type="parTrans" cxnId="{14D4CC96-0F5B-49AB-94F3-2B8CA04D2768}">
      <dgm:prSet/>
      <dgm:spPr/>
      <dgm:t>
        <a:bodyPr/>
        <a:lstStyle/>
        <a:p>
          <a:endParaRPr lang="en-US"/>
        </a:p>
      </dgm:t>
    </dgm:pt>
    <dgm:pt modelId="{181BDE2F-76BB-479A-97B7-4974BEC00EA5}" type="sibTrans" cxnId="{14D4CC96-0F5B-49AB-94F3-2B8CA04D2768}">
      <dgm:prSet/>
      <dgm:spPr/>
      <dgm:t>
        <a:bodyPr/>
        <a:lstStyle/>
        <a:p>
          <a:endParaRPr lang="en-US"/>
        </a:p>
      </dgm:t>
    </dgm:pt>
    <dgm:pt modelId="{2B174808-7170-0440-A31B-DA6A27353B04}" type="pres">
      <dgm:prSet presAssocID="{3EFE24D6-D1C2-4C5C-AFA9-06FE388761A7}" presName="linear" presStyleCnt="0">
        <dgm:presLayoutVars>
          <dgm:animLvl val="lvl"/>
          <dgm:resizeHandles val="exact"/>
        </dgm:presLayoutVars>
      </dgm:prSet>
      <dgm:spPr/>
    </dgm:pt>
    <dgm:pt modelId="{A86850C1-FAF1-E043-9C62-CA69AB554045}" type="pres">
      <dgm:prSet presAssocID="{DCD018E9-4FDF-4C07-8EDE-36E30B9F6D3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9CC93AF-49B4-584B-A09E-FD2ACCCF4283}" type="pres">
      <dgm:prSet presAssocID="{1707F3AA-BA14-454B-BBB0-77825AA6C2FE}" presName="spacer" presStyleCnt="0"/>
      <dgm:spPr/>
    </dgm:pt>
    <dgm:pt modelId="{EDBBE258-0546-0944-83BA-6B2B2E85DEBF}" type="pres">
      <dgm:prSet presAssocID="{E72B1CA5-7D92-42E3-B774-D18E42F5C78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DB8CB1F-2656-664B-8889-711816137B77}" type="pres">
      <dgm:prSet presAssocID="{09F5B895-CF25-4BC4-AE1B-50D3506F94D1}" presName="spacer" presStyleCnt="0"/>
      <dgm:spPr/>
    </dgm:pt>
    <dgm:pt modelId="{4A229DEF-B11D-B044-AE4B-07E04C2E53EB}" type="pres">
      <dgm:prSet presAssocID="{17C1A10F-0020-4E48-B918-9389D2E3B71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DE6F33F-CE78-9243-B764-E416A6E90FCC}" type="pres">
      <dgm:prSet presAssocID="{74DBF668-4468-49CB-A1BE-399487AFD0C8}" presName="spacer" presStyleCnt="0"/>
      <dgm:spPr/>
    </dgm:pt>
    <dgm:pt modelId="{9F8CA45E-CBEC-3B4E-BD1B-96E765A6CBBC}" type="pres">
      <dgm:prSet presAssocID="{F3A6BAD3-CE95-415B-BE9F-FF031E69CDB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B234D24-51DD-CC4E-A9D0-4292CEE006BF}" type="presOf" srcId="{17C1A10F-0020-4E48-B918-9389D2E3B716}" destId="{4A229DEF-B11D-B044-AE4B-07E04C2E53EB}" srcOrd="0" destOrd="0" presId="urn:microsoft.com/office/officeart/2005/8/layout/vList2"/>
    <dgm:cxn modelId="{70A4D62F-783F-4AFE-8425-7F0145A9FBC0}" srcId="{3EFE24D6-D1C2-4C5C-AFA9-06FE388761A7}" destId="{E72B1CA5-7D92-42E3-B774-D18E42F5C78C}" srcOrd="1" destOrd="0" parTransId="{23D4EEC3-E903-4F0E-A6A2-812E815D25CE}" sibTransId="{09F5B895-CF25-4BC4-AE1B-50D3506F94D1}"/>
    <dgm:cxn modelId="{315F3035-C7B7-0B40-BB5E-BC5323C1DC4A}" type="presOf" srcId="{F3A6BAD3-CE95-415B-BE9F-FF031E69CDB4}" destId="{9F8CA45E-CBEC-3B4E-BD1B-96E765A6CBBC}" srcOrd="0" destOrd="0" presId="urn:microsoft.com/office/officeart/2005/8/layout/vList2"/>
    <dgm:cxn modelId="{BC8CD864-C400-174F-9C27-3717258130C7}" type="presOf" srcId="{3EFE24D6-D1C2-4C5C-AFA9-06FE388761A7}" destId="{2B174808-7170-0440-A31B-DA6A27353B04}" srcOrd="0" destOrd="0" presId="urn:microsoft.com/office/officeart/2005/8/layout/vList2"/>
    <dgm:cxn modelId="{0EC96168-F80F-2B4E-AD26-A2C9443DB00D}" type="presOf" srcId="{E72B1CA5-7D92-42E3-B774-D18E42F5C78C}" destId="{EDBBE258-0546-0944-83BA-6B2B2E85DEBF}" srcOrd="0" destOrd="0" presId="urn:microsoft.com/office/officeart/2005/8/layout/vList2"/>
    <dgm:cxn modelId="{0C4DA689-21A1-4023-A60D-72D8CF27E451}" srcId="{3EFE24D6-D1C2-4C5C-AFA9-06FE388761A7}" destId="{DCD018E9-4FDF-4C07-8EDE-36E30B9F6D3E}" srcOrd="0" destOrd="0" parTransId="{95B36934-B11B-4DA3-AC5E-31C1EA7173C9}" sibTransId="{1707F3AA-BA14-454B-BBB0-77825AA6C2FE}"/>
    <dgm:cxn modelId="{14D4CC96-0F5B-49AB-94F3-2B8CA04D2768}" srcId="{3EFE24D6-D1C2-4C5C-AFA9-06FE388761A7}" destId="{F3A6BAD3-CE95-415B-BE9F-FF031E69CDB4}" srcOrd="3" destOrd="0" parTransId="{B1B94D55-E8DA-4E24-91EC-551A35BA6D4E}" sibTransId="{181BDE2F-76BB-479A-97B7-4974BEC00EA5}"/>
    <dgm:cxn modelId="{F1A6F1A5-2366-4C74-ACF3-FD7A2580471D}" srcId="{3EFE24D6-D1C2-4C5C-AFA9-06FE388761A7}" destId="{17C1A10F-0020-4E48-B918-9389D2E3B716}" srcOrd="2" destOrd="0" parTransId="{920889B5-7C79-4075-BBB3-2D200C982CEE}" sibTransId="{74DBF668-4468-49CB-A1BE-399487AFD0C8}"/>
    <dgm:cxn modelId="{5A4665F3-5492-FA47-A09B-D1CEE96EA65D}" type="presOf" srcId="{DCD018E9-4FDF-4C07-8EDE-36E30B9F6D3E}" destId="{A86850C1-FAF1-E043-9C62-CA69AB554045}" srcOrd="0" destOrd="0" presId="urn:microsoft.com/office/officeart/2005/8/layout/vList2"/>
    <dgm:cxn modelId="{E7CA608F-1470-6F4C-BBE9-D46244562D89}" type="presParOf" srcId="{2B174808-7170-0440-A31B-DA6A27353B04}" destId="{A86850C1-FAF1-E043-9C62-CA69AB554045}" srcOrd="0" destOrd="0" presId="urn:microsoft.com/office/officeart/2005/8/layout/vList2"/>
    <dgm:cxn modelId="{7EE0695D-713A-E54A-A06A-A6903F286CBB}" type="presParOf" srcId="{2B174808-7170-0440-A31B-DA6A27353B04}" destId="{69CC93AF-49B4-584B-A09E-FD2ACCCF4283}" srcOrd="1" destOrd="0" presId="urn:microsoft.com/office/officeart/2005/8/layout/vList2"/>
    <dgm:cxn modelId="{78F1758A-57BD-244E-B0DD-FF4AC77081F6}" type="presParOf" srcId="{2B174808-7170-0440-A31B-DA6A27353B04}" destId="{EDBBE258-0546-0944-83BA-6B2B2E85DEBF}" srcOrd="2" destOrd="0" presId="urn:microsoft.com/office/officeart/2005/8/layout/vList2"/>
    <dgm:cxn modelId="{42B8675D-8A21-614D-A7CB-10A01B7A36FD}" type="presParOf" srcId="{2B174808-7170-0440-A31B-DA6A27353B04}" destId="{ADB8CB1F-2656-664B-8889-711816137B77}" srcOrd="3" destOrd="0" presId="urn:microsoft.com/office/officeart/2005/8/layout/vList2"/>
    <dgm:cxn modelId="{2DC75D62-87E5-8040-B9F5-87371537D662}" type="presParOf" srcId="{2B174808-7170-0440-A31B-DA6A27353B04}" destId="{4A229DEF-B11D-B044-AE4B-07E04C2E53EB}" srcOrd="4" destOrd="0" presId="urn:microsoft.com/office/officeart/2005/8/layout/vList2"/>
    <dgm:cxn modelId="{988A66EF-72F6-1441-809B-BE03973D3830}" type="presParOf" srcId="{2B174808-7170-0440-A31B-DA6A27353B04}" destId="{1DE6F33F-CE78-9243-B764-E416A6E90FCC}" srcOrd="5" destOrd="0" presId="urn:microsoft.com/office/officeart/2005/8/layout/vList2"/>
    <dgm:cxn modelId="{11B4C89C-9A5A-7146-8E0E-BF5BC6E44898}" type="presParOf" srcId="{2B174808-7170-0440-A31B-DA6A27353B04}" destId="{9F8CA45E-CBEC-3B4E-BD1B-96E765A6CBB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1189289-7FD1-4E32-941A-3FDC6B32FE89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DB1C27C1-1D04-4BD0-8CDB-4120ED4E4145}">
      <dgm:prSet/>
      <dgm:spPr/>
      <dgm:t>
        <a:bodyPr/>
        <a:lstStyle/>
        <a:p>
          <a:pPr>
            <a:defRPr cap="all"/>
          </a:pPr>
          <a:r>
            <a:rPr lang="en-US"/>
            <a:t>Procedural programming</a:t>
          </a:r>
        </a:p>
      </dgm:t>
    </dgm:pt>
    <dgm:pt modelId="{7DB5D955-7F0E-4384-B5DE-AF80D17F415D}" type="parTrans" cxnId="{9DD0BC62-9A9A-49B1-8C8A-C80346705614}">
      <dgm:prSet/>
      <dgm:spPr/>
      <dgm:t>
        <a:bodyPr/>
        <a:lstStyle/>
        <a:p>
          <a:endParaRPr lang="en-US"/>
        </a:p>
      </dgm:t>
    </dgm:pt>
    <dgm:pt modelId="{2CE59B5A-E897-4AD9-8E2D-C043FCD17892}" type="sibTrans" cxnId="{9DD0BC62-9A9A-49B1-8C8A-C80346705614}">
      <dgm:prSet/>
      <dgm:spPr/>
      <dgm:t>
        <a:bodyPr/>
        <a:lstStyle/>
        <a:p>
          <a:endParaRPr lang="en-US"/>
        </a:p>
      </dgm:t>
    </dgm:pt>
    <dgm:pt modelId="{F1F8A7E1-BC5F-4FD9-9761-6D30DC3C6989}">
      <dgm:prSet/>
      <dgm:spPr/>
      <dgm:t>
        <a:bodyPr/>
        <a:lstStyle/>
        <a:p>
          <a:pPr>
            <a:defRPr cap="all"/>
          </a:pPr>
          <a:r>
            <a:rPr lang="en-US"/>
            <a:t>Many lines of code, maintenance is difficult</a:t>
          </a:r>
        </a:p>
      </dgm:t>
    </dgm:pt>
    <dgm:pt modelId="{594747B6-FA09-42E4-B2E7-FF18E082903A}" type="parTrans" cxnId="{BDE551E6-FB0C-4034-888D-006F25FFA6FB}">
      <dgm:prSet/>
      <dgm:spPr/>
      <dgm:t>
        <a:bodyPr/>
        <a:lstStyle/>
        <a:p>
          <a:endParaRPr lang="en-US"/>
        </a:p>
      </dgm:t>
    </dgm:pt>
    <dgm:pt modelId="{1CEE5AD4-D647-4739-A3F2-03C2571580BA}" type="sibTrans" cxnId="{BDE551E6-FB0C-4034-888D-006F25FFA6FB}">
      <dgm:prSet/>
      <dgm:spPr/>
      <dgm:t>
        <a:bodyPr/>
        <a:lstStyle/>
        <a:p>
          <a:endParaRPr lang="en-US"/>
        </a:p>
      </dgm:t>
    </dgm:pt>
    <dgm:pt modelId="{85E935A0-00E2-46DC-8899-E38D8F105C14}">
      <dgm:prSet/>
      <dgm:spPr/>
      <dgm:t>
        <a:bodyPr/>
        <a:lstStyle/>
        <a:p>
          <a:pPr>
            <a:defRPr cap="all"/>
          </a:pPr>
          <a:r>
            <a:rPr lang="en-US"/>
            <a:t>Repetition of functions required in some cases</a:t>
          </a:r>
        </a:p>
      </dgm:t>
    </dgm:pt>
    <dgm:pt modelId="{80C7ADF9-6843-4F79-AFC4-594B4A264880}" type="parTrans" cxnId="{978B7B6D-A850-43C5-8FD0-9457AD82B3D4}">
      <dgm:prSet/>
      <dgm:spPr/>
      <dgm:t>
        <a:bodyPr/>
        <a:lstStyle/>
        <a:p>
          <a:endParaRPr lang="en-US"/>
        </a:p>
      </dgm:t>
    </dgm:pt>
    <dgm:pt modelId="{FA7C4B2D-5C68-4ABF-AC3C-EE1ADB44D3D4}" type="sibTrans" cxnId="{978B7B6D-A850-43C5-8FD0-9457AD82B3D4}">
      <dgm:prSet/>
      <dgm:spPr/>
      <dgm:t>
        <a:bodyPr/>
        <a:lstStyle/>
        <a:p>
          <a:endParaRPr lang="en-US"/>
        </a:p>
      </dgm:t>
    </dgm:pt>
    <dgm:pt modelId="{EDE39B40-A87B-4572-8E6B-EE6680258D95}">
      <dgm:prSet/>
      <dgm:spPr/>
      <dgm:t>
        <a:bodyPr/>
        <a:lstStyle/>
        <a:p>
          <a:pPr>
            <a:defRPr cap="all"/>
          </a:pPr>
          <a:r>
            <a:rPr lang="en-US"/>
            <a:t>Same file</a:t>
          </a:r>
        </a:p>
      </dgm:t>
    </dgm:pt>
    <dgm:pt modelId="{E656082F-BC83-4EA3-AB6D-B106B1B419CE}" type="parTrans" cxnId="{D254BD2C-5D79-40A3-8C5A-0C4C2AD51F3F}">
      <dgm:prSet/>
      <dgm:spPr/>
      <dgm:t>
        <a:bodyPr/>
        <a:lstStyle/>
        <a:p>
          <a:endParaRPr lang="en-US"/>
        </a:p>
      </dgm:t>
    </dgm:pt>
    <dgm:pt modelId="{7847006C-444E-470B-8AB2-5550F99E42E5}" type="sibTrans" cxnId="{D254BD2C-5D79-40A3-8C5A-0C4C2AD51F3F}">
      <dgm:prSet/>
      <dgm:spPr/>
      <dgm:t>
        <a:bodyPr/>
        <a:lstStyle/>
        <a:p>
          <a:endParaRPr lang="en-US"/>
        </a:p>
      </dgm:t>
    </dgm:pt>
    <dgm:pt modelId="{3A9B1C20-7FE0-4818-8DEA-75EF6A86799D}" type="pres">
      <dgm:prSet presAssocID="{21189289-7FD1-4E32-941A-3FDC6B32FE89}" presName="root" presStyleCnt="0">
        <dgm:presLayoutVars>
          <dgm:dir/>
          <dgm:resizeHandles val="exact"/>
        </dgm:presLayoutVars>
      </dgm:prSet>
      <dgm:spPr/>
    </dgm:pt>
    <dgm:pt modelId="{119AE91C-C6F8-401B-BE79-4AD9E57F7BC2}" type="pres">
      <dgm:prSet presAssocID="{DB1C27C1-1D04-4BD0-8CDB-4120ED4E4145}" presName="compNode" presStyleCnt="0"/>
      <dgm:spPr/>
    </dgm:pt>
    <dgm:pt modelId="{93A500F4-6513-43A2-933C-1A44B72E79E8}" type="pres">
      <dgm:prSet presAssocID="{DB1C27C1-1D04-4BD0-8CDB-4120ED4E4145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903F191D-B3E5-4CB2-9A6C-432E80234294}" type="pres">
      <dgm:prSet presAssocID="{DB1C27C1-1D04-4BD0-8CDB-4120ED4E414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80D35374-E705-4B6A-976F-40F3B56EC632}" type="pres">
      <dgm:prSet presAssocID="{DB1C27C1-1D04-4BD0-8CDB-4120ED4E4145}" presName="spaceRect" presStyleCnt="0"/>
      <dgm:spPr/>
    </dgm:pt>
    <dgm:pt modelId="{FA15BB16-C87F-4A1B-AB83-0A72033AEE5B}" type="pres">
      <dgm:prSet presAssocID="{DB1C27C1-1D04-4BD0-8CDB-4120ED4E4145}" presName="textRect" presStyleLbl="revTx" presStyleIdx="0" presStyleCnt="4">
        <dgm:presLayoutVars>
          <dgm:chMax val="1"/>
          <dgm:chPref val="1"/>
        </dgm:presLayoutVars>
      </dgm:prSet>
      <dgm:spPr/>
    </dgm:pt>
    <dgm:pt modelId="{89D838D2-CBF5-4D7A-A2B0-A59272317636}" type="pres">
      <dgm:prSet presAssocID="{2CE59B5A-E897-4AD9-8E2D-C043FCD17892}" presName="sibTrans" presStyleCnt="0"/>
      <dgm:spPr/>
    </dgm:pt>
    <dgm:pt modelId="{E0C9A8B7-C92E-4ED0-8D4F-ED5A523E3199}" type="pres">
      <dgm:prSet presAssocID="{F1F8A7E1-BC5F-4FD9-9761-6D30DC3C6989}" presName="compNode" presStyleCnt="0"/>
      <dgm:spPr/>
    </dgm:pt>
    <dgm:pt modelId="{D710673D-EB07-4B80-A9E8-05B5852E3927}" type="pres">
      <dgm:prSet presAssocID="{F1F8A7E1-BC5F-4FD9-9761-6D30DC3C6989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48579B2F-EE10-42C9-9986-C0806253FEB6}" type="pres">
      <dgm:prSet presAssocID="{F1F8A7E1-BC5F-4FD9-9761-6D30DC3C698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rver"/>
        </a:ext>
      </dgm:extLst>
    </dgm:pt>
    <dgm:pt modelId="{9CF97E83-92F0-499D-985D-788F7DFA2BCE}" type="pres">
      <dgm:prSet presAssocID="{F1F8A7E1-BC5F-4FD9-9761-6D30DC3C6989}" presName="spaceRect" presStyleCnt="0"/>
      <dgm:spPr/>
    </dgm:pt>
    <dgm:pt modelId="{B6925C7E-2194-43B7-B80E-31FF50DA7C5B}" type="pres">
      <dgm:prSet presAssocID="{F1F8A7E1-BC5F-4FD9-9761-6D30DC3C6989}" presName="textRect" presStyleLbl="revTx" presStyleIdx="1" presStyleCnt="4">
        <dgm:presLayoutVars>
          <dgm:chMax val="1"/>
          <dgm:chPref val="1"/>
        </dgm:presLayoutVars>
      </dgm:prSet>
      <dgm:spPr/>
    </dgm:pt>
    <dgm:pt modelId="{7999D04A-506B-436E-BBFF-47FAF09E25DC}" type="pres">
      <dgm:prSet presAssocID="{1CEE5AD4-D647-4739-A3F2-03C2571580BA}" presName="sibTrans" presStyleCnt="0"/>
      <dgm:spPr/>
    </dgm:pt>
    <dgm:pt modelId="{2E4EAAA8-4C4C-40C2-84FE-41207C8566B2}" type="pres">
      <dgm:prSet presAssocID="{85E935A0-00E2-46DC-8899-E38D8F105C14}" presName="compNode" presStyleCnt="0"/>
      <dgm:spPr/>
    </dgm:pt>
    <dgm:pt modelId="{E5FBFB59-1F18-4C07-BDD9-2E17E9CA4765}" type="pres">
      <dgm:prSet presAssocID="{85E935A0-00E2-46DC-8899-E38D8F105C14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043DECC7-1337-440B-A44B-07674E151566}" type="pres">
      <dgm:prSet presAssocID="{85E935A0-00E2-46DC-8899-E38D8F105C1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D07784EE-3101-4CDC-8245-EC173602C22E}" type="pres">
      <dgm:prSet presAssocID="{85E935A0-00E2-46DC-8899-E38D8F105C14}" presName="spaceRect" presStyleCnt="0"/>
      <dgm:spPr/>
    </dgm:pt>
    <dgm:pt modelId="{D2B462DA-7E69-4DBB-A76A-11249C8FC568}" type="pres">
      <dgm:prSet presAssocID="{85E935A0-00E2-46DC-8899-E38D8F105C14}" presName="textRect" presStyleLbl="revTx" presStyleIdx="2" presStyleCnt="4">
        <dgm:presLayoutVars>
          <dgm:chMax val="1"/>
          <dgm:chPref val="1"/>
        </dgm:presLayoutVars>
      </dgm:prSet>
      <dgm:spPr/>
    </dgm:pt>
    <dgm:pt modelId="{5953352D-F687-4A8F-8F38-44356F7CD7C2}" type="pres">
      <dgm:prSet presAssocID="{FA7C4B2D-5C68-4ABF-AC3C-EE1ADB44D3D4}" presName="sibTrans" presStyleCnt="0"/>
      <dgm:spPr/>
    </dgm:pt>
    <dgm:pt modelId="{12250CD0-89FD-43A6-88C5-B39571C47D59}" type="pres">
      <dgm:prSet presAssocID="{EDE39B40-A87B-4572-8E6B-EE6680258D95}" presName="compNode" presStyleCnt="0"/>
      <dgm:spPr/>
    </dgm:pt>
    <dgm:pt modelId="{A572A6D4-CF0E-4871-BCA7-782623D6FED2}" type="pres">
      <dgm:prSet presAssocID="{EDE39B40-A87B-4572-8E6B-EE6680258D95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55BB4AF8-80B4-4690-99A0-764FE1ACBEBF}" type="pres">
      <dgm:prSet presAssocID="{EDE39B40-A87B-4572-8E6B-EE6680258D9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2C3E7BC4-49CD-4971-9D64-743582AF9157}" type="pres">
      <dgm:prSet presAssocID="{EDE39B40-A87B-4572-8E6B-EE6680258D95}" presName="spaceRect" presStyleCnt="0"/>
      <dgm:spPr/>
    </dgm:pt>
    <dgm:pt modelId="{36336483-BD5B-4EBA-85BD-21DB0EF14547}" type="pres">
      <dgm:prSet presAssocID="{EDE39B40-A87B-4572-8E6B-EE6680258D9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FDED205-7B0E-457D-B3F0-BE3013B4D2A3}" type="presOf" srcId="{DB1C27C1-1D04-4BD0-8CDB-4120ED4E4145}" destId="{FA15BB16-C87F-4A1B-AB83-0A72033AEE5B}" srcOrd="0" destOrd="0" presId="urn:microsoft.com/office/officeart/2018/5/layout/IconLeafLabelList"/>
    <dgm:cxn modelId="{D254BD2C-5D79-40A3-8C5A-0C4C2AD51F3F}" srcId="{21189289-7FD1-4E32-941A-3FDC6B32FE89}" destId="{EDE39B40-A87B-4572-8E6B-EE6680258D95}" srcOrd="3" destOrd="0" parTransId="{E656082F-BC83-4EA3-AB6D-B106B1B419CE}" sibTransId="{7847006C-444E-470B-8AB2-5550F99E42E5}"/>
    <dgm:cxn modelId="{4A62193F-FFD1-4EBE-90EF-259AA4BC468A}" type="presOf" srcId="{EDE39B40-A87B-4572-8E6B-EE6680258D95}" destId="{36336483-BD5B-4EBA-85BD-21DB0EF14547}" srcOrd="0" destOrd="0" presId="urn:microsoft.com/office/officeart/2018/5/layout/IconLeafLabelList"/>
    <dgm:cxn modelId="{9DD0BC62-9A9A-49B1-8C8A-C80346705614}" srcId="{21189289-7FD1-4E32-941A-3FDC6B32FE89}" destId="{DB1C27C1-1D04-4BD0-8CDB-4120ED4E4145}" srcOrd="0" destOrd="0" parTransId="{7DB5D955-7F0E-4384-B5DE-AF80D17F415D}" sibTransId="{2CE59B5A-E897-4AD9-8E2D-C043FCD17892}"/>
    <dgm:cxn modelId="{44135A66-CF67-4181-B39D-76A9231F4C50}" type="presOf" srcId="{85E935A0-00E2-46DC-8899-E38D8F105C14}" destId="{D2B462DA-7E69-4DBB-A76A-11249C8FC568}" srcOrd="0" destOrd="0" presId="urn:microsoft.com/office/officeart/2018/5/layout/IconLeafLabelList"/>
    <dgm:cxn modelId="{978B7B6D-A850-43C5-8FD0-9457AD82B3D4}" srcId="{21189289-7FD1-4E32-941A-3FDC6B32FE89}" destId="{85E935A0-00E2-46DC-8899-E38D8F105C14}" srcOrd="2" destOrd="0" parTransId="{80C7ADF9-6843-4F79-AFC4-594B4A264880}" sibTransId="{FA7C4B2D-5C68-4ABF-AC3C-EE1ADB44D3D4}"/>
    <dgm:cxn modelId="{C3E2A296-1C46-4899-BBE6-7EDF53CA2E2A}" type="presOf" srcId="{21189289-7FD1-4E32-941A-3FDC6B32FE89}" destId="{3A9B1C20-7FE0-4818-8DEA-75EF6A86799D}" srcOrd="0" destOrd="0" presId="urn:microsoft.com/office/officeart/2018/5/layout/IconLeafLabelList"/>
    <dgm:cxn modelId="{BDE551E6-FB0C-4034-888D-006F25FFA6FB}" srcId="{21189289-7FD1-4E32-941A-3FDC6B32FE89}" destId="{F1F8A7E1-BC5F-4FD9-9761-6D30DC3C6989}" srcOrd="1" destOrd="0" parTransId="{594747B6-FA09-42E4-B2E7-FF18E082903A}" sibTransId="{1CEE5AD4-D647-4739-A3F2-03C2571580BA}"/>
    <dgm:cxn modelId="{13B229ED-FA10-4504-A9C3-CB5AC7245B26}" type="presOf" srcId="{F1F8A7E1-BC5F-4FD9-9761-6D30DC3C6989}" destId="{B6925C7E-2194-43B7-B80E-31FF50DA7C5B}" srcOrd="0" destOrd="0" presId="urn:microsoft.com/office/officeart/2018/5/layout/IconLeafLabelList"/>
    <dgm:cxn modelId="{F728D358-3610-458A-8415-967CAB4054B0}" type="presParOf" srcId="{3A9B1C20-7FE0-4818-8DEA-75EF6A86799D}" destId="{119AE91C-C6F8-401B-BE79-4AD9E57F7BC2}" srcOrd="0" destOrd="0" presId="urn:microsoft.com/office/officeart/2018/5/layout/IconLeafLabelList"/>
    <dgm:cxn modelId="{500086B0-E02E-4473-9D74-60FC1286BBF9}" type="presParOf" srcId="{119AE91C-C6F8-401B-BE79-4AD9E57F7BC2}" destId="{93A500F4-6513-43A2-933C-1A44B72E79E8}" srcOrd="0" destOrd="0" presId="urn:microsoft.com/office/officeart/2018/5/layout/IconLeafLabelList"/>
    <dgm:cxn modelId="{9055F474-0B94-4C50-89C7-CB3AE58596B2}" type="presParOf" srcId="{119AE91C-C6F8-401B-BE79-4AD9E57F7BC2}" destId="{903F191D-B3E5-4CB2-9A6C-432E80234294}" srcOrd="1" destOrd="0" presId="urn:microsoft.com/office/officeart/2018/5/layout/IconLeafLabelList"/>
    <dgm:cxn modelId="{A3C73091-6D26-4F22-9D4F-90F0B6026B4F}" type="presParOf" srcId="{119AE91C-C6F8-401B-BE79-4AD9E57F7BC2}" destId="{80D35374-E705-4B6A-976F-40F3B56EC632}" srcOrd="2" destOrd="0" presId="urn:microsoft.com/office/officeart/2018/5/layout/IconLeafLabelList"/>
    <dgm:cxn modelId="{5F6576CA-F727-41F7-BFB6-40680D287F6D}" type="presParOf" srcId="{119AE91C-C6F8-401B-BE79-4AD9E57F7BC2}" destId="{FA15BB16-C87F-4A1B-AB83-0A72033AEE5B}" srcOrd="3" destOrd="0" presId="urn:microsoft.com/office/officeart/2018/5/layout/IconLeafLabelList"/>
    <dgm:cxn modelId="{D5E4459C-F571-4A92-96D8-D3B1FDBE89DB}" type="presParOf" srcId="{3A9B1C20-7FE0-4818-8DEA-75EF6A86799D}" destId="{89D838D2-CBF5-4D7A-A2B0-A59272317636}" srcOrd="1" destOrd="0" presId="urn:microsoft.com/office/officeart/2018/5/layout/IconLeafLabelList"/>
    <dgm:cxn modelId="{DDFAB4CA-8747-4325-B837-0E6600A4767A}" type="presParOf" srcId="{3A9B1C20-7FE0-4818-8DEA-75EF6A86799D}" destId="{E0C9A8B7-C92E-4ED0-8D4F-ED5A523E3199}" srcOrd="2" destOrd="0" presId="urn:microsoft.com/office/officeart/2018/5/layout/IconLeafLabelList"/>
    <dgm:cxn modelId="{AEB77D18-B199-4E1C-B236-114DB375A72F}" type="presParOf" srcId="{E0C9A8B7-C92E-4ED0-8D4F-ED5A523E3199}" destId="{D710673D-EB07-4B80-A9E8-05B5852E3927}" srcOrd="0" destOrd="0" presId="urn:microsoft.com/office/officeart/2018/5/layout/IconLeafLabelList"/>
    <dgm:cxn modelId="{660C7B3F-799E-4CF8-8AF1-A86177745D7D}" type="presParOf" srcId="{E0C9A8B7-C92E-4ED0-8D4F-ED5A523E3199}" destId="{48579B2F-EE10-42C9-9986-C0806253FEB6}" srcOrd="1" destOrd="0" presId="urn:microsoft.com/office/officeart/2018/5/layout/IconLeafLabelList"/>
    <dgm:cxn modelId="{7E68C8CB-A261-41E5-9D34-D0F215FB5A08}" type="presParOf" srcId="{E0C9A8B7-C92E-4ED0-8D4F-ED5A523E3199}" destId="{9CF97E83-92F0-499D-985D-788F7DFA2BCE}" srcOrd="2" destOrd="0" presId="urn:microsoft.com/office/officeart/2018/5/layout/IconLeafLabelList"/>
    <dgm:cxn modelId="{FDB6FCB5-71CE-4AD2-9A91-B2421E1BBC94}" type="presParOf" srcId="{E0C9A8B7-C92E-4ED0-8D4F-ED5A523E3199}" destId="{B6925C7E-2194-43B7-B80E-31FF50DA7C5B}" srcOrd="3" destOrd="0" presId="urn:microsoft.com/office/officeart/2018/5/layout/IconLeafLabelList"/>
    <dgm:cxn modelId="{7B419860-1D01-46E5-9E39-7E309EBE47A2}" type="presParOf" srcId="{3A9B1C20-7FE0-4818-8DEA-75EF6A86799D}" destId="{7999D04A-506B-436E-BBFF-47FAF09E25DC}" srcOrd="3" destOrd="0" presId="urn:microsoft.com/office/officeart/2018/5/layout/IconLeafLabelList"/>
    <dgm:cxn modelId="{4D63A0E4-4ED5-4854-B11A-9672EC2DAE46}" type="presParOf" srcId="{3A9B1C20-7FE0-4818-8DEA-75EF6A86799D}" destId="{2E4EAAA8-4C4C-40C2-84FE-41207C8566B2}" srcOrd="4" destOrd="0" presId="urn:microsoft.com/office/officeart/2018/5/layout/IconLeafLabelList"/>
    <dgm:cxn modelId="{241C9BDD-2592-4E53-8680-C63E5A28507D}" type="presParOf" srcId="{2E4EAAA8-4C4C-40C2-84FE-41207C8566B2}" destId="{E5FBFB59-1F18-4C07-BDD9-2E17E9CA4765}" srcOrd="0" destOrd="0" presId="urn:microsoft.com/office/officeart/2018/5/layout/IconLeafLabelList"/>
    <dgm:cxn modelId="{98775E41-F8D3-4FF1-A6D9-4423AC0EE160}" type="presParOf" srcId="{2E4EAAA8-4C4C-40C2-84FE-41207C8566B2}" destId="{043DECC7-1337-440B-A44B-07674E151566}" srcOrd="1" destOrd="0" presId="urn:microsoft.com/office/officeart/2018/5/layout/IconLeafLabelList"/>
    <dgm:cxn modelId="{141078B9-99F3-463D-9AD1-D8CAC94D43A4}" type="presParOf" srcId="{2E4EAAA8-4C4C-40C2-84FE-41207C8566B2}" destId="{D07784EE-3101-4CDC-8245-EC173602C22E}" srcOrd="2" destOrd="0" presId="urn:microsoft.com/office/officeart/2018/5/layout/IconLeafLabelList"/>
    <dgm:cxn modelId="{AC9E29B5-1AC5-4E4E-8156-777BB93D53E1}" type="presParOf" srcId="{2E4EAAA8-4C4C-40C2-84FE-41207C8566B2}" destId="{D2B462DA-7E69-4DBB-A76A-11249C8FC568}" srcOrd="3" destOrd="0" presId="urn:microsoft.com/office/officeart/2018/5/layout/IconLeafLabelList"/>
    <dgm:cxn modelId="{7C3309CC-8236-4AA3-B1AF-4F0BFD8E67A6}" type="presParOf" srcId="{3A9B1C20-7FE0-4818-8DEA-75EF6A86799D}" destId="{5953352D-F687-4A8F-8F38-44356F7CD7C2}" srcOrd="5" destOrd="0" presId="urn:microsoft.com/office/officeart/2018/5/layout/IconLeafLabelList"/>
    <dgm:cxn modelId="{DBA93D0D-DF1A-473D-A21F-0A99E9DFF21F}" type="presParOf" srcId="{3A9B1C20-7FE0-4818-8DEA-75EF6A86799D}" destId="{12250CD0-89FD-43A6-88C5-B39571C47D59}" srcOrd="6" destOrd="0" presId="urn:microsoft.com/office/officeart/2018/5/layout/IconLeafLabelList"/>
    <dgm:cxn modelId="{164E51EA-6DDE-4F6E-B956-887B4ADCDFBE}" type="presParOf" srcId="{12250CD0-89FD-43A6-88C5-B39571C47D59}" destId="{A572A6D4-CF0E-4871-BCA7-782623D6FED2}" srcOrd="0" destOrd="0" presId="urn:microsoft.com/office/officeart/2018/5/layout/IconLeafLabelList"/>
    <dgm:cxn modelId="{7E3ACDE4-CE13-4AC6-8261-0157F9AE0E23}" type="presParOf" srcId="{12250CD0-89FD-43A6-88C5-B39571C47D59}" destId="{55BB4AF8-80B4-4690-99A0-764FE1ACBEBF}" srcOrd="1" destOrd="0" presId="urn:microsoft.com/office/officeart/2018/5/layout/IconLeafLabelList"/>
    <dgm:cxn modelId="{97394EB1-0CE3-4B8B-AF77-8CC145730728}" type="presParOf" srcId="{12250CD0-89FD-43A6-88C5-B39571C47D59}" destId="{2C3E7BC4-49CD-4971-9D64-743582AF9157}" srcOrd="2" destOrd="0" presId="urn:microsoft.com/office/officeart/2018/5/layout/IconLeafLabelList"/>
    <dgm:cxn modelId="{7855B7C0-D59A-4FA7-A722-4CAC33655F18}" type="presParOf" srcId="{12250CD0-89FD-43A6-88C5-B39571C47D59}" destId="{36336483-BD5B-4EBA-85BD-21DB0EF14547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020FB8B-840E-4AE4-8947-AE5D5227362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3DBE7EC-66DE-4569-8EAF-4BA2A7C81A69}">
      <dgm:prSet/>
      <dgm:spPr/>
      <dgm:t>
        <a:bodyPr/>
        <a:lstStyle/>
        <a:p>
          <a:r>
            <a:rPr lang="en-US"/>
            <a:t>Consider the operation of your software</a:t>
          </a:r>
        </a:p>
      </dgm:t>
    </dgm:pt>
    <dgm:pt modelId="{13ABE1FE-F002-408F-9E56-C04BF2B54583}" type="parTrans" cxnId="{9FEE915F-2DB9-4302-928C-E66F74164DFC}">
      <dgm:prSet/>
      <dgm:spPr/>
      <dgm:t>
        <a:bodyPr/>
        <a:lstStyle/>
        <a:p>
          <a:endParaRPr lang="en-US"/>
        </a:p>
      </dgm:t>
    </dgm:pt>
    <dgm:pt modelId="{D9593B86-8C97-4308-B5C7-9A07F644BBDD}" type="sibTrans" cxnId="{9FEE915F-2DB9-4302-928C-E66F74164DFC}">
      <dgm:prSet/>
      <dgm:spPr/>
      <dgm:t>
        <a:bodyPr/>
        <a:lstStyle/>
        <a:p>
          <a:endParaRPr lang="en-US"/>
        </a:p>
      </dgm:t>
    </dgm:pt>
    <dgm:pt modelId="{1877739B-993B-4C9C-895A-46AB47124433}">
      <dgm:prSet/>
      <dgm:spPr/>
      <dgm:t>
        <a:bodyPr/>
        <a:lstStyle/>
        <a:p>
          <a:r>
            <a:rPr lang="en-US"/>
            <a:t>What problem are we trying to solve ?</a:t>
          </a:r>
        </a:p>
      </dgm:t>
    </dgm:pt>
    <dgm:pt modelId="{A89F7F39-904B-4FAA-AE56-A2C9F2B2BBC0}" type="parTrans" cxnId="{99B8F230-F7D8-4EF0-9AC8-DDAF52072247}">
      <dgm:prSet/>
      <dgm:spPr/>
      <dgm:t>
        <a:bodyPr/>
        <a:lstStyle/>
        <a:p>
          <a:endParaRPr lang="en-US"/>
        </a:p>
      </dgm:t>
    </dgm:pt>
    <dgm:pt modelId="{B6CA9604-E003-41E7-8441-1E22DF56FA9D}" type="sibTrans" cxnId="{99B8F230-F7D8-4EF0-9AC8-DDAF52072247}">
      <dgm:prSet/>
      <dgm:spPr/>
      <dgm:t>
        <a:bodyPr/>
        <a:lstStyle/>
        <a:p>
          <a:endParaRPr lang="en-US"/>
        </a:p>
      </dgm:t>
    </dgm:pt>
    <dgm:pt modelId="{3011948F-283D-46B4-A032-CAE5FD76EF55}">
      <dgm:prSet/>
      <dgm:spPr/>
      <dgm:t>
        <a:bodyPr/>
        <a:lstStyle/>
        <a:p>
          <a:r>
            <a:rPr lang="en-US"/>
            <a:t>Should your functionality be moved elsewhere ?</a:t>
          </a:r>
        </a:p>
      </dgm:t>
    </dgm:pt>
    <dgm:pt modelId="{ADBB8496-269E-468F-AD21-53E6B89C8136}" type="parTrans" cxnId="{F16DD4D8-F346-4C41-9D8B-BE16FCB8EA4D}">
      <dgm:prSet/>
      <dgm:spPr/>
      <dgm:t>
        <a:bodyPr/>
        <a:lstStyle/>
        <a:p>
          <a:endParaRPr lang="en-US"/>
        </a:p>
      </dgm:t>
    </dgm:pt>
    <dgm:pt modelId="{B1EABB0A-511F-4BFD-AA83-A7A3F5196303}" type="sibTrans" cxnId="{F16DD4D8-F346-4C41-9D8B-BE16FCB8EA4D}">
      <dgm:prSet/>
      <dgm:spPr/>
      <dgm:t>
        <a:bodyPr/>
        <a:lstStyle/>
        <a:p>
          <a:endParaRPr lang="en-US"/>
        </a:p>
      </dgm:t>
    </dgm:pt>
    <dgm:pt modelId="{65C15365-FC46-4E39-AE73-597064154CB2}">
      <dgm:prSet/>
      <dgm:spPr/>
      <dgm:t>
        <a:bodyPr/>
        <a:lstStyle/>
        <a:p>
          <a:r>
            <a:rPr lang="en-US"/>
            <a:t>How much data do we need for the problem ?</a:t>
          </a:r>
        </a:p>
      </dgm:t>
    </dgm:pt>
    <dgm:pt modelId="{0D262F80-D6E7-420C-9E2A-C69037689C65}" type="parTrans" cxnId="{11D7233F-BB31-4731-87BE-4C43B9C25BDF}">
      <dgm:prSet/>
      <dgm:spPr/>
      <dgm:t>
        <a:bodyPr/>
        <a:lstStyle/>
        <a:p>
          <a:endParaRPr lang="en-US"/>
        </a:p>
      </dgm:t>
    </dgm:pt>
    <dgm:pt modelId="{F7ADDDA9-FA20-4E4F-8C54-CA073FF5AF19}" type="sibTrans" cxnId="{11D7233F-BB31-4731-87BE-4C43B9C25BDF}">
      <dgm:prSet/>
      <dgm:spPr/>
      <dgm:t>
        <a:bodyPr/>
        <a:lstStyle/>
        <a:p>
          <a:endParaRPr lang="en-US"/>
        </a:p>
      </dgm:t>
    </dgm:pt>
    <dgm:pt modelId="{257FD675-52FE-4D3E-B05C-33FBBA5B97ED}">
      <dgm:prSet/>
      <dgm:spPr/>
      <dgm:t>
        <a:bodyPr/>
        <a:lstStyle/>
        <a:p>
          <a:r>
            <a:rPr lang="en-US"/>
            <a:t>How do we store this data ?</a:t>
          </a:r>
        </a:p>
      </dgm:t>
    </dgm:pt>
    <dgm:pt modelId="{24B7987E-DEDF-48AC-946F-E64042796868}" type="parTrans" cxnId="{A3F61DA8-A25E-4144-B817-4497781F6BCE}">
      <dgm:prSet/>
      <dgm:spPr/>
      <dgm:t>
        <a:bodyPr/>
        <a:lstStyle/>
        <a:p>
          <a:endParaRPr lang="en-US"/>
        </a:p>
      </dgm:t>
    </dgm:pt>
    <dgm:pt modelId="{82A981A1-8F18-472E-B6E8-D348FAF96049}" type="sibTrans" cxnId="{A3F61DA8-A25E-4144-B817-4497781F6BCE}">
      <dgm:prSet/>
      <dgm:spPr/>
      <dgm:t>
        <a:bodyPr/>
        <a:lstStyle/>
        <a:p>
          <a:endParaRPr lang="en-US"/>
        </a:p>
      </dgm:t>
    </dgm:pt>
    <dgm:pt modelId="{BF98D870-7026-304D-B30E-8BD87E9BB494}" type="pres">
      <dgm:prSet presAssocID="{7020FB8B-840E-4AE4-8947-AE5D52273628}" presName="linear" presStyleCnt="0">
        <dgm:presLayoutVars>
          <dgm:animLvl val="lvl"/>
          <dgm:resizeHandles val="exact"/>
        </dgm:presLayoutVars>
      </dgm:prSet>
      <dgm:spPr/>
    </dgm:pt>
    <dgm:pt modelId="{DAE256FC-1DBB-2A4A-B5F9-205FC0E030FB}" type="pres">
      <dgm:prSet presAssocID="{83DBE7EC-66DE-4569-8EAF-4BA2A7C81A69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C8D1DFA-2427-B04E-9339-DA7CA25F7DF9}" type="pres">
      <dgm:prSet presAssocID="{D9593B86-8C97-4308-B5C7-9A07F644BBDD}" presName="spacer" presStyleCnt="0"/>
      <dgm:spPr/>
    </dgm:pt>
    <dgm:pt modelId="{A2DA1032-1CCB-D54C-BBF5-5AFBB76D365D}" type="pres">
      <dgm:prSet presAssocID="{1877739B-993B-4C9C-895A-46AB4712443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340EB6B-6F67-7D47-8260-4567B5E50EA7}" type="pres">
      <dgm:prSet presAssocID="{B6CA9604-E003-41E7-8441-1E22DF56FA9D}" presName="spacer" presStyleCnt="0"/>
      <dgm:spPr/>
    </dgm:pt>
    <dgm:pt modelId="{6F93B231-75B8-044B-9E95-416D13B064AB}" type="pres">
      <dgm:prSet presAssocID="{3011948F-283D-46B4-A032-CAE5FD76EF5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BC35212-570C-3A41-89A7-AE9E21064017}" type="pres">
      <dgm:prSet presAssocID="{B1EABB0A-511F-4BFD-AA83-A7A3F5196303}" presName="spacer" presStyleCnt="0"/>
      <dgm:spPr/>
    </dgm:pt>
    <dgm:pt modelId="{0861B930-C3CF-6A49-A18C-F5AE308F8601}" type="pres">
      <dgm:prSet presAssocID="{65C15365-FC46-4E39-AE73-597064154CB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183B278-9BD2-464A-A03C-2672089F8CB5}" type="pres">
      <dgm:prSet presAssocID="{F7ADDDA9-FA20-4E4F-8C54-CA073FF5AF19}" presName="spacer" presStyleCnt="0"/>
      <dgm:spPr/>
    </dgm:pt>
    <dgm:pt modelId="{6EB38BA9-4AF9-0444-A28B-1791A3348B2E}" type="pres">
      <dgm:prSet presAssocID="{257FD675-52FE-4D3E-B05C-33FBBA5B97E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9B8F230-F7D8-4EF0-9AC8-DDAF52072247}" srcId="{7020FB8B-840E-4AE4-8947-AE5D52273628}" destId="{1877739B-993B-4C9C-895A-46AB47124433}" srcOrd="1" destOrd="0" parTransId="{A89F7F39-904B-4FAA-AE56-A2C9F2B2BBC0}" sibTransId="{B6CA9604-E003-41E7-8441-1E22DF56FA9D}"/>
    <dgm:cxn modelId="{11D7233F-BB31-4731-87BE-4C43B9C25BDF}" srcId="{7020FB8B-840E-4AE4-8947-AE5D52273628}" destId="{65C15365-FC46-4E39-AE73-597064154CB2}" srcOrd="3" destOrd="0" parTransId="{0D262F80-D6E7-420C-9E2A-C69037689C65}" sibTransId="{F7ADDDA9-FA20-4E4F-8C54-CA073FF5AF19}"/>
    <dgm:cxn modelId="{EC466C54-06D5-9549-A705-3B32EE80BF8B}" type="presOf" srcId="{83DBE7EC-66DE-4569-8EAF-4BA2A7C81A69}" destId="{DAE256FC-1DBB-2A4A-B5F9-205FC0E030FB}" srcOrd="0" destOrd="0" presId="urn:microsoft.com/office/officeart/2005/8/layout/vList2"/>
    <dgm:cxn modelId="{9FEE915F-2DB9-4302-928C-E66F74164DFC}" srcId="{7020FB8B-840E-4AE4-8947-AE5D52273628}" destId="{83DBE7EC-66DE-4569-8EAF-4BA2A7C81A69}" srcOrd="0" destOrd="0" parTransId="{13ABE1FE-F002-408F-9E56-C04BF2B54583}" sibTransId="{D9593B86-8C97-4308-B5C7-9A07F644BBDD}"/>
    <dgm:cxn modelId="{9AB08A7E-434A-D343-A597-0D96A73B3AB8}" type="presOf" srcId="{65C15365-FC46-4E39-AE73-597064154CB2}" destId="{0861B930-C3CF-6A49-A18C-F5AE308F8601}" srcOrd="0" destOrd="0" presId="urn:microsoft.com/office/officeart/2005/8/layout/vList2"/>
    <dgm:cxn modelId="{7F3708A8-858E-0343-9814-FF2AC85811E6}" type="presOf" srcId="{7020FB8B-840E-4AE4-8947-AE5D52273628}" destId="{BF98D870-7026-304D-B30E-8BD87E9BB494}" srcOrd="0" destOrd="0" presId="urn:microsoft.com/office/officeart/2005/8/layout/vList2"/>
    <dgm:cxn modelId="{A3F61DA8-A25E-4144-B817-4497781F6BCE}" srcId="{7020FB8B-840E-4AE4-8947-AE5D52273628}" destId="{257FD675-52FE-4D3E-B05C-33FBBA5B97ED}" srcOrd="4" destOrd="0" parTransId="{24B7987E-DEDF-48AC-946F-E64042796868}" sibTransId="{82A981A1-8F18-472E-B6E8-D348FAF96049}"/>
    <dgm:cxn modelId="{F16DD4D8-F346-4C41-9D8B-BE16FCB8EA4D}" srcId="{7020FB8B-840E-4AE4-8947-AE5D52273628}" destId="{3011948F-283D-46B4-A032-CAE5FD76EF55}" srcOrd="2" destOrd="0" parTransId="{ADBB8496-269E-468F-AD21-53E6B89C8136}" sibTransId="{B1EABB0A-511F-4BFD-AA83-A7A3F5196303}"/>
    <dgm:cxn modelId="{45928CDD-62D9-2849-B71F-E61987B9B1CE}" type="presOf" srcId="{3011948F-283D-46B4-A032-CAE5FD76EF55}" destId="{6F93B231-75B8-044B-9E95-416D13B064AB}" srcOrd="0" destOrd="0" presId="urn:microsoft.com/office/officeart/2005/8/layout/vList2"/>
    <dgm:cxn modelId="{EE8694DD-63B5-5349-8F08-DD673294721B}" type="presOf" srcId="{1877739B-993B-4C9C-895A-46AB47124433}" destId="{A2DA1032-1CCB-D54C-BBF5-5AFBB76D365D}" srcOrd="0" destOrd="0" presId="urn:microsoft.com/office/officeart/2005/8/layout/vList2"/>
    <dgm:cxn modelId="{0B85A8E8-70A1-9848-8483-B034755E2E48}" type="presOf" srcId="{257FD675-52FE-4D3E-B05C-33FBBA5B97ED}" destId="{6EB38BA9-4AF9-0444-A28B-1791A3348B2E}" srcOrd="0" destOrd="0" presId="urn:microsoft.com/office/officeart/2005/8/layout/vList2"/>
    <dgm:cxn modelId="{7EA05BA3-3BE6-E84B-94B5-0194BB76EB40}" type="presParOf" srcId="{BF98D870-7026-304D-B30E-8BD87E9BB494}" destId="{DAE256FC-1DBB-2A4A-B5F9-205FC0E030FB}" srcOrd="0" destOrd="0" presId="urn:microsoft.com/office/officeart/2005/8/layout/vList2"/>
    <dgm:cxn modelId="{70E32130-DB4C-A641-974F-08870B963D99}" type="presParOf" srcId="{BF98D870-7026-304D-B30E-8BD87E9BB494}" destId="{DC8D1DFA-2427-B04E-9339-DA7CA25F7DF9}" srcOrd="1" destOrd="0" presId="urn:microsoft.com/office/officeart/2005/8/layout/vList2"/>
    <dgm:cxn modelId="{12902172-3D20-A941-88F0-C38FBEF20325}" type="presParOf" srcId="{BF98D870-7026-304D-B30E-8BD87E9BB494}" destId="{A2DA1032-1CCB-D54C-BBF5-5AFBB76D365D}" srcOrd="2" destOrd="0" presId="urn:microsoft.com/office/officeart/2005/8/layout/vList2"/>
    <dgm:cxn modelId="{20E9D94E-3999-DD48-870D-68A7ACE300F3}" type="presParOf" srcId="{BF98D870-7026-304D-B30E-8BD87E9BB494}" destId="{E340EB6B-6F67-7D47-8260-4567B5E50EA7}" srcOrd="3" destOrd="0" presId="urn:microsoft.com/office/officeart/2005/8/layout/vList2"/>
    <dgm:cxn modelId="{65B3D9D0-63AF-C24F-80A9-A18590B670B5}" type="presParOf" srcId="{BF98D870-7026-304D-B30E-8BD87E9BB494}" destId="{6F93B231-75B8-044B-9E95-416D13B064AB}" srcOrd="4" destOrd="0" presId="urn:microsoft.com/office/officeart/2005/8/layout/vList2"/>
    <dgm:cxn modelId="{5F47C088-8DA2-F340-9123-D5B463CC101A}" type="presParOf" srcId="{BF98D870-7026-304D-B30E-8BD87E9BB494}" destId="{2BC35212-570C-3A41-89A7-AE9E21064017}" srcOrd="5" destOrd="0" presId="urn:microsoft.com/office/officeart/2005/8/layout/vList2"/>
    <dgm:cxn modelId="{F0B0070B-273A-824F-A084-CF457BE0A330}" type="presParOf" srcId="{BF98D870-7026-304D-B30E-8BD87E9BB494}" destId="{0861B930-C3CF-6A49-A18C-F5AE308F8601}" srcOrd="6" destOrd="0" presId="urn:microsoft.com/office/officeart/2005/8/layout/vList2"/>
    <dgm:cxn modelId="{81759EBE-365E-FA4C-9596-7FC385D7905D}" type="presParOf" srcId="{BF98D870-7026-304D-B30E-8BD87E9BB494}" destId="{A183B278-9BD2-464A-A03C-2672089F8CB5}" srcOrd="7" destOrd="0" presId="urn:microsoft.com/office/officeart/2005/8/layout/vList2"/>
    <dgm:cxn modelId="{9693DA71-3460-CA49-B198-7D6CC642573D}" type="presParOf" srcId="{BF98D870-7026-304D-B30E-8BD87E9BB494}" destId="{6EB38BA9-4AF9-0444-A28B-1791A3348B2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6FA1F5-44FE-D442-B00B-467720A8F4FA}">
      <dsp:nvSpPr>
        <dsp:cNvPr id="0" name=""/>
        <dsp:cNvSpPr/>
      </dsp:nvSpPr>
      <dsp:spPr>
        <a:xfrm>
          <a:off x="570112" y="346371"/>
          <a:ext cx="4769703" cy="4769703"/>
        </a:xfrm>
        <a:prstGeom prst="pie">
          <a:avLst>
            <a:gd name="adj1" fmla="val 16200000"/>
            <a:gd name="adj2" fmla="val 19285716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Variable Recap</a:t>
          </a:r>
        </a:p>
      </dsp:txBody>
      <dsp:txXfrm>
        <a:off x="3075910" y="789272"/>
        <a:ext cx="1135643" cy="908515"/>
      </dsp:txXfrm>
    </dsp:sp>
    <dsp:sp modelId="{7BA8F6C6-0045-7747-8545-8DA4FB5A7933}">
      <dsp:nvSpPr>
        <dsp:cNvPr id="0" name=""/>
        <dsp:cNvSpPr/>
      </dsp:nvSpPr>
      <dsp:spPr>
        <a:xfrm>
          <a:off x="631437" y="423027"/>
          <a:ext cx="4769703" cy="4769703"/>
        </a:xfrm>
        <a:prstGeom prst="pie">
          <a:avLst>
            <a:gd name="adj1" fmla="val 19285716"/>
            <a:gd name="adj2" fmla="val 771428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Large contiguous variables as a recap</a:t>
          </a:r>
        </a:p>
      </dsp:txBody>
      <dsp:txXfrm>
        <a:off x="3870861" y="2152045"/>
        <a:ext cx="1305990" cy="794950"/>
      </dsp:txXfrm>
    </dsp:sp>
    <dsp:sp modelId="{425F863A-4575-B14F-A0A7-F0018CD45834}">
      <dsp:nvSpPr>
        <dsp:cNvPr id="0" name=""/>
        <dsp:cNvSpPr/>
      </dsp:nvSpPr>
      <dsp:spPr>
        <a:xfrm>
          <a:off x="609292" y="519557"/>
          <a:ext cx="4769703" cy="4769703"/>
        </a:xfrm>
        <a:prstGeom prst="pie">
          <a:avLst>
            <a:gd name="adj1" fmla="val 771428"/>
            <a:gd name="adj2" fmla="val 3857143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I/O recap</a:t>
          </a:r>
        </a:p>
      </dsp:txBody>
      <dsp:txXfrm>
        <a:off x="3672123" y="3344470"/>
        <a:ext cx="1135643" cy="880123"/>
      </dsp:txXfrm>
    </dsp:sp>
    <dsp:sp modelId="{D79487FD-23B3-3644-9B2E-3DDC98A999B9}">
      <dsp:nvSpPr>
        <dsp:cNvPr id="0" name=""/>
        <dsp:cNvSpPr/>
      </dsp:nvSpPr>
      <dsp:spPr>
        <a:xfrm>
          <a:off x="520712" y="562143"/>
          <a:ext cx="4769703" cy="4769703"/>
        </a:xfrm>
        <a:prstGeom prst="pie">
          <a:avLst>
            <a:gd name="adj1" fmla="val 3857226"/>
            <a:gd name="adj2" fmla="val 6942858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Conditionals Discussion</a:t>
          </a:r>
        </a:p>
      </dsp:txBody>
      <dsp:txXfrm>
        <a:off x="2351937" y="4309768"/>
        <a:ext cx="1107252" cy="794950"/>
      </dsp:txXfrm>
    </dsp:sp>
    <dsp:sp modelId="{3E900B8A-259A-9645-B820-F42083A1E69F}">
      <dsp:nvSpPr>
        <dsp:cNvPr id="0" name=""/>
        <dsp:cNvSpPr/>
      </dsp:nvSpPr>
      <dsp:spPr>
        <a:xfrm>
          <a:off x="432131" y="519557"/>
          <a:ext cx="4769703" cy="4769703"/>
        </a:xfrm>
        <a:prstGeom prst="pie">
          <a:avLst>
            <a:gd name="adj1" fmla="val 6942858"/>
            <a:gd name="adj2" fmla="val 10028574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Iteration Discussion</a:t>
          </a:r>
        </a:p>
      </dsp:txBody>
      <dsp:txXfrm>
        <a:off x="1003360" y="3344470"/>
        <a:ext cx="1135643" cy="880123"/>
      </dsp:txXfrm>
    </dsp:sp>
    <dsp:sp modelId="{DCDDAD24-60BA-C244-BC6E-DE91CB64DD66}">
      <dsp:nvSpPr>
        <dsp:cNvPr id="0" name=""/>
        <dsp:cNvSpPr/>
      </dsp:nvSpPr>
      <dsp:spPr>
        <a:xfrm>
          <a:off x="409986" y="423027"/>
          <a:ext cx="4769703" cy="4769703"/>
        </a:xfrm>
        <a:prstGeom prst="pie">
          <a:avLst>
            <a:gd name="adj1" fmla="val 10028574"/>
            <a:gd name="adj2" fmla="val 13114284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Functions and reusable code</a:t>
          </a:r>
        </a:p>
      </dsp:txBody>
      <dsp:txXfrm>
        <a:off x="634276" y="2152045"/>
        <a:ext cx="1305990" cy="794950"/>
      </dsp:txXfrm>
    </dsp:sp>
    <dsp:sp modelId="{D0775132-7EB1-8243-AAB1-4B76DF86EE25}">
      <dsp:nvSpPr>
        <dsp:cNvPr id="0" name=""/>
        <dsp:cNvSpPr/>
      </dsp:nvSpPr>
      <dsp:spPr>
        <a:xfrm>
          <a:off x="471311" y="346371"/>
          <a:ext cx="4769703" cy="4769703"/>
        </a:xfrm>
        <a:prstGeom prst="pie">
          <a:avLst>
            <a:gd name="adj1" fmla="val 13114284"/>
            <a:gd name="adj2" fmla="val 162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Parameters</a:t>
          </a:r>
        </a:p>
      </dsp:txBody>
      <dsp:txXfrm>
        <a:off x="1599573" y="789272"/>
        <a:ext cx="1135643" cy="908515"/>
      </dsp:txXfrm>
    </dsp:sp>
    <dsp:sp modelId="{6D0344B3-D038-314B-9434-E6784E8A33D4}">
      <dsp:nvSpPr>
        <dsp:cNvPr id="0" name=""/>
        <dsp:cNvSpPr/>
      </dsp:nvSpPr>
      <dsp:spPr>
        <a:xfrm>
          <a:off x="274607" y="51103"/>
          <a:ext cx="5360238" cy="5360238"/>
        </a:xfrm>
        <a:prstGeom prst="circularArrow">
          <a:avLst>
            <a:gd name="adj1" fmla="val 5085"/>
            <a:gd name="adj2" fmla="val 327528"/>
            <a:gd name="adj3" fmla="val 18957827"/>
            <a:gd name="adj4" fmla="val 16200343"/>
            <a:gd name="adj5" fmla="val 5932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CF3C18-D1CE-6F4A-8DBC-7542591477E3}">
      <dsp:nvSpPr>
        <dsp:cNvPr id="0" name=""/>
        <dsp:cNvSpPr/>
      </dsp:nvSpPr>
      <dsp:spPr>
        <a:xfrm>
          <a:off x="336317" y="128099"/>
          <a:ext cx="5360238" cy="5360238"/>
        </a:xfrm>
        <a:prstGeom prst="circularArrow">
          <a:avLst>
            <a:gd name="adj1" fmla="val 5085"/>
            <a:gd name="adj2" fmla="val 327528"/>
            <a:gd name="adj3" fmla="val 443744"/>
            <a:gd name="adj4" fmla="val 19285776"/>
            <a:gd name="adj5" fmla="val 5932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9721E7-106D-EB41-82D6-EED6F3574B7E}">
      <dsp:nvSpPr>
        <dsp:cNvPr id="0" name=""/>
        <dsp:cNvSpPr/>
      </dsp:nvSpPr>
      <dsp:spPr>
        <a:xfrm>
          <a:off x="314094" y="224405"/>
          <a:ext cx="5360238" cy="5360238"/>
        </a:xfrm>
        <a:prstGeom prst="circularArrow">
          <a:avLst>
            <a:gd name="adj1" fmla="val 5085"/>
            <a:gd name="adj2" fmla="val 327528"/>
            <a:gd name="adj3" fmla="val 3529100"/>
            <a:gd name="adj4" fmla="val 770764"/>
            <a:gd name="adj5" fmla="val 5932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4D4555-91BF-9F43-9E4D-0915837E99BF}">
      <dsp:nvSpPr>
        <dsp:cNvPr id="0" name=""/>
        <dsp:cNvSpPr/>
      </dsp:nvSpPr>
      <dsp:spPr>
        <a:xfrm>
          <a:off x="225444" y="266751"/>
          <a:ext cx="5360238" cy="5360238"/>
        </a:xfrm>
        <a:prstGeom prst="circularArrow">
          <a:avLst>
            <a:gd name="adj1" fmla="val 5085"/>
            <a:gd name="adj2" fmla="val 327528"/>
            <a:gd name="adj3" fmla="val 6615046"/>
            <a:gd name="adj4" fmla="val 3857426"/>
            <a:gd name="adj5" fmla="val 5932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71C151-F393-2A4C-BD11-44E533EED5FD}">
      <dsp:nvSpPr>
        <dsp:cNvPr id="0" name=""/>
        <dsp:cNvSpPr/>
      </dsp:nvSpPr>
      <dsp:spPr>
        <a:xfrm>
          <a:off x="136795" y="224405"/>
          <a:ext cx="5360238" cy="5360238"/>
        </a:xfrm>
        <a:prstGeom prst="circularArrow">
          <a:avLst>
            <a:gd name="adj1" fmla="val 5085"/>
            <a:gd name="adj2" fmla="val 327528"/>
            <a:gd name="adj3" fmla="val 9701707"/>
            <a:gd name="adj4" fmla="val 6943371"/>
            <a:gd name="adj5" fmla="val 5932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7C5E8F-6A14-B742-A07F-F54A6FA0F3C5}">
      <dsp:nvSpPr>
        <dsp:cNvPr id="0" name=""/>
        <dsp:cNvSpPr/>
      </dsp:nvSpPr>
      <dsp:spPr>
        <a:xfrm>
          <a:off x="114571" y="128099"/>
          <a:ext cx="5360238" cy="5360238"/>
        </a:xfrm>
        <a:prstGeom prst="circularArrow">
          <a:avLst>
            <a:gd name="adj1" fmla="val 5085"/>
            <a:gd name="adj2" fmla="val 327528"/>
            <a:gd name="adj3" fmla="val 12786695"/>
            <a:gd name="adj4" fmla="val 10028727"/>
            <a:gd name="adj5" fmla="val 5932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97D5F4-A9DC-3D4D-BCCB-5766595FBE2F}">
      <dsp:nvSpPr>
        <dsp:cNvPr id="0" name=""/>
        <dsp:cNvSpPr/>
      </dsp:nvSpPr>
      <dsp:spPr>
        <a:xfrm>
          <a:off x="176281" y="51103"/>
          <a:ext cx="5360238" cy="5360238"/>
        </a:xfrm>
        <a:prstGeom prst="circularArrow">
          <a:avLst>
            <a:gd name="adj1" fmla="val 5085"/>
            <a:gd name="adj2" fmla="val 327528"/>
            <a:gd name="adj3" fmla="val 15872129"/>
            <a:gd name="adj4" fmla="val 13114645"/>
            <a:gd name="adj5" fmla="val 5932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A61E1E-3FBF-C440-ACA1-6BEC5CF2227A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B08BAE-BC21-CC44-9683-F9E88441129C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The design of a piece of software to satisfy a  list of given requirements.</a:t>
          </a:r>
          <a:endParaRPr lang="en-US" sz="3600" kern="1200"/>
        </a:p>
      </dsp:txBody>
      <dsp:txXfrm>
        <a:off x="0" y="2703"/>
        <a:ext cx="6900512" cy="1843578"/>
      </dsp:txXfrm>
    </dsp:sp>
    <dsp:sp modelId="{AB359FC6-F3B1-8D4B-9AE9-7DF37A9CDAD3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01C391-3C80-A24F-A293-D279B8F2B53E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The defining of a structured collection of computer instructions to perform given tasks.</a:t>
          </a:r>
          <a:endParaRPr lang="en-US" sz="3600" kern="1200"/>
        </a:p>
      </dsp:txBody>
      <dsp:txXfrm>
        <a:off x="0" y="1846281"/>
        <a:ext cx="6900512" cy="1843578"/>
      </dsp:txXfrm>
    </dsp:sp>
    <dsp:sp modelId="{711811B9-A9F6-B24B-BDEB-61604E95BA01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A83D02-B720-AC40-A14E-862ACD9A40E3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We have gone over some basic instructions</a:t>
          </a:r>
        </a:p>
      </dsp:txBody>
      <dsp:txXfrm>
        <a:off x="0" y="3689859"/>
        <a:ext cx="6900512" cy="18435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768A71-17D5-654F-8760-E75A92C5A12F}">
      <dsp:nvSpPr>
        <dsp:cNvPr id="0" name=""/>
        <dsp:cNvSpPr/>
      </dsp:nvSpPr>
      <dsp:spPr>
        <a:xfrm>
          <a:off x="0" y="68183"/>
          <a:ext cx="6263640" cy="12729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Consider the variables we have already discussed</a:t>
          </a:r>
        </a:p>
      </dsp:txBody>
      <dsp:txXfrm>
        <a:off x="62141" y="130324"/>
        <a:ext cx="6139358" cy="1148678"/>
      </dsp:txXfrm>
    </dsp:sp>
    <dsp:sp modelId="{75213E57-5BEA-DF41-A781-E4F925C99B32}">
      <dsp:nvSpPr>
        <dsp:cNvPr id="0" name=""/>
        <dsp:cNvSpPr/>
      </dsp:nvSpPr>
      <dsp:spPr>
        <a:xfrm>
          <a:off x="0" y="1433303"/>
          <a:ext cx="6263640" cy="1272960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One storage location with a name that holds one element of data</a:t>
          </a:r>
        </a:p>
      </dsp:txBody>
      <dsp:txXfrm>
        <a:off x="62141" y="1495444"/>
        <a:ext cx="6139358" cy="1148678"/>
      </dsp:txXfrm>
    </dsp:sp>
    <dsp:sp modelId="{BF7CCF83-AF15-DF4F-B4C8-8CB6F39DEBD0}">
      <dsp:nvSpPr>
        <dsp:cNvPr id="0" name=""/>
        <dsp:cNvSpPr/>
      </dsp:nvSpPr>
      <dsp:spPr>
        <a:xfrm>
          <a:off x="0" y="2798423"/>
          <a:ext cx="6263640" cy="1272960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Sometimes we may need to store larger amounts of data</a:t>
          </a:r>
        </a:p>
      </dsp:txBody>
      <dsp:txXfrm>
        <a:off x="62141" y="2860564"/>
        <a:ext cx="6139358" cy="1148678"/>
      </dsp:txXfrm>
    </dsp:sp>
    <dsp:sp modelId="{5271D2BA-20DD-2A46-A586-B0F76A7E8BEF}">
      <dsp:nvSpPr>
        <dsp:cNvPr id="0" name=""/>
        <dsp:cNvSpPr/>
      </dsp:nvSpPr>
      <dsp:spPr>
        <a:xfrm>
          <a:off x="0" y="4163544"/>
          <a:ext cx="6263640" cy="127296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How do we achieve this ?</a:t>
          </a:r>
        </a:p>
      </dsp:txBody>
      <dsp:txXfrm>
        <a:off x="62141" y="4225685"/>
        <a:ext cx="6139358" cy="11486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AB5041-2539-4546-88B5-A8B96F7F1B7B}">
      <dsp:nvSpPr>
        <dsp:cNvPr id="0" name=""/>
        <dsp:cNvSpPr/>
      </dsp:nvSpPr>
      <dsp:spPr>
        <a:xfrm>
          <a:off x="0" y="706671"/>
          <a:ext cx="3073451" cy="19516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AE3315-9858-6047-8E69-E6DD347B484A}">
      <dsp:nvSpPr>
        <dsp:cNvPr id="0" name=""/>
        <dsp:cNvSpPr/>
      </dsp:nvSpPr>
      <dsp:spPr>
        <a:xfrm>
          <a:off x="341494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We have written many elements of code </a:t>
          </a:r>
        </a:p>
      </dsp:txBody>
      <dsp:txXfrm>
        <a:off x="398656" y="1088253"/>
        <a:ext cx="2959127" cy="1837317"/>
      </dsp:txXfrm>
    </dsp:sp>
    <dsp:sp modelId="{9B9C6692-AA4D-6047-ABDD-998834F02C57}">
      <dsp:nvSpPr>
        <dsp:cNvPr id="0" name=""/>
        <dsp:cNvSpPr/>
      </dsp:nvSpPr>
      <dsp:spPr>
        <a:xfrm>
          <a:off x="3756441" y="706671"/>
          <a:ext cx="3073451" cy="19516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9AFB73-EA4F-4A47-873E-FEA7416056EB}">
      <dsp:nvSpPr>
        <dsp:cNvPr id="0" name=""/>
        <dsp:cNvSpPr/>
      </dsp:nvSpPr>
      <dsp:spPr>
        <a:xfrm>
          <a:off x="4097935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We may want to perform the same functionality in other areas of a program</a:t>
          </a:r>
        </a:p>
      </dsp:txBody>
      <dsp:txXfrm>
        <a:off x="4155097" y="1088253"/>
        <a:ext cx="2959127" cy="1837317"/>
      </dsp:txXfrm>
    </dsp:sp>
    <dsp:sp modelId="{64AF9729-037C-C94B-8859-D79A0A93069B}">
      <dsp:nvSpPr>
        <dsp:cNvPr id="0" name=""/>
        <dsp:cNvSpPr/>
      </dsp:nvSpPr>
      <dsp:spPr>
        <a:xfrm>
          <a:off x="7512882" y="706671"/>
          <a:ext cx="3073451" cy="19516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AB2CB7-6166-294C-AE44-516164D90995}">
      <dsp:nvSpPr>
        <dsp:cNvPr id="0" name=""/>
        <dsp:cNvSpPr/>
      </dsp:nvSpPr>
      <dsp:spPr>
        <a:xfrm>
          <a:off x="7854377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We achieve this by compartmentalizing our code into smaller blocks called functions</a:t>
          </a:r>
        </a:p>
      </dsp:txBody>
      <dsp:txXfrm>
        <a:off x="7911539" y="1088253"/>
        <a:ext cx="2959127" cy="183731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262C6B-D99A-4A25-9044-B3DBBD9BDAE7}">
      <dsp:nvSpPr>
        <dsp:cNvPr id="0" name=""/>
        <dsp:cNvSpPr/>
      </dsp:nvSpPr>
      <dsp:spPr>
        <a:xfrm>
          <a:off x="1953914" y="277502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82B8E-54E1-44D5-9495-2FF180834899}">
      <dsp:nvSpPr>
        <dsp:cNvPr id="0" name=""/>
        <dsp:cNvSpPr/>
      </dsp:nvSpPr>
      <dsp:spPr>
        <a:xfrm>
          <a:off x="765914" y="269190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If I wanted to calculate the are of a spots on a Dalmatian</a:t>
          </a:r>
        </a:p>
      </dsp:txBody>
      <dsp:txXfrm>
        <a:off x="765914" y="2691902"/>
        <a:ext cx="4320000" cy="720000"/>
      </dsp:txXfrm>
    </dsp:sp>
    <dsp:sp modelId="{D9E88A7E-E83F-4B56-BA77-6C7A2FA95410}">
      <dsp:nvSpPr>
        <dsp:cNvPr id="0" name=""/>
        <dsp:cNvSpPr/>
      </dsp:nvSpPr>
      <dsp:spPr>
        <a:xfrm>
          <a:off x="7029914" y="277502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4503D2-23B9-48CC-9BC1-923FF87AF622}">
      <dsp:nvSpPr>
        <dsp:cNvPr id="0" name=""/>
        <dsp:cNvSpPr/>
      </dsp:nvSpPr>
      <dsp:spPr>
        <a:xfrm>
          <a:off x="5841914" y="269190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Its tedious to write out the same code over and over here</a:t>
          </a:r>
        </a:p>
      </dsp:txBody>
      <dsp:txXfrm>
        <a:off x="5841914" y="2691902"/>
        <a:ext cx="432000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F5B5A4-9131-43F7-BBF7-FA7DC3319B46}">
      <dsp:nvSpPr>
        <dsp:cNvPr id="0" name=""/>
        <dsp:cNvSpPr/>
      </dsp:nvSpPr>
      <dsp:spPr>
        <a:xfrm>
          <a:off x="0" y="673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A4617B-2B13-47D1-AA2E-F71951DCDCFB}">
      <dsp:nvSpPr>
        <dsp:cNvPr id="0" name=""/>
        <dsp:cNvSpPr/>
      </dsp:nvSpPr>
      <dsp:spPr>
        <a:xfrm>
          <a:off x="476436" y="355047"/>
          <a:ext cx="866247" cy="8662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AC96E0-5CA2-458D-B4F8-6E8445F116EC}">
      <dsp:nvSpPr>
        <dsp:cNvPr id="0" name=""/>
        <dsp:cNvSpPr/>
      </dsp:nvSpPr>
      <dsp:spPr>
        <a:xfrm>
          <a:off x="1819120" y="673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Parameterisation is used extensively in programming and permits flexibility</a:t>
          </a:r>
        </a:p>
      </dsp:txBody>
      <dsp:txXfrm>
        <a:off x="1819120" y="673"/>
        <a:ext cx="4545103" cy="1574995"/>
      </dsp:txXfrm>
    </dsp:sp>
    <dsp:sp modelId="{7C868845-F42C-4855-A72C-021F9242E2F2}">
      <dsp:nvSpPr>
        <dsp:cNvPr id="0" name=""/>
        <dsp:cNvSpPr/>
      </dsp:nvSpPr>
      <dsp:spPr>
        <a:xfrm>
          <a:off x="0" y="1969418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D078DC-681C-4DCB-8E88-24C4CA0AE9DC}">
      <dsp:nvSpPr>
        <dsp:cNvPr id="0" name=""/>
        <dsp:cNvSpPr/>
      </dsp:nvSpPr>
      <dsp:spPr>
        <a:xfrm>
          <a:off x="476436" y="2323792"/>
          <a:ext cx="866247" cy="8662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2D3283-B262-45F0-8D4F-18BA161D8507}">
      <dsp:nvSpPr>
        <dsp:cNvPr id="0" name=""/>
        <dsp:cNvSpPr/>
      </dsp:nvSpPr>
      <dsp:spPr>
        <a:xfrm>
          <a:off x="1819120" y="1969418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There are many ways in which we can provide parameters to our functions</a:t>
          </a:r>
        </a:p>
      </dsp:txBody>
      <dsp:txXfrm>
        <a:off x="1819120" y="1969418"/>
        <a:ext cx="4545103" cy="1574995"/>
      </dsp:txXfrm>
    </dsp:sp>
    <dsp:sp modelId="{FF055CF0-3A3A-4A6C-A479-B399CA9AA5CB}">
      <dsp:nvSpPr>
        <dsp:cNvPr id="0" name=""/>
        <dsp:cNvSpPr/>
      </dsp:nvSpPr>
      <dsp:spPr>
        <a:xfrm>
          <a:off x="0" y="3938162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BE4AAD-B38E-46A7-B733-F5B89B45669A}">
      <dsp:nvSpPr>
        <dsp:cNvPr id="0" name=""/>
        <dsp:cNvSpPr/>
      </dsp:nvSpPr>
      <dsp:spPr>
        <a:xfrm>
          <a:off x="476436" y="4292537"/>
          <a:ext cx="866247" cy="8662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21670A-2B92-4F2B-B9F4-08102D2C6F8A}">
      <dsp:nvSpPr>
        <dsp:cNvPr id="0" name=""/>
        <dsp:cNvSpPr/>
      </dsp:nvSpPr>
      <dsp:spPr>
        <a:xfrm>
          <a:off x="1819120" y="3938162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Normal, out and ref</a:t>
          </a:r>
        </a:p>
      </dsp:txBody>
      <dsp:txXfrm>
        <a:off x="1819120" y="3938162"/>
        <a:ext cx="4545103" cy="157499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974681-9EE0-3844-8950-79214F63D1C5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05312D-AA21-C04D-9513-498783C5E839}">
      <dsp:nvSpPr>
        <dsp:cNvPr id="0" name=""/>
        <dsp:cNvSpPr/>
      </dsp:nvSpPr>
      <dsp:spPr>
        <a:xfrm>
          <a:off x="0" y="0"/>
          <a:ext cx="6900512" cy="276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When we have neatly packaged our code into functions we can put all of the work together</a:t>
          </a:r>
        </a:p>
      </dsp:txBody>
      <dsp:txXfrm>
        <a:off x="0" y="0"/>
        <a:ext cx="6900512" cy="2768070"/>
      </dsp:txXfrm>
    </dsp:sp>
    <dsp:sp modelId="{542604B8-6D16-A34D-9AAE-870242866417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C904F8-6878-8946-844D-4496D0E6DC3B}">
      <dsp:nvSpPr>
        <dsp:cNvPr id="0" name=""/>
        <dsp:cNvSpPr/>
      </dsp:nvSpPr>
      <dsp:spPr>
        <a:xfrm>
          <a:off x="0" y="2768070"/>
          <a:ext cx="6900512" cy="276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We will create a piece of software that demonstrates some of these concepts today</a:t>
          </a:r>
        </a:p>
      </dsp:txBody>
      <dsp:txXfrm>
        <a:off x="0" y="2768070"/>
        <a:ext cx="6900512" cy="276807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6850C1-FAF1-E043-9C62-CA69AB554045}">
      <dsp:nvSpPr>
        <dsp:cNvPr id="0" name=""/>
        <dsp:cNvSpPr/>
      </dsp:nvSpPr>
      <dsp:spPr>
        <a:xfrm>
          <a:off x="0" y="235943"/>
          <a:ext cx="6263640" cy="1193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Construction of our small example programs is relatively straightforward</a:t>
          </a:r>
        </a:p>
      </dsp:txBody>
      <dsp:txXfrm>
        <a:off x="58257" y="294200"/>
        <a:ext cx="6147126" cy="1076886"/>
      </dsp:txXfrm>
    </dsp:sp>
    <dsp:sp modelId="{EDBBE258-0546-0944-83BA-6B2B2E85DEBF}">
      <dsp:nvSpPr>
        <dsp:cNvPr id="0" name=""/>
        <dsp:cNvSpPr/>
      </dsp:nvSpPr>
      <dsp:spPr>
        <a:xfrm>
          <a:off x="0" y="1515743"/>
          <a:ext cx="6263640" cy="1193400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Construction of larger programs becomes more complex</a:t>
          </a:r>
        </a:p>
      </dsp:txBody>
      <dsp:txXfrm>
        <a:off x="58257" y="1574000"/>
        <a:ext cx="6147126" cy="1076886"/>
      </dsp:txXfrm>
    </dsp:sp>
    <dsp:sp modelId="{4A229DEF-B11D-B044-AE4B-07E04C2E53EB}">
      <dsp:nvSpPr>
        <dsp:cNvPr id="0" name=""/>
        <dsp:cNvSpPr/>
      </dsp:nvSpPr>
      <dsp:spPr>
        <a:xfrm>
          <a:off x="0" y="2795543"/>
          <a:ext cx="6263640" cy="1193400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Lost of code</a:t>
          </a:r>
        </a:p>
      </dsp:txBody>
      <dsp:txXfrm>
        <a:off x="58257" y="2853800"/>
        <a:ext cx="6147126" cy="1076886"/>
      </dsp:txXfrm>
    </dsp:sp>
    <dsp:sp modelId="{9F8CA45E-CBEC-3B4E-BD1B-96E765A6CBBC}">
      <dsp:nvSpPr>
        <dsp:cNvPr id="0" name=""/>
        <dsp:cNvSpPr/>
      </dsp:nvSpPr>
      <dsp:spPr>
        <a:xfrm>
          <a:off x="0" y="4075344"/>
          <a:ext cx="6263640" cy="119340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Lots of functions</a:t>
          </a:r>
        </a:p>
      </dsp:txBody>
      <dsp:txXfrm>
        <a:off x="58257" y="4133601"/>
        <a:ext cx="6147126" cy="107688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A500F4-6513-43A2-933C-1A44B72E79E8}">
      <dsp:nvSpPr>
        <dsp:cNvPr id="0" name=""/>
        <dsp:cNvSpPr/>
      </dsp:nvSpPr>
      <dsp:spPr>
        <a:xfrm>
          <a:off x="1276332" y="109289"/>
          <a:ext cx="1268176" cy="1268176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3F191D-B3E5-4CB2-9A6C-432E80234294}">
      <dsp:nvSpPr>
        <dsp:cNvPr id="0" name=""/>
        <dsp:cNvSpPr/>
      </dsp:nvSpPr>
      <dsp:spPr>
        <a:xfrm>
          <a:off x="1546599" y="379556"/>
          <a:ext cx="727642" cy="7276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15BB16-C87F-4A1B-AB83-0A72033AEE5B}">
      <dsp:nvSpPr>
        <dsp:cNvPr id="0" name=""/>
        <dsp:cNvSpPr/>
      </dsp:nvSpPr>
      <dsp:spPr>
        <a:xfrm>
          <a:off x="870931" y="1772471"/>
          <a:ext cx="207897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Procedural programming</a:t>
          </a:r>
        </a:p>
      </dsp:txBody>
      <dsp:txXfrm>
        <a:off x="870931" y="1772471"/>
        <a:ext cx="2078977" cy="720000"/>
      </dsp:txXfrm>
    </dsp:sp>
    <dsp:sp modelId="{D710673D-EB07-4B80-A9E8-05B5852E3927}">
      <dsp:nvSpPr>
        <dsp:cNvPr id="0" name=""/>
        <dsp:cNvSpPr/>
      </dsp:nvSpPr>
      <dsp:spPr>
        <a:xfrm>
          <a:off x="3719131" y="109289"/>
          <a:ext cx="1268176" cy="1268176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579B2F-EE10-42C9-9986-C0806253FEB6}">
      <dsp:nvSpPr>
        <dsp:cNvPr id="0" name=""/>
        <dsp:cNvSpPr/>
      </dsp:nvSpPr>
      <dsp:spPr>
        <a:xfrm>
          <a:off x="3989398" y="379556"/>
          <a:ext cx="727642" cy="7276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925C7E-2194-43B7-B80E-31FF50DA7C5B}">
      <dsp:nvSpPr>
        <dsp:cNvPr id="0" name=""/>
        <dsp:cNvSpPr/>
      </dsp:nvSpPr>
      <dsp:spPr>
        <a:xfrm>
          <a:off x="3313730" y="1772471"/>
          <a:ext cx="207897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Many lines of code, maintenance is difficult</a:t>
          </a:r>
        </a:p>
      </dsp:txBody>
      <dsp:txXfrm>
        <a:off x="3313730" y="1772471"/>
        <a:ext cx="2078977" cy="720000"/>
      </dsp:txXfrm>
    </dsp:sp>
    <dsp:sp modelId="{E5FBFB59-1F18-4C07-BDD9-2E17E9CA4765}">
      <dsp:nvSpPr>
        <dsp:cNvPr id="0" name=""/>
        <dsp:cNvSpPr/>
      </dsp:nvSpPr>
      <dsp:spPr>
        <a:xfrm>
          <a:off x="1276332" y="3012216"/>
          <a:ext cx="1268176" cy="1268176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3DECC7-1337-440B-A44B-07674E151566}">
      <dsp:nvSpPr>
        <dsp:cNvPr id="0" name=""/>
        <dsp:cNvSpPr/>
      </dsp:nvSpPr>
      <dsp:spPr>
        <a:xfrm>
          <a:off x="1546599" y="3282483"/>
          <a:ext cx="727642" cy="7276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B462DA-7E69-4DBB-A76A-11249C8FC568}">
      <dsp:nvSpPr>
        <dsp:cNvPr id="0" name=""/>
        <dsp:cNvSpPr/>
      </dsp:nvSpPr>
      <dsp:spPr>
        <a:xfrm>
          <a:off x="870931" y="4675398"/>
          <a:ext cx="207897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Repetition of functions required in some cases</a:t>
          </a:r>
        </a:p>
      </dsp:txBody>
      <dsp:txXfrm>
        <a:off x="870931" y="4675398"/>
        <a:ext cx="2078977" cy="720000"/>
      </dsp:txXfrm>
    </dsp:sp>
    <dsp:sp modelId="{A572A6D4-CF0E-4871-BCA7-782623D6FED2}">
      <dsp:nvSpPr>
        <dsp:cNvPr id="0" name=""/>
        <dsp:cNvSpPr/>
      </dsp:nvSpPr>
      <dsp:spPr>
        <a:xfrm>
          <a:off x="3719131" y="3012216"/>
          <a:ext cx="1268176" cy="1268176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BB4AF8-80B4-4690-99A0-764FE1ACBEBF}">
      <dsp:nvSpPr>
        <dsp:cNvPr id="0" name=""/>
        <dsp:cNvSpPr/>
      </dsp:nvSpPr>
      <dsp:spPr>
        <a:xfrm>
          <a:off x="3989398" y="3282483"/>
          <a:ext cx="727642" cy="72764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336483-BD5B-4EBA-85BD-21DB0EF14547}">
      <dsp:nvSpPr>
        <dsp:cNvPr id="0" name=""/>
        <dsp:cNvSpPr/>
      </dsp:nvSpPr>
      <dsp:spPr>
        <a:xfrm>
          <a:off x="3313730" y="4675398"/>
          <a:ext cx="207897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Same file</a:t>
          </a:r>
        </a:p>
      </dsp:txBody>
      <dsp:txXfrm>
        <a:off x="3313730" y="4675398"/>
        <a:ext cx="2078977" cy="7200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E256FC-1DBB-2A4A-B5F9-205FC0E030FB}">
      <dsp:nvSpPr>
        <dsp:cNvPr id="0" name=""/>
        <dsp:cNvSpPr/>
      </dsp:nvSpPr>
      <dsp:spPr>
        <a:xfrm>
          <a:off x="0" y="6826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Consider the operation of your software</a:t>
          </a:r>
        </a:p>
      </dsp:txBody>
      <dsp:txXfrm>
        <a:off x="38638" y="45464"/>
        <a:ext cx="10438324" cy="714229"/>
      </dsp:txXfrm>
    </dsp:sp>
    <dsp:sp modelId="{A2DA1032-1CCB-D54C-BBF5-5AFBB76D365D}">
      <dsp:nvSpPr>
        <dsp:cNvPr id="0" name=""/>
        <dsp:cNvSpPr/>
      </dsp:nvSpPr>
      <dsp:spPr>
        <a:xfrm>
          <a:off x="0" y="893371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What problem are we trying to solve ?</a:t>
          </a:r>
        </a:p>
      </dsp:txBody>
      <dsp:txXfrm>
        <a:off x="38638" y="932009"/>
        <a:ext cx="10438324" cy="714229"/>
      </dsp:txXfrm>
    </dsp:sp>
    <dsp:sp modelId="{6F93B231-75B8-044B-9E95-416D13B064AB}">
      <dsp:nvSpPr>
        <dsp:cNvPr id="0" name=""/>
        <dsp:cNvSpPr/>
      </dsp:nvSpPr>
      <dsp:spPr>
        <a:xfrm>
          <a:off x="0" y="1779916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Should your functionality be moved elsewhere ?</a:t>
          </a:r>
        </a:p>
      </dsp:txBody>
      <dsp:txXfrm>
        <a:off x="38638" y="1818554"/>
        <a:ext cx="10438324" cy="714229"/>
      </dsp:txXfrm>
    </dsp:sp>
    <dsp:sp modelId="{0861B930-C3CF-6A49-A18C-F5AE308F8601}">
      <dsp:nvSpPr>
        <dsp:cNvPr id="0" name=""/>
        <dsp:cNvSpPr/>
      </dsp:nvSpPr>
      <dsp:spPr>
        <a:xfrm>
          <a:off x="0" y="2666461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How much data do we need for the problem ?</a:t>
          </a:r>
        </a:p>
      </dsp:txBody>
      <dsp:txXfrm>
        <a:off x="38638" y="2705099"/>
        <a:ext cx="10438324" cy="714229"/>
      </dsp:txXfrm>
    </dsp:sp>
    <dsp:sp modelId="{6EB38BA9-4AF9-0444-A28B-1791A3348B2E}">
      <dsp:nvSpPr>
        <dsp:cNvPr id="0" name=""/>
        <dsp:cNvSpPr/>
      </dsp:nvSpPr>
      <dsp:spPr>
        <a:xfrm>
          <a:off x="0" y="3553006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How do we store this data ?</a:t>
          </a:r>
        </a:p>
      </dsp:txBody>
      <dsp:txXfrm>
        <a:off x="38638" y="3591644"/>
        <a:ext cx="10438324" cy="7142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04D97-AEC5-4F5A-B309-64E82327F7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AA8104-C668-40EA-BB46-6EDD612037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395B9D-5FFD-44F7-850F-837CAD7516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CD7C7-3EAE-4D75-A76E-EDE547DACD49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AC1E94-4ADB-487F-85EC-AD9CCCFF90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263084-CFEA-4334-83C7-AA42995682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30B15-F7D1-40A3-838B-A131174F9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7616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F9F8B2-2B8D-4870-828C-4055FA0260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A021E-687A-40FA-B757-64FE7FB133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D7B6D4-9067-4B10-8790-300B23875C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CD7C7-3EAE-4D75-A76E-EDE547DACD49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14E8D4-17F7-491B-8F10-7D886DD2AA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559017-935C-466B-8B18-F43C2A9F7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30B15-F7D1-40A3-838B-A131174F9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3153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B27DF-8693-434A-998C-B932B3BEA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08D70B-AAA6-4C1D-9AF1-25A112828E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CBAF85-22F7-4530-A1D8-E0CCBFD9E3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CD7C7-3EAE-4D75-A76E-EDE547DACD49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4F4DD2-3343-4CCD-A041-0994746A3D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E88175-D97E-4B82-BE45-BA099ADCB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30B15-F7D1-40A3-838B-A131174F9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2551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5325B-57BD-467D-B61D-322E700965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EE806B-F187-4F5F-AEEA-42C983297D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A9EA82-2669-4105-A224-29448A1BD2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5A38EA-7D73-45B1-8BB8-D00F552CED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CD7C7-3EAE-4D75-A76E-EDE547DACD49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166E1E-A3AC-4D17-A004-12651A3ECD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1B8F90-E0B5-4E8A-8892-9F56DDA6B7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30B15-F7D1-40A3-838B-A131174F9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28070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A6C55-F30D-4832-8B5D-913ABBC45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76C2E2-91A7-4B9E-A8DC-AD06D60644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A633B3-471E-4512-9969-2A97F6CEE7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1519ED-D48D-49F7-8723-9369D8CE17B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77474EB-BD85-4FAE-B1B0-8669653282B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0EE47EB-2E3B-4B24-961E-6BFB432D74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CD7C7-3EAE-4D75-A76E-EDE547DACD49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930878-D001-47A8-898A-6CBE9FBF39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BEB87F0-F2F1-4D92-9A38-D5917AD1B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30B15-F7D1-40A3-838B-A131174F9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305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259A8-4912-48D9-942F-03D3C56E31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320030-D71E-4B29-924A-527CC5D53D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CD7C7-3EAE-4D75-A76E-EDE547DACD49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723BFE-A5AF-4AA9-907D-1FE4E6B8A8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6785D8-9FB0-4430-85FE-B4B98AD75C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30B15-F7D1-40A3-838B-A131174F9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6376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5DD86B-EB26-4797-AE3D-B966CA1B43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CD7C7-3EAE-4D75-A76E-EDE547DACD49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36EF97-8080-4AAD-AFD5-52721FC64D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42215F-DC6D-44B1-B2E5-5251AED570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30B15-F7D1-40A3-838B-A131174F9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0477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30501-B22F-41D2-8DD9-7637CAFE1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7C1548-AB3D-4D2A-A620-090BBAF190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DEEA03-9EBB-4CDD-BB96-0EB76470D4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0726AC-BD38-43E1-9633-244A8A1378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CD7C7-3EAE-4D75-A76E-EDE547DACD49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6ED524-C51D-4931-8F24-FEB91DD495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2EBDBD-7507-40E7-A6EE-E8740EF6B0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30B15-F7D1-40A3-838B-A131174F9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2900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E9CC1-4C58-4887-BBB7-E418982833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372CC5-3344-469C-B931-2E195E48EB5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737E17-E3D3-451D-9B6D-CA238F86D0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D56FD9-D3B1-4CC0-BAD0-9129294C91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CD7C7-3EAE-4D75-A76E-EDE547DACD49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93D11A-D3D2-4652-A63C-5966820556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3170C4-8E5E-4582-AC4A-52B9BD5F0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30B15-F7D1-40A3-838B-A131174F9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0354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F8D1C-BF79-4F38-84E2-3BAF9E2D88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E3DEBE-958D-4C52-889C-409DB1AB46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A29F9E-6BE2-4693-B3E7-9464BE9D3D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CD7C7-3EAE-4D75-A76E-EDE547DACD49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237D1A-CC07-49A1-81D5-F046A71686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F48B72-8161-4983-A69C-15EABA60E8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30B15-F7D1-40A3-838B-A131174F9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0699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3A631E6-A24D-4620-A53C-F58E19650F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702C0A-0789-41F9-86B9-8F00585BED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40D5D2-6C06-4E29-B970-5A81B1825E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CD7C7-3EAE-4D75-A76E-EDE547DACD49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88EA55-5562-4777-B334-DC195FBE38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60DF66-4DDD-4F24-B6FD-39AEF8239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30B15-F7D1-40A3-838B-A131174F9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730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E935FB-E66E-4519-8497-967447C58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EAA07C-D1CB-4FD3-B5C9-9F43401CB0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FFAEF0-AA4B-4B55-B447-3AAFCD06F2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8CD7C7-3EAE-4D75-A76E-EDE547DACD49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8E0ADE-EF10-491E-A985-D1A9CD39B11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E8627C-92DA-4203-B050-66FDEF761C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830B15-F7D1-40A3-838B-A131174F9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9852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>
            <a:extLst>
              <a:ext uri="{FF2B5EF4-FFF2-40B4-BE49-F238E27FC236}">
                <a16:creationId xmlns:a16="http://schemas.microsoft.com/office/drawing/2014/main" id="{9A1B2183-D22E-44CC-8D22-9A04A9D1414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B415BF-B2C4-CB42-9919-4B59E64F78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5200">
                <a:solidFill>
                  <a:srgbClr val="FFFFFF"/>
                </a:solidFill>
              </a:rPr>
              <a:t>Software Refresh #2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3D27D7-EDD6-FB41-8C7F-EBBD56D639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JP</a:t>
            </a:r>
          </a:p>
        </p:txBody>
      </p:sp>
    </p:spTree>
    <p:extLst>
      <p:ext uri="{BB962C8B-B14F-4D97-AF65-F5344CB8AC3E}">
        <p14:creationId xmlns:p14="http://schemas.microsoft.com/office/powerpoint/2010/main" val="3821068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79468C-D7F3-FC46-ADF6-B688CAB5A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Itinerary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0B2E95-79EF-42D0-B31F-0FC0DC60F6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5162140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368096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74F76E-DD43-6F47-B49D-63F01E184D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4600"/>
              <a:t>Software Development Recap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C66707E7-517C-4734-B32E-887A244501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319711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933381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2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83BA4C-3E2C-1942-B762-BD3E42290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US" sz="3600"/>
              <a:t>Variables Revisited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18C8F32-17D5-D543-AF72-81CB84D91B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9" y="1782981"/>
            <a:ext cx="4008384" cy="4393982"/>
          </a:xfrm>
        </p:spPr>
        <p:txBody>
          <a:bodyPr>
            <a:normAutofit/>
          </a:bodyPr>
          <a:lstStyle/>
          <a:p>
            <a:r>
              <a:rPr lang="en-US" sz="2000"/>
              <a:t>Variables in C# reflect those achieveable in other languages</a:t>
            </a:r>
          </a:p>
          <a:p>
            <a:endParaRPr lang="en-US" sz="2000"/>
          </a:p>
          <a:p>
            <a:r>
              <a:rPr lang="en-US" sz="2000"/>
              <a:t>Variables are strongly typed</a:t>
            </a:r>
          </a:p>
          <a:p>
            <a:endParaRPr lang="en-US" sz="2000"/>
          </a:p>
          <a:p>
            <a:r>
              <a:rPr lang="en-US" sz="2000"/>
              <a:t>Declaration and intialisation</a:t>
            </a:r>
          </a:p>
        </p:txBody>
      </p:sp>
      <p:grpSp>
        <p:nvGrpSpPr>
          <p:cNvPr id="22" name="Group 14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8" name="Content Placeholder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EB3C785-8B85-2E43-8BBD-63C0651D3C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5320" y="2926399"/>
            <a:ext cx="6253212" cy="2075055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25667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13">
            <a:extLst>
              <a:ext uri="{FF2B5EF4-FFF2-40B4-BE49-F238E27FC236}">
                <a16:creationId xmlns:a16="http://schemas.microsoft.com/office/drawing/2014/main" id="{330C0765-5A38-4A34-880C-9CC4C2E14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248E3B-40E8-6040-9571-0DE53905A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03" y="381935"/>
            <a:ext cx="5744064" cy="2344840"/>
          </a:xfrm>
        </p:spPr>
        <p:txBody>
          <a:bodyPr anchor="b">
            <a:normAutofit/>
          </a:bodyPr>
          <a:lstStyle/>
          <a:p>
            <a:r>
              <a:rPr lang="en-US" sz="5600"/>
              <a:t>Input and output</a:t>
            </a:r>
          </a:p>
        </p:txBody>
      </p:sp>
      <p:grpSp>
        <p:nvGrpSpPr>
          <p:cNvPr id="27" name="Group 15">
            <a:extLst>
              <a:ext uri="{FF2B5EF4-FFF2-40B4-BE49-F238E27FC236}">
                <a16:creationId xmlns:a16="http://schemas.microsoft.com/office/drawing/2014/main" id="{2C660CC4-3018-4C01-858A-4D1E8ADA5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655910" y="1229685"/>
            <a:ext cx="465458" cy="872153"/>
            <a:chOff x="6655910" y="1229685"/>
            <a:chExt cx="465458" cy="872153"/>
          </a:xfrm>
        </p:grpSpPr>
        <p:sp>
          <p:nvSpPr>
            <p:cNvPr id="17" name="Graphic 15">
              <a:extLst>
                <a:ext uri="{FF2B5EF4-FFF2-40B4-BE49-F238E27FC236}">
                  <a16:creationId xmlns:a16="http://schemas.microsoft.com/office/drawing/2014/main" id="{B7DA268A-F88C-4936-8401-97C8C98610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71450" y="1229685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4">
              <a:extLst>
                <a:ext uri="{FF2B5EF4-FFF2-40B4-BE49-F238E27FC236}">
                  <a16:creationId xmlns:a16="http://schemas.microsoft.com/office/drawing/2014/main" id="{2E48EAB8-CD1C-4BF5-A92C-BA11919E6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30230" y="1458980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Graphic 16">
              <a:extLst>
                <a:ext uri="{FF2B5EF4-FFF2-40B4-BE49-F238E27FC236}">
                  <a16:creationId xmlns:a16="http://schemas.microsoft.com/office/drawing/2014/main" id="{F66F957D-AE64-4187-90D7-B24F1CC27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55910" y="1974124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1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DFAEC95F-A0AD-EE41-9F7D-04D1A6CA70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7495" y="758965"/>
            <a:ext cx="4009703" cy="9924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862D76-1134-5C4B-8271-02CE25B38B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03" y="3096039"/>
            <a:ext cx="5744065" cy="2888627"/>
          </a:xfrm>
        </p:spPr>
        <p:txBody>
          <a:bodyPr anchor="t">
            <a:normAutofit/>
          </a:bodyPr>
          <a:lstStyle/>
          <a:p>
            <a:r>
              <a:rPr lang="en-US" sz="2000"/>
              <a:t>We have looked at input and output in the console</a:t>
            </a:r>
          </a:p>
          <a:p>
            <a:endParaRPr lang="en-US" sz="2000"/>
          </a:p>
          <a:p>
            <a:r>
              <a:rPr lang="en-US" sz="2000"/>
              <a:t>This uses the ”Console” entity to perform tasks of printing and receiving data</a:t>
            </a:r>
          </a:p>
          <a:p>
            <a:endParaRPr lang="en-US" sz="2000"/>
          </a:p>
          <a:p>
            <a:endParaRPr lang="en-US" sz="2000"/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B53A5C17-21FD-7746-90C9-6D6F7E5F5F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7495" y="2922679"/>
            <a:ext cx="4009703" cy="892158"/>
          </a:xfrm>
          <a:prstGeom prst="rect">
            <a:avLst/>
          </a:prstGeom>
        </p:spPr>
      </p:pic>
      <p:pic>
        <p:nvPicPr>
          <p:cNvPr id="9" name="Picture 8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202B4724-9993-B74C-98BF-5421F132CA5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0212" y="4913594"/>
            <a:ext cx="4009703" cy="1103587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0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43953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A1E98F-E1F9-9F4D-BA3B-909883AB5F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5400"/>
              <a:t>Conditionals (if)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B8980A-4840-4D49-B834-0A802ACEB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US" sz="2200"/>
              <a:t>In writing software there may be instances where we need to change the path of execution.</a:t>
            </a:r>
          </a:p>
          <a:p>
            <a:endParaRPr lang="en-US" sz="2200"/>
          </a:p>
          <a:p>
            <a:r>
              <a:rPr lang="en-US" sz="2200"/>
              <a:t>Our programming to this point has mostly been linear</a:t>
            </a:r>
          </a:p>
          <a:p>
            <a:endParaRPr lang="en-US" sz="2200"/>
          </a:p>
          <a:p>
            <a:r>
              <a:rPr lang="en-US" sz="2200"/>
              <a:t>We use a conditional to change the path of execution in our programs</a:t>
            </a: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A5745169-F8FD-CB42-BC4B-FD3C735D56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9048" y="2248499"/>
            <a:ext cx="5458968" cy="2361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42019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CC90A1-F18A-A74D-90E0-79C3550B0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US" sz="5000"/>
              <a:t>Conditionals Nested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50B432-51DD-6546-B34F-501D671653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r>
              <a:rPr lang="en-US" sz="2200"/>
              <a:t>We may need to test for two conditions in our software and this can be achieved by nesting conditionals</a:t>
            </a:r>
          </a:p>
          <a:p>
            <a:endParaRPr lang="en-US" sz="2200"/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11C0C79F-7C56-DA4B-AAF4-23C9DEEE71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296" y="1029957"/>
            <a:ext cx="6903720" cy="4798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9857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73DE2CFE-42F2-48F0-8706-5264E012B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5662795" y="-3745097"/>
            <a:ext cx="1354979" cy="10750169"/>
          </a:xfrm>
          <a:prstGeom prst="downArrow">
            <a:avLst>
              <a:gd name="adj1" fmla="val 100000"/>
              <a:gd name="adj2" fmla="val 22582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D53FB8-17CB-3648-A37D-82BC5A041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2" y="1204109"/>
            <a:ext cx="10023398" cy="857894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Conditionals Nested #2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557DED-0E2B-1541-8D81-9260457A51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6931" y="2962451"/>
            <a:ext cx="2779954" cy="2820012"/>
          </a:xfrm>
        </p:spPr>
        <p:txBody>
          <a:bodyPr>
            <a:normAutofit/>
          </a:bodyPr>
          <a:lstStyle/>
          <a:p>
            <a:r>
              <a:rPr lang="en-US" sz="1600"/>
              <a:t>We could make the previous example more elegant through the use of a switch case statement</a:t>
            </a:r>
          </a:p>
          <a:p>
            <a:endParaRPr lang="en-US" sz="1600"/>
          </a:p>
          <a:p>
            <a:r>
              <a:rPr lang="en-US" sz="1600"/>
              <a:t>It should be noted this only works with exact values</a:t>
            </a: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7A894582-71C1-AA4B-9896-DEABF2662D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6720" y="2962451"/>
            <a:ext cx="5502463" cy="2820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30535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C2A4CB-4120-F543-93F7-3C4E7C2EF7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Another Look at Variables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C5B9E5-DEE3-4A6B-94B5-F98C3BA6C3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0768048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116457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Rectangle 70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9DFC52-40F1-4C4B-A919-BFEAE9946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US" sz="3600"/>
              <a:t>Bigger storage structures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A1DF89-C660-C14E-B53B-CCBAE532C7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9" y="1782981"/>
            <a:ext cx="4008384" cy="4393982"/>
          </a:xfrm>
        </p:spPr>
        <p:txBody>
          <a:bodyPr>
            <a:normAutofit/>
          </a:bodyPr>
          <a:lstStyle/>
          <a:p>
            <a:r>
              <a:rPr lang="en-US" sz="2000"/>
              <a:t>Consider the use of arrays</a:t>
            </a:r>
          </a:p>
          <a:p>
            <a:endParaRPr lang="en-US" sz="2000"/>
          </a:p>
          <a:p>
            <a:r>
              <a:rPr lang="en-US" sz="2000"/>
              <a:t>An array is a larger contiguous block of memory</a:t>
            </a:r>
          </a:p>
          <a:p>
            <a:endParaRPr lang="en-US" sz="2000"/>
          </a:p>
          <a:p>
            <a:r>
              <a:rPr lang="en-US" sz="2000"/>
              <a:t>This is used for storing like data </a:t>
            </a:r>
          </a:p>
          <a:p>
            <a:endParaRPr lang="en-US" sz="2000"/>
          </a:p>
          <a:p>
            <a:endParaRPr lang="en-US" sz="2000"/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74" name="Isosceles Triangle 73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026" name="Picture 2" descr="C# Arrays (With Easy Examples)">
            <a:extLst>
              <a:ext uri="{FF2B5EF4-FFF2-40B4-BE49-F238E27FC236}">
                <a16:creationId xmlns:a16="http://schemas.microsoft.com/office/drawing/2014/main" id="{44A6DC06-6DBF-A743-BF02-6F279C554A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95320" y="2826276"/>
            <a:ext cx="6253212" cy="2275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7" name="Group 76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78" name="Rectangle 77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9" name="Isosceles Triangle 78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0674771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8FE722-4993-A245-A885-046F3AAE4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Arrays in C#</a:t>
            </a:r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ECEB8F07-E5C7-D245-B49D-D784939B77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7316" y="910501"/>
            <a:ext cx="6780700" cy="5034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4149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A13C7E-4982-C844-B862-2A59C5CDBF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/>
              <a:t>Lets try that again (for loop)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CC73C5-8E2E-8A4A-AE95-D50C12BF3F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sz="2200"/>
              <a:t>When we want to repeat instructions in our programs we have a number of options</a:t>
            </a:r>
          </a:p>
          <a:p>
            <a:endParaRPr lang="en-US" sz="2200"/>
          </a:p>
          <a:p>
            <a:r>
              <a:rPr lang="en-US" sz="2200"/>
              <a:t>We could write out the instructions again</a:t>
            </a:r>
          </a:p>
          <a:p>
            <a:endParaRPr lang="en-US" sz="2200"/>
          </a:p>
          <a:p>
            <a:r>
              <a:rPr lang="en-US" sz="2200"/>
              <a:t>We could make use of a for loop</a:t>
            </a:r>
          </a:p>
          <a:p>
            <a:endParaRPr lang="en-US" sz="2200"/>
          </a:p>
          <a:p>
            <a:pPr marL="0" indent="0">
              <a:buNone/>
            </a:pPr>
            <a:endParaRPr lang="en-US" sz="2200"/>
          </a:p>
        </p:txBody>
      </p:sp>
      <p:pic>
        <p:nvPicPr>
          <p:cNvPr id="5" name="Picture 4" descr="Yellow measuring tape">
            <a:extLst>
              <a:ext uri="{FF2B5EF4-FFF2-40B4-BE49-F238E27FC236}">
                <a16:creationId xmlns:a16="http://schemas.microsoft.com/office/drawing/2014/main" id="{F3C8F3FC-5C64-43A2-A9BB-5FBC47FA5A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048" r="-1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255748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3897C3-9AAA-754D-9C29-F734D997A2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/>
              <a:t>For Loop example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B97CDD-A5F8-8B49-86FA-BBEFE3CA61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sz="1900"/>
              <a:t>There are many loops to choose from, we have already discussed the for loop</a:t>
            </a:r>
          </a:p>
          <a:p>
            <a:endParaRPr lang="en-US" sz="1900"/>
          </a:p>
          <a:p>
            <a:r>
              <a:rPr lang="en-US" sz="1900"/>
              <a:t>This loop is for instances where the number of iterations is known</a:t>
            </a:r>
          </a:p>
          <a:p>
            <a:endParaRPr lang="en-US" sz="1900"/>
          </a:p>
          <a:p>
            <a:r>
              <a:rPr lang="en-US" sz="1900"/>
              <a:t>An example of this:</a:t>
            </a:r>
          </a:p>
          <a:p>
            <a:pPr lvl="1"/>
            <a:r>
              <a:rPr lang="en-US" sz="1900"/>
              <a:t>Checking the grade of every student in the class</a:t>
            </a:r>
          </a:p>
        </p:txBody>
      </p:sp>
      <p:pic>
        <p:nvPicPr>
          <p:cNvPr id="15" name="Picture 4" descr="Colour pencils drawing curves on background">
            <a:extLst>
              <a:ext uri="{FF2B5EF4-FFF2-40B4-BE49-F238E27FC236}">
                <a16:creationId xmlns:a16="http://schemas.microsoft.com/office/drawing/2014/main" id="{8292A595-7434-4ECC-B952-006E61FECC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048" r="-1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607561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C32DF3D-3F59-481D-A237-77C31AD492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541071-E46B-BC42-8F0A-5DC705D8EB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643467"/>
            <a:ext cx="3840480" cy="5571066"/>
          </a:xfrm>
        </p:spPr>
        <p:txBody>
          <a:bodyPr anchor="ctr">
            <a:normAutofit/>
          </a:bodyPr>
          <a:lstStyle/>
          <a:p>
            <a:r>
              <a:rPr lang="en-US" sz="5400"/>
              <a:t>How about another ?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2F02326-30C4-4095-988F-932A425AE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39686" y="0"/>
            <a:ext cx="7152315" cy="6858000"/>
          </a:xfrm>
          <a:custGeom>
            <a:avLst/>
            <a:gdLst>
              <a:gd name="connsiteX0" fmla="*/ 17101 w 7152315"/>
              <a:gd name="connsiteY0" fmla="*/ 0 h 6858000"/>
              <a:gd name="connsiteX1" fmla="*/ 7152315 w 7152315"/>
              <a:gd name="connsiteY1" fmla="*/ 0 h 6858000"/>
              <a:gd name="connsiteX2" fmla="*/ 7152315 w 7152315"/>
              <a:gd name="connsiteY2" fmla="*/ 6858000 h 6858000"/>
              <a:gd name="connsiteX3" fmla="*/ 15999 w 7152315"/>
              <a:gd name="connsiteY3" fmla="*/ 6858000 h 6858000"/>
              <a:gd name="connsiteX4" fmla="*/ 9729 w 7152315"/>
              <a:gd name="connsiteY4" fmla="*/ 6734157 h 6858000"/>
              <a:gd name="connsiteX5" fmla="*/ 15819 w 7152315"/>
              <a:gd name="connsiteY5" fmla="*/ 6122264 h 6858000"/>
              <a:gd name="connsiteX6" fmla="*/ 11379 w 7152315"/>
              <a:gd name="connsiteY6" fmla="*/ 5614784 h 6858000"/>
              <a:gd name="connsiteX7" fmla="*/ 20006 w 7152315"/>
              <a:gd name="connsiteY7" fmla="*/ 5204359 h 6858000"/>
              <a:gd name="connsiteX8" fmla="*/ 16962 w 7152315"/>
              <a:gd name="connsiteY8" fmla="*/ 4811696 h 6858000"/>
              <a:gd name="connsiteX9" fmla="*/ 13409 w 7152315"/>
              <a:gd name="connsiteY9" fmla="*/ 4358135 h 6858000"/>
              <a:gd name="connsiteX10" fmla="*/ 12774 w 7152315"/>
              <a:gd name="connsiteY10" fmla="*/ 4038423 h 6858000"/>
              <a:gd name="connsiteX11" fmla="*/ 10110 w 7152315"/>
              <a:gd name="connsiteY11" fmla="*/ 3630663 h 6858000"/>
              <a:gd name="connsiteX12" fmla="*/ 16581 w 7152315"/>
              <a:gd name="connsiteY12" fmla="*/ 3275427 h 6858000"/>
              <a:gd name="connsiteX13" fmla="*/ 27872 w 7152315"/>
              <a:gd name="connsiteY13" fmla="*/ 2871219 h 6858000"/>
              <a:gd name="connsiteX14" fmla="*/ 17596 w 7152315"/>
              <a:gd name="connsiteY14" fmla="*/ 2235600 h 6858000"/>
              <a:gd name="connsiteX15" fmla="*/ 14170 w 7152315"/>
              <a:gd name="connsiteY15" fmla="*/ 1894827 h 6858000"/>
              <a:gd name="connsiteX16" fmla="*/ 11632 w 7152315"/>
              <a:gd name="connsiteY16" fmla="*/ 1603026 h 6858000"/>
              <a:gd name="connsiteX17" fmla="*/ 14551 w 7152315"/>
              <a:gd name="connsiteY17" fmla="*/ 1307799 h 6858000"/>
              <a:gd name="connsiteX18" fmla="*/ 14551 w 7152315"/>
              <a:gd name="connsiteY18" fmla="*/ 887733 h 6858000"/>
              <a:gd name="connsiteX19" fmla="*/ 849 w 7152315"/>
              <a:gd name="connsiteY19" fmla="*/ 349169 h 6858000"/>
              <a:gd name="connsiteX20" fmla="*/ 1404 w 7152315"/>
              <a:gd name="connsiteY20" fmla="*/ 16059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152315" h="6858000">
                <a:moveTo>
                  <a:pt x="17101" y="0"/>
                </a:moveTo>
                <a:lnTo>
                  <a:pt x="7152315" y="0"/>
                </a:lnTo>
                <a:lnTo>
                  <a:pt x="7152315" y="6858000"/>
                </a:lnTo>
                <a:lnTo>
                  <a:pt x="15999" y="6858000"/>
                </a:lnTo>
                <a:lnTo>
                  <a:pt x="9729" y="6734157"/>
                </a:lnTo>
                <a:cubicBezTo>
                  <a:pt x="5924" y="6530150"/>
                  <a:pt x="12521" y="6326271"/>
                  <a:pt x="15819" y="6122264"/>
                </a:cubicBezTo>
                <a:cubicBezTo>
                  <a:pt x="18484" y="5952766"/>
                  <a:pt x="-1689" y="5783013"/>
                  <a:pt x="11379" y="5614784"/>
                </a:cubicBezTo>
                <a:cubicBezTo>
                  <a:pt x="22112" y="5478259"/>
                  <a:pt x="24992" y="5341214"/>
                  <a:pt x="20006" y="5204359"/>
                </a:cubicBezTo>
                <a:cubicBezTo>
                  <a:pt x="14932" y="5073429"/>
                  <a:pt x="13917" y="4942537"/>
                  <a:pt x="16962" y="4811696"/>
                </a:cubicBezTo>
                <a:cubicBezTo>
                  <a:pt x="20640" y="4660467"/>
                  <a:pt x="16962" y="4509238"/>
                  <a:pt x="13409" y="4358135"/>
                </a:cubicBezTo>
                <a:cubicBezTo>
                  <a:pt x="10872" y="4251565"/>
                  <a:pt x="10998" y="4144994"/>
                  <a:pt x="12774" y="4038423"/>
                </a:cubicBezTo>
                <a:cubicBezTo>
                  <a:pt x="15185" y="3902545"/>
                  <a:pt x="19879" y="3766540"/>
                  <a:pt x="10110" y="3630663"/>
                </a:cubicBezTo>
                <a:cubicBezTo>
                  <a:pt x="1178" y="3512306"/>
                  <a:pt x="3347" y="3393378"/>
                  <a:pt x="16581" y="3275427"/>
                </a:cubicBezTo>
                <a:cubicBezTo>
                  <a:pt x="33403" y="3141377"/>
                  <a:pt x="37183" y="3006006"/>
                  <a:pt x="27872" y="2871219"/>
                </a:cubicBezTo>
                <a:cubicBezTo>
                  <a:pt x="11315" y="2659765"/>
                  <a:pt x="7890" y="2447486"/>
                  <a:pt x="17596" y="2235600"/>
                </a:cubicBezTo>
                <a:cubicBezTo>
                  <a:pt x="22797" y="2122038"/>
                  <a:pt x="21655" y="2008261"/>
                  <a:pt x="14170" y="1894827"/>
                </a:cubicBezTo>
                <a:cubicBezTo>
                  <a:pt x="8144" y="1797670"/>
                  <a:pt x="7294" y="1700272"/>
                  <a:pt x="11632" y="1603026"/>
                </a:cubicBezTo>
                <a:cubicBezTo>
                  <a:pt x="15566" y="1504575"/>
                  <a:pt x="17215" y="1406124"/>
                  <a:pt x="14551" y="1307799"/>
                </a:cubicBezTo>
                <a:cubicBezTo>
                  <a:pt x="10872" y="1168242"/>
                  <a:pt x="10110" y="1027798"/>
                  <a:pt x="14551" y="887733"/>
                </a:cubicBezTo>
                <a:cubicBezTo>
                  <a:pt x="20894" y="708085"/>
                  <a:pt x="3132" y="528817"/>
                  <a:pt x="849" y="349169"/>
                </a:cubicBezTo>
                <a:cubicBezTo>
                  <a:pt x="24" y="286241"/>
                  <a:pt x="-769" y="223346"/>
                  <a:pt x="1404" y="160593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4E634F-6BEF-0F47-808B-284FD118A2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696" y="643467"/>
            <a:ext cx="5788152" cy="5571066"/>
          </a:xfrm>
        </p:spPr>
        <p:txBody>
          <a:bodyPr anchor="ctr">
            <a:normAutofit/>
          </a:bodyPr>
          <a:lstStyle/>
          <a:p>
            <a:r>
              <a:rPr lang="en-US" sz="2200">
                <a:solidFill>
                  <a:srgbClr val="FFFFFF"/>
                </a:solidFill>
              </a:rPr>
              <a:t>There are more types of loop for other specific use cases</a:t>
            </a:r>
          </a:p>
          <a:p>
            <a:endParaRPr lang="en-US" sz="2200">
              <a:solidFill>
                <a:srgbClr val="FFFFFF"/>
              </a:solidFill>
            </a:endParaRPr>
          </a:p>
          <a:p>
            <a:r>
              <a:rPr lang="en-US" sz="2200">
                <a:solidFill>
                  <a:srgbClr val="FFFFFF"/>
                </a:solidFill>
              </a:rPr>
              <a:t>The while loo and the do while loop</a:t>
            </a:r>
          </a:p>
          <a:p>
            <a:endParaRPr lang="en-US" sz="2200">
              <a:solidFill>
                <a:srgbClr val="FFFFFF"/>
              </a:solidFill>
            </a:endParaRPr>
          </a:p>
          <a:p>
            <a:r>
              <a:rPr lang="en-US" sz="2200">
                <a:solidFill>
                  <a:srgbClr val="FFFFFF"/>
                </a:solidFill>
              </a:rPr>
              <a:t>These both have specific use cases</a:t>
            </a:r>
          </a:p>
          <a:p>
            <a:endParaRPr lang="en-US" sz="2200">
              <a:solidFill>
                <a:srgbClr val="FFFFFF"/>
              </a:solidFill>
            </a:endParaRPr>
          </a:p>
          <a:p>
            <a:endParaRPr lang="en-US" sz="22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86722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3A224E-85BA-2A4C-9D25-5727CEDE3B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/>
              <a:t>While Loop example</a:t>
            </a:r>
          </a:p>
        </p:txBody>
      </p:sp>
      <p:sp>
        <p:nvSpPr>
          <p:cNvPr id="7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8F6389-38A2-494D-9546-D431146765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200"/>
              <a:t>The while loop is used in instances where we are waiting for a specific condition to be true or false</a:t>
            </a:r>
          </a:p>
          <a:p>
            <a:pPr marL="0" indent="0">
              <a:buNone/>
            </a:pPr>
            <a:endParaRPr lang="en-US" sz="2200"/>
          </a:p>
          <a:p>
            <a:pPr marL="0" indent="0">
              <a:buNone/>
            </a:pPr>
            <a:endParaRPr lang="en-US" sz="2200"/>
          </a:p>
          <a:p>
            <a:pPr marL="0" indent="0">
              <a:buNone/>
            </a:pPr>
            <a:r>
              <a:rPr lang="en-US" sz="2200"/>
              <a:t>A good example of this is in heating up a 3d printer</a:t>
            </a:r>
          </a:p>
        </p:txBody>
      </p:sp>
      <p:pic>
        <p:nvPicPr>
          <p:cNvPr id="2050" name="Picture 2" descr="Creality Ender 3 Pro Best Budget 3D Printers for 2021| Creality 3D Printer">
            <a:extLst>
              <a:ext uri="{FF2B5EF4-FFF2-40B4-BE49-F238E27FC236}">
                <a16:creationId xmlns:a16="http://schemas.microsoft.com/office/drawing/2014/main" id="{5AF9A44B-FBB4-8340-8A50-38F94721F54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2" r="-1" b="-1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1551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7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6D3D93-D531-464F-92EE-246EF544FB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Only Once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08AC4-962C-604B-B148-34FB72D74F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86789"/>
            <a:ext cx="10515600" cy="3590174"/>
          </a:xfrm>
        </p:spPr>
        <p:txBody>
          <a:bodyPr>
            <a:normAutofit/>
          </a:bodyPr>
          <a:lstStyle/>
          <a:p>
            <a:r>
              <a:rPr lang="en-US" sz="2200"/>
              <a:t>In instances where we may want to perform a task at least once then we may make use of the do while loop</a:t>
            </a:r>
          </a:p>
          <a:p>
            <a:endParaRPr lang="en-US" sz="2200"/>
          </a:p>
          <a:p>
            <a:r>
              <a:rPr lang="en-US" sz="2200"/>
              <a:t>A good example of such functionality is demonstrated by:</a:t>
            </a:r>
          </a:p>
          <a:p>
            <a:endParaRPr lang="en-US" sz="2200"/>
          </a:p>
          <a:p>
            <a:pPr lvl="1"/>
            <a:r>
              <a:rPr lang="en-US" sz="2200"/>
              <a:t>A data entry program where you may want the user to exit the application</a:t>
            </a:r>
          </a:p>
        </p:txBody>
      </p:sp>
    </p:spTree>
    <p:extLst>
      <p:ext uri="{BB962C8B-B14F-4D97-AF65-F5344CB8AC3E}">
        <p14:creationId xmlns:p14="http://schemas.microsoft.com/office/powerpoint/2010/main" val="5298313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2E961F1-4A28-4A5F-BBD4-6E400E5E6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272357"/>
            <a:ext cx="12188824" cy="0"/>
          </a:xfrm>
          <a:prstGeom prst="line">
            <a:avLst/>
          </a:prstGeom>
          <a:ln w="508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7F57BEA8-497D-4AA8-8A18-BDCD696B2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68596"/>
            <a:ext cx="12192000" cy="173555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2E4DF8-1FE8-5A4D-8307-85C6BCEDB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073" y="489439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Do..While Loop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82415D3-DDE5-4D63-8CB3-23A5EC581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1479733"/>
            <a:ext cx="2743200" cy="0"/>
          </a:xfrm>
          <a:prstGeom prst="line">
            <a:avLst/>
          </a:prstGeom>
          <a:ln w="19050">
            <a:solidFill>
              <a:schemeClr val="bg1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D7193FB-6AE6-4B3B-8F89-56B55DD63B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2201402"/>
            <a:ext cx="12188824" cy="0"/>
          </a:xfrm>
          <a:prstGeom prst="line">
            <a:avLst/>
          </a:prstGeom>
          <a:ln w="508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EAECB3D9-7AD0-2D48-9286-48C0A6CE06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" y="2601241"/>
            <a:ext cx="11496821" cy="3650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91998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B7746C-14A8-FF4E-9FF6-5E940C6D1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Here’s one we made earlier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E41D75-F7A7-420F-974A-D3C57C1C8F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8504724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446719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3E63C0-6F47-3B4E-BB27-FE02DD5D1F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Example Function Scenario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895BBC1-A893-4CC5-B94C-5A3F85ED93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748319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563674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6BB68-E318-B144-8314-824C290E9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Useful Functions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919C6C-3205-244C-9A77-6BF08D6319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Void </a:t>
            </a:r>
            <a:r>
              <a:rPr lang="en-US" dirty="0" err="1"/>
              <a:t>PrintElement</a:t>
            </a:r>
            <a:r>
              <a:rPr lang="en-US" dirty="0"/>
              <a:t>()</a:t>
            </a:r>
          </a:p>
          <a:p>
            <a:r>
              <a:rPr lang="en-US" dirty="0"/>
              <a:t>{</a:t>
            </a:r>
          </a:p>
          <a:p>
            <a:pPr lvl="1"/>
            <a:r>
              <a:rPr lang="en-US" dirty="0" err="1"/>
              <a:t>Console.WriteLine</a:t>
            </a:r>
            <a:r>
              <a:rPr lang="en-US" dirty="0"/>
              <a:t>(“a function”);</a:t>
            </a:r>
          </a:p>
          <a:p>
            <a:r>
              <a:rPr lang="en-US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328072991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CA6C0-C8B8-964E-855C-641A40FAEF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Parameterisation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A172A-A1B4-3241-80B2-8414924699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We can also pass data to our functions through what we call parameters</a:t>
            </a:r>
          </a:p>
          <a:p>
            <a:endParaRPr lang="en-US" dirty="0"/>
          </a:p>
          <a:p>
            <a:r>
              <a:rPr lang="en-US" dirty="0"/>
              <a:t>Void </a:t>
            </a:r>
            <a:r>
              <a:rPr lang="en-US" dirty="0" err="1"/>
              <a:t>PrintElement</a:t>
            </a:r>
            <a:r>
              <a:rPr lang="en-US" dirty="0"/>
              <a:t>(string message)</a:t>
            </a:r>
          </a:p>
          <a:p>
            <a:r>
              <a:rPr lang="en-US" dirty="0"/>
              <a:t>{</a:t>
            </a:r>
          </a:p>
          <a:p>
            <a:pPr lvl="1"/>
            <a:r>
              <a:rPr lang="en-US" dirty="0" err="1"/>
              <a:t>Console.WriteLine</a:t>
            </a:r>
            <a:r>
              <a:rPr lang="en-US" dirty="0"/>
              <a:t>(message);</a:t>
            </a:r>
          </a:p>
          <a:p>
            <a:r>
              <a:rPr lang="en-US" dirty="0"/>
              <a:t>}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36647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FC762C-A03F-3B47-9EAC-6CD789E9D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US" sz="3700"/>
              <a:t>Uses of Parameterisation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5C55331-1AF9-446B-88E9-F1971F8A90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4675719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228258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BAA8E2-3D7D-9D4D-A85E-43F3C2E39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5400"/>
              <a:t>Putting it all Together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7669B78-378E-4B31-A203-6442AE5E27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8902020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502282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D4841-E3E5-AE4B-A4C5-E49A081AA5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accent5"/>
                </a:solidFill>
              </a:rPr>
              <a:t>Where Next 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C34E3C-46FF-4C5C-843B-33760F20BF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2807169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0226350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17C7C-611A-1444-8CCC-42AFF49D91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accent5"/>
                </a:solidFill>
              </a:rPr>
              <a:t>Many lines of Code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C378CD-9B15-4650-AA02-AC6DC51CDC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1547059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481204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A9BF7A-8B87-334D-8972-C71000043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Teaching new dogs, old tricks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64B341-4F6F-6F45-AB0E-53ABF7563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US" sz="2000"/>
              <a:t>Consider the approach taken with the use of functions previously:</a:t>
            </a:r>
          </a:p>
          <a:p>
            <a:endParaRPr lang="en-US" sz="2000"/>
          </a:p>
          <a:p>
            <a:pPr lvl="1"/>
            <a:r>
              <a:rPr lang="en-US" sz="2000"/>
              <a:t>Why did we introduce functions ?</a:t>
            </a:r>
          </a:p>
          <a:p>
            <a:pPr lvl="1"/>
            <a:endParaRPr lang="en-US" sz="2000"/>
          </a:p>
          <a:p>
            <a:pPr lvl="1"/>
            <a:r>
              <a:rPr lang="en-US" sz="2000"/>
              <a:t>What problems do they solve ?</a:t>
            </a:r>
          </a:p>
          <a:p>
            <a:pPr lvl="1"/>
            <a:endParaRPr lang="en-US" sz="2000"/>
          </a:p>
          <a:p>
            <a:pPr lvl="1"/>
            <a:r>
              <a:rPr lang="en-US" sz="2000"/>
              <a:t>What can we also do with functions ?</a:t>
            </a:r>
          </a:p>
          <a:p>
            <a:pPr lvl="1"/>
            <a:endParaRPr lang="en-US" sz="2000"/>
          </a:p>
          <a:p>
            <a:pPr lvl="1"/>
            <a:r>
              <a:rPr lang="en-US" sz="2000"/>
              <a:t>Is there a way to leverage the principles elsewhere ?</a:t>
            </a:r>
          </a:p>
        </p:txBody>
      </p:sp>
    </p:spTree>
    <p:extLst>
      <p:ext uri="{BB962C8B-B14F-4D97-AF65-F5344CB8AC3E}">
        <p14:creationId xmlns:p14="http://schemas.microsoft.com/office/powerpoint/2010/main" val="273735881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3D09407-53BC-485E-B4CE-BC5E4FC4B2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21DB988-49FC-4608-B0A2-E2F3A4019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802F37-A2E4-6041-B8A8-83DF1678DF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903" y="3399769"/>
            <a:ext cx="10640754" cy="77584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Strange Phenomena (and colours)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E9B930FD-8671-4C4C-ADCF-73AC1D0CD4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9676747" y="0"/>
            <a:ext cx="2514948" cy="2174333"/>
            <a:chOff x="-305" y="-4155"/>
            <a:chExt cx="2514948" cy="2174333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35B12C1-569C-4E37-AA33-7EF215F201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23E2660-7810-46F6-8752-187127C83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991DC45-0378-45B3-B325-FB8F98545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228F5BA-5150-4554-B7EA-93F371F3B1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Content Placeholder 4" descr="Graphical user interface, text&#10;&#10;Description automatically generated with medium confidence">
            <a:extLst>
              <a:ext uri="{FF2B5EF4-FFF2-40B4-BE49-F238E27FC236}">
                <a16:creationId xmlns:a16="http://schemas.microsoft.com/office/drawing/2014/main" id="{0D59ADE6-D09B-0C49-8C43-9F8DD39D44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342" y="773223"/>
            <a:ext cx="11525864" cy="1930582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383C2651-AE0C-4AE4-8725-E2F9414FE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-305" y="4322879"/>
            <a:ext cx="3378428" cy="2535121"/>
            <a:chOff x="-305" y="-1"/>
            <a:chExt cx="3832880" cy="2876136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CE13265-B5D2-47B4-A199-E05F390D5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93EBD03-D832-462C-9304-7273698ED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D53D3E2-805E-40D2-964F-352BF6D476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7A9A916-A926-43E6-800F-432ABC3F2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61664527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06BD8-6470-7548-9559-9DF699FAA8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Notes to remember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F9BC34-EBC1-4C55-94AA-C6604F78448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351600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1660</TotalTime>
  <Words>789</Words>
  <Application>Microsoft Macintosh PowerPoint</Application>
  <PresentationFormat>Widescreen</PresentationFormat>
  <Paragraphs>132</Paragraphs>
  <Slides>28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Calibri</vt:lpstr>
      <vt:lpstr>Calibri Light</vt:lpstr>
      <vt:lpstr>Office Theme</vt:lpstr>
      <vt:lpstr>Software Refresh #2</vt:lpstr>
      <vt:lpstr>Itinerary</vt:lpstr>
      <vt:lpstr>Software Development Recap</vt:lpstr>
      <vt:lpstr>Variables Revisited</vt:lpstr>
      <vt:lpstr>Input and output</vt:lpstr>
      <vt:lpstr>Conditionals (if)</vt:lpstr>
      <vt:lpstr>Conditionals Nested</vt:lpstr>
      <vt:lpstr>Conditionals Nested #2</vt:lpstr>
      <vt:lpstr>Another Look at Variables</vt:lpstr>
      <vt:lpstr>Bigger storage structures</vt:lpstr>
      <vt:lpstr>Arrays in C#</vt:lpstr>
      <vt:lpstr>Lets try that again (for loop)</vt:lpstr>
      <vt:lpstr>For Loop example</vt:lpstr>
      <vt:lpstr>How about another ?</vt:lpstr>
      <vt:lpstr>While Loop example</vt:lpstr>
      <vt:lpstr>Only Once ?</vt:lpstr>
      <vt:lpstr>Do..While Loop</vt:lpstr>
      <vt:lpstr>Here’s one we made earlier</vt:lpstr>
      <vt:lpstr>Example Function Scenario</vt:lpstr>
      <vt:lpstr>Useful Functions</vt:lpstr>
      <vt:lpstr>Parameterisation</vt:lpstr>
      <vt:lpstr>Uses of Parameterisation</vt:lpstr>
      <vt:lpstr>Putting it all Together</vt:lpstr>
      <vt:lpstr>Where Next ?</vt:lpstr>
      <vt:lpstr>Many lines of Code</vt:lpstr>
      <vt:lpstr>Teaching new dogs, old tricks</vt:lpstr>
      <vt:lpstr>Strange Phenomena (and colours)</vt:lpstr>
      <vt:lpstr>Notes to remember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Software Development</dc:title>
  <dc:creator>Jaymie phillips</dc:creator>
  <cp:lastModifiedBy>Jaymie Phillips</cp:lastModifiedBy>
  <cp:revision>68</cp:revision>
  <dcterms:created xsi:type="dcterms:W3CDTF">2017-10-10T11:55:29Z</dcterms:created>
  <dcterms:modified xsi:type="dcterms:W3CDTF">2022-02-02T09:08:36Z</dcterms:modified>
</cp:coreProperties>
</file>