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62" r:id="rId4"/>
    <p:sldId id="263" r:id="rId5"/>
    <p:sldId id="265" r:id="rId6"/>
    <p:sldId id="267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536908" y="2927709"/>
            <a:ext cx="401629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INTRODUCTION </a:t>
            </a:r>
          </a:p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r>
              <a:rPr lang="en-US" sz="4400" b="1" cap="none" spc="0" baseline="30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ND</a:t>
            </a:r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SEMESTER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246639" y="437822"/>
            <a:ext cx="8712968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MANAGEMENT OF THE INTEGRATED WORK ENVIRONMENT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6819" y="1576294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Lecturers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259632" y="3891422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Dr Keerthi Ranasinghe</a:t>
            </a:r>
            <a:endParaRPr lang="en-GB" sz="24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3491880" y="4491399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Email: </a:t>
            </a:r>
            <a:r>
              <a:rPr lang="en-GB" sz="2400" dirty="0"/>
              <a:t>k</a:t>
            </a:r>
            <a:r>
              <a:rPr lang="en-GB" sz="2400" dirty="0" smtClean="0"/>
              <a:t>.ranasinghe@uwtsd.ac.uk</a:t>
            </a:r>
            <a:endParaRPr lang="en-GB" sz="2400" dirty="0"/>
          </a:p>
        </p:txBody>
      </p:sp>
      <p:sp>
        <p:nvSpPr>
          <p:cNvPr id="15" name="Rectangle 14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MANAGEMENT OF THE INTEGRATED WORK ENVIRONMENT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259632" y="2634513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Dr Juan Antonio Ferriz</a:t>
            </a:r>
            <a:r>
              <a:rPr lang="en-GB" sz="2400" b="1" dirty="0"/>
              <a:t>-</a:t>
            </a:r>
            <a:r>
              <a:rPr lang="en-GB" sz="2400" b="1" dirty="0" smtClean="0"/>
              <a:t>Papi</a:t>
            </a:r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3491880" y="3234490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Email: juan.ferriz-papi@uwtsd.ac.uk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Contents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267744" y="2420888"/>
            <a:ext cx="4968552" cy="3585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2400" dirty="0" smtClean="0"/>
              <a:t>Health and Safety. CDM Regulations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Risk management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COSHH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Fire protection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Noise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Material flow Analysis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LCA and LCCA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Circular economy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610996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Schedule 2</a:t>
            </a:r>
            <a:r>
              <a:rPr lang="en-GB" sz="2800" b="1" baseline="30000" dirty="0" smtClean="0">
                <a:solidFill>
                  <a:schemeClr val="accent1"/>
                </a:solidFill>
              </a:rPr>
              <a:t>nd</a:t>
            </a:r>
            <a:r>
              <a:rPr lang="en-GB" sz="2800" b="1" dirty="0" smtClean="0">
                <a:solidFill>
                  <a:schemeClr val="accent1"/>
                </a:solidFill>
              </a:rPr>
              <a:t> semester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715344" y="2792113"/>
            <a:ext cx="5904656" cy="3226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400" b="1" dirty="0" err="1" smtClean="0"/>
              <a:t>Lectures</a:t>
            </a:r>
            <a:endParaRPr lang="es-ES_tradnl" sz="2400" b="1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22nd </a:t>
            </a:r>
            <a:r>
              <a:rPr lang="es-ES_tradnl" sz="2400" dirty="0" err="1" smtClean="0"/>
              <a:t>January</a:t>
            </a:r>
            <a:r>
              <a:rPr lang="es-ES_tradnl" sz="2400" dirty="0" smtClean="0"/>
              <a:t> to </a:t>
            </a:r>
            <a:r>
              <a:rPr lang="es-ES_tradnl" sz="2400" dirty="0" smtClean="0"/>
              <a:t>29th </a:t>
            </a:r>
            <a:r>
              <a:rPr lang="es-ES_tradnl" sz="2400" dirty="0" err="1" smtClean="0"/>
              <a:t>April</a:t>
            </a:r>
            <a:r>
              <a:rPr lang="es-ES_tradnl" sz="2400" dirty="0" smtClean="0"/>
              <a:t> 2020</a:t>
            </a:r>
          </a:p>
          <a:p>
            <a:pPr>
              <a:spcAft>
                <a:spcPts val="200"/>
              </a:spcAft>
            </a:pPr>
            <a:r>
              <a:rPr lang="es-ES_tradnl" sz="2400" dirty="0" err="1" smtClean="0"/>
              <a:t>Easter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holidays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from</a:t>
            </a:r>
            <a:r>
              <a:rPr lang="es-ES_tradnl" sz="2400" dirty="0" smtClean="0"/>
              <a:t> 30th </a:t>
            </a:r>
            <a:r>
              <a:rPr lang="es-ES_tradnl" sz="2400" dirty="0" err="1" smtClean="0"/>
              <a:t>March</a:t>
            </a:r>
            <a:r>
              <a:rPr lang="es-ES_tradnl" sz="2400" dirty="0" smtClean="0"/>
              <a:t> to 17th </a:t>
            </a:r>
            <a:r>
              <a:rPr lang="es-ES_tradnl" sz="2400" dirty="0" err="1" smtClean="0"/>
              <a:t>April</a:t>
            </a:r>
            <a:endParaRPr lang="es-ES_tradnl" sz="2400" dirty="0" smtClean="0"/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b="1" dirty="0" err="1" smtClean="0"/>
              <a:t>Assignment</a:t>
            </a:r>
            <a:r>
              <a:rPr lang="es-ES_tradnl" sz="2400" b="1" dirty="0" smtClean="0"/>
              <a:t> 2 </a:t>
            </a:r>
            <a:r>
              <a:rPr lang="es-ES_tradnl" sz="2400" b="1" dirty="0" smtClean="0"/>
              <a:t>poster and </a:t>
            </a:r>
            <a:r>
              <a:rPr lang="es-ES_tradnl" sz="2400" b="1" dirty="0" err="1" smtClean="0"/>
              <a:t>presentation</a:t>
            </a:r>
            <a:r>
              <a:rPr lang="es-ES_tradnl" sz="2400" b="1" dirty="0" smtClean="0"/>
              <a:t> </a:t>
            </a:r>
            <a:endParaRPr lang="es-ES_tradnl" sz="2400" b="1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29</a:t>
            </a:r>
            <a:r>
              <a:rPr lang="es-ES_tradnl" sz="2400" baseline="30000" dirty="0" smtClean="0"/>
              <a:t>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April</a:t>
            </a:r>
            <a:r>
              <a:rPr lang="es-ES_tradnl" sz="2400" dirty="0" smtClean="0"/>
              <a:t> 2020</a:t>
            </a:r>
          </a:p>
          <a:p>
            <a:pPr>
              <a:spcAft>
                <a:spcPts val="200"/>
              </a:spcAft>
            </a:pPr>
            <a:endParaRPr lang="es-ES_tradnl" sz="2400" dirty="0" smtClean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798163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Assessment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483768" y="2996952"/>
            <a:ext cx="3888432" cy="2805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800" dirty="0" err="1" smtClean="0"/>
              <a:t>Assignment</a:t>
            </a:r>
            <a:r>
              <a:rPr lang="es-ES_tradnl" sz="2800" dirty="0" smtClean="0"/>
              <a:t> 1	</a:t>
            </a:r>
            <a:r>
              <a:rPr lang="es-ES_tradnl" sz="2800" dirty="0" smtClean="0"/>
              <a:t>70</a:t>
            </a:r>
            <a:r>
              <a:rPr lang="es-ES_tradnl" sz="2800" dirty="0" smtClean="0"/>
              <a:t>%</a:t>
            </a:r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dirty="0" err="1" smtClean="0"/>
              <a:t>Assignment</a:t>
            </a:r>
            <a:r>
              <a:rPr lang="es-ES_tradnl" sz="2800" dirty="0" smtClean="0"/>
              <a:t> 2 	</a:t>
            </a:r>
            <a:r>
              <a:rPr lang="es-ES_tradnl" sz="2800" dirty="0" smtClean="0"/>
              <a:t>30</a:t>
            </a:r>
            <a:r>
              <a:rPr lang="es-ES_tradnl" sz="2800" dirty="0" smtClean="0"/>
              <a:t>%</a:t>
            </a:r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b="1" dirty="0" smtClean="0"/>
              <a:t>Total </a:t>
            </a:r>
            <a:r>
              <a:rPr lang="es-ES_tradnl" sz="2800" b="1" dirty="0" err="1" smtClean="0"/>
              <a:t>marks</a:t>
            </a:r>
            <a:r>
              <a:rPr lang="es-ES_tradnl" sz="2800" b="1" dirty="0" smtClean="0"/>
              <a:t>		100%</a:t>
            </a:r>
            <a:endParaRPr lang="en-GB" sz="2800" b="1" dirty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3275856" y="3212976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Any questions?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164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1570</TotalTime>
  <Words>105</Words>
  <Application>Microsoft Office PowerPoint</Application>
  <PresentationFormat>On-screen Show (4:3)</PresentationFormat>
  <Paragraphs>48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31</cp:revision>
  <dcterms:created xsi:type="dcterms:W3CDTF">2015-09-15T12:16:09Z</dcterms:created>
  <dcterms:modified xsi:type="dcterms:W3CDTF">2020-01-22T14:47:04Z</dcterms:modified>
</cp:coreProperties>
</file>