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4" r:id="rId6"/>
    <p:sldId id="261" r:id="rId7"/>
    <p:sldId id="265" r:id="rId8"/>
    <p:sldId id="262" r:id="rId9"/>
    <p:sldId id="266" r:id="rId10"/>
    <p:sldId id="263" r:id="rId11"/>
    <p:sldId id="267"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microsoft.com/office/2016/11/relationships/changesInfo" Target="changesInfos/changesInfo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bio Ferreira Bras Martins" userId="a8576bf9-e045-4b88-861a-b7585687f8d2" providerId="ADAL" clId="{2D5371FA-CFF9-D942-A71B-C3B0A3C69A38}"/>
    <pc:docChg chg="undo custSel addSld delSld modSld">
      <pc:chgData name="Fabio Ferreira Bras Martins" userId="a8576bf9-e045-4b88-861a-b7585687f8d2" providerId="ADAL" clId="{2D5371FA-CFF9-D942-A71B-C3B0A3C69A38}" dt="2022-05-04T22:25:10.813" v="14286" actId="26606"/>
      <pc:docMkLst>
        <pc:docMk/>
      </pc:docMkLst>
      <pc:sldChg chg="addSp modSp mod setBg">
        <pc:chgData name="Fabio Ferreira Bras Martins" userId="a8576bf9-e045-4b88-861a-b7585687f8d2" providerId="ADAL" clId="{2D5371FA-CFF9-D942-A71B-C3B0A3C69A38}" dt="2022-05-04T22:19:39.389" v="14226" actId="26606"/>
        <pc:sldMkLst>
          <pc:docMk/>
          <pc:sldMk cId="3435880280" sldId="256"/>
        </pc:sldMkLst>
        <pc:spChg chg="mod">
          <ac:chgData name="Fabio Ferreira Bras Martins" userId="a8576bf9-e045-4b88-861a-b7585687f8d2" providerId="ADAL" clId="{2D5371FA-CFF9-D942-A71B-C3B0A3C69A38}" dt="2022-05-04T22:19:39.389" v="14226" actId="26606"/>
          <ac:spMkLst>
            <pc:docMk/>
            <pc:sldMk cId="3435880280" sldId="256"/>
            <ac:spMk id="2" creationId="{8AEC150D-D1B6-D94B-BB45-4910A6CD203A}"/>
          </ac:spMkLst>
        </pc:spChg>
        <pc:spChg chg="mod">
          <ac:chgData name="Fabio Ferreira Bras Martins" userId="a8576bf9-e045-4b88-861a-b7585687f8d2" providerId="ADAL" clId="{2D5371FA-CFF9-D942-A71B-C3B0A3C69A38}" dt="2022-05-04T22:19:39.389" v="14226" actId="26606"/>
          <ac:spMkLst>
            <pc:docMk/>
            <pc:sldMk cId="3435880280" sldId="256"/>
            <ac:spMk id="3" creationId="{57070AF9-C014-4148-9A94-9D25B02E42C9}"/>
          </ac:spMkLst>
        </pc:spChg>
        <pc:spChg chg="add">
          <ac:chgData name="Fabio Ferreira Bras Martins" userId="a8576bf9-e045-4b88-861a-b7585687f8d2" providerId="ADAL" clId="{2D5371FA-CFF9-D942-A71B-C3B0A3C69A38}" dt="2022-05-04T22:19:39.389" v="14226" actId="26606"/>
          <ac:spMkLst>
            <pc:docMk/>
            <pc:sldMk cId="3435880280" sldId="256"/>
            <ac:spMk id="8" creationId="{815925C2-A704-4D47-B1C1-3FCA52512EC1}"/>
          </ac:spMkLst>
        </pc:spChg>
        <pc:spChg chg="add">
          <ac:chgData name="Fabio Ferreira Bras Martins" userId="a8576bf9-e045-4b88-861a-b7585687f8d2" providerId="ADAL" clId="{2D5371FA-CFF9-D942-A71B-C3B0A3C69A38}" dt="2022-05-04T22:19:39.389" v="14226" actId="26606"/>
          <ac:spMkLst>
            <pc:docMk/>
            <pc:sldMk cId="3435880280" sldId="256"/>
            <ac:spMk id="10" creationId="{01D4315C-C23C-4FD3-98DF-08C29E2292A8}"/>
          </ac:spMkLst>
        </pc:spChg>
        <pc:grpChg chg="add">
          <ac:chgData name="Fabio Ferreira Bras Martins" userId="a8576bf9-e045-4b88-861a-b7585687f8d2" providerId="ADAL" clId="{2D5371FA-CFF9-D942-A71B-C3B0A3C69A38}" dt="2022-05-04T22:19:39.389" v="14226" actId="26606"/>
          <ac:grpSpMkLst>
            <pc:docMk/>
            <pc:sldMk cId="3435880280" sldId="256"/>
            <ac:grpSpMk id="12" creationId="{5E6B47BC-43FD-4C91-8BFF-B41B99A8A39E}"/>
          </ac:grpSpMkLst>
        </pc:grpChg>
        <pc:grpChg chg="add">
          <ac:chgData name="Fabio Ferreira Bras Martins" userId="a8576bf9-e045-4b88-861a-b7585687f8d2" providerId="ADAL" clId="{2D5371FA-CFF9-D942-A71B-C3B0A3C69A38}" dt="2022-05-04T22:19:39.389" v="14226" actId="26606"/>
          <ac:grpSpMkLst>
            <pc:docMk/>
            <pc:sldMk cId="3435880280" sldId="256"/>
            <ac:grpSpMk id="16" creationId="{43F5E015-E085-4624-B431-B42414448684}"/>
          </ac:grpSpMkLst>
        </pc:grpChg>
      </pc:sldChg>
      <pc:sldChg chg="modSp new">
        <pc:chgData name="Fabio Ferreira Bras Martins" userId="a8576bf9-e045-4b88-861a-b7585687f8d2" providerId="ADAL" clId="{2D5371FA-CFF9-D942-A71B-C3B0A3C69A38}" dt="2022-05-04T22:20:20.737" v="14271" actId="20577"/>
        <pc:sldMkLst>
          <pc:docMk/>
          <pc:sldMk cId="2437475909" sldId="257"/>
        </pc:sldMkLst>
        <pc:spChg chg="mod">
          <ac:chgData name="Fabio Ferreira Bras Martins" userId="a8576bf9-e045-4b88-861a-b7585687f8d2" providerId="ADAL" clId="{2D5371FA-CFF9-D942-A71B-C3B0A3C69A38}" dt="2022-04-27T18:16:14.370" v="1722" actId="122"/>
          <ac:spMkLst>
            <pc:docMk/>
            <pc:sldMk cId="2437475909" sldId="257"/>
            <ac:spMk id="2" creationId="{5B98ADFE-C562-0E40-8203-DA15598E3A23}"/>
          </ac:spMkLst>
        </pc:spChg>
        <pc:spChg chg="mod">
          <ac:chgData name="Fabio Ferreira Bras Martins" userId="a8576bf9-e045-4b88-861a-b7585687f8d2" providerId="ADAL" clId="{2D5371FA-CFF9-D942-A71B-C3B0A3C69A38}" dt="2022-05-04T22:20:20.737" v="14271" actId="20577"/>
          <ac:spMkLst>
            <pc:docMk/>
            <pc:sldMk cId="2437475909" sldId="257"/>
            <ac:spMk id="3" creationId="{43B64007-E9AA-0442-95F2-143B662AA6EE}"/>
          </ac:spMkLst>
        </pc:spChg>
      </pc:sldChg>
      <pc:sldChg chg="addSp modSp new mod setBg">
        <pc:chgData name="Fabio Ferreira Bras Martins" userId="a8576bf9-e045-4b88-861a-b7585687f8d2" providerId="ADAL" clId="{2D5371FA-CFF9-D942-A71B-C3B0A3C69A38}" dt="2022-05-04T22:20:41.218" v="14272" actId="26606"/>
        <pc:sldMkLst>
          <pc:docMk/>
          <pc:sldMk cId="1236502558" sldId="258"/>
        </pc:sldMkLst>
        <pc:spChg chg="mod">
          <ac:chgData name="Fabio Ferreira Bras Martins" userId="a8576bf9-e045-4b88-861a-b7585687f8d2" providerId="ADAL" clId="{2D5371FA-CFF9-D942-A71B-C3B0A3C69A38}" dt="2022-05-04T22:20:41.218" v="14272" actId="26606"/>
          <ac:spMkLst>
            <pc:docMk/>
            <pc:sldMk cId="1236502558" sldId="258"/>
            <ac:spMk id="2" creationId="{F6F02A1D-50D8-0B4B-9340-8BCC9AAD9A96}"/>
          </ac:spMkLst>
        </pc:spChg>
        <pc:spChg chg="mod">
          <ac:chgData name="Fabio Ferreira Bras Martins" userId="a8576bf9-e045-4b88-861a-b7585687f8d2" providerId="ADAL" clId="{2D5371FA-CFF9-D942-A71B-C3B0A3C69A38}" dt="2022-05-04T22:20:41.218" v="14272" actId="26606"/>
          <ac:spMkLst>
            <pc:docMk/>
            <pc:sldMk cId="1236502558" sldId="258"/>
            <ac:spMk id="3" creationId="{A8DBDFAF-1C3D-B54A-9DCE-7DE384037659}"/>
          </ac:spMkLst>
        </pc:spChg>
        <pc:spChg chg="add">
          <ac:chgData name="Fabio Ferreira Bras Martins" userId="a8576bf9-e045-4b88-861a-b7585687f8d2" providerId="ADAL" clId="{2D5371FA-CFF9-D942-A71B-C3B0A3C69A38}" dt="2022-05-04T22:20:41.218" v="14272" actId="26606"/>
          <ac:spMkLst>
            <pc:docMk/>
            <pc:sldMk cId="1236502558" sldId="258"/>
            <ac:spMk id="8" creationId="{907E470A-25F4-47D0-8FEC-EE9FD606BB34}"/>
          </ac:spMkLst>
        </pc:spChg>
        <pc:grpChg chg="add">
          <ac:chgData name="Fabio Ferreira Bras Martins" userId="a8576bf9-e045-4b88-861a-b7585687f8d2" providerId="ADAL" clId="{2D5371FA-CFF9-D942-A71B-C3B0A3C69A38}" dt="2022-05-04T22:20:41.218" v="14272" actId="26606"/>
          <ac:grpSpMkLst>
            <pc:docMk/>
            <pc:sldMk cId="1236502558" sldId="258"/>
            <ac:grpSpMk id="10" creationId="{66220E63-99E1-482A-A0A6-B47EB4BF8797}"/>
          </ac:grpSpMkLst>
        </pc:grpChg>
        <pc:grpChg chg="add">
          <ac:chgData name="Fabio Ferreira Bras Martins" userId="a8576bf9-e045-4b88-861a-b7585687f8d2" providerId="ADAL" clId="{2D5371FA-CFF9-D942-A71B-C3B0A3C69A38}" dt="2022-05-04T22:20:41.218" v="14272" actId="26606"/>
          <ac:grpSpMkLst>
            <pc:docMk/>
            <pc:sldMk cId="1236502558" sldId="258"/>
            <ac:grpSpMk id="14" creationId="{8618EE54-271A-4FE8-B6B3-D0FCF55A7A01}"/>
          </ac:grpSpMkLst>
        </pc:grpChg>
        <pc:grpChg chg="add">
          <ac:chgData name="Fabio Ferreira Bras Martins" userId="a8576bf9-e045-4b88-861a-b7585687f8d2" providerId="ADAL" clId="{2D5371FA-CFF9-D942-A71B-C3B0A3C69A38}" dt="2022-05-04T22:20:41.218" v="14272" actId="26606"/>
          <ac:grpSpMkLst>
            <pc:docMk/>
            <pc:sldMk cId="1236502558" sldId="258"/>
            <ac:grpSpMk id="18" creationId="{43F5E015-E085-4624-B431-B42414448684}"/>
          </ac:grpSpMkLst>
        </pc:grpChg>
      </pc:sldChg>
      <pc:sldChg chg="addSp modSp new mod setBg">
        <pc:chgData name="Fabio Ferreira Bras Martins" userId="a8576bf9-e045-4b88-861a-b7585687f8d2" providerId="ADAL" clId="{2D5371FA-CFF9-D942-A71B-C3B0A3C69A38}" dt="2022-05-04T22:21:18.783" v="14274" actId="27636"/>
        <pc:sldMkLst>
          <pc:docMk/>
          <pc:sldMk cId="1267719598" sldId="259"/>
        </pc:sldMkLst>
        <pc:spChg chg="mod">
          <ac:chgData name="Fabio Ferreira Bras Martins" userId="a8576bf9-e045-4b88-861a-b7585687f8d2" providerId="ADAL" clId="{2D5371FA-CFF9-D942-A71B-C3B0A3C69A38}" dt="2022-05-04T22:21:18.700" v="14273" actId="26606"/>
          <ac:spMkLst>
            <pc:docMk/>
            <pc:sldMk cId="1267719598" sldId="259"/>
            <ac:spMk id="2" creationId="{C38AE6C1-EFE0-884C-934E-4AF8A65E2922}"/>
          </ac:spMkLst>
        </pc:spChg>
        <pc:spChg chg="mod">
          <ac:chgData name="Fabio Ferreira Bras Martins" userId="a8576bf9-e045-4b88-861a-b7585687f8d2" providerId="ADAL" clId="{2D5371FA-CFF9-D942-A71B-C3B0A3C69A38}" dt="2022-05-04T22:21:18.783" v="14274" actId="27636"/>
          <ac:spMkLst>
            <pc:docMk/>
            <pc:sldMk cId="1267719598" sldId="259"/>
            <ac:spMk id="3" creationId="{B41C5734-E730-0447-835C-3BD3024CDD45}"/>
          </ac:spMkLst>
        </pc:spChg>
        <pc:spChg chg="add">
          <ac:chgData name="Fabio Ferreira Bras Martins" userId="a8576bf9-e045-4b88-861a-b7585687f8d2" providerId="ADAL" clId="{2D5371FA-CFF9-D942-A71B-C3B0A3C69A38}" dt="2022-05-04T22:21:18.700" v="14273" actId="26606"/>
          <ac:spMkLst>
            <pc:docMk/>
            <pc:sldMk cId="1267719598" sldId="259"/>
            <ac:spMk id="8" creationId="{815925C2-A704-4D47-B1C1-3FCA52512EC1}"/>
          </ac:spMkLst>
        </pc:spChg>
        <pc:spChg chg="add">
          <ac:chgData name="Fabio Ferreira Bras Martins" userId="a8576bf9-e045-4b88-861a-b7585687f8d2" providerId="ADAL" clId="{2D5371FA-CFF9-D942-A71B-C3B0A3C69A38}" dt="2022-05-04T22:21:18.700" v="14273" actId="26606"/>
          <ac:spMkLst>
            <pc:docMk/>
            <pc:sldMk cId="1267719598" sldId="259"/>
            <ac:spMk id="10" creationId="{01D4315C-C23C-4FD3-98DF-08C29E2292A8}"/>
          </ac:spMkLst>
        </pc:spChg>
        <pc:grpChg chg="add">
          <ac:chgData name="Fabio Ferreira Bras Martins" userId="a8576bf9-e045-4b88-861a-b7585687f8d2" providerId="ADAL" clId="{2D5371FA-CFF9-D942-A71B-C3B0A3C69A38}" dt="2022-05-04T22:21:18.700" v="14273" actId="26606"/>
          <ac:grpSpMkLst>
            <pc:docMk/>
            <pc:sldMk cId="1267719598" sldId="259"/>
            <ac:grpSpMk id="12" creationId="{5E6B47BC-43FD-4C91-8BFF-B41B99A8A39E}"/>
          </ac:grpSpMkLst>
        </pc:grpChg>
        <pc:grpChg chg="add">
          <ac:chgData name="Fabio Ferreira Bras Martins" userId="a8576bf9-e045-4b88-861a-b7585687f8d2" providerId="ADAL" clId="{2D5371FA-CFF9-D942-A71B-C3B0A3C69A38}" dt="2022-05-04T22:21:18.700" v="14273" actId="26606"/>
          <ac:grpSpMkLst>
            <pc:docMk/>
            <pc:sldMk cId="1267719598" sldId="259"/>
            <ac:grpSpMk id="16" creationId="{43F5E015-E085-4624-B431-B42414448684}"/>
          </ac:grpSpMkLst>
        </pc:grpChg>
      </pc:sldChg>
      <pc:sldChg chg="modSp new add del">
        <pc:chgData name="Fabio Ferreira Bras Martins" userId="a8576bf9-e045-4b88-861a-b7585687f8d2" providerId="ADAL" clId="{2D5371FA-CFF9-D942-A71B-C3B0A3C69A38}" dt="2022-05-04T22:10:28.123" v="13785" actId="1576"/>
        <pc:sldMkLst>
          <pc:docMk/>
          <pc:sldMk cId="3341028405" sldId="260"/>
        </pc:sldMkLst>
        <pc:spChg chg="mod">
          <ac:chgData name="Fabio Ferreira Bras Martins" userId="a8576bf9-e045-4b88-861a-b7585687f8d2" providerId="ADAL" clId="{2D5371FA-CFF9-D942-A71B-C3B0A3C69A38}" dt="2022-05-03T11:36:48.593" v="4254" actId="14100"/>
          <ac:spMkLst>
            <pc:docMk/>
            <pc:sldMk cId="3341028405" sldId="260"/>
            <ac:spMk id="2" creationId="{CCE22AEF-ABE2-3B40-82CB-68E57D512202}"/>
          </ac:spMkLst>
        </pc:spChg>
        <pc:spChg chg="mod">
          <ac:chgData name="Fabio Ferreira Bras Martins" userId="a8576bf9-e045-4b88-861a-b7585687f8d2" providerId="ADAL" clId="{2D5371FA-CFF9-D942-A71B-C3B0A3C69A38}" dt="2022-05-04T22:10:28.123" v="13785" actId="1576"/>
          <ac:spMkLst>
            <pc:docMk/>
            <pc:sldMk cId="3341028405" sldId="260"/>
            <ac:spMk id="3" creationId="{FC672613-5DFA-B44D-B19C-4723E3BB274E}"/>
          </ac:spMkLst>
        </pc:spChg>
      </pc:sldChg>
      <pc:sldChg chg="addSp modSp new mod setBg">
        <pc:chgData name="Fabio Ferreira Bras Martins" userId="a8576bf9-e045-4b88-861a-b7585687f8d2" providerId="ADAL" clId="{2D5371FA-CFF9-D942-A71B-C3B0A3C69A38}" dt="2022-05-04T22:22:27.171" v="14276" actId="26606"/>
        <pc:sldMkLst>
          <pc:docMk/>
          <pc:sldMk cId="339372547" sldId="261"/>
        </pc:sldMkLst>
        <pc:spChg chg="mod">
          <ac:chgData name="Fabio Ferreira Bras Martins" userId="a8576bf9-e045-4b88-861a-b7585687f8d2" providerId="ADAL" clId="{2D5371FA-CFF9-D942-A71B-C3B0A3C69A38}" dt="2022-05-04T22:22:27.171" v="14276" actId="26606"/>
          <ac:spMkLst>
            <pc:docMk/>
            <pc:sldMk cId="339372547" sldId="261"/>
            <ac:spMk id="2" creationId="{6303BF9A-3D74-5147-BD50-4526E6C5AC63}"/>
          </ac:spMkLst>
        </pc:spChg>
        <pc:spChg chg="mod">
          <ac:chgData name="Fabio Ferreira Bras Martins" userId="a8576bf9-e045-4b88-861a-b7585687f8d2" providerId="ADAL" clId="{2D5371FA-CFF9-D942-A71B-C3B0A3C69A38}" dt="2022-05-04T22:22:27.171" v="14276" actId="26606"/>
          <ac:spMkLst>
            <pc:docMk/>
            <pc:sldMk cId="339372547" sldId="261"/>
            <ac:spMk id="3" creationId="{5011B5A8-B1BF-C94C-8793-F905119A7ECC}"/>
          </ac:spMkLst>
        </pc:spChg>
        <pc:spChg chg="add">
          <ac:chgData name="Fabio Ferreira Bras Martins" userId="a8576bf9-e045-4b88-861a-b7585687f8d2" providerId="ADAL" clId="{2D5371FA-CFF9-D942-A71B-C3B0A3C69A38}" dt="2022-05-04T22:22:27.171" v="14276" actId="26606"/>
          <ac:spMkLst>
            <pc:docMk/>
            <pc:sldMk cId="339372547" sldId="261"/>
            <ac:spMk id="8" creationId="{44D65982-4F00-4330-8DAA-DE6A9E4D6D23}"/>
          </ac:spMkLst>
        </pc:spChg>
        <pc:grpChg chg="add">
          <ac:chgData name="Fabio Ferreira Bras Martins" userId="a8576bf9-e045-4b88-861a-b7585687f8d2" providerId="ADAL" clId="{2D5371FA-CFF9-D942-A71B-C3B0A3C69A38}" dt="2022-05-04T22:22:27.171" v="14276" actId="26606"/>
          <ac:grpSpMkLst>
            <pc:docMk/>
            <pc:sldMk cId="339372547" sldId="261"/>
            <ac:grpSpMk id="10" creationId="{3407C00E-E6E2-4994-8DA5-71DB9045B93A}"/>
          </ac:grpSpMkLst>
        </pc:grpChg>
        <pc:grpChg chg="add">
          <ac:chgData name="Fabio Ferreira Bras Martins" userId="a8576bf9-e045-4b88-861a-b7585687f8d2" providerId="ADAL" clId="{2D5371FA-CFF9-D942-A71B-C3B0A3C69A38}" dt="2022-05-04T22:22:27.171" v="14276" actId="26606"/>
          <ac:grpSpMkLst>
            <pc:docMk/>
            <pc:sldMk cId="339372547" sldId="261"/>
            <ac:grpSpMk id="14" creationId="{43F5E015-E085-4624-B431-B42414448684}"/>
          </ac:grpSpMkLst>
        </pc:grpChg>
      </pc:sldChg>
      <pc:sldChg chg="addSp delSp modSp new mod setBg">
        <pc:chgData name="Fabio Ferreira Bras Martins" userId="a8576bf9-e045-4b88-861a-b7585687f8d2" providerId="ADAL" clId="{2D5371FA-CFF9-D942-A71B-C3B0A3C69A38}" dt="2022-05-04T22:23:53.207" v="14283" actId="14100"/>
        <pc:sldMkLst>
          <pc:docMk/>
          <pc:sldMk cId="3532406832" sldId="262"/>
        </pc:sldMkLst>
        <pc:spChg chg="mod">
          <ac:chgData name="Fabio Ferreira Bras Martins" userId="a8576bf9-e045-4b88-861a-b7585687f8d2" providerId="ADAL" clId="{2D5371FA-CFF9-D942-A71B-C3B0A3C69A38}" dt="2022-05-04T22:23:49.427" v="14282" actId="14100"/>
          <ac:spMkLst>
            <pc:docMk/>
            <pc:sldMk cId="3532406832" sldId="262"/>
            <ac:spMk id="2" creationId="{516756FB-DA62-D840-A30D-8357B6F66F29}"/>
          </ac:spMkLst>
        </pc:spChg>
        <pc:spChg chg="mod">
          <ac:chgData name="Fabio Ferreira Bras Martins" userId="a8576bf9-e045-4b88-861a-b7585687f8d2" providerId="ADAL" clId="{2D5371FA-CFF9-D942-A71B-C3B0A3C69A38}" dt="2022-05-04T22:23:53.207" v="14283" actId="14100"/>
          <ac:spMkLst>
            <pc:docMk/>
            <pc:sldMk cId="3532406832" sldId="262"/>
            <ac:spMk id="3" creationId="{D009A84A-28DA-8E4A-AA17-0F7EF749559C}"/>
          </ac:spMkLst>
        </pc:spChg>
        <pc:spChg chg="add del">
          <ac:chgData name="Fabio Ferreira Bras Martins" userId="a8576bf9-e045-4b88-861a-b7585687f8d2" providerId="ADAL" clId="{2D5371FA-CFF9-D942-A71B-C3B0A3C69A38}" dt="2022-05-04T22:23:35.981" v="14279" actId="26606"/>
          <ac:spMkLst>
            <pc:docMk/>
            <pc:sldMk cId="3532406832" sldId="262"/>
            <ac:spMk id="8" creationId="{815925C2-A704-4D47-B1C1-3FCA52512EC1}"/>
          </ac:spMkLst>
        </pc:spChg>
        <pc:spChg chg="add del">
          <ac:chgData name="Fabio Ferreira Bras Martins" userId="a8576bf9-e045-4b88-861a-b7585687f8d2" providerId="ADAL" clId="{2D5371FA-CFF9-D942-A71B-C3B0A3C69A38}" dt="2022-05-04T22:23:35.981" v="14279" actId="26606"/>
          <ac:spMkLst>
            <pc:docMk/>
            <pc:sldMk cId="3532406832" sldId="262"/>
            <ac:spMk id="10" creationId="{01D4315C-C23C-4FD3-98DF-08C29E2292A8}"/>
          </ac:spMkLst>
        </pc:spChg>
        <pc:spChg chg="add">
          <ac:chgData name="Fabio Ferreira Bras Martins" userId="a8576bf9-e045-4b88-861a-b7585687f8d2" providerId="ADAL" clId="{2D5371FA-CFF9-D942-A71B-C3B0A3C69A38}" dt="2022-05-04T22:23:36.476" v="14280" actId="26606"/>
          <ac:spMkLst>
            <pc:docMk/>
            <pc:sldMk cId="3532406832" sldId="262"/>
            <ac:spMk id="26" creationId="{44D65982-4F00-4330-8DAA-DE6A9E4D6D23}"/>
          </ac:spMkLst>
        </pc:spChg>
        <pc:grpChg chg="add del">
          <ac:chgData name="Fabio Ferreira Bras Martins" userId="a8576bf9-e045-4b88-861a-b7585687f8d2" providerId="ADAL" clId="{2D5371FA-CFF9-D942-A71B-C3B0A3C69A38}" dt="2022-05-04T22:23:35.981" v="14279" actId="26606"/>
          <ac:grpSpMkLst>
            <pc:docMk/>
            <pc:sldMk cId="3532406832" sldId="262"/>
            <ac:grpSpMk id="12" creationId="{5E6B47BC-43FD-4C91-8BFF-B41B99A8A39E}"/>
          </ac:grpSpMkLst>
        </pc:grpChg>
        <pc:grpChg chg="add">
          <ac:chgData name="Fabio Ferreira Bras Martins" userId="a8576bf9-e045-4b88-861a-b7585687f8d2" providerId="ADAL" clId="{2D5371FA-CFF9-D942-A71B-C3B0A3C69A38}" dt="2022-05-04T22:23:36.476" v="14280" actId="26606"/>
          <ac:grpSpMkLst>
            <pc:docMk/>
            <pc:sldMk cId="3532406832" sldId="262"/>
            <ac:grpSpMk id="14" creationId="{2A4265DE-717D-44D8-8CC6-CDC0FB7E9C2E}"/>
          </ac:grpSpMkLst>
        </pc:grpChg>
        <pc:grpChg chg="add del">
          <ac:chgData name="Fabio Ferreira Bras Martins" userId="a8576bf9-e045-4b88-861a-b7585687f8d2" providerId="ADAL" clId="{2D5371FA-CFF9-D942-A71B-C3B0A3C69A38}" dt="2022-05-04T22:23:35.981" v="14279" actId="26606"/>
          <ac:grpSpMkLst>
            <pc:docMk/>
            <pc:sldMk cId="3532406832" sldId="262"/>
            <ac:grpSpMk id="16" creationId="{43F5E015-E085-4624-B431-B42414448684}"/>
          </ac:grpSpMkLst>
        </pc:grpChg>
        <pc:grpChg chg="add">
          <ac:chgData name="Fabio Ferreira Bras Martins" userId="a8576bf9-e045-4b88-861a-b7585687f8d2" providerId="ADAL" clId="{2D5371FA-CFF9-D942-A71B-C3B0A3C69A38}" dt="2022-05-04T22:23:36.476" v="14280" actId="26606"/>
          <ac:grpSpMkLst>
            <pc:docMk/>
            <pc:sldMk cId="3532406832" sldId="262"/>
            <ac:grpSpMk id="18" creationId="{43F5E015-E085-4624-B431-B42414448684}"/>
          </ac:grpSpMkLst>
        </pc:grpChg>
        <pc:grpChg chg="add">
          <ac:chgData name="Fabio Ferreira Bras Martins" userId="a8576bf9-e045-4b88-861a-b7585687f8d2" providerId="ADAL" clId="{2D5371FA-CFF9-D942-A71B-C3B0A3C69A38}" dt="2022-05-04T22:23:36.476" v="14280" actId="26606"/>
          <ac:grpSpMkLst>
            <pc:docMk/>
            <pc:sldMk cId="3532406832" sldId="262"/>
            <ac:grpSpMk id="27" creationId="{CF6A64B7-08F8-451E-AB41-DD048EBB1FAE}"/>
          </ac:grpSpMkLst>
        </pc:grpChg>
      </pc:sldChg>
      <pc:sldChg chg="addSp modSp new add del mod setBg">
        <pc:chgData name="Fabio Ferreira Bras Martins" userId="a8576bf9-e045-4b88-861a-b7585687f8d2" providerId="ADAL" clId="{2D5371FA-CFF9-D942-A71B-C3B0A3C69A38}" dt="2022-05-04T22:24:37.906" v="14285" actId="26606"/>
        <pc:sldMkLst>
          <pc:docMk/>
          <pc:sldMk cId="2160487139" sldId="263"/>
        </pc:sldMkLst>
        <pc:spChg chg="mod">
          <ac:chgData name="Fabio Ferreira Bras Martins" userId="a8576bf9-e045-4b88-861a-b7585687f8d2" providerId="ADAL" clId="{2D5371FA-CFF9-D942-A71B-C3B0A3C69A38}" dt="2022-05-04T22:24:37.906" v="14285" actId="26606"/>
          <ac:spMkLst>
            <pc:docMk/>
            <pc:sldMk cId="2160487139" sldId="263"/>
            <ac:spMk id="2" creationId="{59190913-E249-5F43-BE32-CF9EC2FCAF10}"/>
          </ac:spMkLst>
        </pc:spChg>
        <pc:spChg chg="mod">
          <ac:chgData name="Fabio Ferreira Bras Martins" userId="a8576bf9-e045-4b88-861a-b7585687f8d2" providerId="ADAL" clId="{2D5371FA-CFF9-D942-A71B-C3B0A3C69A38}" dt="2022-05-04T22:24:37.906" v="14285" actId="26606"/>
          <ac:spMkLst>
            <pc:docMk/>
            <pc:sldMk cId="2160487139" sldId="263"/>
            <ac:spMk id="3" creationId="{4C1DDFF6-668B-9448-A63D-4BBB08D56BAF}"/>
          </ac:spMkLst>
        </pc:spChg>
        <pc:spChg chg="add">
          <ac:chgData name="Fabio Ferreira Bras Martins" userId="a8576bf9-e045-4b88-861a-b7585687f8d2" providerId="ADAL" clId="{2D5371FA-CFF9-D942-A71B-C3B0A3C69A38}" dt="2022-05-04T22:24:37.906" v="14285" actId="26606"/>
          <ac:spMkLst>
            <pc:docMk/>
            <pc:sldMk cId="2160487139" sldId="263"/>
            <ac:spMk id="8" creationId="{815925C2-A704-4D47-B1C1-3FCA52512EC1}"/>
          </ac:spMkLst>
        </pc:spChg>
        <pc:spChg chg="add">
          <ac:chgData name="Fabio Ferreira Bras Martins" userId="a8576bf9-e045-4b88-861a-b7585687f8d2" providerId="ADAL" clId="{2D5371FA-CFF9-D942-A71B-C3B0A3C69A38}" dt="2022-05-04T22:24:37.906" v="14285" actId="26606"/>
          <ac:spMkLst>
            <pc:docMk/>
            <pc:sldMk cId="2160487139" sldId="263"/>
            <ac:spMk id="10" creationId="{01D4315C-C23C-4FD3-98DF-08C29E2292A8}"/>
          </ac:spMkLst>
        </pc:spChg>
        <pc:grpChg chg="add">
          <ac:chgData name="Fabio Ferreira Bras Martins" userId="a8576bf9-e045-4b88-861a-b7585687f8d2" providerId="ADAL" clId="{2D5371FA-CFF9-D942-A71B-C3B0A3C69A38}" dt="2022-05-04T22:24:37.906" v="14285" actId="26606"/>
          <ac:grpSpMkLst>
            <pc:docMk/>
            <pc:sldMk cId="2160487139" sldId="263"/>
            <ac:grpSpMk id="12" creationId="{5E6B47BC-43FD-4C91-8BFF-B41B99A8A39E}"/>
          </ac:grpSpMkLst>
        </pc:grpChg>
        <pc:grpChg chg="add">
          <ac:chgData name="Fabio Ferreira Bras Martins" userId="a8576bf9-e045-4b88-861a-b7585687f8d2" providerId="ADAL" clId="{2D5371FA-CFF9-D942-A71B-C3B0A3C69A38}" dt="2022-05-04T22:24:37.906" v="14285" actId="26606"/>
          <ac:grpSpMkLst>
            <pc:docMk/>
            <pc:sldMk cId="2160487139" sldId="263"/>
            <ac:grpSpMk id="16" creationId="{43F5E015-E085-4624-B431-B42414448684}"/>
          </ac:grpSpMkLst>
        </pc:grpChg>
      </pc:sldChg>
      <pc:sldChg chg="addSp modSp new mod setBg">
        <pc:chgData name="Fabio Ferreira Bras Martins" userId="a8576bf9-e045-4b88-861a-b7585687f8d2" providerId="ADAL" clId="{2D5371FA-CFF9-D942-A71B-C3B0A3C69A38}" dt="2022-05-04T22:22:02.923" v="14275" actId="26606"/>
        <pc:sldMkLst>
          <pc:docMk/>
          <pc:sldMk cId="3707358200" sldId="264"/>
        </pc:sldMkLst>
        <pc:spChg chg="mod">
          <ac:chgData name="Fabio Ferreira Bras Martins" userId="a8576bf9-e045-4b88-861a-b7585687f8d2" providerId="ADAL" clId="{2D5371FA-CFF9-D942-A71B-C3B0A3C69A38}" dt="2022-05-04T22:22:02.923" v="14275" actId="26606"/>
          <ac:spMkLst>
            <pc:docMk/>
            <pc:sldMk cId="3707358200" sldId="264"/>
            <ac:spMk id="2" creationId="{9D5BBDEF-DC8B-C345-BC6E-22A7C353CC9D}"/>
          </ac:spMkLst>
        </pc:spChg>
        <pc:spChg chg="mod">
          <ac:chgData name="Fabio Ferreira Bras Martins" userId="a8576bf9-e045-4b88-861a-b7585687f8d2" providerId="ADAL" clId="{2D5371FA-CFF9-D942-A71B-C3B0A3C69A38}" dt="2022-05-04T22:22:02.923" v="14275" actId="26606"/>
          <ac:spMkLst>
            <pc:docMk/>
            <pc:sldMk cId="3707358200" sldId="264"/>
            <ac:spMk id="3" creationId="{786B45E5-63A7-5743-95C8-341368A25407}"/>
          </ac:spMkLst>
        </pc:spChg>
        <pc:spChg chg="add">
          <ac:chgData name="Fabio Ferreira Bras Martins" userId="a8576bf9-e045-4b88-861a-b7585687f8d2" providerId="ADAL" clId="{2D5371FA-CFF9-D942-A71B-C3B0A3C69A38}" dt="2022-05-04T22:22:02.923" v="14275" actId="26606"/>
          <ac:spMkLst>
            <pc:docMk/>
            <pc:sldMk cId="3707358200" sldId="264"/>
            <ac:spMk id="8" creationId="{9EBF13D5-64BB-423E-9E4C-F39114475A0C}"/>
          </ac:spMkLst>
        </pc:spChg>
        <pc:grpChg chg="add">
          <ac:chgData name="Fabio Ferreira Bras Martins" userId="a8576bf9-e045-4b88-861a-b7585687f8d2" providerId="ADAL" clId="{2D5371FA-CFF9-D942-A71B-C3B0A3C69A38}" dt="2022-05-04T22:22:02.923" v="14275" actId="26606"/>
          <ac:grpSpMkLst>
            <pc:docMk/>
            <pc:sldMk cId="3707358200" sldId="264"/>
            <ac:grpSpMk id="10" creationId="{FEBC7BED-6AA7-4C43-BEE8-A3CB5F8C1E0E}"/>
          </ac:grpSpMkLst>
        </pc:grpChg>
        <pc:grpChg chg="add">
          <ac:chgData name="Fabio Ferreira Bras Martins" userId="a8576bf9-e045-4b88-861a-b7585687f8d2" providerId="ADAL" clId="{2D5371FA-CFF9-D942-A71B-C3B0A3C69A38}" dt="2022-05-04T22:22:02.923" v="14275" actId="26606"/>
          <ac:grpSpMkLst>
            <pc:docMk/>
            <pc:sldMk cId="3707358200" sldId="264"/>
            <ac:grpSpMk id="14" creationId="{BA19DEE5-2EE5-445A-B461-7D2879B05209}"/>
          </ac:grpSpMkLst>
        </pc:grpChg>
        <pc:grpChg chg="add">
          <ac:chgData name="Fabio Ferreira Bras Martins" userId="a8576bf9-e045-4b88-861a-b7585687f8d2" providerId="ADAL" clId="{2D5371FA-CFF9-D942-A71B-C3B0A3C69A38}" dt="2022-05-04T22:22:02.923" v="14275" actId="26606"/>
          <ac:grpSpMkLst>
            <pc:docMk/>
            <pc:sldMk cId="3707358200" sldId="264"/>
            <ac:grpSpMk id="18" creationId="{43F5E015-E085-4624-B431-B42414448684}"/>
          </ac:grpSpMkLst>
        </pc:grpChg>
      </pc:sldChg>
      <pc:sldChg chg="addSp modSp new mod setBg">
        <pc:chgData name="Fabio Ferreira Bras Martins" userId="a8576bf9-e045-4b88-861a-b7585687f8d2" providerId="ADAL" clId="{2D5371FA-CFF9-D942-A71B-C3B0A3C69A38}" dt="2022-05-04T22:22:54.216" v="14277" actId="26606"/>
        <pc:sldMkLst>
          <pc:docMk/>
          <pc:sldMk cId="1866888611" sldId="265"/>
        </pc:sldMkLst>
        <pc:spChg chg="mod">
          <ac:chgData name="Fabio Ferreira Bras Martins" userId="a8576bf9-e045-4b88-861a-b7585687f8d2" providerId="ADAL" clId="{2D5371FA-CFF9-D942-A71B-C3B0A3C69A38}" dt="2022-05-04T22:22:54.216" v="14277" actId="26606"/>
          <ac:spMkLst>
            <pc:docMk/>
            <pc:sldMk cId="1866888611" sldId="265"/>
            <ac:spMk id="2" creationId="{BD82AA8F-908D-6A44-B675-333EA2230B76}"/>
          </ac:spMkLst>
        </pc:spChg>
        <pc:spChg chg="mod">
          <ac:chgData name="Fabio Ferreira Bras Martins" userId="a8576bf9-e045-4b88-861a-b7585687f8d2" providerId="ADAL" clId="{2D5371FA-CFF9-D942-A71B-C3B0A3C69A38}" dt="2022-05-04T22:22:54.216" v="14277" actId="26606"/>
          <ac:spMkLst>
            <pc:docMk/>
            <pc:sldMk cId="1866888611" sldId="265"/>
            <ac:spMk id="3" creationId="{3EC3ECC7-65B8-2746-A1D3-CD8DEB410399}"/>
          </ac:spMkLst>
        </pc:spChg>
        <pc:spChg chg="add">
          <ac:chgData name="Fabio Ferreira Bras Martins" userId="a8576bf9-e045-4b88-861a-b7585687f8d2" providerId="ADAL" clId="{2D5371FA-CFF9-D942-A71B-C3B0A3C69A38}" dt="2022-05-04T22:22:54.216" v="14277" actId="26606"/>
          <ac:spMkLst>
            <pc:docMk/>
            <pc:sldMk cId="1866888611" sldId="265"/>
            <ac:spMk id="8" creationId="{44D65982-4F00-4330-8DAA-DE6A9E4D6D23}"/>
          </ac:spMkLst>
        </pc:spChg>
        <pc:grpChg chg="add">
          <ac:chgData name="Fabio Ferreira Bras Martins" userId="a8576bf9-e045-4b88-861a-b7585687f8d2" providerId="ADAL" clId="{2D5371FA-CFF9-D942-A71B-C3B0A3C69A38}" dt="2022-05-04T22:22:54.216" v="14277" actId="26606"/>
          <ac:grpSpMkLst>
            <pc:docMk/>
            <pc:sldMk cId="1866888611" sldId="265"/>
            <ac:grpSpMk id="10" creationId="{CF6A64B7-08F8-451E-AB41-DD048EBB1FAE}"/>
          </ac:grpSpMkLst>
        </pc:grpChg>
        <pc:grpChg chg="add">
          <ac:chgData name="Fabio Ferreira Bras Martins" userId="a8576bf9-e045-4b88-861a-b7585687f8d2" providerId="ADAL" clId="{2D5371FA-CFF9-D942-A71B-C3B0A3C69A38}" dt="2022-05-04T22:22:54.216" v="14277" actId="26606"/>
          <ac:grpSpMkLst>
            <pc:docMk/>
            <pc:sldMk cId="1866888611" sldId="265"/>
            <ac:grpSpMk id="14" creationId="{2A4265DE-717D-44D8-8CC6-CDC0FB7E9C2E}"/>
          </ac:grpSpMkLst>
        </pc:grpChg>
        <pc:grpChg chg="add">
          <ac:chgData name="Fabio Ferreira Bras Martins" userId="a8576bf9-e045-4b88-861a-b7585687f8d2" providerId="ADAL" clId="{2D5371FA-CFF9-D942-A71B-C3B0A3C69A38}" dt="2022-05-04T22:22:54.216" v="14277" actId="26606"/>
          <ac:grpSpMkLst>
            <pc:docMk/>
            <pc:sldMk cId="1866888611" sldId="265"/>
            <ac:grpSpMk id="18" creationId="{43F5E015-E085-4624-B431-B42414448684}"/>
          </ac:grpSpMkLst>
        </pc:grpChg>
      </pc:sldChg>
      <pc:sldChg chg="addSp modSp new mod setBg">
        <pc:chgData name="Fabio Ferreira Bras Martins" userId="a8576bf9-e045-4b88-861a-b7585687f8d2" providerId="ADAL" clId="{2D5371FA-CFF9-D942-A71B-C3B0A3C69A38}" dt="2022-05-04T22:24:15.185" v="14284" actId="26606"/>
        <pc:sldMkLst>
          <pc:docMk/>
          <pc:sldMk cId="3542278975" sldId="266"/>
        </pc:sldMkLst>
        <pc:spChg chg="mod">
          <ac:chgData name="Fabio Ferreira Bras Martins" userId="a8576bf9-e045-4b88-861a-b7585687f8d2" providerId="ADAL" clId="{2D5371FA-CFF9-D942-A71B-C3B0A3C69A38}" dt="2022-05-04T22:24:15.185" v="14284" actId="26606"/>
          <ac:spMkLst>
            <pc:docMk/>
            <pc:sldMk cId="3542278975" sldId="266"/>
            <ac:spMk id="2" creationId="{558A07D1-A470-D84A-8DB6-046D8551C7DE}"/>
          </ac:spMkLst>
        </pc:spChg>
        <pc:spChg chg="mod">
          <ac:chgData name="Fabio Ferreira Bras Martins" userId="a8576bf9-e045-4b88-861a-b7585687f8d2" providerId="ADAL" clId="{2D5371FA-CFF9-D942-A71B-C3B0A3C69A38}" dt="2022-05-04T22:24:15.185" v="14284" actId="26606"/>
          <ac:spMkLst>
            <pc:docMk/>
            <pc:sldMk cId="3542278975" sldId="266"/>
            <ac:spMk id="3" creationId="{19CFDCDB-0B6A-CE46-97CA-3EA83C27526F}"/>
          </ac:spMkLst>
        </pc:spChg>
        <pc:spChg chg="add">
          <ac:chgData name="Fabio Ferreira Bras Martins" userId="a8576bf9-e045-4b88-861a-b7585687f8d2" providerId="ADAL" clId="{2D5371FA-CFF9-D942-A71B-C3B0A3C69A38}" dt="2022-05-04T22:24:15.185" v="14284" actId="26606"/>
          <ac:spMkLst>
            <pc:docMk/>
            <pc:sldMk cId="3542278975" sldId="266"/>
            <ac:spMk id="8" creationId="{44D65982-4F00-4330-8DAA-DE6A9E4D6D23}"/>
          </ac:spMkLst>
        </pc:spChg>
        <pc:spChg chg="add">
          <ac:chgData name="Fabio Ferreira Bras Martins" userId="a8576bf9-e045-4b88-861a-b7585687f8d2" providerId="ADAL" clId="{2D5371FA-CFF9-D942-A71B-C3B0A3C69A38}" dt="2022-05-04T22:24:15.185" v="14284" actId="26606"/>
          <ac:spMkLst>
            <pc:docMk/>
            <pc:sldMk cId="3542278975" sldId="266"/>
            <ac:spMk id="10" creationId="{009115B9-5BFD-478D-9C87-29ADB3AF1721}"/>
          </ac:spMkLst>
        </pc:spChg>
        <pc:grpChg chg="add">
          <ac:chgData name="Fabio Ferreira Bras Martins" userId="a8576bf9-e045-4b88-861a-b7585687f8d2" providerId="ADAL" clId="{2D5371FA-CFF9-D942-A71B-C3B0A3C69A38}" dt="2022-05-04T22:24:15.185" v="14284" actId="26606"/>
          <ac:grpSpMkLst>
            <pc:docMk/>
            <pc:sldMk cId="3542278975" sldId="266"/>
            <ac:grpSpMk id="12" creationId="{8D57F946-2E03-4DE1-91F8-25BEDC663563}"/>
          </ac:grpSpMkLst>
        </pc:grpChg>
        <pc:grpChg chg="add">
          <ac:chgData name="Fabio Ferreira Bras Martins" userId="a8576bf9-e045-4b88-861a-b7585687f8d2" providerId="ADAL" clId="{2D5371FA-CFF9-D942-A71B-C3B0A3C69A38}" dt="2022-05-04T22:24:15.185" v="14284" actId="26606"/>
          <ac:grpSpMkLst>
            <pc:docMk/>
            <pc:sldMk cId="3542278975" sldId="266"/>
            <ac:grpSpMk id="16" creationId="{43F5E015-E085-4624-B431-B42414448684}"/>
          </ac:grpSpMkLst>
        </pc:grpChg>
      </pc:sldChg>
      <pc:sldChg chg="addSp modSp new add del mod setBg">
        <pc:chgData name="Fabio Ferreira Bras Martins" userId="a8576bf9-e045-4b88-861a-b7585687f8d2" providerId="ADAL" clId="{2D5371FA-CFF9-D942-A71B-C3B0A3C69A38}" dt="2022-05-04T22:25:10.813" v="14286" actId="26606"/>
        <pc:sldMkLst>
          <pc:docMk/>
          <pc:sldMk cId="1745405892" sldId="267"/>
        </pc:sldMkLst>
        <pc:spChg chg="mod">
          <ac:chgData name="Fabio Ferreira Bras Martins" userId="a8576bf9-e045-4b88-861a-b7585687f8d2" providerId="ADAL" clId="{2D5371FA-CFF9-D942-A71B-C3B0A3C69A38}" dt="2022-05-04T22:25:10.813" v="14286" actId="26606"/>
          <ac:spMkLst>
            <pc:docMk/>
            <pc:sldMk cId="1745405892" sldId="267"/>
            <ac:spMk id="2" creationId="{241F65C1-AFB5-4C44-AF06-29649C31DA25}"/>
          </ac:spMkLst>
        </pc:spChg>
        <pc:spChg chg="mod">
          <ac:chgData name="Fabio Ferreira Bras Martins" userId="a8576bf9-e045-4b88-861a-b7585687f8d2" providerId="ADAL" clId="{2D5371FA-CFF9-D942-A71B-C3B0A3C69A38}" dt="2022-05-04T22:25:10.813" v="14286" actId="26606"/>
          <ac:spMkLst>
            <pc:docMk/>
            <pc:sldMk cId="1745405892" sldId="267"/>
            <ac:spMk id="3" creationId="{730FA33C-0E31-5D4A-AA7F-053A3962098A}"/>
          </ac:spMkLst>
        </pc:spChg>
        <pc:spChg chg="add">
          <ac:chgData name="Fabio Ferreira Bras Martins" userId="a8576bf9-e045-4b88-861a-b7585687f8d2" providerId="ADAL" clId="{2D5371FA-CFF9-D942-A71B-C3B0A3C69A38}" dt="2022-05-04T22:25:10.813" v="14286" actId="26606"/>
          <ac:spMkLst>
            <pc:docMk/>
            <pc:sldMk cId="1745405892" sldId="267"/>
            <ac:spMk id="8" creationId="{9EBF13D5-64BB-423E-9E4C-F39114475A0C}"/>
          </ac:spMkLst>
        </pc:spChg>
        <pc:grpChg chg="add">
          <ac:chgData name="Fabio Ferreira Bras Martins" userId="a8576bf9-e045-4b88-861a-b7585687f8d2" providerId="ADAL" clId="{2D5371FA-CFF9-D942-A71B-C3B0A3C69A38}" dt="2022-05-04T22:25:10.813" v="14286" actId="26606"/>
          <ac:grpSpMkLst>
            <pc:docMk/>
            <pc:sldMk cId="1745405892" sldId="267"/>
            <ac:grpSpMk id="10" creationId="{FEBC7BED-6AA7-4C43-BEE8-A3CB5F8C1E0E}"/>
          </ac:grpSpMkLst>
        </pc:grpChg>
        <pc:grpChg chg="add">
          <ac:chgData name="Fabio Ferreira Bras Martins" userId="a8576bf9-e045-4b88-861a-b7585687f8d2" providerId="ADAL" clId="{2D5371FA-CFF9-D942-A71B-C3B0A3C69A38}" dt="2022-05-04T22:25:10.813" v="14286" actId="26606"/>
          <ac:grpSpMkLst>
            <pc:docMk/>
            <pc:sldMk cId="1745405892" sldId="267"/>
            <ac:grpSpMk id="14" creationId="{BA19DEE5-2EE5-445A-B461-7D2879B05209}"/>
          </ac:grpSpMkLst>
        </pc:grpChg>
        <pc:grpChg chg="add">
          <ac:chgData name="Fabio Ferreira Bras Martins" userId="a8576bf9-e045-4b88-861a-b7585687f8d2" providerId="ADAL" clId="{2D5371FA-CFF9-D942-A71B-C3B0A3C69A38}" dt="2022-05-04T22:25:10.813" v="14286" actId="26606"/>
          <ac:grpSpMkLst>
            <pc:docMk/>
            <pc:sldMk cId="1745405892" sldId="267"/>
            <ac:grpSpMk id="18" creationId="{43F5E015-E085-4624-B431-B42414448684}"/>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1CE16-19B6-544D-995C-643B49B0381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4A41A99-0284-4C46-9696-DB56BDD325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6777F9F-58B1-D94F-A943-9EA790936CD9}"/>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5" name="Footer Placeholder 4">
            <a:extLst>
              <a:ext uri="{FF2B5EF4-FFF2-40B4-BE49-F238E27FC236}">
                <a16:creationId xmlns:a16="http://schemas.microsoft.com/office/drawing/2014/main" id="{397E93A2-9918-8F49-964C-E69860964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36D376-B58D-D54B-90FA-6F9622F4975E}"/>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3623091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BD9F1-DAC2-304C-A358-2A126076A8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FD27305-615A-5544-8DEC-F49AC2DA89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0DDEF0-7502-1E45-A846-D533DA9B6FF3}"/>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5" name="Footer Placeholder 4">
            <a:extLst>
              <a:ext uri="{FF2B5EF4-FFF2-40B4-BE49-F238E27FC236}">
                <a16:creationId xmlns:a16="http://schemas.microsoft.com/office/drawing/2014/main" id="{C15E367D-7BEF-4147-A983-C16BBB457D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8E8E7C-B171-354E-BD17-1A6A224E816E}"/>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2336408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F129-29C8-4849-8521-594B9849A1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16B1483-CCD2-5B44-BAF0-E49E5E6394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218616-137B-924A-8551-85BBF2039068}"/>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5" name="Footer Placeholder 4">
            <a:extLst>
              <a:ext uri="{FF2B5EF4-FFF2-40B4-BE49-F238E27FC236}">
                <a16:creationId xmlns:a16="http://schemas.microsoft.com/office/drawing/2014/main" id="{A155A016-0619-704E-B4B6-9B769A8549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C89B3B-BF1F-5C49-84F7-445BE97EF9E8}"/>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2783355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A0280-6B9A-EF4C-A292-6CFF317913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00BC5E7-685E-514B-9A91-72185A1D005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9776829-DD05-F04E-8E86-120283634E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5292EA7-8A8A-F349-ADB3-D44EC407935D}"/>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6" name="Footer Placeholder 5">
            <a:extLst>
              <a:ext uri="{FF2B5EF4-FFF2-40B4-BE49-F238E27FC236}">
                <a16:creationId xmlns:a16="http://schemas.microsoft.com/office/drawing/2014/main" id="{6B84A332-168B-304F-BB37-C36D5780A1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639E7E-547B-A449-A855-2DCA0C57E62A}"/>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388411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50F2C-DADE-224B-BBF6-C8CE7332AF6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ACCF19B-D6AD-6242-8779-567089919C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B8EE83-943F-3041-8FE7-9EAA337981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2A908A9-844D-F749-9FBF-71DC4AC5E0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298EB8-1542-B249-ABC6-A83CB3360E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A4F5C67-39A0-6749-8006-8549CA6E7D74}"/>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8" name="Footer Placeholder 7">
            <a:extLst>
              <a:ext uri="{FF2B5EF4-FFF2-40B4-BE49-F238E27FC236}">
                <a16:creationId xmlns:a16="http://schemas.microsoft.com/office/drawing/2014/main" id="{93669A50-53C0-2144-967C-08AA6021E3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4CF8AD7-8BAB-114E-898F-6DE85818F592}"/>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66231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0A09-30AF-7349-A2B5-0CB6D8FA684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B0190D2-DEC9-8B4A-B437-14C66F327AE2}"/>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4" name="Footer Placeholder 3">
            <a:extLst>
              <a:ext uri="{FF2B5EF4-FFF2-40B4-BE49-F238E27FC236}">
                <a16:creationId xmlns:a16="http://schemas.microsoft.com/office/drawing/2014/main" id="{3A855201-DB21-304C-9E8B-2011FADC1C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02DE40-6C5B-5148-9407-4A7C6AD22DF3}"/>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3167133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C7498E-A05B-3841-9754-1441E501BEA1}"/>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3" name="Footer Placeholder 2">
            <a:extLst>
              <a:ext uri="{FF2B5EF4-FFF2-40B4-BE49-F238E27FC236}">
                <a16:creationId xmlns:a16="http://schemas.microsoft.com/office/drawing/2014/main" id="{EF292FA3-FE09-7046-95AA-7C7973A084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444DE9-D4D7-A54B-8D5F-C1B7F71A9AE3}"/>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2162853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E1D28-DDB2-304C-8C80-72FE39BC11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963A6A6-FC0B-EA47-8D8E-A33CD9CACB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B02E101-0DB2-6846-888B-98321AFA49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4EB8FE-8534-7F4C-B855-8E3DB043CDD1}"/>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6" name="Footer Placeholder 5">
            <a:extLst>
              <a:ext uri="{FF2B5EF4-FFF2-40B4-BE49-F238E27FC236}">
                <a16:creationId xmlns:a16="http://schemas.microsoft.com/office/drawing/2014/main" id="{7570D170-9E12-7949-A513-39672B0006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4145FF-F03F-8048-8FD3-6C0E918A17AC}"/>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2630431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AA953-7BA1-C744-A565-046A70C15B1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E179A93-FB70-2E43-A0E8-42B1C53565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0954E72-B7B4-1345-80E3-4A820ABB19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16C7F41-F60C-B14A-9489-CEE3CE9C9D2E}"/>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6" name="Footer Placeholder 5">
            <a:extLst>
              <a:ext uri="{FF2B5EF4-FFF2-40B4-BE49-F238E27FC236}">
                <a16:creationId xmlns:a16="http://schemas.microsoft.com/office/drawing/2014/main" id="{C738DA65-E753-DE47-8BD8-9799676BE0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24175F-43C9-D740-AF53-5492931EA481}"/>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3473789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CB36-D950-C548-AC6C-85ADEC4546D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FC29889-0E11-CD47-8170-8C093FDE7F0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B18EE5-D60B-3942-B027-EC50D51F7069}"/>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5" name="Footer Placeholder 4">
            <a:extLst>
              <a:ext uri="{FF2B5EF4-FFF2-40B4-BE49-F238E27FC236}">
                <a16:creationId xmlns:a16="http://schemas.microsoft.com/office/drawing/2014/main" id="{5FE237E0-335F-8B48-B1F9-1CD61DBDE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BB87CD-14C1-6A4A-BF51-AF352F968BAE}"/>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3990021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5934F5-E09A-0F48-A609-10918D3593A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F0245B2-D92C-C644-81C0-249290AEC63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9F53CD-689A-2E4C-A83C-7B000A21F836}"/>
              </a:ext>
            </a:extLst>
          </p:cNvPr>
          <p:cNvSpPr>
            <a:spLocks noGrp="1"/>
          </p:cNvSpPr>
          <p:nvPr>
            <p:ph type="dt" sz="half" idx="10"/>
          </p:nvPr>
        </p:nvSpPr>
        <p:spPr/>
        <p:txBody>
          <a:bodyPr/>
          <a:lstStyle/>
          <a:p>
            <a:fld id="{CC7DB0E1-5878-A34A-AD50-4D9DD78D7FEE}" type="datetimeFigureOut">
              <a:rPr lang="en-US" smtClean="0"/>
              <a:t>5/3/2022</a:t>
            </a:fld>
            <a:endParaRPr lang="en-US"/>
          </a:p>
        </p:txBody>
      </p:sp>
      <p:sp>
        <p:nvSpPr>
          <p:cNvPr id="5" name="Footer Placeholder 4">
            <a:extLst>
              <a:ext uri="{FF2B5EF4-FFF2-40B4-BE49-F238E27FC236}">
                <a16:creationId xmlns:a16="http://schemas.microsoft.com/office/drawing/2014/main" id="{03970FEC-67DE-6C40-B4B6-792E6348B8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3CD606-E76B-7C48-8A30-7C6E65875070}"/>
              </a:ext>
            </a:extLst>
          </p:cNvPr>
          <p:cNvSpPr>
            <a:spLocks noGrp="1"/>
          </p:cNvSpPr>
          <p:nvPr>
            <p:ph type="sldNum" sz="quarter" idx="12"/>
          </p:nvPr>
        </p:nvSpPr>
        <p:spPr/>
        <p:txBody>
          <a:bodyPr/>
          <a:lstStyle/>
          <a:p>
            <a:fld id="{BE8908C7-CEC2-8144-BB6F-3150438D2E58}" type="slidenum">
              <a:rPr lang="en-US" smtClean="0"/>
              <a:t>‹#›</a:t>
            </a:fld>
            <a:endParaRPr lang="en-US"/>
          </a:p>
        </p:txBody>
      </p:sp>
    </p:spTree>
    <p:extLst>
      <p:ext uri="{BB962C8B-B14F-4D97-AF65-F5344CB8AC3E}">
        <p14:creationId xmlns:p14="http://schemas.microsoft.com/office/powerpoint/2010/main" val="2856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904ED9-B92C-CE44-B9B7-5184489F04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161A77-96CE-E44D-83E5-10B48B7134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D60F1C-497B-E645-8E36-98E13FCB9F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7DB0E1-5878-A34A-AD50-4D9DD78D7FEE}" type="datetimeFigureOut">
              <a:rPr lang="en-US" smtClean="0"/>
              <a:t>5/3/2022</a:t>
            </a:fld>
            <a:endParaRPr lang="en-US"/>
          </a:p>
        </p:txBody>
      </p:sp>
      <p:sp>
        <p:nvSpPr>
          <p:cNvPr id="5" name="Footer Placeholder 4">
            <a:extLst>
              <a:ext uri="{FF2B5EF4-FFF2-40B4-BE49-F238E27FC236}">
                <a16:creationId xmlns:a16="http://schemas.microsoft.com/office/drawing/2014/main" id="{1EE33B58-2D19-C040-8685-2F03151D82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3902C11-6121-E54B-8831-B15D32DEF0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8908C7-CEC2-8144-BB6F-3150438D2E58}" type="slidenum">
              <a:rPr lang="en-US" smtClean="0"/>
              <a:t>‹#›</a:t>
            </a:fld>
            <a:endParaRPr lang="en-US"/>
          </a:p>
        </p:txBody>
      </p:sp>
    </p:spTree>
    <p:extLst>
      <p:ext uri="{BB962C8B-B14F-4D97-AF65-F5344CB8AC3E}">
        <p14:creationId xmlns:p14="http://schemas.microsoft.com/office/powerpoint/2010/main" val="4087664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8" Type="http://schemas.openxmlformats.org/officeDocument/2006/relationships/hyperlink" Target="https://healthandsafetyhandbook.com.au/bulletin/8-ways-to-prevent-discrimination-in-your-workplace/" TargetMode="External" /><Relationship Id="rId3" Type="http://schemas.openxmlformats.org/officeDocument/2006/relationships/hyperlink" Target="https://www.breathehr.com/en-gb/blog/topic/business-process/what-is-discrimination-in-the-workplace#:~:text=What%20is%20workplace%20discrimination%3F,pregnancy%20and%20maternity%20or%20disability" TargetMode="External" /><Relationship Id="rId7" Type="http://schemas.openxmlformats.org/officeDocument/2006/relationships/hyperlink" Target="https://www.easyllama.com/blog/prevent-discrimination-in-the-workplace" TargetMode="External" /><Relationship Id="rId2" Type="http://schemas.openxmlformats.org/officeDocument/2006/relationships/hyperlink" Target="https://www.gallup.com/workplace/349865/understanding-effects-discrimination-workplace.aspx" TargetMode="External" /><Relationship Id="rId1" Type="http://schemas.openxmlformats.org/officeDocument/2006/relationships/slideLayout" Target="../slideLayouts/slideLayout2.xml" /><Relationship Id="rId6" Type="http://schemas.openxmlformats.org/officeDocument/2006/relationships/hyperlink" Target="https://www.acas.org.uk/discrimination-and-the-law/what-an-employer-can-do-to-prevent-discrimination" TargetMode="External" /><Relationship Id="rId5" Type="http://schemas.openxmlformats.org/officeDocument/2006/relationships/hyperlink" Target="https://www.cambridge.org/core/journals/bjpsych-open/article/impact-of-workplace-discrimination-and-harassment-among-national-health-service-staff-working-in-london-trusts-results-from-the-tides-study/609C67DB9ABF46179D5B079325880BC7" TargetMode="External" /><Relationship Id="rId4" Type="http://schemas.openxmlformats.org/officeDocument/2006/relationships/hyperlink" Target="https://www.fedemploymentlaw.com/articles/understanding-the-effects-of-workplace-discrimination/" TargetMode="External" /><Relationship Id="rId9" Type="http://schemas.openxmlformats.org/officeDocument/2006/relationships/hyperlink" Target="https://www.ncbi.nlm.nih.gov/pmc/articles/PMC6326585/#:~:text=Discrimination%20experiences%20were%20associated%20with,depression%2C%20and%20greater%20relationship%20strain"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AEC150D-D1B6-D94B-BB45-4910A6CD203A}"/>
              </a:ext>
            </a:extLst>
          </p:cNvPr>
          <p:cNvSpPr>
            <a:spLocks noGrp="1"/>
          </p:cNvSpPr>
          <p:nvPr>
            <p:ph type="ctrTitle"/>
          </p:nvPr>
        </p:nvSpPr>
        <p:spPr>
          <a:xfrm>
            <a:off x="786385" y="841248"/>
            <a:ext cx="5129600" cy="5340097"/>
          </a:xfrm>
        </p:spPr>
        <p:txBody>
          <a:bodyPr vert="horz" lIns="91440" tIns="45720" rIns="91440" bIns="45720" rtlCol="0" anchor="ctr">
            <a:normAutofit/>
          </a:bodyPr>
          <a:lstStyle/>
          <a:p>
            <a:pPr algn="l"/>
            <a:r>
              <a:rPr lang="en-US" sz="4800" kern="1200">
                <a:solidFill>
                  <a:schemeClr val="bg1"/>
                </a:solidFill>
                <a:latin typeface="+mj-lt"/>
                <a:ea typeface="+mj-ea"/>
                <a:cs typeface="+mj-cs"/>
              </a:rPr>
              <a:t>PRS Assignment</a:t>
            </a:r>
          </a:p>
        </p:txBody>
      </p:sp>
      <p:sp>
        <p:nvSpPr>
          <p:cNvPr id="3" name="Subtitle 2">
            <a:extLst>
              <a:ext uri="{FF2B5EF4-FFF2-40B4-BE49-F238E27FC236}">
                <a16:creationId xmlns:a16="http://schemas.microsoft.com/office/drawing/2014/main" id="{57070AF9-C014-4148-9A94-9D25B02E42C9}"/>
              </a:ext>
            </a:extLst>
          </p:cNvPr>
          <p:cNvSpPr>
            <a:spLocks noGrp="1"/>
          </p:cNvSpPr>
          <p:nvPr>
            <p:ph type="subTitle" idx="1"/>
          </p:nvPr>
        </p:nvSpPr>
        <p:spPr>
          <a:xfrm>
            <a:off x="6464410" y="841247"/>
            <a:ext cx="4484536" cy="5340097"/>
          </a:xfrm>
        </p:spPr>
        <p:txBody>
          <a:bodyPr vert="horz" lIns="91440" tIns="45720" rIns="91440" bIns="45720" rtlCol="0" anchor="ctr">
            <a:noAutofit/>
          </a:bodyPr>
          <a:lstStyle/>
          <a:p>
            <a:pPr indent="-228600" algn="l">
              <a:buFont typeface="Arial" panose="020B0604020202020204" pitchFamily="34" charset="0"/>
              <a:buChar char="•"/>
            </a:pPr>
            <a:r>
              <a:rPr lang="en-US" sz="1800">
                <a:solidFill>
                  <a:schemeClr val="tx2"/>
                </a:solidFill>
              </a:rPr>
              <a:t>Name: Fabio Martins</a:t>
            </a:r>
          </a:p>
          <a:p>
            <a:pPr indent="-228600" algn="l">
              <a:buFont typeface="Arial" panose="020B0604020202020204" pitchFamily="34" charset="0"/>
              <a:buChar char="•"/>
            </a:pPr>
            <a:r>
              <a:rPr lang="en-US" sz="1800">
                <a:solidFill>
                  <a:schemeClr val="tx2"/>
                </a:solidFill>
              </a:rPr>
              <a:t>Student number:1919887</a:t>
            </a:r>
          </a:p>
          <a:p>
            <a:pPr indent="-228600" algn="l">
              <a:buFont typeface="Arial" panose="020B0604020202020204" pitchFamily="34" charset="0"/>
              <a:buChar char="•"/>
            </a:pPr>
            <a:r>
              <a:rPr lang="en-US" sz="1800">
                <a:solidFill>
                  <a:schemeClr val="tx2"/>
                </a:solidFill>
              </a:rPr>
              <a:t>Module code:BMSW4004</a:t>
            </a:r>
          </a:p>
          <a:p>
            <a:pPr indent="-228600" algn="l">
              <a:buFont typeface="Arial" panose="020B0604020202020204" pitchFamily="34" charset="0"/>
              <a:buChar char="•"/>
            </a:pPr>
            <a:r>
              <a:rPr lang="en-US" sz="1800">
                <a:solidFill>
                  <a:schemeClr val="tx2"/>
                </a:solidFill>
              </a:rPr>
              <a:t>Lecturer: Maria P.</a:t>
            </a:r>
          </a:p>
          <a:p>
            <a:pPr indent="-228600" algn="l">
              <a:buFont typeface="Arial" panose="020B0604020202020204" pitchFamily="34" charset="0"/>
              <a:buChar char="•"/>
            </a:pPr>
            <a:r>
              <a:rPr lang="en-US" sz="1800">
                <a:solidFill>
                  <a:schemeClr val="tx2"/>
                </a:solidFill>
              </a:rPr>
              <a:t>Due date:27/04/2022</a:t>
            </a:r>
          </a:p>
        </p:txBody>
      </p:sp>
    </p:spTree>
    <p:extLst>
      <p:ext uri="{BB962C8B-B14F-4D97-AF65-F5344CB8AC3E}">
        <p14:creationId xmlns:p14="http://schemas.microsoft.com/office/powerpoint/2010/main" val="3435880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8ADFE-C562-0E40-8203-DA15598E3A23}"/>
              </a:ext>
            </a:extLst>
          </p:cNvPr>
          <p:cNvSpPr>
            <a:spLocks noGrp="1"/>
          </p:cNvSpPr>
          <p:nvPr>
            <p:ph type="title"/>
          </p:nvPr>
        </p:nvSpPr>
        <p:spPr/>
        <p:txBody>
          <a:bodyPr/>
          <a:lstStyle/>
          <a:p>
            <a:pPr algn="ctr"/>
            <a:r>
              <a:rPr lang="en-US"/>
              <a:t>Table of Content</a:t>
            </a:r>
          </a:p>
        </p:txBody>
      </p:sp>
      <p:sp>
        <p:nvSpPr>
          <p:cNvPr id="3" name="Content Placeholder 2">
            <a:extLst>
              <a:ext uri="{FF2B5EF4-FFF2-40B4-BE49-F238E27FC236}">
                <a16:creationId xmlns:a16="http://schemas.microsoft.com/office/drawing/2014/main" id="{43B64007-E9AA-0442-95F2-143B662AA6EE}"/>
              </a:ext>
            </a:extLst>
          </p:cNvPr>
          <p:cNvSpPr>
            <a:spLocks noGrp="1"/>
          </p:cNvSpPr>
          <p:nvPr>
            <p:ph idx="1"/>
          </p:nvPr>
        </p:nvSpPr>
        <p:spPr/>
        <p:txBody>
          <a:bodyPr/>
          <a:lstStyle/>
          <a:p>
            <a:pPr marL="0" indent="0">
              <a:buNone/>
            </a:pPr>
            <a:r>
              <a:rPr lang="en-US"/>
              <a:t>3.   Introduction</a:t>
            </a:r>
          </a:p>
          <a:p>
            <a:pPr marL="0" indent="0">
              <a:buNone/>
            </a:pPr>
            <a:r>
              <a:rPr lang="en-US"/>
              <a:t>4/5.  Discrimination in the workplace</a:t>
            </a:r>
          </a:p>
          <a:p>
            <a:pPr marL="0" indent="0">
              <a:buNone/>
            </a:pPr>
            <a:r>
              <a:rPr lang="en-US"/>
              <a:t>6/7.  Impacts of discrimination</a:t>
            </a:r>
          </a:p>
          <a:p>
            <a:pPr marL="0" indent="0">
              <a:buNone/>
            </a:pPr>
            <a:r>
              <a:rPr lang="en-US"/>
              <a:t>8/9.  Solutions</a:t>
            </a:r>
          </a:p>
          <a:p>
            <a:pPr marL="514350" indent="-514350">
              <a:buAutoNum type="arabicPeriod" startAt="10"/>
            </a:pPr>
            <a:r>
              <a:rPr lang="en-US"/>
              <a:t>Consequences</a:t>
            </a:r>
          </a:p>
          <a:p>
            <a:pPr marL="514350" indent="-514350">
              <a:buAutoNum type="arabicPeriod" startAt="10"/>
            </a:pPr>
            <a:r>
              <a:rPr lang="en-US"/>
              <a:t>Conclusion</a:t>
            </a:r>
          </a:p>
          <a:p>
            <a:pPr marL="514350" indent="-514350">
              <a:buAutoNum type="arabicPeriod" startAt="10"/>
            </a:pPr>
            <a:r>
              <a:rPr lang="en-US"/>
              <a:t>References</a:t>
            </a:r>
          </a:p>
          <a:p>
            <a:pPr marL="0" indent="0">
              <a:buNone/>
            </a:pPr>
            <a:endParaRPr lang="en-US"/>
          </a:p>
        </p:txBody>
      </p:sp>
    </p:spTree>
    <p:extLst>
      <p:ext uri="{BB962C8B-B14F-4D97-AF65-F5344CB8AC3E}">
        <p14:creationId xmlns:p14="http://schemas.microsoft.com/office/powerpoint/2010/main" val="243747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6F02A1D-50D8-0B4B-9340-8BCC9AAD9A96}"/>
              </a:ext>
            </a:extLst>
          </p:cNvPr>
          <p:cNvSpPr>
            <a:spLocks noGrp="1"/>
          </p:cNvSpPr>
          <p:nvPr>
            <p:ph type="title"/>
          </p:nvPr>
        </p:nvSpPr>
        <p:spPr>
          <a:xfrm>
            <a:off x="1014984" y="891712"/>
            <a:ext cx="5309616" cy="5160789"/>
          </a:xfrm>
        </p:spPr>
        <p:txBody>
          <a:bodyPr anchor="ctr">
            <a:normAutofit/>
          </a:bodyPr>
          <a:lstStyle/>
          <a:p>
            <a:r>
              <a:rPr lang="en-US" sz="4800">
                <a:solidFill>
                  <a:schemeClr val="bg1"/>
                </a:solidFill>
              </a:rPr>
              <a:t>Introduction</a:t>
            </a:r>
          </a:p>
        </p:txBody>
      </p:sp>
      <p:sp>
        <p:nvSpPr>
          <p:cNvPr id="3" name="Content Placeholder 2">
            <a:extLst>
              <a:ext uri="{FF2B5EF4-FFF2-40B4-BE49-F238E27FC236}">
                <a16:creationId xmlns:a16="http://schemas.microsoft.com/office/drawing/2014/main" id="{A8DBDFAF-1C3D-B54A-9DCE-7DE384037659}"/>
              </a:ext>
            </a:extLst>
          </p:cNvPr>
          <p:cNvSpPr>
            <a:spLocks noGrp="1"/>
          </p:cNvSpPr>
          <p:nvPr>
            <p:ph idx="1"/>
          </p:nvPr>
        </p:nvSpPr>
        <p:spPr>
          <a:xfrm>
            <a:off x="6412302" y="891713"/>
            <a:ext cx="4584882" cy="5160790"/>
          </a:xfrm>
        </p:spPr>
        <p:txBody>
          <a:bodyPr anchor="ctr">
            <a:normAutofit/>
          </a:bodyPr>
          <a:lstStyle/>
          <a:p>
            <a:pPr marL="0" indent="0">
              <a:buNone/>
            </a:pPr>
            <a:r>
              <a:rPr lang="en-US" sz="1800">
                <a:solidFill>
                  <a:schemeClr val="bg1"/>
                </a:solidFill>
              </a:rPr>
              <a:t>Discrimination is an ongoing problem all around the world and seen that all you get from discrimination are negative outcomes it is important to understand why people discriminate others, how discrimination affects an individual or community and also what the possible consequences are. All these key points are going to be covered in this assignment besides, it is crucial that more people learn and understand discrimination, if people were to have more knowledge on discrimination it would be helpful not only to the individual but also to the people around him.</a:t>
            </a:r>
          </a:p>
        </p:txBody>
      </p:sp>
    </p:spTree>
    <p:extLst>
      <p:ext uri="{BB962C8B-B14F-4D97-AF65-F5344CB8AC3E}">
        <p14:creationId xmlns:p14="http://schemas.microsoft.com/office/powerpoint/2010/main" val="1236502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8AE6C1-EFE0-884C-934E-4AF8A65E2922}"/>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Discrimination in the workplace</a:t>
            </a:r>
          </a:p>
        </p:txBody>
      </p:sp>
      <p:sp>
        <p:nvSpPr>
          <p:cNvPr id="3" name="Content Placeholder 2">
            <a:extLst>
              <a:ext uri="{FF2B5EF4-FFF2-40B4-BE49-F238E27FC236}">
                <a16:creationId xmlns:a16="http://schemas.microsoft.com/office/drawing/2014/main" id="{B41C5734-E730-0447-835C-3BD3024CDD45}"/>
              </a:ext>
            </a:extLst>
          </p:cNvPr>
          <p:cNvSpPr>
            <a:spLocks noGrp="1"/>
          </p:cNvSpPr>
          <p:nvPr>
            <p:ph idx="1"/>
          </p:nvPr>
        </p:nvSpPr>
        <p:spPr>
          <a:xfrm>
            <a:off x="6464410" y="841247"/>
            <a:ext cx="4484536" cy="5340097"/>
          </a:xfrm>
        </p:spPr>
        <p:txBody>
          <a:bodyPr anchor="ctr">
            <a:normAutofit lnSpcReduction="10000"/>
          </a:bodyPr>
          <a:lstStyle/>
          <a:p>
            <a:pPr marL="0" indent="0">
              <a:buNone/>
            </a:pPr>
            <a:r>
              <a:rPr lang="en-US" sz="1500">
                <a:solidFill>
                  <a:schemeClr val="tx2"/>
                </a:solidFill>
              </a:rPr>
              <a:t>It’s hard to believe that some people still suffer from discrimination in the 21 century, it’s hard to drill that in my head, but some people are still treated differently based on their religion, age, ethnicity, gender, disability, skin colour or even race and this goes far beyond workplace behavior. You can’t and you shouldn’t, plus it’s wrong to treat someone differently because they unwillingly have different characteristics to other members of staff, with that said discrimination affects not only the individual, it also affects their families and even entire communities around them, it’s illegal and really toxic in my point of view and what ends up happening to people that go through discrimination is, people who feel discriminated against are often less engaged while their working, they have poorer wellbeing and eventually prefer to work somewhere else as a result of this. A recent Gallup survey of US workers found that discrimination in the workplace can affect employees perception of an organization’s culture. But discrimination doesn’t really affect everyone the same way, in a study made by Gallup reported that 24% of Black and Hispanic employees experienced some sort of discrimination at work, as did 15% of White employees and 16% of Asian employees. Yet 75% of Black employees say that their discrimination was race or ethnicity related with 61% Hispanic and 42% of White workers. </a:t>
            </a:r>
          </a:p>
        </p:txBody>
      </p:sp>
    </p:spTree>
    <p:extLst>
      <p:ext uri="{BB962C8B-B14F-4D97-AF65-F5344CB8AC3E}">
        <p14:creationId xmlns:p14="http://schemas.microsoft.com/office/powerpoint/2010/main" val="1267719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D5BBDEF-DC8B-C345-BC6E-22A7C353CC9D}"/>
              </a:ext>
            </a:extLst>
          </p:cNvPr>
          <p:cNvSpPr>
            <a:spLocks noGrp="1"/>
          </p:cNvSpPr>
          <p:nvPr>
            <p:ph type="title"/>
          </p:nvPr>
        </p:nvSpPr>
        <p:spPr>
          <a:xfrm>
            <a:off x="1014984" y="908263"/>
            <a:ext cx="10158984" cy="2274996"/>
          </a:xfrm>
        </p:spPr>
        <p:txBody>
          <a:bodyPr anchor="b">
            <a:normAutofit/>
          </a:bodyPr>
          <a:lstStyle/>
          <a:p>
            <a:r>
              <a:rPr lang="en-US" sz="4800">
                <a:solidFill>
                  <a:schemeClr val="bg1"/>
                </a:solidFill>
              </a:rPr>
              <a:t>Discrimination in the workplace</a:t>
            </a:r>
          </a:p>
        </p:txBody>
      </p:sp>
      <p:sp>
        <p:nvSpPr>
          <p:cNvPr id="3" name="Content Placeholder 2">
            <a:extLst>
              <a:ext uri="{FF2B5EF4-FFF2-40B4-BE49-F238E27FC236}">
                <a16:creationId xmlns:a16="http://schemas.microsoft.com/office/drawing/2014/main" id="{786B45E5-63A7-5743-95C8-341368A25407}"/>
              </a:ext>
            </a:extLst>
          </p:cNvPr>
          <p:cNvSpPr>
            <a:spLocks noGrp="1"/>
          </p:cNvSpPr>
          <p:nvPr>
            <p:ph idx="1"/>
          </p:nvPr>
        </p:nvSpPr>
        <p:spPr>
          <a:xfrm>
            <a:off x="1014984" y="3452971"/>
            <a:ext cx="10158984" cy="2596896"/>
          </a:xfrm>
        </p:spPr>
        <p:txBody>
          <a:bodyPr anchor="t">
            <a:normAutofit/>
          </a:bodyPr>
          <a:lstStyle/>
          <a:p>
            <a:pPr marL="0" indent="0">
              <a:buNone/>
            </a:pPr>
            <a:r>
              <a:rPr lang="en-US" sz="1500">
                <a:solidFill>
                  <a:schemeClr val="bg1"/>
                </a:solidFill>
              </a:rPr>
              <a:t>This to me just proves that discrimination is still an ongoing virus in our society and employers should take a more rigorous route when dealing with discrimination, there are multiple ways of dealing and resolving cases of discrimination, they are all small adjustments that pay off as time goes by and that’s all it takes to further stop with discrimination, many countries have anti-discrimination acts but its up to each individual to accept each others differences. With some problem solving skills we learnt this semester you could easily find solutions to workplace discrimination is you know how to implement them correctly. Some people often have knowledge that a staff member is being discriminated because of his/her skin, age, religion, belief’s, sex, etc and yet they just decide to let it continue. Sometimes the person being harassed is scared to speak up, and if another staff member notices that a colleague is being harassed all they need to do is simply raise a complaint with the manager. Unfortunately people see others being discriminated and just go on with their day as if nothing had ever happened, in order the put an end to workplace discrimination it’s a team effort and this is something employers should be educating their employees about also how to spot and report discrimination, all these small things contribute to a bigger organization.</a:t>
            </a:r>
          </a:p>
        </p:txBody>
      </p:sp>
    </p:spTree>
    <p:extLst>
      <p:ext uri="{BB962C8B-B14F-4D97-AF65-F5344CB8AC3E}">
        <p14:creationId xmlns:p14="http://schemas.microsoft.com/office/powerpoint/2010/main" val="3707358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407C00E-E6E2-4994-8DA5-71DB9045B9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91BC3359-0213-47DC-8ECA-72538FE747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DD52211A-8EF1-49C6-B315-2D5C80CE1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303BF9A-3D74-5147-BD50-4526E6C5AC63}"/>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The Impact of Discrimination</a:t>
            </a:r>
          </a:p>
        </p:txBody>
      </p:sp>
      <p:sp>
        <p:nvSpPr>
          <p:cNvPr id="3" name="Content Placeholder 2">
            <a:extLst>
              <a:ext uri="{FF2B5EF4-FFF2-40B4-BE49-F238E27FC236}">
                <a16:creationId xmlns:a16="http://schemas.microsoft.com/office/drawing/2014/main" id="{5011B5A8-B1BF-C94C-8793-F905119A7ECC}"/>
              </a:ext>
            </a:extLst>
          </p:cNvPr>
          <p:cNvSpPr>
            <a:spLocks noGrp="1"/>
          </p:cNvSpPr>
          <p:nvPr>
            <p:ph idx="1"/>
          </p:nvPr>
        </p:nvSpPr>
        <p:spPr>
          <a:xfrm>
            <a:off x="4071068" y="841247"/>
            <a:ext cx="6877878" cy="5120640"/>
          </a:xfrm>
        </p:spPr>
        <p:txBody>
          <a:bodyPr anchor="ctr">
            <a:noAutofit/>
          </a:bodyPr>
          <a:lstStyle/>
          <a:p>
            <a:pPr marL="0" indent="0">
              <a:buNone/>
            </a:pPr>
            <a:r>
              <a:rPr lang="en-US" sz="1800">
                <a:solidFill>
                  <a:schemeClr val="bg1"/>
                </a:solidFill>
              </a:rPr>
              <a:t>The backlash of discrimination is really vast, whether it’s because of your skin colour, age, disability, religion, belief or even sex. Discrimination drains the motivation of an employee, it drains their commitment to their jobs and their level of engagement towards it. For example, people that suffer from discrimination at work are constantly in a state of unhappiness at work and that leads to them being unproductive and this has a domino effect because it affects not only the individual but they also transmit this type of energy to people working around them and it ends up affecting even more people around. This is the opposite of what any employer should be looking for because if an employee quits due to harassment or discrimination, the business then has to spend money trying to hire and train a new worker which comes as an inconvenience to them, when employees feel like they are not being treated fairly they may start to feel sour towards the management team for not solving the problem or even other employees, this surely and clearly affects the overall performance of a business. I’ll give you an example, imagine a women who never gets assigned new clients because they are always given to her male colleague, she may start to miss deadlines or call in sick more than often and she may otherwise quit fulfilling her responsibilities to the company.</a:t>
            </a:r>
          </a:p>
        </p:txBody>
      </p:sp>
    </p:spTree>
    <p:extLst>
      <p:ext uri="{BB962C8B-B14F-4D97-AF65-F5344CB8AC3E}">
        <p14:creationId xmlns:p14="http://schemas.microsoft.com/office/powerpoint/2010/main" val="339372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F6A64B7-08F8-451E-AB41-DD048EBB1F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3F014940-3C31-41DA-9462-608F0FE2F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64D15CF9-244C-462A-B208-009F99D2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2A4265DE-717D-44D8-8CC6-CDC0FB7E9C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07E6A074-4CF6-45A8-9C2F-4CB55B1A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B8308CE3-E1EB-4E6A-AF73-FAA7DCDBA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D82AA8F-908D-6A44-B675-333EA2230B76}"/>
              </a:ext>
            </a:extLst>
          </p:cNvPr>
          <p:cNvSpPr>
            <a:spLocks noGrp="1"/>
          </p:cNvSpPr>
          <p:nvPr>
            <p:ph type="title"/>
          </p:nvPr>
        </p:nvSpPr>
        <p:spPr>
          <a:xfrm>
            <a:off x="1020412" y="762934"/>
            <a:ext cx="10158984" cy="2666065"/>
          </a:xfrm>
        </p:spPr>
        <p:txBody>
          <a:bodyPr anchor="b">
            <a:normAutofit/>
          </a:bodyPr>
          <a:lstStyle/>
          <a:p>
            <a:pPr algn="ctr"/>
            <a:r>
              <a:rPr lang="en-US" sz="4800">
                <a:solidFill>
                  <a:schemeClr val="bg1"/>
                </a:solidFill>
              </a:rPr>
              <a:t>The Impact of Discrimination</a:t>
            </a:r>
          </a:p>
        </p:txBody>
      </p:sp>
      <p:sp>
        <p:nvSpPr>
          <p:cNvPr id="3" name="Content Placeholder 2">
            <a:extLst>
              <a:ext uri="{FF2B5EF4-FFF2-40B4-BE49-F238E27FC236}">
                <a16:creationId xmlns:a16="http://schemas.microsoft.com/office/drawing/2014/main" id="{3EC3ECC7-65B8-2746-A1D3-CD8DEB410399}"/>
              </a:ext>
            </a:extLst>
          </p:cNvPr>
          <p:cNvSpPr>
            <a:spLocks noGrp="1"/>
          </p:cNvSpPr>
          <p:nvPr>
            <p:ph idx="1"/>
          </p:nvPr>
        </p:nvSpPr>
        <p:spPr>
          <a:xfrm>
            <a:off x="1020412" y="3555834"/>
            <a:ext cx="10158984" cy="2459836"/>
          </a:xfrm>
        </p:spPr>
        <p:txBody>
          <a:bodyPr anchor="t">
            <a:normAutofit/>
          </a:bodyPr>
          <a:lstStyle/>
          <a:p>
            <a:pPr marL="0" indent="0" algn="ctr">
              <a:buNone/>
            </a:pPr>
            <a:r>
              <a:rPr lang="en-US" sz="1500">
                <a:solidFill>
                  <a:schemeClr val="bg1"/>
                </a:solidFill>
              </a:rPr>
              <a:t>Even though all these actions hurt her performance they also impact the reputation of her employer. This is just so we can all see the full impact of discrimination in today’s society and yet it still exists and in some cases the employer has knowledge that a worker is suffering discrimination and doesn’t stand up for his/her employee. The impacts of discrimination are endless because we are all different people and handle things in a different way, some people even take their own lives due to discrimination and others fight back or make complaints to their manager, the point is we don’t know what other people are going through outside of work so the workplace should always be a friendly environment and we shouldn’t wait until people start committing suicide for there to be a change or for people to become more self-conscious of their actions or words toward others at work and also outside of work due to the fact that you never know how that person will react to being discriminated. In some cases it is worse when people are harassed because of their skin colour, people feel furious when they are treated differently because of their skin, I’ve seen it multiple times on the news, newspapers and on social media. Now imagine being treated differently for choices that were out of your control or for being born black or white, also something you have no control over.</a:t>
            </a:r>
          </a:p>
        </p:txBody>
      </p:sp>
    </p:spTree>
    <p:extLst>
      <p:ext uri="{BB962C8B-B14F-4D97-AF65-F5344CB8AC3E}">
        <p14:creationId xmlns:p14="http://schemas.microsoft.com/office/powerpoint/2010/main" val="1866888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9">
            <a:extLst>
              <a:ext uri="{FF2B5EF4-FFF2-40B4-BE49-F238E27FC236}">
                <a16:creationId xmlns:a16="http://schemas.microsoft.com/office/drawing/2014/main" id="{CF6A64B7-08F8-451E-AB41-DD048EBB1F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3F014940-3C31-41DA-9462-608F0FE2F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64D15CF9-244C-462A-B208-009F99D2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2A4265DE-717D-44D8-8CC6-CDC0FB7E9C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07E6A074-4CF6-45A8-9C2F-4CB55B1A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B8308CE3-E1EB-4E6A-AF73-FAA7DCDBA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16756FB-DA62-D840-A30D-8357B6F66F29}"/>
              </a:ext>
            </a:extLst>
          </p:cNvPr>
          <p:cNvSpPr>
            <a:spLocks noGrp="1"/>
          </p:cNvSpPr>
          <p:nvPr>
            <p:ph type="title"/>
          </p:nvPr>
        </p:nvSpPr>
        <p:spPr>
          <a:xfrm>
            <a:off x="1020412" y="980141"/>
            <a:ext cx="10158984" cy="1640743"/>
          </a:xfrm>
        </p:spPr>
        <p:txBody>
          <a:bodyPr anchor="b">
            <a:normAutofit/>
          </a:bodyPr>
          <a:lstStyle/>
          <a:p>
            <a:pPr algn="ctr"/>
            <a:r>
              <a:rPr lang="en-US" sz="4800">
                <a:solidFill>
                  <a:schemeClr val="bg1"/>
                </a:solidFill>
              </a:rPr>
              <a:t>Solutions</a:t>
            </a:r>
          </a:p>
        </p:txBody>
      </p:sp>
      <p:sp>
        <p:nvSpPr>
          <p:cNvPr id="3" name="Content Placeholder 2">
            <a:extLst>
              <a:ext uri="{FF2B5EF4-FFF2-40B4-BE49-F238E27FC236}">
                <a16:creationId xmlns:a16="http://schemas.microsoft.com/office/drawing/2014/main" id="{D009A84A-28DA-8E4A-AA17-0F7EF749559C}"/>
              </a:ext>
            </a:extLst>
          </p:cNvPr>
          <p:cNvSpPr>
            <a:spLocks noGrp="1"/>
          </p:cNvSpPr>
          <p:nvPr>
            <p:ph idx="1"/>
          </p:nvPr>
        </p:nvSpPr>
        <p:spPr>
          <a:xfrm>
            <a:off x="1020412" y="2838552"/>
            <a:ext cx="10158984" cy="3177118"/>
          </a:xfrm>
        </p:spPr>
        <p:txBody>
          <a:bodyPr anchor="t">
            <a:noAutofit/>
          </a:bodyPr>
          <a:lstStyle/>
          <a:p>
            <a:pPr marL="0" indent="0" algn="ctr">
              <a:buNone/>
            </a:pPr>
            <a:r>
              <a:rPr lang="en-US" sz="1800">
                <a:solidFill>
                  <a:schemeClr val="bg1"/>
                </a:solidFill>
              </a:rPr>
              <a:t>The average person spends about 90,000 hours at working during his or her lifetime, this is approximately a third of their life so making our workplace a safe and friendly environment should be at the top of every employers priority list and this includes getting rid or preventing discrimination. The way I see it there are multiple ways of doing this, for example if the employer was to educate all staff members and future staff members about discrimination and how it affects your environment people would be less prone to discrimination because knowledge is power and the more knowledge you have the more self-aware you become and you start to think before you act or say something. Another way is to teach employees how to respect each other’s differences, in a world as diverse as ours with all the different ethnicities, religions, skin colours, etc. Us as a society need to become more comfortable with each others differences because no two people are the same so we’re bound to find different types of people, I see this as a message that every employer should instill in their employees and as employers they should respond and act to any evidence pointing to inappropriate behaviour, they should deal with these complaints rapidly and in private. </a:t>
            </a:r>
          </a:p>
        </p:txBody>
      </p:sp>
    </p:spTree>
    <p:extLst>
      <p:ext uri="{BB962C8B-B14F-4D97-AF65-F5344CB8AC3E}">
        <p14:creationId xmlns:p14="http://schemas.microsoft.com/office/powerpoint/2010/main" val="3532406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58A07D1-A470-D84A-8DB6-046D8551C7DE}"/>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Solutions</a:t>
            </a:r>
          </a:p>
        </p:txBody>
      </p:sp>
      <p:sp>
        <p:nvSpPr>
          <p:cNvPr id="3" name="Content Placeholder 2">
            <a:extLst>
              <a:ext uri="{FF2B5EF4-FFF2-40B4-BE49-F238E27FC236}">
                <a16:creationId xmlns:a16="http://schemas.microsoft.com/office/drawing/2014/main" id="{19CFDCDB-0B6A-CE46-97CA-3EA83C27526F}"/>
              </a:ext>
            </a:extLst>
          </p:cNvPr>
          <p:cNvSpPr>
            <a:spLocks noGrp="1"/>
          </p:cNvSpPr>
          <p:nvPr>
            <p:ph idx="1"/>
          </p:nvPr>
        </p:nvSpPr>
        <p:spPr>
          <a:xfrm>
            <a:off x="4071068" y="841247"/>
            <a:ext cx="6877878" cy="5120640"/>
          </a:xfrm>
        </p:spPr>
        <p:txBody>
          <a:bodyPr anchor="ctr">
            <a:noAutofit/>
          </a:bodyPr>
          <a:lstStyle/>
          <a:p>
            <a:pPr marL="0" indent="0">
              <a:buNone/>
            </a:pPr>
            <a:r>
              <a:rPr lang="en-US" sz="1800">
                <a:solidFill>
                  <a:schemeClr val="tx2"/>
                </a:solidFill>
              </a:rPr>
              <a:t>You could also develop a sort of workplace policy that sets rules to prohibit and prevent discrimination, every employee should sign an agreement and this agreement should include a vast range of potential discriminatory acts and include a protocol of how discrimination complaints should and will be handled and resolved. Resolving these problems rapidly and efficiently is also crucial, even the smallest act of discrimination can lead to losing credibility and trust with your employees. For example if employees see that someone is being discriminated and the employer has knowledge of this and still does nothing to prevent this people will lose the trust they have since they have seen that their own employer doesn’t stand up for his own employees, this will obviously cause a lack of faith on their employer which automatically creates a bad working environment. A simple solution could also be a creating a survey and in that survey use a flow chart to distinguish how many people do or don’t suffer from discrimination, you’ll also find out how many are black, white, hispanic, asian, etc. By simply creating a flow chart using Yes or No questions relating to discrimination. This to me is a good idea because it gives you results and no one has to know who said what but at least the manager now knows if people are being discriminated or not and if they are the manager could then speak to each employee individually.</a:t>
            </a:r>
          </a:p>
        </p:txBody>
      </p:sp>
    </p:spTree>
    <p:extLst>
      <p:ext uri="{BB962C8B-B14F-4D97-AF65-F5344CB8AC3E}">
        <p14:creationId xmlns:p14="http://schemas.microsoft.com/office/powerpoint/2010/main" val="3542278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9190913-E249-5F43-BE32-CF9EC2FCAF10}"/>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Consequence</a:t>
            </a:r>
          </a:p>
        </p:txBody>
      </p:sp>
      <p:sp>
        <p:nvSpPr>
          <p:cNvPr id="3" name="Content Placeholder 2">
            <a:extLst>
              <a:ext uri="{FF2B5EF4-FFF2-40B4-BE49-F238E27FC236}">
                <a16:creationId xmlns:a16="http://schemas.microsoft.com/office/drawing/2014/main" id="{4C1DDFF6-668B-9448-A63D-4BBB08D56BAF}"/>
              </a:ext>
            </a:extLst>
          </p:cNvPr>
          <p:cNvSpPr>
            <a:spLocks noGrp="1"/>
          </p:cNvSpPr>
          <p:nvPr>
            <p:ph idx="1"/>
          </p:nvPr>
        </p:nvSpPr>
        <p:spPr>
          <a:xfrm>
            <a:off x="6464410" y="841247"/>
            <a:ext cx="4484536" cy="5340097"/>
          </a:xfrm>
        </p:spPr>
        <p:txBody>
          <a:bodyPr anchor="ctr">
            <a:normAutofit/>
          </a:bodyPr>
          <a:lstStyle/>
          <a:p>
            <a:pPr marL="0" indent="0">
              <a:buNone/>
            </a:pPr>
            <a:r>
              <a:rPr lang="en-US" sz="1400">
                <a:solidFill>
                  <a:schemeClr val="tx2"/>
                </a:solidFill>
              </a:rPr>
              <a:t>There a multiple consequences to discrimination purely because we are all different and have different ways on handling things, some develop bad health, lower psychological health, higher blood pressure, lower well being and lower self-esteem. This is extremely dangerous because to a person with diabetes being discriminated will only worsen his/her health, or to a person who already suffers from low self-esteem issues, on top of having trust issues they are being discriminated at work, people like this are always more prone to committing suicide since they already have issues with themselves being discriminated will make that person feel like there probably is something wrong with them which ultimately will result to him/her committing suicide or worse, they might go after their attacker. I’ve only mentioned a few consequences of discrimination but the consequences are endless. A study made in the US shows that discrimination-related stress is linked to mental health issues just like depression and anxiety and as a result of this more and more people will continue to commit suicide and this is just the impact it has on an individuals personal life. Consequences of discrimination are infinite, I see it as a virus for the reason that it gets in your head, it gets in your skin, it affects your physical and mental health and it changes your view of the world</a:t>
            </a:r>
          </a:p>
        </p:txBody>
      </p:sp>
    </p:spTree>
    <p:extLst>
      <p:ext uri="{BB962C8B-B14F-4D97-AF65-F5344CB8AC3E}">
        <p14:creationId xmlns:p14="http://schemas.microsoft.com/office/powerpoint/2010/main" val="2160487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41F65C1-AFB5-4C44-AF06-29649C31DA25}"/>
              </a:ext>
            </a:extLst>
          </p:cNvPr>
          <p:cNvSpPr>
            <a:spLocks noGrp="1"/>
          </p:cNvSpPr>
          <p:nvPr>
            <p:ph type="title"/>
          </p:nvPr>
        </p:nvSpPr>
        <p:spPr>
          <a:xfrm>
            <a:off x="1014984" y="908263"/>
            <a:ext cx="10158984" cy="2274996"/>
          </a:xfrm>
        </p:spPr>
        <p:txBody>
          <a:bodyPr anchor="b">
            <a:normAutofit/>
          </a:bodyPr>
          <a:lstStyle/>
          <a:p>
            <a:r>
              <a:rPr lang="en-US" sz="4800">
                <a:solidFill>
                  <a:schemeClr val="bg1"/>
                </a:solidFill>
              </a:rPr>
              <a:t>Conclusion</a:t>
            </a:r>
          </a:p>
        </p:txBody>
      </p:sp>
      <p:sp>
        <p:nvSpPr>
          <p:cNvPr id="3" name="Content Placeholder 2">
            <a:extLst>
              <a:ext uri="{FF2B5EF4-FFF2-40B4-BE49-F238E27FC236}">
                <a16:creationId xmlns:a16="http://schemas.microsoft.com/office/drawing/2014/main" id="{730FA33C-0E31-5D4A-AA7F-053A3962098A}"/>
              </a:ext>
            </a:extLst>
          </p:cNvPr>
          <p:cNvSpPr>
            <a:spLocks noGrp="1"/>
          </p:cNvSpPr>
          <p:nvPr>
            <p:ph idx="1"/>
          </p:nvPr>
        </p:nvSpPr>
        <p:spPr>
          <a:xfrm>
            <a:off x="1014984" y="3452971"/>
            <a:ext cx="10158984" cy="2596896"/>
          </a:xfrm>
        </p:spPr>
        <p:txBody>
          <a:bodyPr anchor="t">
            <a:normAutofit/>
          </a:bodyPr>
          <a:lstStyle/>
          <a:p>
            <a:pPr marL="0" indent="0">
              <a:buNone/>
            </a:pPr>
            <a:r>
              <a:rPr lang="en-US" sz="1800">
                <a:solidFill>
                  <a:schemeClr val="bg1"/>
                </a:solidFill>
              </a:rPr>
              <a:t>In the assignment I sought to find the impacts of discrimination along with the possible consequences and of course possible solution for this problem and the reason why I chose to speak about discrimination is because many anti-discrimination acts have been set but people continue to be harassed, I’ve gathered research from multiple articles, websites and videos and put them all together mixed with my own personal view of this problem. Based on my research and findings I was able to come up with multiple useful solutions to this problem and I believe as more studies revolving discrimination start further research will be done on this subject and even more effective ways of dealing with discrimination will start to surge.</a:t>
            </a:r>
          </a:p>
        </p:txBody>
      </p:sp>
    </p:spTree>
    <p:extLst>
      <p:ext uri="{BB962C8B-B14F-4D97-AF65-F5344CB8AC3E}">
        <p14:creationId xmlns:p14="http://schemas.microsoft.com/office/powerpoint/2010/main" val="1745405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2AEF-ABE2-3B40-82CB-68E57D512202}"/>
              </a:ext>
            </a:extLst>
          </p:cNvPr>
          <p:cNvSpPr>
            <a:spLocks noGrp="1"/>
          </p:cNvSpPr>
          <p:nvPr>
            <p:ph type="title"/>
          </p:nvPr>
        </p:nvSpPr>
        <p:spPr>
          <a:xfrm>
            <a:off x="838200" y="1"/>
            <a:ext cx="10515600" cy="979713"/>
          </a:xfrm>
        </p:spPr>
        <p:txBody>
          <a:bodyPr/>
          <a:lstStyle/>
          <a:p>
            <a:pPr algn="ctr"/>
            <a:r>
              <a:rPr lang="en-US"/>
              <a:t>Reference</a:t>
            </a:r>
          </a:p>
        </p:txBody>
      </p:sp>
      <p:sp>
        <p:nvSpPr>
          <p:cNvPr id="3" name="Content Placeholder 2">
            <a:extLst>
              <a:ext uri="{FF2B5EF4-FFF2-40B4-BE49-F238E27FC236}">
                <a16:creationId xmlns:a16="http://schemas.microsoft.com/office/drawing/2014/main" id="{FC672613-5DFA-B44D-B19C-4723E3BB274E}"/>
              </a:ext>
            </a:extLst>
          </p:cNvPr>
          <p:cNvSpPr>
            <a:spLocks noGrp="1"/>
          </p:cNvSpPr>
          <p:nvPr>
            <p:ph idx="1"/>
          </p:nvPr>
        </p:nvSpPr>
        <p:spPr>
          <a:xfrm>
            <a:off x="838200" y="1247968"/>
            <a:ext cx="10515600" cy="5610031"/>
          </a:xfrm>
        </p:spPr>
        <p:txBody>
          <a:bodyPr>
            <a:normAutofit lnSpcReduction="10000"/>
          </a:bodyPr>
          <a:lstStyle/>
          <a:p>
            <a:r>
              <a:rPr lang="en-US" sz="2000">
                <a:hlinkClick r:id="rId2"/>
              </a:rPr>
              <a:t>https://www.gallup.com/workplace/349865/understanding-effects-discrimination-workplace.aspx</a:t>
            </a:r>
            <a:endParaRPr lang="en-US" sz="2000"/>
          </a:p>
          <a:p>
            <a:r>
              <a:rPr lang="en-US" sz="2000">
                <a:hlinkClick r:id="rId3"/>
              </a:rPr>
              <a:t>https://www.breathehr.com/en-gb/blog/topic/business-process/what-is-discrimination-in-the-workplace#:~:text=What%20is%20workplace%20discrimination%3F,pregnancy%20and%20maternity%20or%20disability</a:t>
            </a:r>
            <a:r>
              <a:rPr lang="en-US" sz="2000"/>
              <a:t>.</a:t>
            </a:r>
          </a:p>
          <a:p>
            <a:r>
              <a:rPr lang="en-US" sz="2000">
                <a:hlinkClick r:id="rId4"/>
              </a:rPr>
              <a:t>https://www.fedemploymentlaw.com/articles/understanding-the-effects-of-workplace-discrimination/</a:t>
            </a:r>
            <a:endParaRPr lang="en-US" sz="2000"/>
          </a:p>
          <a:p>
            <a:r>
              <a:rPr lang="en-US" sz="2000">
                <a:hlinkClick r:id="rId5"/>
              </a:rPr>
              <a:t>https://www.cambridge.org/core/journals/bjpsych-open/article/impact-of-workplace-discrimination-and-harassment-among-national-health-service-staff-working-in-london-trusts-results-from-the-tides-study/609C67DB9ABF46179D5B079325880BC7#</a:t>
            </a:r>
            <a:endParaRPr lang="en-US" sz="2000"/>
          </a:p>
          <a:p>
            <a:r>
              <a:rPr lang="en-US" sz="2000">
                <a:hlinkClick r:id="rId6"/>
              </a:rPr>
              <a:t>https://www.acas.org.uk/discrimination-and-the-law/what-an-employer-can-do-to-prevent-discrimination</a:t>
            </a:r>
            <a:endParaRPr lang="en-US" sz="2000"/>
          </a:p>
          <a:p>
            <a:r>
              <a:rPr lang="en-US" sz="2000">
                <a:hlinkClick r:id="rId7"/>
              </a:rPr>
              <a:t>https://www.easyllama.com/blog/prevent-discrimination-in-the-workplace</a:t>
            </a:r>
            <a:endParaRPr lang="en-US" sz="2000"/>
          </a:p>
          <a:p>
            <a:r>
              <a:rPr lang="en-US" sz="2000">
                <a:hlinkClick r:id="rId8"/>
              </a:rPr>
              <a:t>https://healthandsafetyhandbook.com.au/bulletin/8-ways-to-prevent-discrimination-in-your-workplace/</a:t>
            </a:r>
            <a:endParaRPr lang="en-US" sz="2000"/>
          </a:p>
          <a:p>
            <a:r>
              <a:rPr lang="en-US" sz="2000">
                <a:hlinkClick r:id="rId9"/>
              </a:rPr>
              <a:t>https://www.ncbi.nlm.nih.gov/pmc/articles/PMC6326585/#:~:text=Discrimination%20experiences%20were%20associated%20with,depression%2C%20and%20greater%20relationship%20strain</a:t>
            </a:r>
            <a:r>
              <a:rPr lang="en-US" sz="2000"/>
              <a:t>.</a:t>
            </a:r>
          </a:p>
          <a:p>
            <a:endParaRPr lang="en-US" sz="2000"/>
          </a:p>
          <a:p>
            <a:endParaRPr lang="en-US" sz="2000"/>
          </a:p>
          <a:p>
            <a:endParaRPr lang="en-US" sz="2000"/>
          </a:p>
        </p:txBody>
      </p:sp>
    </p:spTree>
    <p:extLst>
      <p:ext uri="{BB962C8B-B14F-4D97-AF65-F5344CB8AC3E}">
        <p14:creationId xmlns:p14="http://schemas.microsoft.com/office/powerpoint/2010/main" val="3341028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PRS Assignment</vt:lpstr>
      <vt:lpstr>Table of Content</vt:lpstr>
      <vt:lpstr>Introduction</vt:lpstr>
      <vt:lpstr>Discrimination in the workplace</vt:lpstr>
      <vt:lpstr>Discrimination in the workplace</vt:lpstr>
      <vt:lpstr>The Impact of Discrimination</vt:lpstr>
      <vt:lpstr>The Impact of Discrimination</vt:lpstr>
      <vt:lpstr>Solutions</vt:lpstr>
      <vt:lpstr>Solutions</vt:lpstr>
      <vt:lpstr>Consequence</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PRS Assignment</dc:title>
  <dc:creator>Fabio Ferreira Bras Martins</dc:creator>
  <cp:lastModifiedBy>Fabio Ferreira Bras Martins</cp:lastModifiedBy>
  <cp:revision>4</cp:revision>
  <dcterms:created xsi:type="dcterms:W3CDTF">2022-04-26T13:13:38Z</dcterms:created>
  <dcterms:modified xsi:type="dcterms:W3CDTF">2022-05-04T22:25:20Z</dcterms:modified>
</cp:coreProperties>
</file>