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258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110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77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453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22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123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300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983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559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87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6615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4528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7129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720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55DD592F-124A-4077-A203-A7A063B1B8BD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3B77276D-6CC0-4A9D-85DD-B08456315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024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64" r:id="rId1"/>
    <p:sldLayoutId id="2147483965" r:id="rId2"/>
    <p:sldLayoutId id="2147483966" r:id="rId3"/>
    <p:sldLayoutId id="2147483967" r:id="rId4"/>
    <p:sldLayoutId id="2147483968" r:id="rId5"/>
    <p:sldLayoutId id="2147483969" r:id="rId6"/>
    <p:sldLayoutId id="2147483970" r:id="rId7"/>
    <p:sldLayoutId id="2147483971" r:id="rId8"/>
    <p:sldLayoutId id="2147483972" r:id="rId9"/>
    <p:sldLayoutId id="2147483973" r:id="rId10"/>
    <p:sldLayoutId id="2147483974" r:id="rId11"/>
    <p:sldLayoutId id="2147483975" r:id="rId12"/>
    <p:sldLayoutId id="2147483976" r:id="rId13"/>
    <p:sldLayoutId id="2147483977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hyperlink" Target="https://youtu.be/pO1HC8pHZw0?t=4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commentisfree/2017/apr/17/nuclear-war-has-become-thinkable-again-we-need-a-reminder-of-what-it-means" TargetMode="External"/><Relationship Id="rId2" Type="http://schemas.openxmlformats.org/officeDocument/2006/relationships/hyperlink" Target="https://genius.com/Frankie-goes-to-hollywood-two-tribes-lyri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pO1HC8pHZw0?t=4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1B74F-AE4E-4BF8-8050-2BDC2A0A8E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Frankie goes to Hollywood </a:t>
            </a:r>
            <a:br>
              <a:rPr lang="en-GB" dirty="0"/>
            </a:br>
            <a:r>
              <a:rPr lang="en-GB" dirty="0"/>
              <a:t>two tribes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9AE7A4-1F9C-4317-907C-35748E9F34C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Jane Pederick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F88D324-4CB6-40C6-AF94-E416E3C51A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888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13"/>
    </mc:Choice>
    <mc:Fallback>
      <p:transition spd="slow" advTm="118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07A9D-81B2-40A9-B08E-B240A7F64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C3741-DA33-4BD7-961A-8428F696CE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Frankie Goes to Hollywood were a group from Liverpool. </a:t>
            </a:r>
          </a:p>
          <a:p>
            <a:r>
              <a:rPr lang="en-GB" dirty="0"/>
              <a:t>Two Tribes was released in May 1984</a:t>
            </a:r>
          </a:p>
          <a:p>
            <a:r>
              <a:rPr lang="en-GB" dirty="0"/>
              <a:t>It was an anti-conflict song against nuclear war.</a:t>
            </a:r>
          </a:p>
          <a:p>
            <a:r>
              <a:rPr lang="en-GB" dirty="0"/>
              <a:t>Nuclear war was a prominent theme in music at the time. 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565B26-614D-4B2F-8B83-53B97C5D560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188075" y="2668996"/>
            <a:ext cx="5194300" cy="27455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40768D-D85F-4CB6-B7F3-A14F43BDE5D8}"/>
              </a:ext>
            </a:extLst>
          </p:cNvPr>
          <p:cNvSpPr txBox="1"/>
          <p:nvPr/>
        </p:nvSpPr>
        <p:spPr>
          <a:xfrm>
            <a:off x="6188075" y="5584874"/>
            <a:ext cx="51939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https://www.hotpress.com/music/day-1984-frankie-goes-hollywood-began-five-week-run-top-charts-relax-22765568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0C10D64-3116-43E1-AFE1-363CA2C53F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034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925"/>
    </mc:Choice>
    <mc:Fallback>
      <p:transition spd="slow" advTm="74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6A863-843E-4BBD-A50F-E50C5507A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Tribes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B2D7F-79DE-4983-9778-3EF49BE45C2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song was released in May 1984 but was actually written in October !982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anti- nuclear war song featured the voice of Patrick Allen who was the voice many British government advertising campaigns including the nuclear warning adverts.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“two tribes” were the USA and the Soviet Union, during the Cold War.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0816B-9920-471E-B808-C52DAD8E6F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 the extended version of the song there are references to speech by Adolf Hitler.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song was one of the biggest selling singles of the 80’s in the UK, but had very little impact in the USA.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AA6433-ADF2-4DD7-9E35-30DFE83F0C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7527" y="4369903"/>
            <a:ext cx="2295797" cy="22957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0C74C01-6EA5-4EA0-A2DD-75C2B65739EB}"/>
              </a:ext>
            </a:extLst>
          </p:cNvPr>
          <p:cNvSpPr txBox="1"/>
          <p:nvPr/>
        </p:nvSpPr>
        <p:spPr>
          <a:xfrm>
            <a:off x="9803324" y="6056869"/>
            <a:ext cx="22957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https://www.theguardian.com/commentisfree/2017/apr/17/nuclear-war-has-become-thinkable-again-we-need-a-reminder-of-what-it-means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9E114CC-50A8-4FBD-9922-CAC79AA172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314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231"/>
    </mc:Choice>
    <mc:Fallback>
      <p:transition spd="slow" advTm="322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75355-095C-492A-A3B5-527B416AB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5BEEA-2B69-4D9C-9A21-C4DB852A28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video included look-a-likes of Ronald Reagan and Konstantin Chernenko.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band members and other ‘world leaders’ looked on taking bets, chanting and eventually ended up fighting.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video ends with the world exploding.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BBFB28-5562-40A9-AB7F-177D4B5E0F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DFC08D-6613-41C6-98D3-4601B56A23FF}"/>
              </a:ext>
            </a:extLst>
          </p:cNvPr>
          <p:cNvSpPr txBox="1"/>
          <p:nvPr/>
        </p:nvSpPr>
        <p:spPr>
          <a:xfrm>
            <a:off x="8100390" y="5103674"/>
            <a:ext cx="391933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https://youtu.be/pO1HC8pHZw0?t=40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58C7146-607F-4D19-8020-0A4AF3BA3D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0390" y="2222287"/>
            <a:ext cx="3682410" cy="2761808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07527DF1-ACEB-4703-B94D-F059AF5563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355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340"/>
    </mc:Choice>
    <mc:Fallback>
      <p:transition spd="slow" advTm="98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CD586-6D94-4CDF-BE5D-656F035F5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Lyrics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4E2F0-A9CA-4A5A-B4F5-9537ADEFA31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/>
              <a:t>When two tribes go to war.  A point is all that you can score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/>
              <a:t>Working for the black gas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/>
              <a:t>A born-again poor man's son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/>
              <a:t>On the air America</a:t>
            </a: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67F766-ABBF-47E0-B8F1-254D5BAC7F4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7736302" y="2222287"/>
            <a:ext cx="3377174" cy="33771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7B5724-C1EC-4C40-B47D-534F1587EE05}"/>
              </a:ext>
            </a:extLst>
          </p:cNvPr>
          <p:cNvSpPr txBox="1"/>
          <p:nvPr/>
        </p:nvSpPr>
        <p:spPr>
          <a:xfrm>
            <a:off x="7736302" y="5861050"/>
            <a:ext cx="36456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https://en.wikipedia.org/wiki/Two_Tribes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B494A184-F00E-420D-B546-EFCCAB23AC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650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8699"/>
    </mc:Choice>
    <mc:Fallback>
      <p:transition spd="slow" advTm="1286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81221-9F74-48C2-80F5-0A3AAED0C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Political Merch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2F570-1F18-495C-9D78-8669FD577C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political t-shirts were written about in the New York Magazine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Political and Social Issues T-Shirts were worn by multiple music acts in the 80’s.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Frankie say War! Hide Yourself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Frankie Say Relax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9799E4A-11DE-406F-8310-C5E2AB55F9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153369" y="2143785"/>
            <a:ext cx="2990631" cy="22977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B2B2D6-4F6C-4B13-B731-6DB1054A85D2}"/>
              </a:ext>
            </a:extLst>
          </p:cNvPr>
          <p:cNvSpPr txBox="1"/>
          <p:nvPr/>
        </p:nvSpPr>
        <p:spPr>
          <a:xfrm>
            <a:off x="9498880" y="2143785"/>
            <a:ext cx="25738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https://www.artofztt.com/xlztt/frankie-goes-to-hollywood-frankie-say-war-hide-yourself-t-shirt/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811A33-5707-4A30-B800-5C7E51EAD990}"/>
              </a:ext>
            </a:extLst>
          </p:cNvPr>
          <p:cNvSpPr txBox="1"/>
          <p:nvPr/>
        </p:nvSpPr>
        <p:spPr>
          <a:xfrm>
            <a:off x="6877878" y="6162261"/>
            <a:ext cx="2388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https://www.simplyeighties.com/frankie-says-relax-t-shirts.php#.X9ersM37TIU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CF89E1E-27A3-45E1-B155-EDAE5E3018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66198" y="4443091"/>
            <a:ext cx="2783025" cy="2087269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97EB7714-8A5E-49AA-9C6D-3F6A066391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923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218"/>
    </mc:Choice>
    <mc:Fallback>
      <p:transition spd="slow" advTm="672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B2DA9-E852-47C7-9673-3B4FBBB81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CB6B14-E0C0-4625-83A7-A9DC980859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B9FD26-C1F6-4F9A-8F2A-6B94FB7469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The end of the Cold War was signified by;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The fall of the Berlin wall and the reunification of Germany.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Gorbachev withdrew troops from Afghanistan.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The Eastern Bloc were against the intrusion of Soviet policies and the Red Army .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sz="1800" dirty="0"/>
          </a:p>
          <a:p>
            <a:pPr lvl="1">
              <a:buFont typeface="Courier New" panose="02070309020205020404" pitchFamily="49" charset="0"/>
              <a:buChar char="o"/>
            </a:pPr>
            <a:endParaRPr lang="en-GB" sz="18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6CD437-F206-4251-90EA-3E0FAC2198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FF4C9F6-67D7-4187-9121-0B3BE4CB9CC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6188075" y="2846075"/>
            <a:ext cx="5189196" cy="29171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A2D57B-EEC9-4B5F-9CB0-B90A48A176CA}"/>
              </a:ext>
            </a:extLst>
          </p:cNvPr>
          <p:cNvSpPr txBox="1"/>
          <p:nvPr/>
        </p:nvSpPr>
        <p:spPr>
          <a:xfrm>
            <a:off x="6187415" y="5858182"/>
            <a:ext cx="484312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https://www.cnbc.com/2019/11/09/new-world-order-at-risk-30-years-after-berlin-wall-fell.html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A5B17ABB-F3ED-4A15-AD26-FA773822B7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448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932"/>
    </mc:Choice>
    <mc:Fallback>
      <p:transition spd="slow" advTm="689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61C50-BE43-4804-8692-30C532F35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1FD43-2B48-410D-AB31-58D6EF5804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593347"/>
            <a:ext cx="10554574" cy="3636511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 b="0" i="0" dirty="0">
                <a:effectLst/>
              </a:rPr>
              <a:t>Alwyn W Turner. 2010.  </a:t>
            </a:r>
            <a:r>
              <a:rPr lang="en-GB" sz="1200" b="0" i="1" dirty="0">
                <a:effectLst/>
              </a:rPr>
              <a:t>Rejoice! Rejoice! Britain in the 1980’s. </a:t>
            </a:r>
            <a:r>
              <a:rPr lang="en-GB" sz="1200" b="0" dirty="0">
                <a:effectLst/>
              </a:rPr>
              <a:t> London </a:t>
            </a:r>
            <a:r>
              <a:rPr lang="en-GB" sz="1200" b="0" dirty="0" err="1">
                <a:effectLst/>
              </a:rPr>
              <a:t>Aurum</a:t>
            </a:r>
            <a:r>
              <a:rPr lang="en-GB" sz="1200" b="0" dirty="0">
                <a:effectLst/>
              </a:rPr>
              <a:t> Press.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https://www.artofztt.com/xlztt/frankie-goes-to-hollywood-frankie-say-war-hide-yourself-t-shirt/</a:t>
            </a:r>
            <a:endParaRPr lang="en-GB" sz="1200" b="0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i="0" dirty="0"/>
              <a:t>Brown C. 1984.  </a:t>
            </a:r>
            <a:r>
              <a:rPr lang="en-GB" sz="1200" i="1" dirty="0"/>
              <a:t>Frankie Goes To The Top. </a:t>
            </a:r>
            <a:r>
              <a:rPr lang="en-GB" sz="1200" dirty="0"/>
              <a:t>New York Magazine.  20</a:t>
            </a:r>
            <a:r>
              <a:rPr lang="en-GB" sz="1200" baseline="30000" dirty="0"/>
              <a:t>th</a:t>
            </a:r>
            <a:r>
              <a:rPr lang="en-GB" sz="1200" dirty="0"/>
              <a:t> August. </a:t>
            </a:r>
            <a:r>
              <a:rPr lang="en-GB" sz="1200" dirty="0" err="1"/>
              <a:t>Pg</a:t>
            </a:r>
            <a:r>
              <a:rPr lang="en-GB" sz="1200" dirty="0"/>
              <a:t> 22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https://www.cnbc.com/2019/11/09/new-world-order-at-risk-30-years-after-berlin-wall-fell.html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b="0" i="0" dirty="0" err="1">
                <a:effectLst/>
                <a:latin typeface="Arial" panose="020B0604020202020204" pitchFamily="34" charset="0"/>
              </a:rPr>
              <a:t>Guyatt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, N., The end of the Cold War. In </a:t>
            </a:r>
            <a:r>
              <a:rPr lang="en-GB" sz="1200" b="0" i="1" dirty="0">
                <a:effectLst/>
                <a:latin typeface="Arial" panose="020B0604020202020204" pitchFamily="34" charset="0"/>
              </a:rPr>
              <a:t>The Oxford Handbook of the Cold War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.</a:t>
            </a:r>
            <a:endParaRPr lang="en-GB" sz="1200" b="0" i="0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b="0" i="0" dirty="0">
                <a:effectLst/>
              </a:rPr>
              <a:t>Hogan, M.J. and Hogan, M.J. eds., 1992. </a:t>
            </a:r>
            <a:r>
              <a:rPr lang="en-GB" sz="1200" b="0" i="1" dirty="0">
                <a:effectLst/>
              </a:rPr>
              <a:t>The end of the cold war: Its meaning and implications</a:t>
            </a:r>
            <a:r>
              <a:rPr lang="en-GB" sz="1200" b="0" i="0" dirty="0">
                <a:effectLst/>
              </a:rPr>
              <a:t>. Cambridge University Press.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https://www.hotpress.com/music/day-1984-frankie-goes-hollywood-began-five-week-run-top-charts-relax-22765568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hlinkClick r:id="rId2"/>
              </a:rPr>
              <a:t>https://genius.com/Frankie-goes-to-hollywood-two-tribes-lyrics</a:t>
            </a:r>
            <a:endParaRPr lang="en-GB" sz="1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https://www.simplyeighties.com/frankie-says-relax-t-shirts.php#.X9ersM37TIU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hlinkClick r:id="rId3"/>
              </a:rPr>
              <a:t>https://www.theguardian.com/commentisfree/2017/apr/17/nuclear-war-has-become-thinkable-again-we-need-a-reminder-of-what-it-means</a:t>
            </a:r>
            <a:endParaRPr lang="en-GB" sz="1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https://en.wikipedia.org/wiki/Two_Tribes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hlinkClick r:id="rId4"/>
              </a:rPr>
              <a:t>https://youtu.be/pO1HC8pHZw0?t=40</a:t>
            </a:r>
            <a:endParaRPr lang="en-GB" sz="1200" dirty="0"/>
          </a:p>
          <a:p>
            <a:pPr>
              <a:buFont typeface="Arial" panose="020B0604020202020204" pitchFamily="34" charset="0"/>
              <a:buChar char="•"/>
            </a:pPr>
            <a:endParaRPr lang="en-GB" sz="1200" dirty="0"/>
          </a:p>
          <a:p>
            <a:pPr>
              <a:buFont typeface="Arial" panose="020B0604020202020204" pitchFamily="34" charset="0"/>
              <a:buChar char="•"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022396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1669</TotalTime>
  <Words>585</Words>
  <Application>Microsoft Office PowerPoint</Application>
  <PresentationFormat>Widescreen</PresentationFormat>
  <Paragraphs>60</Paragraphs>
  <Slides>8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Courier New</vt:lpstr>
      <vt:lpstr>Wingdings 2</vt:lpstr>
      <vt:lpstr>Quotable</vt:lpstr>
      <vt:lpstr>Frankie goes to Hollywood  two tribes</vt:lpstr>
      <vt:lpstr>Introduction</vt:lpstr>
      <vt:lpstr>Two Tribes</vt:lpstr>
      <vt:lpstr>The Video</vt:lpstr>
      <vt:lpstr>The Lyrics</vt:lpstr>
      <vt:lpstr>Political Merch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Frankie goes to Hollywood  two tribes</dc:title>
  <dc:creator>Jane Pederick (1905384)</dc:creator>
  <cp:lastModifiedBy>Jane Pederick (1905384)</cp:lastModifiedBy>
  <cp:revision>25</cp:revision>
  <dcterms:created xsi:type="dcterms:W3CDTF">2020-12-14T15:35:41Z</dcterms:created>
  <dcterms:modified xsi:type="dcterms:W3CDTF">2020-12-15T19:25:39Z</dcterms:modified>
</cp:coreProperties>
</file>