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773" r:id="rId25"/>
    <p:sldId id="774" r:id="rId26"/>
    <p:sldId id="775" r:id="rId27"/>
    <p:sldId id="776" r:id="rId28"/>
    <p:sldId id="778" r:id="rId29"/>
    <p:sldId id="777" r:id="rId30"/>
    <p:sldId id="779" r:id="rId31"/>
    <p:sldId id="780" r:id="rId32"/>
    <p:sldId id="73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68338E-5940-4D2B-8DA2-DF68AD0DBEFA}" v="12" dt="2023-10-13T09:13:00.7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368338E-5940-4D2B-8DA2-DF68AD0DBEFA}"/>
    <pc:docChg chg="undo custSel modSld">
      <pc:chgData name="Jenifer Prince Devaraj" userId="c3fb109c-09d1-42a6-93f4-69472d709861" providerId="ADAL" clId="{6368338E-5940-4D2B-8DA2-DF68AD0DBEFA}" dt="2023-10-13T09:46:51.451" v="157" actId="1076"/>
      <pc:docMkLst>
        <pc:docMk/>
      </pc:docMkLst>
      <pc:sldChg chg="addSp delSp modSp mod">
        <pc:chgData name="Jenifer Prince Devaraj" userId="c3fb109c-09d1-42a6-93f4-69472d709861" providerId="ADAL" clId="{6368338E-5940-4D2B-8DA2-DF68AD0DBEFA}" dt="2023-10-12T21:08:19.466" v="29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6368338E-5940-4D2B-8DA2-DF68AD0DBEFA}" dt="2023-10-12T21:07:55.017" v="1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6368338E-5940-4D2B-8DA2-DF68AD0DBEFA}" dt="2023-10-12T21:07:57.811" v="2" actId="478"/>
          <ac:spMkLst>
            <pc:docMk/>
            <pc:sldMk cId="3119007398" sldId="719"/>
            <ac:spMk id="4" creationId="{43772535-896C-B4E4-8A23-C09C524BC17D}"/>
          </ac:spMkLst>
        </pc:spChg>
        <pc:spChg chg="del">
          <ac:chgData name="Jenifer Prince Devaraj" userId="c3fb109c-09d1-42a6-93f4-69472d709861" providerId="ADAL" clId="{6368338E-5940-4D2B-8DA2-DF68AD0DBEFA}" dt="2023-10-12T21:07:51.319" v="0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6368338E-5940-4D2B-8DA2-DF68AD0DBEFA}" dt="2023-10-12T21:08:19.466" v="29" actId="20577"/>
          <ac:spMkLst>
            <pc:docMk/>
            <pc:sldMk cId="3119007398" sldId="719"/>
            <ac:spMk id="6" creationId="{48F7EE6B-1690-0B11-47D5-3069AB993053}"/>
          </ac:spMkLst>
        </pc:spChg>
        <pc:spChg chg="add mod">
          <ac:chgData name="Jenifer Prince Devaraj" userId="c3fb109c-09d1-42a6-93f4-69472d709861" providerId="ADAL" clId="{6368338E-5940-4D2B-8DA2-DF68AD0DBEFA}" dt="2023-10-12T21:08:04.412" v="4"/>
          <ac:spMkLst>
            <pc:docMk/>
            <pc:sldMk cId="3119007398" sldId="719"/>
            <ac:spMk id="7" creationId="{9B90D5C5-D17F-DC46-9438-B669CED036E0}"/>
          </ac:spMkLst>
        </pc:spChg>
      </pc:sldChg>
      <pc:sldChg chg="addSp delSp modSp mod">
        <pc:chgData name="Jenifer Prince Devaraj" userId="c3fb109c-09d1-42a6-93f4-69472d709861" providerId="ADAL" clId="{6368338E-5940-4D2B-8DA2-DF68AD0DBEFA}" dt="2023-10-13T09:00:52.842" v="86" actId="1076"/>
        <pc:sldMkLst>
          <pc:docMk/>
          <pc:sldMk cId="1555473364" sldId="773"/>
        </pc:sldMkLst>
        <pc:spChg chg="add mod">
          <ac:chgData name="Jenifer Prince Devaraj" userId="c3fb109c-09d1-42a6-93f4-69472d709861" providerId="ADAL" clId="{6368338E-5940-4D2B-8DA2-DF68AD0DBEFA}" dt="2023-10-12T21:08:54.949" v="36"/>
          <ac:spMkLst>
            <pc:docMk/>
            <pc:sldMk cId="1555473364" sldId="773"/>
            <ac:spMk id="3" creationId="{72DC1247-3192-C64D-3288-EC9FAD1FD9F9}"/>
          </ac:spMkLst>
        </pc:spChg>
        <pc:spChg chg="del mod">
          <ac:chgData name="Jenifer Prince Devaraj" userId="c3fb109c-09d1-42a6-93f4-69472d709861" providerId="ADAL" clId="{6368338E-5940-4D2B-8DA2-DF68AD0DBEFA}" dt="2023-10-12T21:08:38.638" v="31" actId="478"/>
          <ac:spMkLst>
            <pc:docMk/>
            <pc:sldMk cId="1555473364" sldId="773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6368338E-5940-4D2B-8DA2-DF68AD0DBEFA}" dt="2023-10-13T09:00:52.842" v="86" actId="1076"/>
          <ac:spMkLst>
            <pc:docMk/>
            <pc:sldMk cId="1555473364" sldId="773"/>
            <ac:spMk id="6" creationId="{EE13E337-82D5-2C2E-9299-F80770FD90D4}"/>
          </ac:spMkLst>
        </pc:spChg>
        <pc:spChg chg="mod">
          <ac:chgData name="Jenifer Prince Devaraj" userId="c3fb109c-09d1-42a6-93f4-69472d709861" providerId="ADAL" clId="{6368338E-5940-4D2B-8DA2-DF68AD0DBEFA}" dt="2023-10-13T09:00:49.320" v="85" actId="1076"/>
          <ac:spMkLst>
            <pc:docMk/>
            <pc:sldMk cId="1555473364" sldId="773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6368338E-5940-4D2B-8DA2-DF68AD0DBEFA}" dt="2023-10-13T06:36:28.454" v="58" actId="478"/>
          <ac:picMkLst>
            <pc:docMk/>
            <pc:sldMk cId="1555473364" sldId="773"/>
            <ac:picMk id="7" creationId="{E5277CC1-58A8-6B49-6D30-D9D8E17DFC77}"/>
          </ac:picMkLst>
        </pc:picChg>
        <pc:picChg chg="add del mod">
          <ac:chgData name="Jenifer Prince Devaraj" userId="c3fb109c-09d1-42a6-93f4-69472d709861" providerId="ADAL" clId="{6368338E-5940-4D2B-8DA2-DF68AD0DBEFA}" dt="2023-10-13T09:00:26.502" v="78" actId="478"/>
          <ac:picMkLst>
            <pc:docMk/>
            <pc:sldMk cId="1555473364" sldId="773"/>
            <ac:picMk id="9" creationId="{29F3CC88-AA4F-9BC0-D28C-38BB05E5019E}"/>
          </ac:picMkLst>
        </pc:picChg>
        <pc:picChg chg="add mod">
          <ac:chgData name="Jenifer Prince Devaraj" userId="c3fb109c-09d1-42a6-93f4-69472d709861" providerId="ADAL" clId="{6368338E-5940-4D2B-8DA2-DF68AD0DBEFA}" dt="2023-10-13T09:00:39.942" v="82" actId="14100"/>
          <ac:picMkLst>
            <pc:docMk/>
            <pc:sldMk cId="1555473364" sldId="773"/>
            <ac:picMk id="11" creationId="{8A049C74-2DCC-B412-AEA0-3E61C2EDCCD9}"/>
          </ac:picMkLst>
        </pc:picChg>
      </pc:sldChg>
      <pc:sldChg chg="addSp delSp modSp mod">
        <pc:chgData name="Jenifer Prince Devaraj" userId="c3fb109c-09d1-42a6-93f4-69472d709861" providerId="ADAL" clId="{6368338E-5940-4D2B-8DA2-DF68AD0DBEFA}" dt="2023-10-13T09:46:51.451" v="157" actId="1076"/>
        <pc:sldMkLst>
          <pc:docMk/>
          <pc:sldMk cId="2239803020" sldId="774"/>
        </pc:sldMkLst>
        <pc:spChg chg="mod">
          <ac:chgData name="Jenifer Prince Devaraj" userId="c3fb109c-09d1-42a6-93f4-69472d709861" providerId="ADAL" clId="{6368338E-5940-4D2B-8DA2-DF68AD0DBEFA}" dt="2023-10-13T09:04:58.556" v="130" actId="1076"/>
          <ac:spMkLst>
            <pc:docMk/>
            <pc:sldMk cId="2239803020" sldId="77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6368338E-5940-4D2B-8DA2-DF68AD0DBEFA}" dt="2023-10-12T21:08:57.334" v="37"/>
          <ac:spMkLst>
            <pc:docMk/>
            <pc:sldMk cId="2239803020" sldId="774"/>
            <ac:spMk id="3" creationId="{D161990C-0CA0-040E-17D2-A545DF09400D}"/>
          </ac:spMkLst>
        </pc:spChg>
        <pc:spChg chg="del">
          <ac:chgData name="Jenifer Prince Devaraj" userId="c3fb109c-09d1-42a6-93f4-69472d709861" providerId="ADAL" clId="{6368338E-5940-4D2B-8DA2-DF68AD0DBEFA}" dt="2023-10-12T21:08:47.350" v="34" actId="478"/>
          <ac:spMkLst>
            <pc:docMk/>
            <pc:sldMk cId="2239803020" sldId="774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6368338E-5940-4D2B-8DA2-DF68AD0DBEFA}" dt="2023-10-13T09:05:31.206" v="139" actId="1076"/>
          <ac:spMkLst>
            <pc:docMk/>
            <pc:sldMk cId="2239803020" sldId="774"/>
            <ac:spMk id="6" creationId="{EE13E337-82D5-2C2E-9299-F80770FD90D4}"/>
          </ac:spMkLst>
        </pc:spChg>
        <pc:spChg chg="mod">
          <ac:chgData name="Jenifer Prince Devaraj" userId="c3fb109c-09d1-42a6-93f4-69472d709861" providerId="ADAL" clId="{6368338E-5940-4D2B-8DA2-DF68AD0DBEFA}" dt="2023-10-13T09:05:27.701" v="138" actId="1076"/>
          <ac:spMkLst>
            <pc:docMk/>
            <pc:sldMk cId="2239803020" sldId="774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6368338E-5940-4D2B-8DA2-DF68AD0DBEFA}" dt="2023-10-13T09:46:48.631" v="155" actId="478"/>
          <ac:picMkLst>
            <pc:docMk/>
            <pc:sldMk cId="2239803020" sldId="774"/>
            <ac:picMk id="8" creationId="{CD7D3EDC-7EF5-8077-3D63-3DD317C5F9EF}"/>
          </ac:picMkLst>
        </pc:picChg>
        <pc:picChg chg="add del mod">
          <ac:chgData name="Jenifer Prince Devaraj" userId="c3fb109c-09d1-42a6-93f4-69472d709861" providerId="ADAL" clId="{6368338E-5940-4D2B-8DA2-DF68AD0DBEFA}" dt="2023-10-13T09:13:55.101" v="154" actId="478"/>
          <ac:picMkLst>
            <pc:docMk/>
            <pc:sldMk cId="2239803020" sldId="774"/>
            <ac:picMk id="9" creationId="{F9C9EE7C-9031-3E6B-BF63-08507F072DE1}"/>
          </ac:picMkLst>
        </pc:picChg>
        <pc:picChg chg="del">
          <ac:chgData name="Jenifer Prince Devaraj" userId="c3fb109c-09d1-42a6-93f4-69472d709861" providerId="ADAL" clId="{6368338E-5940-4D2B-8DA2-DF68AD0DBEFA}" dt="2023-10-13T08:05:47.711" v="61" actId="478"/>
          <ac:picMkLst>
            <pc:docMk/>
            <pc:sldMk cId="2239803020" sldId="774"/>
            <ac:picMk id="10" creationId="{0BACC642-199F-5AB9-695F-B452A5A5F4D3}"/>
          </ac:picMkLst>
        </pc:picChg>
        <pc:picChg chg="add mod">
          <ac:chgData name="Jenifer Prince Devaraj" userId="c3fb109c-09d1-42a6-93f4-69472d709861" providerId="ADAL" clId="{6368338E-5940-4D2B-8DA2-DF68AD0DBEFA}" dt="2023-10-13T09:46:51.451" v="157" actId="1076"/>
          <ac:picMkLst>
            <pc:docMk/>
            <pc:sldMk cId="2239803020" sldId="774"/>
            <ac:picMk id="12" creationId="{18BC4980-826A-C369-FD8F-AA2C66B015CF}"/>
          </ac:picMkLst>
        </pc:picChg>
      </pc:sldChg>
      <pc:sldChg chg="addSp delSp modSp mod">
        <pc:chgData name="Jenifer Prince Devaraj" userId="c3fb109c-09d1-42a6-93f4-69472d709861" providerId="ADAL" clId="{6368338E-5940-4D2B-8DA2-DF68AD0DBEFA}" dt="2023-10-13T09:06:11.938" v="151" actId="1076"/>
        <pc:sldMkLst>
          <pc:docMk/>
          <pc:sldMk cId="1159006833" sldId="775"/>
        </pc:sldMkLst>
        <pc:spChg chg="add mod">
          <ac:chgData name="Jenifer Prince Devaraj" userId="c3fb109c-09d1-42a6-93f4-69472d709861" providerId="ADAL" clId="{6368338E-5940-4D2B-8DA2-DF68AD0DBEFA}" dt="2023-10-12T21:08:59.643" v="38"/>
          <ac:spMkLst>
            <pc:docMk/>
            <pc:sldMk cId="1159006833" sldId="775"/>
            <ac:spMk id="3" creationId="{C89BD2ED-C00A-B75B-4454-A2C30A341AF5}"/>
          </ac:spMkLst>
        </pc:spChg>
        <pc:spChg chg="del">
          <ac:chgData name="Jenifer Prince Devaraj" userId="c3fb109c-09d1-42a6-93f4-69472d709861" providerId="ADAL" clId="{6368338E-5940-4D2B-8DA2-DF68AD0DBEFA}" dt="2023-10-12T21:08:52.383" v="35" actId="478"/>
          <ac:spMkLst>
            <pc:docMk/>
            <pc:sldMk cId="1159006833" sldId="775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6368338E-5940-4D2B-8DA2-DF68AD0DBEFA}" dt="2023-10-13T09:06:08.403" v="150" actId="1076"/>
          <ac:spMkLst>
            <pc:docMk/>
            <pc:sldMk cId="1159006833" sldId="775"/>
            <ac:spMk id="6" creationId="{EE13E337-82D5-2C2E-9299-F80770FD90D4}"/>
          </ac:spMkLst>
        </pc:spChg>
        <pc:spChg chg="mod">
          <ac:chgData name="Jenifer Prince Devaraj" userId="c3fb109c-09d1-42a6-93f4-69472d709861" providerId="ADAL" clId="{6368338E-5940-4D2B-8DA2-DF68AD0DBEFA}" dt="2023-10-13T09:06:11.938" v="151" actId="1076"/>
          <ac:spMkLst>
            <pc:docMk/>
            <pc:sldMk cId="1159006833" sldId="77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6368338E-5940-4D2B-8DA2-DF68AD0DBEFA}" dt="2023-10-13T08:08:02.943" v="65" actId="478"/>
          <ac:picMkLst>
            <pc:docMk/>
            <pc:sldMk cId="1159006833" sldId="775"/>
            <ac:picMk id="7" creationId="{85F972EC-3CB0-0B31-5C9E-45E37EC4C4F5}"/>
          </ac:picMkLst>
        </pc:picChg>
        <pc:picChg chg="add mod">
          <ac:chgData name="Jenifer Prince Devaraj" userId="c3fb109c-09d1-42a6-93f4-69472d709861" providerId="ADAL" clId="{6368338E-5940-4D2B-8DA2-DF68AD0DBEFA}" dt="2023-10-13T08:08:05.809" v="67" actId="1076"/>
          <ac:picMkLst>
            <pc:docMk/>
            <pc:sldMk cId="1159006833" sldId="775"/>
            <ac:picMk id="9" creationId="{F15707CB-A36A-D8FF-427A-30A1AB484420}"/>
          </ac:picMkLst>
        </pc:picChg>
        <pc:picChg chg="add del mod">
          <ac:chgData name="Jenifer Prince Devaraj" userId="c3fb109c-09d1-42a6-93f4-69472d709861" providerId="ADAL" clId="{6368338E-5940-4D2B-8DA2-DF68AD0DBEFA}" dt="2023-10-13T09:03:58.864" v="89" actId="478"/>
          <ac:picMkLst>
            <pc:docMk/>
            <pc:sldMk cId="1159006833" sldId="775"/>
            <ac:picMk id="10" creationId="{FA9EF44C-5D13-E750-1309-DCC7F14FE312}"/>
          </ac:picMkLst>
        </pc:picChg>
      </pc:sldChg>
      <pc:sldChg chg="addSp delSp modSp mod">
        <pc:chgData name="Jenifer Prince Devaraj" userId="c3fb109c-09d1-42a6-93f4-69472d709861" providerId="ADAL" clId="{6368338E-5940-4D2B-8DA2-DF68AD0DBEFA}" dt="2023-10-13T06:14:26.615" v="57" actId="255"/>
        <pc:sldMkLst>
          <pc:docMk/>
          <pc:sldMk cId="934368404" sldId="776"/>
        </pc:sldMkLst>
        <pc:spChg chg="add mod">
          <ac:chgData name="Jenifer Prince Devaraj" userId="c3fb109c-09d1-42a6-93f4-69472d709861" providerId="ADAL" clId="{6368338E-5940-4D2B-8DA2-DF68AD0DBEFA}" dt="2023-10-12T21:09:04.768" v="41"/>
          <ac:spMkLst>
            <pc:docMk/>
            <pc:sldMk cId="934368404" sldId="776"/>
            <ac:spMk id="3" creationId="{4F64C408-9156-461C-B878-1288576CC049}"/>
          </ac:spMkLst>
        </pc:spChg>
        <pc:spChg chg="del mod">
          <ac:chgData name="Jenifer Prince Devaraj" userId="c3fb109c-09d1-42a6-93f4-69472d709861" providerId="ADAL" clId="{6368338E-5940-4D2B-8DA2-DF68AD0DBEFA}" dt="2023-10-12T21:09:04.040" v="40" actId="478"/>
          <ac:spMkLst>
            <pc:docMk/>
            <pc:sldMk cId="934368404" sldId="77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6368338E-5940-4D2B-8DA2-DF68AD0DBEFA}" dt="2023-10-13T06:14:26.615" v="57" actId="255"/>
          <ac:spMkLst>
            <pc:docMk/>
            <pc:sldMk cId="934368404" sldId="776"/>
            <ac:spMk id="6" creationId="{EE13E337-82D5-2C2E-9299-F80770FD90D4}"/>
          </ac:spMkLst>
        </pc:spChg>
      </pc:sldChg>
      <pc:sldChg chg="addSp delSp modSp mod">
        <pc:chgData name="Jenifer Prince Devaraj" userId="c3fb109c-09d1-42a6-93f4-69472d709861" providerId="ADAL" clId="{6368338E-5940-4D2B-8DA2-DF68AD0DBEFA}" dt="2023-10-12T21:09:15.016" v="46"/>
        <pc:sldMkLst>
          <pc:docMk/>
          <pc:sldMk cId="1419858031" sldId="777"/>
        </pc:sldMkLst>
        <pc:spChg chg="add mod">
          <ac:chgData name="Jenifer Prince Devaraj" userId="c3fb109c-09d1-42a6-93f4-69472d709861" providerId="ADAL" clId="{6368338E-5940-4D2B-8DA2-DF68AD0DBEFA}" dt="2023-10-12T21:09:15.016" v="46"/>
          <ac:spMkLst>
            <pc:docMk/>
            <pc:sldMk cId="1419858031" sldId="777"/>
            <ac:spMk id="3" creationId="{423C7B19-444F-1809-C123-A901D38AC27E}"/>
          </ac:spMkLst>
        </pc:spChg>
        <pc:spChg chg="del">
          <ac:chgData name="Jenifer Prince Devaraj" userId="c3fb109c-09d1-42a6-93f4-69472d709861" providerId="ADAL" clId="{6368338E-5940-4D2B-8DA2-DF68AD0DBEFA}" dt="2023-10-12T21:09:14.507" v="45" actId="478"/>
          <ac:spMkLst>
            <pc:docMk/>
            <pc:sldMk cId="1419858031" sldId="77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368338E-5940-4D2B-8DA2-DF68AD0DBEFA}" dt="2023-10-13T08:09:24.296" v="70" actId="1076"/>
        <pc:sldMkLst>
          <pc:docMk/>
          <pc:sldMk cId="2667604713" sldId="778"/>
        </pc:sldMkLst>
        <pc:spChg chg="add mod">
          <ac:chgData name="Jenifer Prince Devaraj" userId="c3fb109c-09d1-42a6-93f4-69472d709861" providerId="ADAL" clId="{6368338E-5940-4D2B-8DA2-DF68AD0DBEFA}" dt="2023-10-12T21:09:09.150" v="44"/>
          <ac:spMkLst>
            <pc:docMk/>
            <pc:sldMk cId="2667604713" sldId="778"/>
            <ac:spMk id="3" creationId="{07752DDF-9FD4-36A8-7277-E26D1C2585F6}"/>
          </ac:spMkLst>
        </pc:spChg>
        <pc:spChg chg="del mod">
          <ac:chgData name="Jenifer Prince Devaraj" userId="c3fb109c-09d1-42a6-93f4-69472d709861" providerId="ADAL" clId="{6368338E-5940-4D2B-8DA2-DF68AD0DBEFA}" dt="2023-10-12T21:09:08.640" v="43" actId="478"/>
          <ac:spMkLst>
            <pc:docMk/>
            <pc:sldMk cId="2667604713" sldId="778"/>
            <ac:spMk id="4" creationId="{D18B15BA-6AF7-7BEA-D02A-43BDCA69390F}"/>
          </ac:spMkLst>
        </pc:spChg>
        <pc:picChg chg="del">
          <ac:chgData name="Jenifer Prince Devaraj" userId="c3fb109c-09d1-42a6-93f4-69472d709861" providerId="ADAL" clId="{6368338E-5940-4D2B-8DA2-DF68AD0DBEFA}" dt="2023-10-13T08:09:21.249" v="68" actId="478"/>
          <ac:picMkLst>
            <pc:docMk/>
            <pc:sldMk cId="2667604713" sldId="778"/>
            <ac:picMk id="7" creationId="{5CAA9BD3-DB90-3CF3-D06D-CD767FDBC039}"/>
          </ac:picMkLst>
        </pc:picChg>
        <pc:picChg chg="add mod">
          <ac:chgData name="Jenifer Prince Devaraj" userId="c3fb109c-09d1-42a6-93f4-69472d709861" providerId="ADAL" clId="{6368338E-5940-4D2B-8DA2-DF68AD0DBEFA}" dt="2023-10-13T08:09:24.296" v="70" actId="1076"/>
          <ac:picMkLst>
            <pc:docMk/>
            <pc:sldMk cId="2667604713" sldId="778"/>
            <ac:picMk id="9" creationId="{F4850F4F-C891-34AC-5FEC-D94827B74793}"/>
          </ac:picMkLst>
        </pc:picChg>
      </pc:sldChg>
      <pc:sldChg chg="addSp delSp modSp mod">
        <pc:chgData name="Jenifer Prince Devaraj" userId="c3fb109c-09d1-42a6-93f4-69472d709861" providerId="ADAL" clId="{6368338E-5940-4D2B-8DA2-DF68AD0DBEFA}" dt="2023-10-13T08:10:30.711" v="73" actId="1076"/>
        <pc:sldMkLst>
          <pc:docMk/>
          <pc:sldMk cId="1170116661" sldId="779"/>
        </pc:sldMkLst>
        <pc:spChg chg="add mod">
          <ac:chgData name="Jenifer Prince Devaraj" userId="c3fb109c-09d1-42a6-93f4-69472d709861" providerId="ADAL" clId="{6368338E-5940-4D2B-8DA2-DF68AD0DBEFA}" dt="2023-10-12T21:09:19.489" v="48"/>
          <ac:spMkLst>
            <pc:docMk/>
            <pc:sldMk cId="1170116661" sldId="779"/>
            <ac:spMk id="3" creationId="{D4B150F8-D73A-EEF6-B881-D16C24AAF373}"/>
          </ac:spMkLst>
        </pc:spChg>
        <pc:spChg chg="del">
          <ac:chgData name="Jenifer Prince Devaraj" userId="c3fb109c-09d1-42a6-93f4-69472d709861" providerId="ADAL" clId="{6368338E-5940-4D2B-8DA2-DF68AD0DBEFA}" dt="2023-10-12T21:09:18.947" v="47" actId="478"/>
          <ac:spMkLst>
            <pc:docMk/>
            <pc:sldMk cId="1170116661" sldId="779"/>
            <ac:spMk id="4" creationId="{D18B15BA-6AF7-7BEA-D02A-43BDCA69390F}"/>
          </ac:spMkLst>
        </pc:spChg>
        <pc:picChg chg="add mod">
          <ac:chgData name="Jenifer Prince Devaraj" userId="c3fb109c-09d1-42a6-93f4-69472d709861" providerId="ADAL" clId="{6368338E-5940-4D2B-8DA2-DF68AD0DBEFA}" dt="2023-10-13T08:10:30.711" v="73" actId="1076"/>
          <ac:picMkLst>
            <pc:docMk/>
            <pc:sldMk cId="1170116661" sldId="779"/>
            <ac:picMk id="8" creationId="{10C3A958-5D8E-D250-0A59-137BB2AD2B82}"/>
          </ac:picMkLst>
        </pc:picChg>
        <pc:picChg chg="del">
          <ac:chgData name="Jenifer Prince Devaraj" userId="c3fb109c-09d1-42a6-93f4-69472d709861" providerId="ADAL" clId="{6368338E-5940-4D2B-8DA2-DF68AD0DBEFA}" dt="2023-10-13T08:10:28.132" v="71" actId="478"/>
          <ac:picMkLst>
            <pc:docMk/>
            <pc:sldMk cId="1170116661" sldId="779"/>
            <ac:picMk id="9" creationId="{D3FE63E0-A6C3-9C82-9DB3-B31A3362F7E5}"/>
          </ac:picMkLst>
        </pc:picChg>
      </pc:sldChg>
      <pc:sldChg chg="addSp delSp modSp mod">
        <pc:chgData name="Jenifer Prince Devaraj" userId="c3fb109c-09d1-42a6-93f4-69472d709861" providerId="ADAL" clId="{6368338E-5940-4D2B-8DA2-DF68AD0DBEFA}" dt="2023-10-12T21:09:24.380" v="51"/>
        <pc:sldMkLst>
          <pc:docMk/>
          <pc:sldMk cId="4221110848" sldId="780"/>
        </pc:sldMkLst>
        <pc:spChg chg="add mod">
          <ac:chgData name="Jenifer Prince Devaraj" userId="c3fb109c-09d1-42a6-93f4-69472d709861" providerId="ADAL" clId="{6368338E-5940-4D2B-8DA2-DF68AD0DBEFA}" dt="2023-10-12T21:09:24.380" v="51"/>
          <ac:spMkLst>
            <pc:docMk/>
            <pc:sldMk cId="4221110848" sldId="780"/>
            <ac:spMk id="3" creationId="{63447A34-63E0-5829-88F7-79A4F0FD57FD}"/>
          </ac:spMkLst>
        </pc:spChg>
        <pc:spChg chg="del mod">
          <ac:chgData name="Jenifer Prince Devaraj" userId="c3fb109c-09d1-42a6-93f4-69472d709861" providerId="ADAL" clId="{6368338E-5940-4D2B-8DA2-DF68AD0DBEFA}" dt="2023-10-12T21:09:23.839" v="50" actId="478"/>
          <ac:spMkLst>
            <pc:docMk/>
            <pc:sldMk cId="4221110848" sldId="780"/>
            <ac:spMk id="4" creationId="{D18B15BA-6AF7-7BEA-D02A-43BDCA69390F}"/>
          </ac:spMkLst>
        </pc:spChg>
      </pc:sldChg>
    </pc:docChg>
  </pc:docChgLst>
  <pc:docChgLst>
    <pc:chgData name="Jenifer Prince Devaraj" userId="S::j.prince-devaraj@uwtsd.ac.uk::c3fb109c-09d1-42a6-93f4-69472d709861" providerId="AD" clId="Web-{62D2C3D9-B553-4E90-9456-25CADED1B44F}"/>
    <pc:docChg chg="delSld sldOrd">
      <pc:chgData name="Jenifer Prince Devaraj" userId="S::j.prince-devaraj@uwtsd.ac.uk::c3fb109c-09d1-42a6-93f4-69472d709861" providerId="AD" clId="Web-{62D2C3D9-B553-4E90-9456-25CADED1B44F}" dt="2023-02-15T13:49:57.728" v="81"/>
      <pc:docMkLst>
        <pc:docMk/>
      </pc:docMkLst>
      <pc:sldChg chg="ord">
        <pc:chgData name="Jenifer Prince Devaraj" userId="S::j.prince-devaraj@uwtsd.ac.uk::c3fb109c-09d1-42a6-93f4-69472d709861" providerId="AD" clId="Web-{62D2C3D9-B553-4E90-9456-25CADED1B44F}" dt="2023-02-15T13:49:34.836" v="29"/>
        <pc:sldMkLst>
          <pc:docMk/>
          <pc:sldMk cId="3119007398" sldId="719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81"/>
        <pc:sldMkLst>
          <pc:docMk/>
          <pc:sldMk cId="3658654216" sldId="755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8"/>
        <pc:sldMkLst>
          <pc:docMk/>
          <pc:sldMk cId="3325927491" sldId="757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3"/>
        <pc:sldMkLst>
          <pc:docMk/>
          <pc:sldMk cId="42336024" sldId="758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2"/>
        <pc:sldMkLst>
          <pc:docMk/>
          <pc:sldMk cId="3927557139" sldId="759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1"/>
        <pc:sldMkLst>
          <pc:docMk/>
          <pc:sldMk cId="4215469075" sldId="760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12" v="70"/>
        <pc:sldMkLst>
          <pc:docMk/>
          <pc:sldMk cId="3316573560" sldId="761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12" v="69"/>
        <pc:sldMkLst>
          <pc:docMk/>
          <pc:sldMk cId="253198810" sldId="762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12" v="68"/>
        <pc:sldMkLst>
          <pc:docMk/>
          <pc:sldMk cId="2879013245" sldId="763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12" v="67"/>
        <pc:sldMkLst>
          <pc:docMk/>
          <pc:sldMk cId="2030799890" sldId="764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66"/>
        <pc:sldMkLst>
          <pc:docMk/>
          <pc:sldMk cId="1105556938" sldId="765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65"/>
        <pc:sldMkLst>
          <pc:docMk/>
          <pc:sldMk cId="2513784242" sldId="766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64"/>
        <pc:sldMkLst>
          <pc:docMk/>
          <pc:sldMk cId="2789971426" sldId="767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63"/>
        <pc:sldMkLst>
          <pc:docMk/>
          <pc:sldMk cId="873738643" sldId="768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62"/>
        <pc:sldMkLst>
          <pc:docMk/>
          <pc:sldMk cId="4163317104" sldId="769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61"/>
        <pc:sldMkLst>
          <pc:docMk/>
          <pc:sldMk cId="1812781161" sldId="770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60"/>
        <pc:sldMkLst>
          <pc:docMk/>
          <pc:sldMk cId="3557578534" sldId="771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58"/>
        <pc:sldMkLst>
          <pc:docMk/>
          <pc:sldMk cId="2974918781" sldId="772"/>
        </pc:sldMkLst>
      </pc:sldChg>
      <pc:sldChg chg="ord">
        <pc:chgData name="Jenifer Prince Devaraj" userId="S::j.prince-devaraj@uwtsd.ac.uk::c3fb109c-09d1-42a6-93f4-69472d709861" providerId="AD" clId="Web-{62D2C3D9-B553-4E90-9456-25CADED1B44F}" dt="2023-02-15T13:49:34.836" v="54"/>
        <pc:sldMkLst>
          <pc:docMk/>
          <pc:sldMk cId="1555473364" sldId="773"/>
        </pc:sldMkLst>
      </pc:sldChg>
      <pc:sldChg chg="ord">
        <pc:chgData name="Jenifer Prince Devaraj" userId="S::j.prince-devaraj@uwtsd.ac.uk::c3fb109c-09d1-42a6-93f4-69472d709861" providerId="AD" clId="Web-{62D2C3D9-B553-4E90-9456-25CADED1B44F}" dt="2023-02-15T13:49:34.836" v="55"/>
        <pc:sldMkLst>
          <pc:docMk/>
          <pc:sldMk cId="2239803020" sldId="774"/>
        </pc:sldMkLst>
      </pc:sldChg>
      <pc:sldChg chg="ord">
        <pc:chgData name="Jenifer Prince Devaraj" userId="S::j.prince-devaraj@uwtsd.ac.uk::c3fb109c-09d1-42a6-93f4-69472d709861" providerId="AD" clId="Web-{62D2C3D9-B553-4E90-9456-25CADED1B44F}" dt="2023-02-15T13:49:34.836" v="56"/>
        <pc:sldMkLst>
          <pc:docMk/>
          <pc:sldMk cId="1159006833" sldId="775"/>
        </pc:sldMkLst>
      </pc:sldChg>
      <pc:sldChg chg="ord">
        <pc:chgData name="Jenifer Prince Devaraj" userId="S::j.prince-devaraj@uwtsd.ac.uk::c3fb109c-09d1-42a6-93f4-69472d709861" providerId="AD" clId="Web-{62D2C3D9-B553-4E90-9456-25CADED1B44F}" dt="2023-02-15T13:49:34.836" v="57"/>
        <pc:sldMkLst>
          <pc:docMk/>
          <pc:sldMk cId="934368404" sldId="776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80"/>
        <pc:sldMkLst>
          <pc:docMk/>
          <pc:sldMk cId="1278170707" sldId="781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9"/>
        <pc:sldMkLst>
          <pc:docMk/>
          <pc:sldMk cId="128013750" sldId="782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7"/>
        <pc:sldMkLst>
          <pc:docMk/>
          <pc:sldMk cId="3973763390" sldId="783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6"/>
        <pc:sldMkLst>
          <pc:docMk/>
          <pc:sldMk cId="3265464205" sldId="784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5"/>
        <pc:sldMkLst>
          <pc:docMk/>
          <pc:sldMk cId="3050997376" sldId="785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728" v="74"/>
        <pc:sldMkLst>
          <pc:docMk/>
          <pc:sldMk cId="2284503180" sldId="787"/>
        </pc:sldMkLst>
      </pc:sldChg>
      <pc:sldChg chg="del ord">
        <pc:chgData name="Jenifer Prince Devaraj" userId="S::j.prince-devaraj@uwtsd.ac.uk::c3fb109c-09d1-42a6-93f4-69472d709861" providerId="AD" clId="Web-{62D2C3D9-B553-4E90-9456-25CADED1B44F}" dt="2023-02-15T13:49:57.649" v="59"/>
        <pc:sldMkLst>
          <pc:docMk/>
          <pc:sldMk cId="2722283169" sldId="7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L7_Buck_Boost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L7_Buck_Boost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L7_Buck_Boost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L7_Buck_Boost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L7_Buck_Boost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L7_Buck_Boost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L7_Buck_Boost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L7_Buck_Boost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8F7EE6B-1690-0B11-47D5-3069AB993053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9</a:t>
            </a:r>
          </a:p>
          <a:p>
            <a:r>
              <a:rPr lang="en-GB" sz="2400" b="1" dirty="0">
                <a:latin typeface="Arial"/>
                <a:cs typeface="Arial"/>
              </a:rPr>
              <a:t>Topic			: Buck- Boost Converter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9B90D5C5-D17F-DC46-9438-B669CED036E0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12713" y="1209921"/>
            <a:ext cx="797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Buck – Boost Converter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172941" y="1794696"/>
            <a:ext cx="6992593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A Buck-Boost converter is a type of switched mode power supply that combines the principles of the Buck Converter and the Boost converter in a single circuit.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buck–boost converter is a type of DC-to-DC converter that has an output voltage magnitude that is either greater than or less than the input voltage magnitude.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2DC1247-3192-C64D-3288-EC9FAD1FD9F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A049C74-2DCC-B412-AEA0-3E61C2EDCC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016" y="1735449"/>
            <a:ext cx="4825271" cy="2216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473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72941" y="1145268"/>
            <a:ext cx="797052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as a Buck Converter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(Tr1-ON and  Tr 2- OFF)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172941" y="2161877"/>
            <a:ext cx="701548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 this mode Tr2 is turned off, and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Tr1 is switched on and off by a high frequency square wave from the control unit.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When the gate of Tr1 is high, current flows though L, charging its magnetic field, charging C and supplying the load.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diode D1 is turned off due to the positive voltage on its cathode.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161990C-0CA0-040E-17D2-A545DF09400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BC4980-826A-C369-FD8F-AA2C66B01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422" y="2151053"/>
            <a:ext cx="4791075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803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240732"/>
            <a:ext cx="797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as a Buck Converter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(Tr1-OFF and  Tr 2- OFF)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0" y="2256395"/>
            <a:ext cx="7015481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 current flow during the buck operation of the circuit is when the control unit switches Tr1 off.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initial source of current is now the inductor L. Its magnetic field is collapsing, the back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e.m.f.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generated by the collapsing field reverses the polarity of the voltage across L, which turns on D1 and current flows through D2 and the load.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89BD2ED-C00A-B75B-4454-A2C30A341AF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707CB-A36A-D8FF-427A-30A1AB484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9480" y="2362835"/>
            <a:ext cx="4743450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006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90527" y="1335774"/>
            <a:ext cx="797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Operation as a Buck Converter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190527" y="2281795"/>
            <a:ext cx="11338561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As the current due to the discharge of L decreases, the charge accumulated in C during the on period of Tr1 now also adds to the current flowing through the load, keeping V</a:t>
            </a:r>
            <a:r>
              <a:rPr lang="en-GB" sz="1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reasonably constant during the off period.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helps keep the ripple amplitude to a minimum and V</a:t>
            </a:r>
            <a:r>
              <a:rPr lang="en-GB" sz="1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close to the value of V</a:t>
            </a:r>
            <a:r>
              <a:rPr lang="en-GB" sz="10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F64C408-9156-461C-B878-1288576CC04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34368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90527" y="1335774"/>
            <a:ext cx="797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Operation as a Boost Converter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340387" y="2058275"/>
            <a:ext cx="6629374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 Boost Converter mode, Tr1 is turned on continually and the high frequency square wave applied to Tr2 gate.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During the ON periods when Tr2 is conducting, the input current flows through the inductor L and via Tr2, directly back to the supply negative terminal charging up the magnetic field around L.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7752DDF-9FD4-36A8-7277-E26D1C2585F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850F4F-C891-34AC-5FEC-D94827B74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5863" y="2513965"/>
            <a:ext cx="40957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604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90527" y="1335774"/>
            <a:ext cx="797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Operation as a Boost Converter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190527" y="1987155"/>
            <a:ext cx="11338561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When this happens, D2 cannot conduct as its anode is being held at ground potential by the heavily conducting Tr2.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the duration of the ON period, the load is being supplied entirely by the charge on the capacitor C, built up on </a:t>
            </a:r>
            <a:r>
              <a:rPr lang="en-GB" sz="2400" b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previous oscillator cycles</a:t>
            </a: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The gradual discharge of C during the ON period (and its subsequent recharging) which is at a potential of approximately VS + VL.</a:t>
            </a:r>
            <a:endParaRPr lang="en-GB" sz="2400" b="0" i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23C7B19-444F-1809-C123-A901D38AC27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9858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90526" y="1335774"/>
            <a:ext cx="87705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Operation as a Boost Converter –Off Period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190526" y="2352280"/>
            <a:ext cx="678939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At the start of the off period of Tr2, L is charged and C is partially discharged.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The inductor L now generates a back </a:t>
            </a:r>
            <a:r>
              <a:rPr lang="en-GB" sz="240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e.m.f.</a:t>
            </a: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and its value that depends on the rate of change of current as Tr2 switches OFF and ON the amount of inductance the coil possesses; </a:t>
            </a:r>
            <a:endParaRPr lang="en-GB" sz="2400" b="0" i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4B150F8-D73A-EEF6-B881-D16C24AAF37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C3A958-5D8E-D250-0A59-137BB2AD2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2507" y="2422852"/>
            <a:ext cx="4467225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16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90526" y="1335774"/>
            <a:ext cx="87705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Operation as a Boost Converter –Off Period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214670" y="2174450"/>
            <a:ext cx="11783034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Therefore the back </a:t>
            </a:r>
            <a:r>
              <a:rPr lang="en-GB" sz="240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e.m.f</a:t>
            </a: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can be any voltage over a wide range, depending on the design of the circuit.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polarity of the voltage across L has now reversed, and so adds to the input voltage VS giving an output voltage that is at least equal to or greater than the input voltage.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D2 is now forward biased and so the circuit current supplies the load current, and at the same time re-charges the capacitor to VS + VL ready for the next on period of Tr2.</a:t>
            </a:r>
            <a:endParaRPr lang="en-GB" sz="2400" b="0" i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3447A34-63E0-5829-88F7-79A4F0FD57F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21110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773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SWITCH MODE POWER SUPPLY</vt:lpstr>
      <vt:lpstr>SWITCH MODE POWER SUPPLY</vt:lpstr>
      <vt:lpstr>SWITCH MODE POWER SUPPLY</vt:lpstr>
      <vt:lpstr>SWITCH MODE POWER SUPPLY</vt:lpstr>
      <vt:lpstr>SWITCH MODE POWER SUPPLY</vt:lpstr>
      <vt:lpstr>SWITCH MODE POWER SUPPLY</vt:lpstr>
      <vt:lpstr>SWITCH MODE POWER SUPPLY</vt:lpstr>
      <vt:lpstr>SWITCH MODE POWER SUPPLY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2023-10-13T09:46:52Z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