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
  </p:notes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89C3C9-5C92-498E-9C82-80640BC2CCC4}" v="1" dt="2022-04-12T19:10:34.3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3969" autoAdjust="0"/>
  </p:normalViewPr>
  <p:slideViewPr>
    <p:cSldViewPr snapToGrid="0">
      <p:cViewPr varScale="1">
        <p:scale>
          <a:sx n="69" d="100"/>
          <a:sy n="69" d="100"/>
        </p:scale>
        <p:origin x="780"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ureen Lyttle" userId="d298e5fe099b5c30" providerId="LiveId" clId="{0589C3C9-5C92-498E-9C82-80640BC2CCC4}"/>
    <pc:docChg chg="custSel modSld">
      <pc:chgData name="Maureen Lyttle" userId="d298e5fe099b5c30" providerId="LiveId" clId="{0589C3C9-5C92-498E-9C82-80640BC2CCC4}" dt="2022-04-12T19:26:49.673" v="332" actId="20577"/>
      <pc:docMkLst>
        <pc:docMk/>
      </pc:docMkLst>
      <pc:sldChg chg="modSp mod">
        <pc:chgData name="Maureen Lyttle" userId="d298e5fe099b5c30" providerId="LiveId" clId="{0589C3C9-5C92-498E-9C82-80640BC2CCC4}" dt="2022-04-12T19:16:59.290" v="218" actId="20577"/>
        <pc:sldMkLst>
          <pc:docMk/>
          <pc:sldMk cId="4225167274" sldId="256"/>
        </pc:sldMkLst>
        <pc:spChg chg="mod">
          <ac:chgData name="Maureen Lyttle" userId="d298e5fe099b5c30" providerId="LiveId" clId="{0589C3C9-5C92-498E-9C82-80640BC2CCC4}" dt="2022-04-12T19:14:26.466" v="201" actId="404"/>
          <ac:spMkLst>
            <pc:docMk/>
            <pc:sldMk cId="4225167274" sldId="256"/>
            <ac:spMk id="2" creationId="{1086EF5F-22B3-4B79-B5B1-0D9F7391AD7C}"/>
          </ac:spMkLst>
        </pc:spChg>
        <pc:spChg chg="mod">
          <ac:chgData name="Maureen Lyttle" userId="d298e5fe099b5c30" providerId="LiveId" clId="{0589C3C9-5C92-498E-9C82-80640BC2CCC4}" dt="2022-04-12T19:16:59.290" v="218" actId="20577"/>
          <ac:spMkLst>
            <pc:docMk/>
            <pc:sldMk cId="4225167274" sldId="256"/>
            <ac:spMk id="3" creationId="{095D3161-59B4-46C4-BB9C-DF7CB3CA8735}"/>
          </ac:spMkLst>
        </pc:spChg>
      </pc:sldChg>
      <pc:sldChg chg="modSp mod">
        <pc:chgData name="Maureen Lyttle" userId="d298e5fe099b5c30" providerId="LiveId" clId="{0589C3C9-5C92-498E-9C82-80640BC2CCC4}" dt="2022-04-12T19:19:46.971" v="276" actId="20577"/>
        <pc:sldMkLst>
          <pc:docMk/>
          <pc:sldMk cId="27765681" sldId="257"/>
        </pc:sldMkLst>
        <pc:spChg chg="mod">
          <ac:chgData name="Maureen Lyttle" userId="d298e5fe099b5c30" providerId="LiveId" clId="{0589C3C9-5C92-498E-9C82-80640BC2CCC4}" dt="2022-04-12T19:19:46.971" v="276" actId="20577"/>
          <ac:spMkLst>
            <pc:docMk/>
            <pc:sldMk cId="27765681" sldId="257"/>
            <ac:spMk id="3" creationId="{044B4BDC-7CBC-4138-BAFF-DC69994B293B}"/>
          </ac:spMkLst>
        </pc:spChg>
      </pc:sldChg>
      <pc:sldChg chg="modSp mod">
        <pc:chgData name="Maureen Lyttle" userId="d298e5fe099b5c30" providerId="LiveId" clId="{0589C3C9-5C92-498E-9C82-80640BC2CCC4}" dt="2022-04-12T19:21:24.444" v="292" actId="1076"/>
        <pc:sldMkLst>
          <pc:docMk/>
          <pc:sldMk cId="3844120366" sldId="258"/>
        </pc:sldMkLst>
        <pc:spChg chg="mod">
          <ac:chgData name="Maureen Lyttle" userId="d298e5fe099b5c30" providerId="LiveId" clId="{0589C3C9-5C92-498E-9C82-80640BC2CCC4}" dt="2022-04-12T19:21:08.143" v="291" actId="20577"/>
          <ac:spMkLst>
            <pc:docMk/>
            <pc:sldMk cId="3844120366" sldId="258"/>
            <ac:spMk id="3" creationId="{780A411B-8D0B-4B29-B45C-E774D0798807}"/>
          </ac:spMkLst>
        </pc:spChg>
        <pc:picChg chg="mod">
          <ac:chgData name="Maureen Lyttle" userId="d298e5fe099b5c30" providerId="LiveId" clId="{0589C3C9-5C92-498E-9C82-80640BC2CCC4}" dt="2022-04-12T19:21:24.444" v="292" actId="1076"/>
          <ac:picMkLst>
            <pc:docMk/>
            <pc:sldMk cId="3844120366" sldId="258"/>
            <ac:picMk id="5" creationId="{B1C8069C-91E3-45F4-9F97-62EF2EF955B8}"/>
          </ac:picMkLst>
        </pc:picChg>
      </pc:sldChg>
      <pc:sldChg chg="modSp mod">
        <pc:chgData name="Maureen Lyttle" userId="d298e5fe099b5c30" providerId="LiveId" clId="{0589C3C9-5C92-498E-9C82-80640BC2CCC4}" dt="2022-04-12T19:24:41.628" v="304" actId="20577"/>
        <pc:sldMkLst>
          <pc:docMk/>
          <pc:sldMk cId="1265882519" sldId="259"/>
        </pc:sldMkLst>
        <pc:spChg chg="mod">
          <ac:chgData name="Maureen Lyttle" userId="d298e5fe099b5c30" providerId="LiveId" clId="{0589C3C9-5C92-498E-9C82-80640BC2CCC4}" dt="2022-04-12T19:24:41.628" v="304" actId="20577"/>
          <ac:spMkLst>
            <pc:docMk/>
            <pc:sldMk cId="1265882519" sldId="259"/>
            <ac:spMk id="3" creationId="{19AC2FB7-D2D6-42C9-A935-F29C2A009BAC}"/>
          </ac:spMkLst>
        </pc:spChg>
      </pc:sldChg>
      <pc:sldChg chg="modSp mod">
        <pc:chgData name="Maureen Lyttle" userId="d298e5fe099b5c30" providerId="LiveId" clId="{0589C3C9-5C92-498E-9C82-80640BC2CCC4}" dt="2022-04-12T19:26:49.673" v="332" actId="20577"/>
        <pc:sldMkLst>
          <pc:docMk/>
          <pc:sldMk cId="2192196522" sldId="260"/>
        </pc:sldMkLst>
        <pc:spChg chg="mod">
          <ac:chgData name="Maureen Lyttle" userId="d298e5fe099b5c30" providerId="LiveId" clId="{0589C3C9-5C92-498E-9C82-80640BC2CCC4}" dt="2022-04-12T19:15:46.136" v="210" actId="115"/>
          <ac:spMkLst>
            <pc:docMk/>
            <pc:sldMk cId="2192196522" sldId="260"/>
            <ac:spMk id="2" creationId="{B956AE8A-5136-48AD-BAC6-93DE8520FF03}"/>
          </ac:spMkLst>
        </pc:spChg>
        <pc:spChg chg="mod">
          <ac:chgData name="Maureen Lyttle" userId="d298e5fe099b5c30" providerId="LiveId" clId="{0589C3C9-5C92-498E-9C82-80640BC2CCC4}" dt="2022-04-12T19:26:49.673" v="332" actId="20577"/>
          <ac:spMkLst>
            <pc:docMk/>
            <pc:sldMk cId="2192196522" sldId="260"/>
            <ac:spMk id="3" creationId="{98261278-C871-40A8-866E-D575B040D6E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A82374F-6905-406B-A0A2-F3BF3F569038}" type="datetimeFigureOut">
              <a:rPr lang="en-US" smtClean="0"/>
              <a:t>4/12/2022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6C85AF-C5BD-4768-A683-645BA28E7213}" type="slidenum">
              <a:rPr lang="en-US" smtClean="0"/>
              <a:t>‹#›</a:t>
            </a:fld>
            <a:endParaRPr lang="en-US"/>
          </a:p>
        </p:txBody>
      </p:sp>
    </p:spTree>
    <p:extLst>
      <p:ext uri="{BB962C8B-B14F-4D97-AF65-F5344CB8AC3E}">
        <p14:creationId xmlns:p14="http://schemas.microsoft.com/office/powerpoint/2010/main" val="30561697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panose="020B0604020202020204" pitchFamily="34" charset="0"/>
                <a:cs typeface="Arial" panose="020B0604020202020204" pitchFamily="34" charset="0"/>
              </a:rPr>
              <a:t>The latest learning techniques require digital technologies. UWTSD has efficient collaboration with technology. It enables staff, teachers, and students to communicate easily with the help of latest digital technology tools. One of them is Microsoft Teams. It has efficiently collaborating and make learning easier for the students. Especially during the COVID-19 when every college and university has shifted to the work from home. At that time, Microsoft Teams provide efficient collaboration. It is necessary to understand how they can collaborate and work together for developing digital learning and knowledge . Though they have gained access to technology, however, it is important to understand their efficiency and confidence level of using technology to collaborate (</a:t>
            </a:r>
            <a:r>
              <a:rPr lang="en-US" b="0" i="0" dirty="0">
                <a:solidFill>
                  <a:schemeClr val="bg1"/>
                </a:solidFill>
                <a:effectLst/>
                <a:latin typeface="Arial" panose="020B0604020202020204" pitchFamily="34" charset="0"/>
                <a:cs typeface="Arial" panose="020B0604020202020204" pitchFamily="34" charset="0"/>
              </a:rPr>
              <a:t>Greenhow and Chapman, 2020</a:t>
            </a:r>
            <a:r>
              <a:rPr lang="en-US" dirty="0">
                <a:latin typeface="Arial" panose="020B0604020202020204" pitchFamily="34" charset="0"/>
                <a:cs typeface="Arial" panose="020B0604020202020204" pitchFamily="34" charset="0"/>
              </a:rPr>
              <a:t>). </a:t>
            </a:r>
          </a:p>
        </p:txBody>
      </p:sp>
      <p:sp>
        <p:nvSpPr>
          <p:cNvPr id="4" name="Slide Number Placeholder 3"/>
          <p:cNvSpPr>
            <a:spLocks noGrp="1"/>
          </p:cNvSpPr>
          <p:nvPr>
            <p:ph type="sldNum" sz="quarter" idx="5"/>
          </p:nvPr>
        </p:nvSpPr>
        <p:spPr/>
        <p:txBody>
          <a:bodyPr/>
          <a:lstStyle/>
          <a:p>
            <a:fld id="{9D6C85AF-C5BD-4768-A683-645BA28E7213}" type="slidenum">
              <a:rPr lang="en-US" smtClean="0"/>
              <a:t>2</a:t>
            </a:fld>
            <a:endParaRPr lang="en-US"/>
          </a:p>
        </p:txBody>
      </p:sp>
    </p:spTree>
    <p:extLst>
      <p:ext uri="{BB962C8B-B14F-4D97-AF65-F5344CB8AC3E}">
        <p14:creationId xmlns:p14="http://schemas.microsoft.com/office/powerpoint/2010/main" val="16427120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panose="020B0604020202020204" pitchFamily="34" charset="0"/>
                <a:cs typeface="Arial" panose="020B0604020202020204" pitchFamily="34" charset="0"/>
              </a:rPr>
              <a:t>According to a research by Yuliya </a:t>
            </a:r>
            <a:r>
              <a:rPr lang="en-US" dirty="0" err="1">
                <a:latin typeface="Arial" panose="020B0604020202020204" pitchFamily="34" charset="0"/>
                <a:cs typeface="Arial" panose="020B0604020202020204" pitchFamily="34" charset="0"/>
              </a:rPr>
              <a:t>Shtaltovna</a:t>
            </a:r>
            <a:r>
              <a:rPr lang="en-US" dirty="0">
                <a:latin typeface="Arial" panose="020B0604020202020204" pitchFamily="34" charset="0"/>
                <a:cs typeface="Arial" panose="020B0604020202020204" pitchFamily="34" charset="0"/>
              </a:rPr>
              <a:t> that Covid-19 has brought a challenging time for teachers and students to make collaboration through digital techniques. The most important thing that educational institutions have done is to provide abrupt training sessions to deal with the technological challenge of learning. They adopt several digital styles along with few lecture based techniques to give an in-person like class environment to the students. In the beginning, teachers and students have found it hard to collaborate, later heavy speed digital techniques have utilized such as Zoom applications to make the connection more convenient and to take face-to-face class. The time span, psychological pressure, participation level, everything has quite changed than the in-person classes. However, students and teachers somehow collaborate through digital technology (</a:t>
            </a:r>
            <a:r>
              <a:rPr lang="en-US" b="0" i="0" dirty="0" err="1">
                <a:solidFill>
                  <a:schemeClr val="bg1"/>
                </a:solidFill>
                <a:effectLst/>
                <a:latin typeface="Arial" panose="020B0604020202020204" pitchFamily="34" charset="0"/>
                <a:cs typeface="Arial" panose="020B0604020202020204" pitchFamily="34" charset="0"/>
              </a:rPr>
              <a:t>Shtaltovna</a:t>
            </a:r>
            <a:r>
              <a:rPr lang="en-US" b="0" i="0" dirty="0">
                <a:solidFill>
                  <a:schemeClr val="bg1"/>
                </a:solidFill>
                <a:effectLst/>
                <a:latin typeface="Arial" panose="020B0604020202020204" pitchFamily="34" charset="0"/>
                <a:cs typeface="Arial" panose="020B0604020202020204" pitchFamily="34" charset="0"/>
              </a:rPr>
              <a:t>, 2021</a:t>
            </a:r>
            <a:r>
              <a:rPr lang="en-US" dirty="0">
                <a:latin typeface="Arial" panose="020B0604020202020204" pitchFamily="34" charset="0"/>
                <a:cs typeface="Arial" panose="020B0604020202020204" pitchFamily="34" charset="0"/>
              </a:rPr>
              <a:t>) . </a:t>
            </a:r>
          </a:p>
        </p:txBody>
      </p:sp>
      <p:sp>
        <p:nvSpPr>
          <p:cNvPr id="4" name="Slide Number Placeholder 3"/>
          <p:cNvSpPr>
            <a:spLocks noGrp="1"/>
          </p:cNvSpPr>
          <p:nvPr>
            <p:ph type="sldNum" sz="quarter" idx="5"/>
          </p:nvPr>
        </p:nvSpPr>
        <p:spPr/>
        <p:txBody>
          <a:bodyPr/>
          <a:lstStyle/>
          <a:p>
            <a:fld id="{9D6C85AF-C5BD-4768-A683-645BA28E7213}" type="slidenum">
              <a:rPr lang="en-US" smtClean="0"/>
              <a:t>3</a:t>
            </a:fld>
            <a:endParaRPr lang="en-US"/>
          </a:p>
        </p:txBody>
      </p:sp>
    </p:spTree>
    <p:extLst>
      <p:ext uri="{BB962C8B-B14F-4D97-AF65-F5344CB8AC3E}">
        <p14:creationId xmlns:p14="http://schemas.microsoft.com/office/powerpoint/2010/main" val="16206668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D6C85AF-C5BD-4768-A683-645BA28E7213}" type="slidenum">
              <a:rPr lang="en-US" smtClean="0"/>
              <a:t>4</a:t>
            </a:fld>
            <a:endParaRPr lang="en-US"/>
          </a:p>
        </p:txBody>
      </p:sp>
    </p:spTree>
    <p:extLst>
      <p:ext uri="{BB962C8B-B14F-4D97-AF65-F5344CB8AC3E}">
        <p14:creationId xmlns:p14="http://schemas.microsoft.com/office/powerpoint/2010/main" val="33221290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panose="020B0604020202020204" pitchFamily="34" charset="0"/>
                <a:cs typeface="Arial" panose="020B0604020202020204" pitchFamily="34" charset="0"/>
              </a:rPr>
              <a:t>The hypothesis has suggested that students are more confident to use technology as they have more exposure of technology. They easily handle the technology. Teachers have become confident to use technology when they get training from UWTSD and make collaboration effective. New technology has provided more opportunity to learn and use learning in entirely different way. The staff helps students to learn books and read articles online through technology program. Technology has brough an interactive learning collaboration (</a:t>
            </a:r>
            <a:r>
              <a:rPr lang="en-US" b="0" i="0" dirty="0" err="1">
                <a:solidFill>
                  <a:schemeClr val="bg1"/>
                </a:solidFill>
                <a:effectLst/>
                <a:latin typeface="Arial" panose="020B0604020202020204" pitchFamily="34" charset="0"/>
                <a:cs typeface="Arial" panose="020B0604020202020204" pitchFamily="34" charset="0"/>
              </a:rPr>
              <a:t>Mukhter</a:t>
            </a:r>
            <a:r>
              <a:rPr lang="en-US" b="0" i="0" dirty="0">
                <a:solidFill>
                  <a:schemeClr val="bg1"/>
                </a:solidFill>
                <a:effectLst/>
                <a:latin typeface="Arial" panose="020B0604020202020204" pitchFamily="34" charset="0"/>
                <a:cs typeface="Arial" panose="020B0604020202020204" pitchFamily="34" charset="0"/>
              </a:rPr>
              <a:t> and Chowdhary, 2020</a:t>
            </a:r>
            <a:r>
              <a:rPr lang="en-US" dirty="0">
                <a:latin typeface="Arial" panose="020B0604020202020204" pitchFamily="34" charset="0"/>
                <a:cs typeface="Arial" panose="020B0604020202020204" pitchFamily="34" charset="0"/>
              </a:rPr>
              <a:t>). </a:t>
            </a:r>
          </a:p>
        </p:txBody>
      </p:sp>
      <p:sp>
        <p:nvSpPr>
          <p:cNvPr id="4" name="Slide Number Placeholder 3"/>
          <p:cNvSpPr>
            <a:spLocks noGrp="1"/>
          </p:cNvSpPr>
          <p:nvPr>
            <p:ph type="sldNum" sz="quarter" idx="5"/>
          </p:nvPr>
        </p:nvSpPr>
        <p:spPr/>
        <p:txBody>
          <a:bodyPr/>
          <a:lstStyle/>
          <a:p>
            <a:fld id="{9D6C85AF-C5BD-4768-A683-645BA28E7213}" type="slidenum">
              <a:rPr lang="en-US" smtClean="0"/>
              <a:t>5</a:t>
            </a:fld>
            <a:endParaRPr lang="en-US"/>
          </a:p>
        </p:txBody>
      </p:sp>
    </p:spTree>
    <p:extLst>
      <p:ext uri="{BB962C8B-B14F-4D97-AF65-F5344CB8AC3E}">
        <p14:creationId xmlns:p14="http://schemas.microsoft.com/office/powerpoint/2010/main" val="10665904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055E2-27B9-4F3C-817E-5C1C310DA56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A75E0F8-3416-49A4-9A28-6A27FAAAC95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9B9AA3F-915B-4F29-9A43-30346C53462F}"/>
              </a:ext>
            </a:extLst>
          </p:cNvPr>
          <p:cNvSpPr>
            <a:spLocks noGrp="1"/>
          </p:cNvSpPr>
          <p:nvPr>
            <p:ph type="dt" sz="half" idx="10"/>
          </p:nvPr>
        </p:nvSpPr>
        <p:spPr/>
        <p:txBody>
          <a:bodyPr/>
          <a:lstStyle/>
          <a:p>
            <a:fld id="{AAC981D2-83C4-41D8-8D3A-97C947B62ACE}" type="datetimeFigureOut">
              <a:rPr lang="en-US" smtClean="0"/>
              <a:t>4/12/2022</a:t>
            </a:fld>
            <a:endParaRPr lang="en-US"/>
          </a:p>
        </p:txBody>
      </p:sp>
      <p:sp>
        <p:nvSpPr>
          <p:cNvPr id="5" name="Footer Placeholder 4">
            <a:extLst>
              <a:ext uri="{FF2B5EF4-FFF2-40B4-BE49-F238E27FC236}">
                <a16:creationId xmlns:a16="http://schemas.microsoft.com/office/drawing/2014/main" id="{8881AC24-7EDC-47C3-AB4F-1A3C0952A4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F812923-FFFC-439E-B05C-F6C369FE16CF}"/>
              </a:ext>
            </a:extLst>
          </p:cNvPr>
          <p:cNvSpPr>
            <a:spLocks noGrp="1"/>
          </p:cNvSpPr>
          <p:nvPr>
            <p:ph type="sldNum" sz="quarter" idx="12"/>
          </p:nvPr>
        </p:nvSpPr>
        <p:spPr/>
        <p:txBody>
          <a:bodyPr/>
          <a:lstStyle/>
          <a:p>
            <a:fld id="{EC20C576-EED6-46CA-89A1-7E2686A0FF2C}" type="slidenum">
              <a:rPr lang="en-US" smtClean="0"/>
              <a:t>‹#›</a:t>
            </a:fld>
            <a:endParaRPr lang="en-US"/>
          </a:p>
        </p:txBody>
      </p:sp>
    </p:spTree>
    <p:extLst>
      <p:ext uri="{BB962C8B-B14F-4D97-AF65-F5344CB8AC3E}">
        <p14:creationId xmlns:p14="http://schemas.microsoft.com/office/powerpoint/2010/main" val="19421915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4B6A2-3AD0-4345-AEC5-62072CE9DE8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2DF1080-9661-4E9B-86A4-526EED839DA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B9CA007-B095-435F-9921-ACAFACB0CD40}"/>
              </a:ext>
            </a:extLst>
          </p:cNvPr>
          <p:cNvSpPr>
            <a:spLocks noGrp="1"/>
          </p:cNvSpPr>
          <p:nvPr>
            <p:ph type="dt" sz="half" idx="10"/>
          </p:nvPr>
        </p:nvSpPr>
        <p:spPr/>
        <p:txBody>
          <a:bodyPr/>
          <a:lstStyle/>
          <a:p>
            <a:fld id="{AAC981D2-83C4-41D8-8D3A-97C947B62ACE}" type="datetimeFigureOut">
              <a:rPr lang="en-US" smtClean="0"/>
              <a:t>4/12/2022</a:t>
            </a:fld>
            <a:endParaRPr lang="en-US"/>
          </a:p>
        </p:txBody>
      </p:sp>
      <p:sp>
        <p:nvSpPr>
          <p:cNvPr id="5" name="Footer Placeholder 4">
            <a:extLst>
              <a:ext uri="{FF2B5EF4-FFF2-40B4-BE49-F238E27FC236}">
                <a16:creationId xmlns:a16="http://schemas.microsoft.com/office/drawing/2014/main" id="{6244157C-36EB-4F5F-8796-F6B8981613F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1FA8705-0E0A-4838-9A88-52C501017FD5}"/>
              </a:ext>
            </a:extLst>
          </p:cNvPr>
          <p:cNvSpPr>
            <a:spLocks noGrp="1"/>
          </p:cNvSpPr>
          <p:nvPr>
            <p:ph type="sldNum" sz="quarter" idx="12"/>
          </p:nvPr>
        </p:nvSpPr>
        <p:spPr/>
        <p:txBody>
          <a:bodyPr/>
          <a:lstStyle/>
          <a:p>
            <a:fld id="{EC20C576-EED6-46CA-89A1-7E2686A0FF2C}" type="slidenum">
              <a:rPr lang="en-US" smtClean="0"/>
              <a:t>‹#›</a:t>
            </a:fld>
            <a:endParaRPr lang="en-US"/>
          </a:p>
        </p:txBody>
      </p:sp>
    </p:spTree>
    <p:extLst>
      <p:ext uri="{BB962C8B-B14F-4D97-AF65-F5344CB8AC3E}">
        <p14:creationId xmlns:p14="http://schemas.microsoft.com/office/powerpoint/2010/main" val="19958679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6BEBCE-57C7-4C39-9635-1DD155BC4B3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CDAB9BC-8BC5-45EA-BDDD-13579F66B15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45DB39-D5B9-41FA-B313-5F9074D5334A}"/>
              </a:ext>
            </a:extLst>
          </p:cNvPr>
          <p:cNvSpPr>
            <a:spLocks noGrp="1"/>
          </p:cNvSpPr>
          <p:nvPr>
            <p:ph type="dt" sz="half" idx="10"/>
          </p:nvPr>
        </p:nvSpPr>
        <p:spPr/>
        <p:txBody>
          <a:bodyPr/>
          <a:lstStyle/>
          <a:p>
            <a:fld id="{AAC981D2-83C4-41D8-8D3A-97C947B62ACE}" type="datetimeFigureOut">
              <a:rPr lang="en-US" smtClean="0"/>
              <a:t>4/12/2022</a:t>
            </a:fld>
            <a:endParaRPr lang="en-US"/>
          </a:p>
        </p:txBody>
      </p:sp>
      <p:sp>
        <p:nvSpPr>
          <p:cNvPr id="5" name="Footer Placeholder 4">
            <a:extLst>
              <a:ext uri="{FF2B5EF4-FFF2-40B4-BE49-F238E27FC236}">
                <a16:creationId xmlns:a16="http://schemas.microsoft.com/office/drawing/2014/main" id="{7C20DAA3-88CF-483B-9664-AAADFB85A9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9C19A27-9D59-4ADF-B522-8C7B8738A2DA}"/>
              </a:ext>
            </a:extLst>
          </p:cNvPr>
          <p:cNvSpPr>
            <a:spLocks noGrp="1"/>
          </p:cNvSpPr>
          <p:nvPr>
            <p:ph type="sldNum" sz="quarter" idx="12"/>
          </p:nvPr>
        </p:nvSpPr>
        <p:spPr/>
        <p:txBody>
          <a:bodyPr/>
          <a:lstStyle/>
          <a:p>
            <a:fld id="{EC20C576-EED6-46CA-89A1-7E2686A0FF2C}" type="slidenum">
              <a:rPr lang="en-US" smtClean="0"/>
              <a:t>‹#›</a:t>
            </a:fld>
            <a:endParaRPr lang="en-US"/>
          </a:p>
        </p:txBody>
      </p:sp>
    </p:spTree>
    <p:extLst>
      <p:ext uri="{BB962C8B-B14F-4D97-AF65-F5344CB8AC3E}">
        <p14:creationId xmlns:p14="http://schemas.microsoft.com/office/powerpoint/2010/main" val="27360350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CF8850-FBA5-4BDD-9D42-BEBD4E4DAFE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496B65-A7D2-4242-9B00-FD9035523E0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1C051EA-72C7-423D-B622-0CC92747BC3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4704A66-DF15-490C-B60D-428B451C904F}"/>
              </a:ext>
            </a:extLst>
          </p:cNvPr>
          <p:cNvSpPr>
            <a:spLocks noGrp="1"/>
          </p:cNvSpPr>
          <p:nvPr>
            <p:ph type="dt" sz="half" idx="10"/>
          </p:nvPr>
        </p:nvSpPr>
        <p:spPr/>
        <p:txBody>
          <a:bodyPr/>
          <a:lstStyle/>
          <a:p>
            <a:fld id="{AAC981D2-83C4-41D8-8D3A-97C947B62ACE}" type="datetimeFigureOut">
              <a:rPr lang="en-US" smtClean="0"/>
              <a:t>4/12/2022</a:t>
            </a:fld>
            <a:endParaRPr lang="en-US"/>
          </a:p>
        </p:txBody>
      </p:sp>
      <p:sp>
        <p:nvSpPr>
          <p:cNvPr id="6" name="Footer Placeholder 5">
            <a:extLst>
              <a:ext uri="{FF2B5EF4-FFF2-40B4-BE49-F238E27FC236}">
                <a16:creationId xmlns:a16="http://schemas.microsoft.com/office/drawing/2014/main" id="{BBA89F5B-F124-46C7-877C-DF134B46816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D8C21EA-23DB-4A85-9968-A33CC722C225}"/>
              </a:ext>
            </a:extLst>
          </p:cNvPr>
          <p:cNvSpPr>
            <a:spLocks noGrp="1"/>
          </p:cNvSpPr>
          <p:nvPr>
            <p:ph type="sldNum" sz="quarter" idx="12"/>
          </p:nvPr>
        </p:nvSpPr>
        <p:spPr/>
        <p:txBody>
          <a:bodyPr/>
          <a:lstStyle/>
          <a:p>
            <a:fld id="{EC20C576-EED6-46CA-89A1-7E2686A0FF2C}" type="slidenum">
              <a:rPr lang="en-US" smtClean="0"/>
              <a:t>‹#›</a:t>
            </a:fld>
            <a:endParaRPr lang="en-US"/>
          </a:p>
        </p:txBody>
      </p:sp>
    </p:spTree>
    <p:extLst>
      <p:ext uri="{BB962C8B-B14F-4D97-AF65-F5344CB8AC3E}">
        <p14:creationId xmlns:p14="http://schemas.microsoft.com/office/powerpoint/2010/main" val="38058087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8104E8-98A7-4AB4-B00E-CE3EA08F933C}"/>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8F785DC-9FBD-4497-A0B1-5B34028BB54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CC206EA-FE02-4D9F-8753-48ECC18BD2F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0035852-400C-4C9B-8083-218DBD415C7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EEAF857-621E-449A-8E6F-4DD1E3E3077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6239EB6-2442-416D-AEAE-5FDCDEE7F5DA}"/>
              </a:ext>
            </a:extLst>
          </p:cNvPr>
          <p:cNvSpPr>
            <a:spLocks noGrp="1"/>
          </p:cNvSpPr>
          <p:nvPr>
            <p:ph type="dt" sz="half" idx="10"/>
          </p:nvPr>
        </p:nvSpPr>
        <p:spPr/>
        <p:txBody>
          <a:bodyPr/>
          <a:lstStyle/>
          <a:p>
            <a:fld id="{AAC981D2-83C4-41D8-8D3A-97C947B62ACE}" type="datetimeFigureOut">
              <a:rPr lang="en-US" smtClean="0"/>
              <a:t>4/12/2022</a:t>
            </a:fld>
            <a:endParaRPr lang="en-US"/>
          </a:p>
        </p:txBody>
      </p:sp>
      <p:sp>
        <p:nvSpPr>
          <p:cNvPr id="8" name="Footer Placeholder 7">
            <a:extLst>
              <a:ext uri="{FF2B5EF4-FFF2-40B4-BE49-F238E27FC236}">
                <a16:creationId xmlns:a16="http://schemas.microsoft.com/office/drawing/2014/main" id="{79DF25BB-C456-4765-A280-E64153143B8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F452966-A318-420C-AD6B-41F5B7CAD123}"/>
              </a:ext>
            </a:extLst>
          </p:cNvPr>
          <p:cNvSpPr>
            <a:spLocks noGrp="1"/>
          </p:cNvSpPr>
          <p:nvPr>
            <p:ph type="sldNum" sz="quarter" idx="12"/>
          </p:nvPr>
        </p:nvSpPr>
        <p:spPr/>
        <p:txBody>
          <a:bodyPr/>
          <a:lstStyle/>
          <a:p>
            <a:fld id="{EC20C576-EED6-46CA-89A1-7E2686A0FF2C}" type="slidenum">
              <a:rPr lang="en-US" smtClean="0"/>
              <a:t>‹#›</a:t>
            </a:fld>
            <a:endParaRPr lang="en-US"/>
          </a:p>
        </p:txBody>
      </p:sp>
    </p:spTree>
    <p:extLst>
      <p:ext uri="{BB962C8B-B14F-4D97-AF65-F5344CB8AC3E}">
        <p14:creationId xmlns:p14="http://schemas.microsoft.com/office/powerpoint/2010/main" val="17358434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D28F0-884E-4ADE-AD4D-AB8D607FA69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0CD9CB1-2C03-4999-AD76-5DA087911CBC}"/>
              </a:ext>
            </a:extLst>
          </p:cNvPr>
          <p:cNvSpPr>
            <a:spLocks noGrp="1"/>
          </p:cNvSpPr>
          <p:nvPr>
            <p:ph type="dt" sz="half" idx="10"/>
          </p:nvPr>
        </p:nvSpPr>
        <p:spPr/>
        <p:txBody>
          <a:bodyPr/>
          <a:lstStyle/>
          <a:p>
            <a:fld id="{AAC981D2-83C4-41D8-8D3A-97C947B62ACE}" type="datetimeFigureOut">
              <a:rPr lang="en-US" smtClean="0"/>
              <a:t>4/12/2022</a:t>
            </a:fld>
            <a:endParaRPr lang="en-US"/>
          </a:p>
        </p:txBody>
      </p:sp>
      <p:sp>
        <p:nvSpPr>
          <p:cNvPr id="4" name="Footer Placeholder 3">
            <a:extLst>
              <a:ext uri="{FF2B5EF4-FFF2-40B4-BE49-F238E27FC236}">
                <a16:creationId xmlns:a16="http://schemas.microsoft.com/office/drawing/2014/main" id="{F59DD3E0-81F1-4D26-B812-CDA37B9921A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B7EA16-D898-407A-8905-94BA2DFEC000}"/>
              </a:ext>
            </a:extLst>
          </p:cNvPr>
          <p:cNvSpPr>
            <a:spLocks noGrp="1"/>
          </p:cNvSpPr>
          <p:nvPr>
            <p:ph type="sldNum" sz="quarter" idx="12"/>
          </p:nvPr>
        </p:nvSpPr>
        <p:spPr/>
        <p:txBody>
          <a:bodyPr/>
          <a:lstStyle/>
          <a:p>
            <a:fld id="{EC20C576-EED6-46CA-89A1-7E2686A0FF2C}" type="slidenum">
              <a:rPr lang="en-US" smtClean="0"/>
              <a:t>‹#›</a:t>
            </a:fld>
            <a:endParaRPr lang="en-US"/>
          </a:p>
        </p:txBody>
      </p:sp>
    </p:spTree>
    <p:extLst>
      <p:ext uri="{BB962C8B-B14F-4D97-AF65-F5344CB8AC3E}">
        <p14:creationId xmlns:p14="http://schemas.microsoft.com/office/powerpoint/2010/main" val="5744283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A0F8DF-3A77-4704-97CE-A7D1BFBC4CF9}"/>
              </a:ext>
            </a:extLst>
          </p:cNvPr>
          <p:cNvSpPr>
            <a:spLocks noGrp="1"/>
          </p:cNvSpPr>
          <p:nvPr>
            <p:ph type="dt" sz="half" idx="10"/>
          </p:nvPr>
        </p:nvSpPr>
        <p:spPr/>
        <p:txBody>
          <a:bodyPr/>
          <a:lstStyle/>
          <a:p>
            <a:fld id="{AAC981D2-83C4-41D8-8D3A-97C947B62ACE}" type="datetimeFigureOut">
              <a:rPr lang="en-US" smtClean="0"/>
              <a:t>4/12/2022</a:t>
            </a:fld>
            <a:endParaRPr lang="en-US"/>
          </a:p>
        </p:txBody>
      </p:sp>
      <p:sp>
        <p:nvSpPr>
          <p:cNvPr id="3" name="Footer Placeholder 2">
            <a:extLst>
              <a:ext uri="{FF2B5EF4-FFF2-40B4-BE49-F238E27FC236}">
                <a16:creationId xmlns:a16="http://schemas.microsoft.com/office/drawing/2014/main" id="{D82237F7-888D-4929-B07F-7ABEBE1F2B5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D5F9823-96D4-4288-8951-B121A7007F3B}"/>
              </a:ext>
            </a:extLst>
          </p:cNvPr>
          <p:cNvSpPr>
            <a:spLocks noGrp="1"/>
          </p:cNvSpPr>
          <p:nvPr>
            <p:ph type="sldNum" sz="quarter" idx="12"/>
          </p:nvPr>
        </p:nvSpPr>
        <p:spPr/>
        <p:txBody>
          <a:bodyPr/>
          <a:lstStyle/>
          <a:p>
            <a:fld id="{EC20C576-EED6-46CA-89A1-7E2686A0FF2C}" type="slidenum">
              <a:rPr lang="en-US" smtClean="0"/>
              <a:t>‹#›</a:t>
            </a:fld>
            <a:endParaRPr lang="en-US"/>
          </a:p>
        </p:txBody>
      </p:sp>
    </p:spTree>
    <p:extLst>
      <p:ext uri="{BB962C8B-B14F-4D97-AF65-F5344CB8AC3E}">
        <p14:creationId xmlns:p14="http://schemas.microsoft.com/office/powerpoint/2010/main" val="19026164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282F9-287D-4912-A614-BE48F6C0FA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C478AD1-EDB6-4235-A10E-74CD5F89F00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D16C966-0D40-48B4-B76D-CD10BAD95C3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A291EC0-8C08-43E5-8B87-E3ED42766B2C}"/>
              </a:ext>
            </a:extLst>
          </p:cNvPr>
          <p:cNvSpPr>
            <a:spLocks noGrp="1"/>
          </p:cNvSpPr>
          <p:nvPr>
            <p:ph type="dt" sz="half" idx="10"/>
          </p:nvPr>
        </p:nvSpPr>
        <p:spPr/>
        <p:txBody>
          <a:bodyPr/>
          <a:lstStyle/>
          <a:p>
            <a:fld id="{AAC981D2-83C4-41D8-8D3A-97C947B62ACE}" type="datetimeFigureOut">
              <a:rPr lang="en-US" smtClean="0"/>
              <a:t>4/12/2022</a:t>
            </a:fld>
            <a:endParaRPr lang="en-US"/>
          </a:p>
        </p:txBody>
      </p:sp>
      <p:sp>
        <p:nvSpPr>
          <p:cNvPr id="6" name="Footer Placeholder 5">
            <a:extLst>
              <a:ext uri="{FF2B5EF4-FFF2-40B4-BE49-F238E27FC236}">
                <a16:creationId xmlns:a16="http://schemas.microsoft.com/office/drawing/2014/main" id="{FF03135D-08D0-4B9B-A94E-582353D566B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4AFBC7C-A449-468B-B17E-85455D888F6A}"/>
              </a:ext>
            </a:extLst>
          </p:cNvPr>
          <p:cNvSpPr>
            <a:spLocks noGrp="1"/>
          </p:cNvSpPr>
          <p:nvPr>
            <p:ph type="sldNum" sz="quarter" idx="12"/>
          </p:nvPr>
        </p:nvSpPr>
        <p:spPr/>
        <p:txBody>
          <a:bodyPr/>
          <a:lstStyle/>
          <a:p>
            <a:fld id="{EC20C576-EED6-46CA-89A1-7E2686A0FF2C}" type="slidenum">
              <a:rPr lang="en-US" smtClean="0"/>
              <a:t>‹#›</a:t>
            </a:fld>
            <a:endParaRPr lang="en-US"/>
          </a:p>
        </p:txBody>
      </p:sp>
    </p:spTree>
    <p:extLst>
      <p:ext uri="{BB962C8B-B14F-4D97-AF65-F5344CB8AC3E}">
        <p14:creationId xmlns:p14="http://schemas.microsoft.com/office/powerpoint/2010/main" val="2457596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F5AC2-4A18-4309-B514-C97A1CE08D8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D19DF19-62F2-4FC9-93FC-DCA2C1FE6C9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25DC428-00DE-455E-90BE-BDD10A0341B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A59C5B1-F924-4BE4-9424-AC54A2729BBF}"/>
              </a:ext>
            </a:extLst>
          </p:cNvPr>
          <p:cNvSpPr>
            <a:spLocks noGrp="1"/>
          </p:cNvSpPr>
          <p:nvPr>
            <p:ph type="dt" sz="half" idx="10"/>
          </p:nvPr>
        </p:nvSpPr>
        <p:spPr/>
        <p:txBody>
          <a:bodyPr/>
          <a:lstStyle/>
          <a:p>
            <a:fld id="{AAC981D2-83C4-41D8-8D3A-97C947B62ACE}" type="datetimeFigureOut">
              <a:rPr lang="en-US" smtClean="0"/>
              <a:t>4/12/2022</a:t>
            </a:fld>
            <a:endParaRPr lang="en-US"/>
          </a:p>
        </p:txBody>
      </p:sp>
      <p:sp>
        <p:nvSpPr>
          <p:cNvPr id="6" name="Footer Placeholder 5">
            <a:extLst>
              <a:ext uri="{FF2B5EF4-FFF2-40B4-BE49-F238E27FC236}">
                <a16:creationId xmlns:a16="http://schemas.microsoft.com/office/drawing/2014/main" id="{B3C85EFE-CEF8-418D-BF7C-49CFA731A07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6C7ADC6-8652-4ADE-86C2-6339DD2888DE}"/>
              </a:ext>
            </a:extLst>
          </p:cNvPr>
          <p:cNvSpPr>
            <a:spLocks noGrp="1"/>
          </p:cNvSpPr>
          <p:nvPr>
            <p:ph type="sldNum" sz="quarter" idx="12"/>
          </p:nvPr>
        </p:nvSpPr>
        <p:spPr/>
        <p:txBody>
          <a:bodyPr/>
          <a:lstStyle/>
          <a:p>
            <a:fld id="{EC20C576-EED6-46CA-89A1-7E2686A0FF2C}" type="slidenum">
              <a:rPr lang="en-US" smtClean="0"/>
              <a:t>‹#›</a:t>
            </a:fld>
            <a:endParaRPr lang="en-US"/>
          </a:p>
        </p:txBody>
      </p:sp>
    </p:spTree>
    <p:extLst>
      <p:ext uri="{BB962C8B-B14F-4D97-AF65-F5344CB8AC3E}">
        <p14:creationId xmlns:p14="http://schemas.microsoft.com/office/powerpoint/2010/main" val="25150296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79F3C-F684-4464-A7D9-5497AD52218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17EF39B-B9A9-4941-B5D0-E2A144CBB5A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FC948BD-3648-40B1-8A24-5637FEC4BF39}"/>
              </a:ext>
            </a:extLst>
          </p:cNvPr>
          <p:cNvSpPr>
            <a:spLocks noGrp="1"/>
          </p:cNvSpPr>
          <p:nvPr>
            <p:ph type="dt" sz="half" idx="10"/>
          </p:nvPr>
        </p:nvSpPr>
        <p:spPr/>
        <p:txBody>
          <a:bodyPr/>
          <a:lstStyle/>
          <a:p>
            <a:fld id="{AAC981D2-83C4-41D8-8D3A-97C947B62ACE}" type="datetimeFigureOut">
              <a:rPr lang="en-US" smtClean="0"/>
              <a:t>4/12/2022</a:t>
            </a:fld>
            <a:endParaRPr lang="en-US"/>
          </a:p>
        </p:txBody>
      </p:sp>
      <p:sp>
        <p:nvSpPr>
          <p:cNvPr id="5" name="Footer Placeholder 4">
            <a:extLst>
              <a:ext uri="{FF2B5EF4-FFF2-40B4-BE49-F238E27FC236}">
                <a16:creationId xmlns:a16="http://schemas.microsoft.com/office/drawing/2014/main" id="{1732EB2A-2422-4A93-889C-BBA1446573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9058CFD-4DD2-41CA-9C7F-3F745738C59F}"/>
              </a:ext>
            </a:extLst>
          </p:cNvPr>
          <p:cNvSpPr>
            <a:spLocks noGrp="1"/>
          </p:cNvSpPr>
          <p:nvPr>
            <p:ph type="sldNum" sz="quarter" idx="12"/>
          </p:nvPr>
        </p:nvSpPr>
        <p:spPr/>
        <p:txBody>
          <a:bodyPr/>
          <a:lstStyle/>
          <a:p>
            <a:fld id="{EC20C576-EED6-46CA-89A1-7E2686A0FF2C}" type="slidenum">
              <a:rPr lang="en-US" smtClean="0"/>
              <a:t>‹#›</a:t>
            </a:fld>
            <a:endParaRPr lang="en-US"/>
          </a:p>
        </p:txBody>
      </p:sp>
    </p:spTree>
    <p:extLst>
      <p:ext uri="{BB962C8B-B14F-4D97-AF65-F5344CB8AC3E}">
        <p14:creationId xmlns:p14="http://schemas.microsoft.com/office/powerpoint/2010/main" val="24948472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D5FF3F8-A20A-4B5B-AAFA-60F55A48669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849BDA1-AEFD-48BD-B2D7-EA192F56F2D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2AB7CB-BA95-40E0-BCF3-21AC3B4C71A1}"/>
              </a:ext>
            </a:extLst>
          </p:cNvPr>
          <p:cNvSpPr>
            <a:spLocks noGrp="1"/>
          </p:cNvSpPr>
          <p:nvPr>
            <p:ph type="dt" sz="half" idx="10"/>
          </p:nvPr>
        </p:nvSpPr>
        <p:spPr/>
        <p:txBody>
          <a:bodyPr/>
          <a:lstStyle/>
          <a:p>
            <a:fld id="{AAC981D2-83C4-41D8-8D3A-97C947B62ACE}" type="datetimeFigureOut">
              <a:rPr lang="en-US" smtClean="0"/>
              <a:t>4/12/2022</a:t>
            </a:fld>
            <a:endParaRPr lang="en-US"/>
          </a:p>
        </p:txBody>
      </p:sp>
      <p:sp>
        <p:nvSpPr>
          <p:cNvPr id="5" name="Footer Placeholder 4">
            <a:extLst>
              <a:ext uri="{FF2B5EF4-FFF2-40B4-BE49-F238E27FC236}">
                <a16:creationId xmlns:a16="http://schemas.microsoft.com/office/drawing/2014/main" id="{30B251EB-A8E8-4D35-94A2-93EE573AEEF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6DA91D-F193-4797-966E-28A30D06D881}"/>
              </a:ext>
            </a:extLst>
          </p:cNvPr>
          <p:cNvSpPr>
            <a:spLocks noGrp="1"/>
          </p:cNvSpPr>
          <p:nvPr>
            <p:ph type="sldNum" sz="quarter" idx="12"/>
          </p:nvPr>
        </p:nvSpPr>
        <p:spPr/>
        <p:txBody>
          <a:bodyPr/>
          <a:lstStyle/>
          <a:p>
            <a:fld id="{EC20C576-EED6-46CA-89A1-7E2686A0FF2C}" type="slidenum">
              <a:rPr lang="en-US" smtClean="0"/>
              <a:t>‹#›</a:t>
            </a:fld>
            <a:endParaRPr lang="en-US"/>
          </a:p>
        </p:txBody>
      </p:sp>
    </p:spTree>
    <p:extLst>
      <p:ext uri="{BB962C8B-B14F-4D97-AF65-F5344CB8AC3E}">
        <p14:creationId xmlns:p14="http://schemas.microsoft.com/office/powerpoint/2010/main" val="10556488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954AD1D-45D9-47F6-8DD2-1D177527E3C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C17D904F-FB53-48D6-A7B7-55780D81D83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5701201-F774-46CC-AC3F-93B8EBCDCBB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AC981D2-83C4-41D8-8D3A-97C947B62ACE}" type="datetimeFigureOut">
              <a:rPr lang="en-US" smtClean="0"/>
              <a:t>4/12/2022</a:t>
            </a:fld>
            <a:endParaRPr lang="en-US"/>
          </a:p>
        </p:txBody>
      </p:sp>
      <p:sp>
        <p:nvSpPr>
          <p:cNvPr id="5" name="Footer Placeholder 4">
            <a:extLst>
              <a:ext uri="{FF2B5EF4-FFF2-40B4-BE49-F238E27FC236}">
                <a16:creationId xmlns:a16="http://schemas.microsoft.com/office/drawing/2014/main" id="{B27C78B9-EE16-433C-AC0F-D5563E25069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7286A68-768E-40B2-95E0-1B610DE6421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C20C576-EED6-46CA-89A1-7E2686A0FF2C}" type="slidenum">
              <a:rPr lang="en-US" smtClean="0"/>
              <a:t>‹#›</a:t>
            </a:fld>
            <a:endParaRPr lang="en-US"/>
          </a:p>
        </p:txBody>
      </p:sp>
    </p:spTree>
    <p:extLst>
      <p:ext uri="{BB962C8B-B14F-4D97-AF65-F5344CB8AC3E}">
        <p14:creationId xmlns:p14="http://schemas.microsoft.com/office/powerpoint/2010/main" val="14855141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6EF5F-22B3-4B79-B5B1-0D9F7391AD7C}"/>
              </a:ext>
            </a:extLst>
          </p:cNvPr>
          <p:cNvSpPr>
            <a:spLocks noGrp="1"/>
          </p:cNvSpPr>
          <p:nvPr>
            <p:ph type="ctrTitle"/>
          </p:nvPr>
        </p:nvSpPr>
        <p:spPr>
          <a:solidFill>
            <a:schemeClr val="accent1">
              <a:lumMod val="60000"/>
              <a:lumOff val="40000"/>
            </a:schemeClr>
          </a:solidFill>
        </p:spPr>
        <p:txBody>
          <a:bodyPr>
            <a:normAutofit/>
          </a:bodyPr>
          <a:lstStyle/>
          <a:p>
            <a:r>
              <a:rPr lang="en-US" sz="4400" dirty="0">
                <a:latin typeface="Arial" panose="020B0604020202020204" pitchFamily="34" charset="0"/>
                <a:cs typeface="Arial" panose="020B0604020202020204" pitchFamily="34" charset="0"/>
              </a:rPr>
              <a:t>How do we use technology to collaborate at UWTSD?</a:t>
            </a:r>
          </a:p>
        </p:txBody>
      </p:sp>
      <p:sp>
        <p:nvSpPr>
          <p:cNvPr id="3" name="Subtitle 2">
            <a:extLst>
              <a:ext uri="{FF2B5EF4-FFF2-40B4-BE49-F238E27FC236}">
                <a16:creationId xmlns:a16="http://schemas.microsoft.com/office/drawing/2014/main" id="{095D3161-59B4-46C4-BB9C-DF7CB3CA8735}"/>
              </a:ext>
            </a:extLst>
          </p:cNvPr>
          <p:cNvSpPr>
            <a:spLocks noGrp="1"/>
          </p:cNvSpPr>
          <p:nvPr>
            <p:ph type="subTitle" idx="1"/>
          </p:nvPr>
        </p:nvSpPr>
        <p:spPr>
          <a:xfrm>
            <a:off x="1524000" y="3487017"/>
            <a:ext cx="9144000" cy="1655762"/>
          </a:xfrm>
          <a:solidFill>
            <a:schemeClr val="accent1">
              <a:lumMod val="75000"/>
            </a:schemeClr>
          </a:solidFill>
        </p:spPr>
        <p:txBody>
          <a:bodyPr>
            <a:normAutofit fontScale="92500" lnSpcReduction="20000"/>
          </a:bodyPr>
          <a:lstStyle/>
          <a:p>
            <a:r>
              <a:rPr lang="en-US" sz="1400" dirty="0">
                <a:solidFill>
                  <a:schemeClr val="bg1"/>
                </a:solidFill>
                <a:latin typeface="Arial" panose="020B0604020202020204" pitchFamily="34" charset="0"/>
                <a:cs typeface="Arial" panose="020B0604020202020204" pitchFamily="34" charset="0"/>
              </a:rPr>
              <a:t>Student: Maureen Ann Lyttle </a:t>
            </a:r>
          </a:p>
          <a:p>
            <a:r>
              <a:rPr lang="en-US" sz="1400" dirty="0">
                <a:solidFill>
                  <a:schemeClr val="bg1"/>
                </a:solidFill>
                <a:latin typeface="Arial" panose="020B0604020202020204" pitchFamily="34" charset="0"/>
                <a:cs typeface="Arial" panose="020B0604020202020204" pitchFamily="34" charset="0"/>
              </a:rPr>
              <a:t>Student number:2029466</a:t>
            </a:r>
          </a:p>
          <a:p>
            <a:r>
              <a:rPr lang="en-US" sz="1400" dirty="0">
                <a:solidFill>
                  <a:schemeClr val="bg1"/>
                </a:solidFill>
                <a:latin typeface="Arial" panose="020B0604020202020204" pitchFamily="34" charset="0"/>
                <a:cs typeface="Arial" panose="020B0604020202020204" pitchFamily="34" charset="0"/>
              </a:rPr>
              <a:t>Programme: Certificate of Higher Education Skills for the Workplace</a:t>
            </a:r>
          </a:p>
          <a:p>
            <a:r>
              <a:rPr lang="en-US" sz="1400" dirty="0">
                <a:solidFill>
                  <a:schemeClr val="bg1"/>
                </a:solidFill>
                <a:latin typeface="Arial" panose="020B0604020202020204" pitchFamily="34" charset="0"/>
                <a:cs typeface="Arial" panose="020B0604020202020204" pitchFamily="34" charset="0"/>
              </a:rPr>
              <a:t>Module: Digital Skills and Research Methods</a:t>
            </a:r>
          </a:p>
          <a:p>
            <a:r>
              <a:rPr lang="en-US" sz="1400" dirty="0">
                <a:solidFill>
                  <a:schemeClr val="bg1"/>
                </a:solidFill>
                <a:latin typeface="Arial" panose="020B0604020202020204" pitchFamily="34" charset="0"/>
                <a:cs typeface="Arial" panose="020B0604020202020204" pitchFamily="34" charset="0"/>
              </a:rPr>
              <a:t>Module Code:4003</a:t>
            </a:r>
          </a:p>
          <a:p>
            <a:r>
              <a:rPr lang="en-US" sz="1400" dirty="0">
                <a:solidFill>
                  <a:schemeClr val="bg1"/>
                </a:solidFill>
                <a:latin typeface="Arial" panose="020B0604020202020204" pitchFamily="34" charset="0"/>
                <a:cs typeface="Arial" panose="020B0604020202020204" pitchFamily="34" charset="0"/>
              </a:rPr>
              <a:t>Lecture: Rebecca Kavanagh</a:t>
            </a:r>
          </a:p>
        </p:txBody>
      </p:sp>
    </p:spTree>
    <p:extLst>
      <p:ext uri="{BB962C8B-B14F-4D97-AF65-F5344CB8AC3E}">
        <p14:creationId xmlns:p14="http://schemas.microsoft.com/office/powerpoint/2010/main" val="42251672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C6270B-4ABA-461E-8A91-BBBFA7FD32D6}"/>
              </a:ext>
            </a:extLst>
          </p:cNvPr>
          <p:cNvSpPr>
            <a:spLocks noGrp="1"/>
          </p:cNvSpPr>
          <p:nvPr>
            <p:ph type="title"/>
          </p:nvPr>
        </p:nvSpPr>
        <p:spPr>
          <a:solidFill>
            <a:schemeClr val="accent1">
              <a:lumMod val="60000"/>
              <a:lumOff val="40000"/>
            </a:schemeClr>
          </a:solidFill>
        </p:spPr>
        <p:txBody>
          <a:bodyPr/>
          <a:lstStyle/>
          <a:p>
            <a:r>
              <a:rPr lang="en-US"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044B4BDC-7CBC-4138-BAFF-DC69994B293B}"/>
              </a:ext>
            </a:extLst>
          </p:cNvPr>
          <p:cNvSpPr>
            <a:spLocks noGrp="1"/>
          </p:cNvSpPr>
          <p:nvPr>
            <p:ph idx="1"/>
          </p:nvPr>
        </p:nvSpPr>
        <p:spPr>
          <a:xfrm>
            <a:off x="838200" y="1860464"/>
            <a:ext cx="10515600" cy="4351338"/>
          </a:xfrm>
          <a:solidFill>
            <a:schemeClr val="accent1">
              <a:lumMod val="75000"/>
            </a:schemeClr>
          </a:solidFill>
        </p:spPr>
        <p:txBody>
          <a:bodyPr/>
          <a:lstStyle/>
          <a:p>
            <a:pPr marL="0" indent="0">
              <a:buNone/>
            </a:pPr>
            <a:r>
              <a:rPr lang="en-US" sz="2400" dirty="0">
                <a:solidFill>
                  <a:schemeClr val="bg1"/>
                </a:solidFill>
                <a:latin typeface="Arial" panose="020B0604020202020204" pitchFamily="34" charset="0"/>
                <a:cs typeface="Arial" panose="020B0604020202020204" pitchFamily="34" charset="0"/>
              </a:rPr>
              <a:t>Are staff and students confident in using technology to collaborate?</a:t>
            </a:r>
          </a:p>
          <a:p>
            <a:r>
              <a:rPr lang="en-US" sz="2400" dirty="0">
                <a:solidFill>
                  <a:schemeClr val="bg1"/>
                </a:solidFill>
                <a:latin typeface="Arial" panose="020B0604020202020204" pitchFamily="34" charset="0"/>
                <a:cs typeface="Arial" panose="020B0604020202020204" pitchFamily="34" charset="0"/>
              </a:rPr>
              <a:t>Learning online has become common</a:t>
            </a:r>
          </a:p>
          <a:p>
            <a:r>
              <a:rPr lang="en-US" sz="2400" dirty="0">
                <a:solidFill>
                  <a:schemeClr val="bg1"/>
                </a:solidFill>
                <a:latin typeface="Arial" panose="020B0604020202020204" pitchFamily="34" charset="0"/>
                <a:cs typeface="Arial" panose="020B0604020202020204" pitchFamily="34" charset="0"/>
              </a:rPr>
              <a:t>Staff and students require important and efficient digital tools</a:t>
            </a:r>
          </a:p>
          <a:p>
            <a:r>
              <a:rPr lang="en-US" sz="2400" dirty="0">
                <a:solidFill>
                  <a:schemeClr val="bg1"/>
                </a:solidFill>
                <a:latin typeface="Arial" panose="020B0604020202020204" pitchFamily="34" charset="0"/>
                <a:cs typeface="Arial" panose="020B0604020202020204" pitchFamily="34" charset="0"/>
              </a:rPr>
              <a:t>Learning and collaborating must make easier at UWTSD</a:t>
            </a:r>
          </a:p>
          <a:p>
            <a:r>
              <a:rPr lang="en-US" sz="2400" dirty="0">
                <a:solidFill>
                  <a:schemeClr val="bg1"/>
                </a:solidFill>
                <a:latin typeface="Arial" panose="020B0604020202020204" pitchFamily="34" charset="0"/>
                <a:cs typeface="Arial" panose="020B0604020202020204" pitchFamily="34" charset="0"/>
              </a:rPr>
              <a:t>Latest technologies are required to make collaboration highly efficient </a:t>
            </a:r>
          </a:p>
          <a:p>
            <a:r>
              <a:rPr lang="en-US" sz="2400" dirty="0">
                <a:solidFill>
                  <a:schemeClr val="bg1"/>
                </a:solidFill>
                <a:latin typeface="Arial" panose="020B0604020202020204" pitchFamily="34" charset="0"/>
                <a:cs typeface="Arial" panose="020B0604020202020204" pitchFamily="34" charset="0"/>
              </a:rPr>
              <a:t>Microsoft Teams has been analyzed as the best tool used for online learning </a:t>
            </a:r>
          </a:p>
          <a:p>
            <a:endParaRPr lang="en-US" sz="2400" dirty="0">
              <a:solidFill>
                <a:schemeClr val="bg1"/>
              </a:solidFill>
              <a:latin typeface="Arial" panose="020B0604020202020204" pitchFamily="34" charset="0"/>
              <a:cs typeface="Arial" panose="020B0604020202020204" pitchFamily="34" charset="0"/>
            </a:endParaRPr>
          </a:p>
          <a:p>
            <a:endParaRPr lang="en-US" dirty="0">
              <a:solidFill>
                <a:schemeClr val="bg1"/>
              </a:solidFill>
            </a:endParaRPr>
          </a:p>
        </p:txBody>
      </p:sp>
      <p:pic>
        <p:nvPicPr>
          <p:cNvPr id="5" name="Picture 4">
            <a:extLst>
              <a:ext uri="{FF2B5EF4-FFF2-40B4-BE49-F238E27FC236}">
                <a16:creationId xmlns:a16="http://schemas.microsoft.com/office/drawing/2014/main" id="{3B541629-568F-48F1-877C-81D3F570D7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38159" y="365125"/>
            <a:ext cx="2857500" cy="1600200"/>
          </a:xfrm>
          <a:prstGeom prst="rect">
            <a:avLst/>
          </a:prstGeom>
        </p:spPr>
      </p:pic>
    </p:spTree>
    <p:extLst>
      <p:ext uri="{BB962C8B-B14F-4D97-AF65-F5344CB8AC3E}">
        <p14:creationId xmlns:p14="http://schemas.microsoft.com/office/powerpoint/2010/main" val="277656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1507F-4672-404D-835C-EB0A480349D5}"/>
              </a:ext>
            </a:extLst>
          </p:cNvPr>
          <p:cNvSpPr>
            <a:spLocks noGrp="1"/>
          </p:cNvSpPr>
          <p:nvPr>
            <p:ph type="title"/>
          </p:nvPr>
        </p:nvSpPr>
        <p:spPr>
          <a:solidFill>
            <a:schemeClr val="accent1">
              <a:lumMod val="60000"/>
              <a:lumOff val="40000"/>
            </a:schemeClr>
          </a:solidFill>
        </p:spPr>
        <p:txBody>
          <a:bodyPr/>
          <a:lstStyle/>
          <a:p>
            <a:r>
              <a:rPr lang="en-US" dirty="0">
                <a:latin typeface="Arial" panose="020B0604020202020204" pitchFamily="34" charset="0"/>
                <a:cs typeface="Arial" panose="020B0604020202020204" pitchFamily="34" charset="0"/>
              </a:rPr>
              <a:t>Present research on collaboration</a:t>
            </a:r>
          </a:p>
        </p:txBody>
      </p:sp>
      <p:sp>
        <p:nvSpPr>
          <p:cNvPr id="3" name="Content Placeholder 2">
            <a:extLst>
              <a:ext uri="{FF2B5EF4-FFF2-40B4-BE49-F238E27FC236}">
                <a16:creationId xmlns:a16="http://schemas.microsoft.com/office/drawing/2014/main" id="{780A411B-8D0B-4B29-B45C-E774D0798807}"/>
              </a:ext>
            </a:extLst>
          </p:cNvPr>
          <p:cNvSpPr>
            <a:spLocks noGrp="1"/>
          </p:cNvSpPr>
          <p:nvPr>
            <p:ph idx="1"/>
          </p:nvPr>
        </p:nvSpPr>
        <p:spPr>
          <a:solidFill>
            <a:schemeClr val="accent1">
              <a:lumMod val="75000"/>
            </a:schemeClr>
          </a:solidFill>
        </p:spPr>
        <p:txBody>
          <a:bodyPr/>
          <a:lstStyle/>
          <a:p>
            <a:r>
              <a:rPr lang="en-US" dirty="0">
                <a:solidFill>
                  <a:schemeClr val="bg1"/>
                </a:solidFill>
                <a:latin typeface="Arial" panose="020B0604020202020204" pitchFamily="34" charset="0"/>
                <a:cs typeface="Arial" panose="020B0604020202020204" pitchFamily="34" charset="0"/>
              </a:rPr>
              <a:t>The rapid increase of COVID-19 compel student and teachers to adopt digital teaching practices</a:t>
            </a:r>
          </a:p>
          <a:p>
            <a:r>
              <a:rPr lang="en-US" dirty="0">
                <a:solidFill>
                  <a:schemeClr val="bg1"/>
                </a:solidFill>
                <a:latin typeface="Arial" panose="020B0604020202020204" pitchFamily="34" charset="0"/>
                <a:cs typeface="Arial" panose="020B0604020202020204" pitchFamily="34" charset="0"/>
              </a:rPr>
              <a:t>Abrupt switch to online learning and training</a:t>
            </a:r>
          </a:p>
          <a:p>
            <a:r>
              <a:rPr lang="en-US" dirty="0">
                <a:solidFill>
                  <a:schemeClr val="bg1"/>
                </a:solidFill>
                <a:latin typeface="Arial" panose="020B0604020202020204" pitchFamily="34" charset="0"/>
                <a:cs typeface="Arial" panose="020B0604020202020204" pitchFamily="34" charset="0"/>
              </a:rPr>
              <a:t>Improve and change the traditional methods of teaching/learning</a:t>
            </a:r>
          </a:p>
          <a:p>
            <a:r>
              <a:rPr lang="en-US" dirty="0">
                <a:solidFill>
                  <a:schemeClr val="bg1"/>
                </a:solidFill>
                <a:latin typeface="Arial" panose="020B0604020202020204" pitchFamily="34" charset="0"/>
                <a:cs typeface="Arial" panose="020B0604020202020204" pitchFamily="34" charset="0"/>
              </a:rPr>
              <a:t>Digital learning brings new challenges and opportunities for teachers and students</a:t>
            </a:r>
          </a:p>
          <a:p>
            <a:endParaRPr lang="en-US" dirty="0">
              <a:solidFill>
                <a:schemeClr val="bg1"/>
              </a:solidFill>
            </a:endParaRPr>
          </a:p>
        </p:txBody>
      </p:sp>
      <p:pic>
        <p:nvPicPr>
          <p:cNvPr id="5" name="Picture 4">
            <a:extLst>
              <a:ext uri="{FF2B5EF4-FFF2-40B4-BE49-F238E27FC236}">
                <a16:creationId xmlns:a16="http://schemas.microsoft.com/office/drawing/2014/main" id="{B1C8069C-91E3-45F4-9F97-62EF2EF955B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69173" y="4614718"/>
            <a:ext cx="2219325" cy="2057400"/>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38441203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7AE3D-0D9B-46B0-9103-9E2F8F536383}"/>
              </a:ext>
            </a:extLst>
          </p:cNvPr>
          <p:cNvSpPr>
            <a:spLocks noGrp="1"/>
          </p:cNvSpPr>
          <p:nvPr>
            <p:ph type="title"/>
          </p:nvPr>
        </p:nvSpPr>
        <p:spPr>
          <a:xfrm>
            <a:off x="838200" y="301329"/>
            <a:ext cx="10515600" cy="1325563"/>
          </a:xfrm>
          <a:solidFill>
            <a:schemeClr val="accent1">
              <a:lumMod val="60000"/>
              <a:lumOff val="40000"/>
            </a:schemeClr>
          </a:solidFill>
        </p:spPr>
        <p:txBody>
          <a:bodyPr/>
          <a:lstStyle/>
          <a:p>
            <a:r>
              <a:rPr lang="en-US" dirty="0">
                <a:latin typeface="Arial" panose="020B0604020202020204" pitchFamily="34" charset="0"/>
                <a:cs typeface="Arial" panose="020B0604020202020204" pitchFamily="34" charset="0"/>
              </a:rPr>
              <a:t>Propose Method</a:t>
            </a:r>
          </a:p>
        </p:txBody>
      </p:sp>
      <p:sp>
        <p:nvSpPr>
          <p:cNvPr id="3" name="Content Placeholder 2">
            <a:extLst>
              <a:ext uri="{FF2B5EF4-FFF2-40B4-BE49-F238E27FC236}">
                <a16:creationId xmlns:a16="http://schemas.microsoft.com/office/drawing/2014/main" id="{19AC2FB7-D2D6-42C9-A935-F29C2A009BAC}"/>
              </a:ext>
            </a:extLst>
          </p:cNvPr>
          <p:cNvSpPr>
            <a:spLocks noGrp="1"/>
          </p:cNvSpPr>
          <p:nvPr>
            <p:ph idx="1"/>
          </p:nvPr>
        </p:nvSpPr>
        <p:spPr>
          <a:solidFill>
            <a:schemeClr val="accent1">
              <a:lumMod val="75000"/>
            </a:schemeClr>
          </a:solidFill>
        </p:spPr>
        <p:txBody>
          <a:bodyPr/>
          <a:lstStyle/>
          <a:p>
            <a:r>
              <a:rPr lang="en-US" dirty="0">
                <a:solidFill>
                  <a:schemeClr val="bg1"/>
                </a:solidFill>
                <a:latin typeface="Arial" panose="020B0604020202020204" pitchFamily="34" charset="0"/>
                <a:cs typeface="Arial" panose="020B0604020202020204" pitchFamily="34" charset="0"/>
              </a:rPr>
              <a:t>I have used quantitative data collection method and the primary research will involve the questionnaire that will take through Microsoft Teams</a:t>
            </a:r>
          </a:p>
          <a:p>
            <a:r>
              <a:rPr lang="en-US" dirty="0">
                <a:solidFill>
                  <a:schemeClr val="bg1"/>
                </a:solidFill>
                <a:latin typeface="Arial" panose="020B0604020202020204" pitchFamily="34" charset="0"/>
                <a:cs typeface="Arial" panose="020B0604020202020204" pitchFamily="34" charset="0"/>
              </a:rPr>
              <a:t>Few important questions will be asked from both teachers and students </a:t>
            </a:r>
          </a:p>
          <a:p>
            <a:r>
              <a:rPr lang="en-US" dirty="0">
                <a:solidFill>
                  <a:schemeClr val="bg1"/>
                </a:solidFill>
                <a:latin typeface="Arial" panose="020B0604020202020204" pitchFamily="34" charset="0"/>
                <a:cs typeface="Arial" panose="020B0604020202020204" pitchFamily="34" charset="0"/>
              </a:rPr>
              <a:t>How is their experience in online classes?</a:t>
            </a:r>
          </a:p>
          <a:p>
            <a:r>
              <a:rPr lang="en-US" dirty="0">
                <a:solidFill>
                  <a:schemeClr val="bg1"/>
                </a:solidFill>
                <a:latin typeface="Arial" panose="020B0604020202020204" pitchFamily="34" charset="0"/>
                <a:cs typeface="Arial" panose="020B0604020202020204" pitchFamily="34" charset="0"/>
              </a:rPr>
              <a:t>Who has trained students to make effective collaboration?</a:t>
            </a:r>
          </a:p>
          <a:p>
            <a:r>
              <a:rPr lang="en-US" dirty="0">
                <a:solidFill>
                  <a:schemeClr val="bg1"/>
                </a:solidFill>
                <a:latin typeface="Arial" panose="020B0604020202020204" pitchFamily="34" charset="0"/>
                <a:cs typeface="Arial" panose="020B0604020202020204" pitchFamily="34" charset="0"/>
              </a:rPr>
              <a:t>How do teachers become confident to use technologies and make collaboration smooth</a:t>
            </a:r>
          </a:p>
        </p:txBody>
      </p:sp>
    </p:spTree>
    <p:extLst>
      <p:ext uri="{BB962C8B-B14F-4D97-AF65-F5344CB8AC3E}">
        <p14:creationId xmlns:p14="http://schemas.microsoft.com/office/powerpoint/2010/main" val="12658825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6AE8A-5136-48AD-BAC6-93DE8520FF03}"/>
              </a:ext>
            </a:extLst>
          </p:cNvPr>
          <p:cNvSpPr>
            <a:spLocks noGrp="1"/>
          </p:cNvSpPr>
          <p:nvPr>
            <p:ph type="title"/>
          </p:nvPr>
        </p:nvSpPr>
        <p:spPr>
          <a:xfrm>
            <a:off x="838200" y="357715"/>
            <a:ext cx="10515600" cy="1325563"/>
          </a:xfrm>
          <a:solidFill>
            <a:schemeClr val="accent1">
              <a:lumMod val="60000"/>
              <a:lumOff val="40000"/>
            </a:schemeClr>
          </a:solidFill>
        </p:spPr>
        <p:txBody>
          <a:bodyPr/>
          <a:lstStyle/>
          <a:p>
            <a:r>
              <a:rPr lang="en-US" dirty="0">
                <a:latin typeface="Arial" panose="020B0604020202020204" pitchFamily="34" charset="0"/>
                <a:cs typeface="Arial" panose="020B0604020202020204" pitchFamily="34" charset="0"/>
              </a:rPr>
              <a:t>Hypothesis</a:t>
            </a:r>
          </a:p>
        </p:txBody>
      </p:sp>
      <p:sp>
        <p:nvSpPr>
          <p:cNvPr id="3" name="Content Placeholder 2">
            <a:extLst>
              <a:ext uri="{FF2B5EF4-FFF2-40B4-BE49-F238E27FC236}">
                <a16:creationId xmlns:a16="http://schemas.microsoft.com/office/drawing/2014/main" id="{98261278-C871-40A8-866E-D575B040D6E6}"/>
              </a:ext>
            </a:extLst>
          </p:cNvPr>
          <p:cNvSpPr>
            <a:spLocks noGrp="1"/>
          </p:cNvSpPr>
          <p:nvPr>
            <p:ph idx="1"/>
          </p:nvPr>
        </p:nvSpPr>
        <p:spPr>
          <a:solidFill>
            <a:schemeClr val="accent1">
              <a:lumMod val="75000"/>
            </a:schemeClr>
          </a:solidFill>
        </p:spPr>
        <p:txBody>
          <a:bodyPr/>
          <a:lstStyle/>
          <a:p>
            <a:r>
              <a:rPr lang="en-US" dirty="0">
                <a:solidFill>
                  <a:schemeClr val="bg1"/>
                </a:solidFill>
                <a:latin typeface="Arial" panose="020B0604020202020204" pitchFamily="34" charset="0"/>
                <a:cs typeface="Arial" panose="020B0604020202020204" pitchFamily="34" charset="0"/>
              </a:rPr>
              <a:t> Students are confident in using technology to collaborate </a:t>
            </a:r>
          </a:p>
          <a:p>
            <a:r>
              <a:rPr lang="en-US" dirty="0">
                <a:solidFill>
                  <a:schemeClr val="bg1"/>
                </a:solidFill>
                <a:latin typeface="Arial" panose="020B0604020202020204" pitchFamily="34" charset="0"/>
                <a:cs typeface="Arial" panose="020B0604020202020204" pitchFamily="34" charset="0"/>
              </a:rPr>
              <a:t>UWTSD has provided strong training sessions to make good collaboration</a:t>
            </a:r>
          </a:p>
          <a:p>
            <a:r>
              <a:rPr lang="en-US" dirty="0">
                <a:solidFill>
                  <a:schemeClr val="bg1"/>
                </a:solidFill>
                <a:latin typeface="Arial" panose="020B0604020202020204" pitchFamily="34" charset="0"/>
                <a:cs typeface="Arial" panose="020B0604020202020204" pitchFamily="34" charset="0"/>
              </a:rPr>
              <a:t>students have more exposure to technology</a:t>
            </a:r>
          </a:p>
          <a:p>
            <a:r>
              <a:rPr lang="en-US" dirty="0">
                <a:solidFill>
                  <a:schemeClr val="bg1"/>
                </a:solidFill>
                <a:latin typeface="Arial" panose="020B0604020202020204" pitchFamily="34" charset="0"/>
                <a:cs typeface="Arial" panose="020B0604020202020204" pitchFamily="34" charset="0"/>
              </a:rPr>
              <a:t>Teachers are given the training to make the flow smooth and successful</a:t>
            </a:r>
          </a:p>
        </p:txBody>
      </p:sp>
      <p:pic>
        <p:nvPicPr>
          <p:cNvPr id="5" name="Picture 4">
            <a:extLst>
              <a:ext uri="{FF2B5EF4-FFF2-40B4-BE49-F238E27FC236}">
                <a16:creationId xmlns:a16="http://schemas.microsoft.com/office/drawing/2014/main" id="{C05FDCE6-67CE-4CC1-8F81-D7873D8CC29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93478" y="4287548"/>
            <a:ext cx="2933700" cy="155257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1921965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139E4-97D1-4646-B6B3-FE4553C7AF1C}"/>
              </a:ext>
            </a:extLst>
          </p:cNvPr>
          <p:cNvSpPr>
            <a:spLocks noGrp="1"/>
          </p:cNvSpPr>
          <p:nvPr>
            <p:ph type="title"/>
          </p:nvPr>
        </p:nvSpPr>
        <p:spPr>
          <a:solidFill>
            <a:schemeClr val="accent1">
              <a:lumMod val="60000"/>
              <a:lumOff val="40000"/>
            </a:schemeClr>
          </a:solidFill>
        </p:spPr>
        <p:txBody>
          <a:bodyPr/>
          <a:lstStyle/>
          <a:p>
            <a:r>
              <a:rPr lang="en-US"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38D94B6D-47D3-4C4D-A1DE-186CF17385D3}"/>
              </a:ext>
            </a:extLst>
          </p:cNvPr>
          <p:cNvSpPr>
            <a:spLocks noGrp="1"/>
          </p:cNvSpPr>
          <p:nvPr>
            <p:ph idx="1"/>
          </p:nvPr>
        </p:nvSpPr>
        <p:spPr>
          <a:solidFill>
            <a:schemeClr val="accent1">
              <a:lumMod val="75000"/>
            </a:schemeClr>
          </a:solidFill>
        </p:spPr>
        <p:txBody>
          <a:bodyPr>
            <a:normAutofit lnSpcReduction="10000"/>
          </a:bodyPr>
          <a:lstStyle/>
          <a:p>
            <a:r>
              <a:rPr lang="en-US" b="0" i="0" dirty="0">
                <a:solidFill>
                  <a:schemeClr val="bg1"/>
                </a:solidFill>
                <a:effectLst/>
                <a:latin typeface="Arial" panose="020B0604020202020204" pitchFamily="34" charset="0"/>
                <a:cs typeface="Arial" panose="020B0604020202020204" pitchFamily="34" charset="0"/>
              </a:rPr>
              <a:t>Greenhow, C. and Chapman, A., 2020. Social distancing meet social media: digital tools for connecting students, teachers, and citizens in an emergency. </a:t>
            </a:r>
            <a:r>
              <a:rPr lang="en-US" b="0" i="1" dirty="0">
                <a:solidFill>
                  <a:schemeClr val="bg1"/>
                </a:solidFill>
                <a:effectLst/>
                <a:latin typeface="Arial" panose="020B0604020202020204" pitchFamily="34" charset="0"/>
                <a:cs typeface="Arial" panose="020B0604020202020204" pitchFamily="34" charset="0"/>
              </a:rPr>
              <a:t>Information and Learning Sciences</a:t>
            </a:r>
            <a:r>
              <a:rPr lang="en-US" b="0" i="0" dirty="0">
                <a:solidFill>
                  <a:schemeClr val="bg1"/>
                </a:solidFill>
                <a:effectLst/>
                <a:latin typeface="Arial" panose="020B0604020202020204" pitchFamily="34" charset="0"/>
                <a:cs typeface="Arial" panose="020B0604020202020204" pitchFamily="34" charset="0"/>
              </a:rPr>
              <a:t>, 121(5/6), pp.341-352.</a:t>
            </a:r>
          </a:p>
          <a:p>
            <a:r>
              <a:rPr lang="en-US" b="0" i="0" dirty="0" err="1">
                <a:solidFill>
                  <a:schemeClr val="bg1"/>
                </a:solidFill>
                <a:effectLst/>
                <a:latin typeface="Arial" panose="020B0604020202020204" pitchFamily="34" charset="0"/>
                <a:cs typeface="Arial" panose="020B0604020202020204" pitchFamily="34" charset="0"/>
              </a:rPr>
              <a:t>Mukhter</a:t>
            </a:r>
            <a:r>
              <a:rPr lang="en-US" b="0" i="0" dirty="0">
                <a:solidFill>
                  <a:schemeClr val="bg1"/>
                </a:solidFill>
                <a:effectLst/>
                <a:latin typeface="Arial" panose="020B0604020202020204" pitchFamily="34" charset="0"/>
                <a:cs typeface="Arial" panose="020B0604020202020204" pitchFamily="34" charset="0"/>
              </a:rPr>
              <a:t>, I. and Chowdhary, R., 2020. Teaching during Covid-19: Teacher and Students’ Experience. </a:t>
            </a:r>
            <a:r>
              <a:rPr lang="en-US" b="0" i="1" dirty="0">
                <a:solidFill>
                  <a:schemeClr val="bg1"/>
                </a:solidFill>
                <a:effectLst/>
                <a:latin typeface="Arial" panose="020B0604020202020204" pitchFamily="34" charset="0"/>
                <a:cs typeface="Arial" panose="020B0604020202020204" pitchFamily="34" charset="0"/>
              </a:rPr>
              <a:t>Space and Culture, India</a:t>
            </a:r>
            <a:r>
              <a:rPr lang="en-US" b="0" i="0" dirty="0">
                <a:solidFill>
                  <a:schemeClr val="bg1"/>
                </a:solidFill>
                <a:effectLst/>
                <a:latin typeface="Arial" panose="020B0604020202020204" pitchFamily="34" charset="0"/>
                <a:cs typeface="Arial" panose="020B0604020202020204" pitchFamily="34" charset="0"/>
              </a:rPr>
              <a:t>, 8(2), pp.25-35.</a:t>
            </a:r>
          </a:p>
          <a:p>
            <a:r>
              <a:rPr lang="en-US" b="0" i="0" dirty="0" err="1">
                <a:solidFill>
                  <a:schemeClr val="bg1"/>
                </a:solidFill>
                <a:effectLst/>
                <a:latin typeface="Arial" panose="020B0604020202020204" pitchFamily="34" charset="0"/>
                <a:cs typeface="Arial" panose="020B0604020202020204" pitchFamily="34" charset="0"/>
              </a:rPr>
              <a:t>Shtaltovna</a:t>
            </a:r>
            <a:r>
              <a:rPr lang="en-US" b="0" i="0" dirty="0">
                <a:solidFill>
                  <a:schemeClr val="bg1"/>
                </a:solidFill>
                <a:effectLst/>
                <a:latin typeface="Arial" panose="020B0604020202020204" pitchFamily="34" charset="0"/>
                <a:cs typeface="Arial" panose="020B0604020202020204" pitchFamily="34" charset="0"/>
              </a:rPr>
              <a:t>, Y., 2021. How to enhance digital collaboration between students while teaching them soft skills &amp; employability?. </a:t>
            </a:r>
            <a:r>
              <a:rPr lang="en-US" b="0" i="1" dirty="0">
                <a:solidFill>
                  <a:schemeClr val="bg1"/>
                </a:solidFill>
                <a:effectLst/>
                <a:latin typeface="Arial" panose="020B0604020202020204" pitchFamily="34" charset="0"/>
                <a:cs typeface="Arial" panose="020B0604020202020204" pitchFamily="34" charset="0"/>
              </a:rPr>
              <a:t>International School of Management</a:t>
            </a:r>
            <a:r>
              <a:rPr lang="en-US" b="0" i="0" dirty="0">
                <a:solidFill>
                  <a:schemeClr val="bg1"/>
                </a:solidFill>
                <a:effectLst/>
                <a:latin typeface="Arial" panose="020B0604020202020204" pitchFamily="34" charset="0"/>
                <a:cs typeface="Arial" panose="020B0604020202020204" pitchFamily="34" charset="0"/>
              </a:rPr>
              <a:t>, pp.230-245.</a:t>
            </a:r>
          </a:p>
          <a:p>
            <a:endParaRPr lang="en-US"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203269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88</TotalTime>
  <Words>721</Words>
  <Application>Microsoft Office PowerPoint</Application>
  <PresentationFormat>Widescreen</PresentationFormat>
  <Paragraphs>41</Paragraphs>
  <Slides>6</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Calibri Light</vt:lpstr>
      <vt:lpstr>Office Theme</vt:lpstr>
      <vt:lpstr>How do we use technology to collaborate at UWTSD?</vt:lpstr>
      <vt:lpstr>Introduction</vt:lpstr>
      <vt:lpstr>Present research on collaboration</vt:lpstr>
      <vt:lpstr>Propose Method</vt:lpstr>
      <vt:lpstr>Hypothesis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tools</dc:title>
  <dc:creator>"Maureen Lyttle" &lt;Annmaureen@live.co.uk&gt;</dc:creator>
  <cp:lastModifiedBy>Maureen Lyttle</cp:lastModifiedBy>
  <cp:revision>22</cp:revision>
  <dcterms:created xsi:type="dcterms:W3CDTF">2022-04-10T15:16:46Z</dcterms:created>
  <dcterms:modified xsi:type="dcterms:W3CDTF">2022-04-12T19:26:55Z</dcterms:modified>
</cp:coreProperties>
</file>