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767" autoAdjust="0"/>
  </p:normalViewPr>
  <p:slideViewPr>
    <p:cSldViewPr snapToGrid="0">
      <p:cViewPr varScale="1">
        <p:scale>
          <a:sx n="66" d="100"/>
          <a:sy n="66" d="100"/>
        </p:scale>
        <p:origin x="6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B8FD3D-60E6-4641-AC91-404C0A0395B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87F23B-3F91-4EA8-AD1C-0CED5DC2E016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C1CBAD1-CAAC-41B2-B2AC-555D187BE7A9}" type="datetime1">
              <a:rPr lang="en-GB"/>
              <a:pPr lvl="0"/>
              <a:t>11/01/2020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8E494F5-A4C9-43C1-AFF5-845399B953D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9CE7A1F-3034-44DF-A6F3-5690AFE5930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EF732-BC14-416C-9FC0-3F844EA42BDE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CA1773-B58B-46F2-8DA7-642F692713C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D53F773-CCE7-4146-9113-5537FC4E83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234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9B4F68-5122-441B-B053-18F36DB22B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EF75C6-0191-4B09-BE23-08428CB4E1C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Your full name (can be a preferred name but you may want to included both your legal and preferred name.)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Date of birth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Current Home address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Contact details (email and most appropriate number to contact you on)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Educational history (most recent/relevant, don’t go back to primary school)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Additional Qualifications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Any previous employment or relevant work experience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Interests and other relevant information (that you can use to show an interest in the job or to explain how you developed a skill such as playing a sport allowing you to develop your teamwork)  </a:t>
            </a:r>
          </a:p>
          <a:p>
            <a:pPr lvl="0"/>
            <a:r>
              <a:rPr lang="en-GB" dirty="0">
                <a:solidFill>
                  <a:srgbClr val="FFFFFF"/>
                </a:solidFill>
              </a:rPr>
              <a:t>Previous training, languages, certificates, membership to governing bodies (should be relevant or transferable skills, i.e. leadership through taking part in NCS) </a:t>
            </a:r>
          </a:p>
          <a:p>
            <a:pPr lvl="0"/>
            <a:r>
              <a:rPr lang="en-GB" b="1" dirty="0">
                <a:solidFill>
                  <a:srgbClr val="FFFFFF"/>
                </a:solidFill>
              </a:rPr>
              <a:t>How to layout a CV: </a:t>
            </a:r>
          </a:p>
          <a:p>
            <a:pPr lvl="0">
              <a:buClr>
                <a:srgbClr val="FFFFFF"/>
              </a:buClr>
              <a:buSzPct val="100000"/>
              <a:buFont typeface="Courier New" pitchFamily="49"/>
              <a:buChar char="o"/>
            </a:pPr>
            <a:r>
              <a:rPr lang="en-GB" dirty="0">
                <a:solidFill>
                  <a:srgbClr val="FFFFFF"/>
                </a:solidFill>
              </a:rPr>
              <a:t>You can add a title of “______’s CV” (or something along those lines) </a:t>
            </a:r>
          </a:p>
          <a:p>
            <a:pPr lvl="0">
              <a:buClr>
                <a:srgbClr val="FFFFFF"/>
              </a:buClr>
              <a:buSzPct val="100000"/>
              <a:buFont typeface="Courier New" pitchFamily="49"/>
              <a:buChar char="o"/>
            </a:pPr>
            <a:r>
              <a:rPr lang="en-GB" dirty="0">
                <a:solidFill>
                  <a:srgbClr val="FFFFFF"/>
                </a:solidFill>
              </a:rPr>
              <a:t>Name, address and contact details at the top, left of the document. </a:t>
            </a:r>
          </a:p>
          <a:p>
            <a:pPr lvl="0">
              <a:buClr>
                <a:srgbClr val="FFFFFF"/>
              </a:buClr>
              <a:buSzPct val="100000"/>
              <a:buFont typeface="Courier New" pitchFamily="49"/>
              <a:buChar char="o"/>
            </a:pPr>
            <a:r>
              <a:rPr lang="en-GB" dirty="0">
                <a:solidFill>
                  <a:srgbClr val="FFFFFF"/>
                </a:solidFill>
              </a:rPr>
              <a:t>Then follow with your educational history. (Relevant, don’t put your primary school on you CV)</a:t>
            </a:r>
          </a:p>
          <a:p>
            <a:pPr lvl="0">
              <a:buClr>
                <a:srgbClr val="FFFFFF"/>
              </a:buClr>
              <a:buSzPct val="100000"/>
              <a:buFont typeface="Courier New" pitchFamily="49"/>
              <a:buChar char="o"/>
            </a:pPr>
            <a:r>
              <a:rPr lang="en-GB" dirty="0">
                <a:solidFill>
                  <a:srgbClr val="FFFFFF"/>
                </a:solidFill>
              </a:rPr>
              <a:t>Previous work experience. (i.e. work experience at school or through mentors, part time or temp jobs, and full times jobs. If you have had a lot of previous work experience, make sure you tailor it to only included things relevant to the job you are applying for)  </a:t>
            </a:r>
          </a:p>
          <a:p>
            <a:pPr lvl="0">
              <a:buClr>
                <a:srgbClr val="FFFFFF"/>
              </a:buClr>
              <a:buSzPct val="100000"/>
              <a:buFont typeface="Courier New" pitchFamily="49"/>
              <a:buChar char="o"/>
            </a:pPr>
            <a:r>
              <a:rPr lang="en-GB" dirty="0">
                <a:solidFill>
                  <a:srgbClr val="FFFFFF"/>
                </a:solidFill>
              </a:rPr>
              <a:t>Then personal interest or hobbies (that have transferable skills to the job you are applying for) </a:t>
            </a:r>
          </a:p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Tips and Tricks: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Understand the requirements of the job (what tasks you will be required to do, skills you will need)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Know which jobs match you. (personality, skill set, qualification)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Match your CV to the job requirements.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Do not include things that decrease your “fit” to the job requirements. (if they don’t want a candidate who is talkative don’t put that you are talkative on you CV)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Maintain your CV (it is easier to update your CV after each new job or qualification than to write a whole new one every time you want to apply to a new job)</a:t>
            </a:r>
          </a:p>
          <a:p>
            <a:pPr lvl="0">
              <a:buClr>
                <a:srgbClr val="FFFFFF"/>
              </a:buClr>
              <a:buSzPct val="100000"/>
              <a:buFont typeface="Courier New" pitchFamily="49"/>
              <a:buChar char="o"/>
            </a:pPr>
            <a:endParaRPr lang="en-GB" dirty="0">
              <a:solidFill>
                <a:srgbClr val="FFFFFF"/>
              </a:solidFill>
            </a:endParaRPr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6C4BC5-9862-487B-A89C-586EF1325D4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7E1EE2-8746-4C99-B84F-32EB313CFDF8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218EA9A-A289-45C0-A9A4-AE1422F957F4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21A5590-5A9F-43C1-A298-A173D5435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479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10D1755-AB17-4508-B70D-BFDFE7FD3DF1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pPr lvl="0"/>
            <a:fld id="{421D10E8-A25A-4EAB-A058-2D144AF80C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1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90DAF2-5E91-45AB-B55D-ED00C8C55F8D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9DBD02E-7819-4C25-89CF-DEB5E26A52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68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6ED0D61-4C05-4357-8E89-41C590229B4A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50C38C-4A74-4E20-99B3-848337CF6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07585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A664E9E-99FD-4FAA-881F-56D899FF8B6A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9A7B1BD-B941-4457-B7DF-A1DED5FBA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79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54FB3DC-EB57-4319-B761-DEA354959746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D2E2BE3-3F25-46D6-B5D8-24E5676AB2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565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8599F59-908E-4B58-8ED1-F67D811AAF73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44FFE8-5F4A-4846-9C6A-A98A02355D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13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CE2C6A6-3AD7-4484-B51C-A8C305929E15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A69A18D-E702-4FB8-89CD-D7C9348A9A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705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453EEB4-061A-4863-B376-6A7B174BD725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A95981A-D82E-4310-B7F8-2BF97FAAC4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991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77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55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100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401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7328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008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EEE1C87-A915-48C4-9706-568EDBED7906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05A525-9170-47BA-9C65-7C887474AB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5948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724B094-65E4-4C14-918C-7C2CA460306E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C8943D6-6247-4382-AF8B-D893C650EE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676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fld id="{74C2EEBE-0E07-48BB-A4F4-9388BED23019}" type="datetime1">
              <a:rPr lang="en-US" smtClean="0"/>
              <a:pPr lvl="0"/>
              <a:t>1/11/2020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fld id="{F6F94956-02CD-4DA1-BC8E-6A5A512FC4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562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62E471DF-2C10-412B-BDD1-8C531B92005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0000"/>
          </a:blip>
          <a:srcRect l="2292" r="8820"/>
          <a:stretch>
            <a:fillRect/>
          </a:stretch>
        </p:blipFill>
        <p:spPr>
          <a:xfrm>
            <a:off x="4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4">
            <a:extLst>
              <a:ext uri="{FF2B5EF4-FFF2-40B4-BE49-F238E27FC236}">
                <a16:creationId xmlns:a16="http://schemas.microsoft.com/office/drawing/2014/main" id="{9235EFA0-BE28-4711-B452-219FB1AD7E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4176" y="0"/>
            <a:ext cx="10058400" cy="1371600"/>
          </a:xfrm>
        </p:spPr>
        <p:txBody>
          <a:bodyPr/>
          <a:lstStyle/>
          <a:p>
            <a:pPr lvl="0" algn="r"/>
            <a:r>
              <a:rPr lang="en-GB" dirty="0">
                <a:solidFill>
                  <a:srgbClr val="FFFFFF"/>
                </a:solidFill>
              </a:rPr>
              <a:t>How to Write a CV 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C8CCB061-3D8A-4C45-B860-D226F51373BD}"/>
              </a:ext>
            </a:extLst>
          </p:cNvPr>
          <p:cNvSpPr txBox="1">
            <a:spLocks noGrp="1"/>
          </p:cNvSpPr>
          <p:nvPr>
            <p:ph sz="half" idx="1"/>
          </p:nvPr>
        </p:nvSpPr>
        <p:spPr>
          <a:xfrm>
            <a:off x="372582" y="365760"/>
            <a:ext cx="4663440" cy="5457523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CV needs to have at least: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Your full name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Date of birth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Home address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Contact details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Educational history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Qualifications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previous employment or relevant work experience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Interests and other relevant information, Previous training, languages, certificates, membership to governing bodies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45635A0B-94E2-4471-9402-329A7B0B1F88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4824260" y="878935"/>
            <a:ext cx="4281239" cy="3074042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layout a CV: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can add a title of “______’s CV”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Name, address and contact details at the top, left of the document.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 follow with your educational history. 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Previous work experience</a:t>
            </a:r>
          </a:p>
          <a:p>
            <a:pPr lvl="0">
              <a:lnSpc>
                <a:spcPct val="150000"/>
              </a:lnSpc>
              <a:buFont typeface="Courier New" pitchFamily="49"/>
              <a:buChar char="o"/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 personal interest or hobbies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35A6A704-25C7-4FC5-B741-BD48C4A3C724}"/>
              </a:ext>
            </a:extLst>
          </p:cNvPr>
          <p:cNvSpPr txBox="1"/>
          <p:nvPr/>
        </p:nvSpPr>
        <p:spPr>
          <a:xfrm>
            <a:off x="8709258" y="898884"/>
            <a:ext cx="24833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eorgia Pro"/>
              </a:rPr>
              <a:t>Bronwyn Pollard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305B8D-616A-4C5C-A49C-93108960A827}"/>
              </a:ext>
            </a:extLst>
          </p:cNvPr>
          <p:cNvSpPr txBox="1"/>
          <p:nvPr/>
        </p:nvSpPr>
        <p:spPr>
          <a:xfrm>
            <a:off x="7720029" y="3901096"/>
            <a:ext cx="4099389" cy="263944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Tips and Tricks: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requirements of the job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Know which jobs match you. 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Match your CV to the job requirements.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not include things that decrease your “fit” to the job requirements.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 your CV.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A167F-B650-4AE0-990E-619558730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4CCEB-2634-47E5-B62B-C88E84FAA5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139" y="2127984"/>
            <a:ext cx="4895055" cy="3124201"/>
          </a:xfrm>
        </p:spPr>
        <p:txBody>
          <a:bodyPr/>
          <a:lstStyle/>
          <a:p>
            <a:r>
              <a:rPr lang="en-GB" dirty="0"/>
              <a:t>Bright, J., &amp; Earl, J. (2008). </a:t>
            </a:r>
            <a:r>
              <a:rPr lang="en-GB" i="1" dirty="0"/>
              <a:t>Brilliant CV : What employers want to see and how to say it</a:t>
            </a:r>
            <a:r>
              <a:rPr lang="en-GB" dirty="0"/>
              <a:t> (3rd ed.). Harlow: Pearson Prentice Hall.</a:t>
            </a:r>
          </a:p>
          <a:p>
            <a:r>
              <a:rPr lang="en-GB" dirty="0"/>
              <a:t>Medford, A. R. (2013). How to improve your curriculum vitae. </a:t>
            </a:r>
            <a:r>
              <a:rPr lang="en-GB" i="1" dirty="0"/>
              <a:t>British Journal of Hospital Medicine</a:t>
            </a:r>
            <a:r>
              <a:rPr lang="en-GB" dirty="0"/>
              <a:t>, </a:t>
            </a:r>
            <a:r>
              <a:rPr lang="en-GB" i="1" dirty="0"/>
              <a:t>74</a:t>
            </a:r>
            <a:r>
              <a:rPr lang="en-GB" dirty="0"/>
              <a:t>(Sup7), C98-C101.</a:t>
            </a:r>
          </a:p>
        </p:txBody>
      </p:sp>
    </p:spTree>
    <p:extLst>
      <p:ext uri="{BB962C8B-B14F-4D97-AF65-F5344CB8AC3E}">
        <p14:creationId xmlns:p14="http://schemas.microsoft.com/office/powerpoint/2010/main" val="28843639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2374</TotalTime>
  <Words>589</Words>
  <Application>Microsoft Office PowerPoint</Application>
  <PresentationFormat>Widescreen</PresentationFormat>
  <Paragraphs>48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Corbel</vt:lpstr>
      <vt:lpstr>Courier New</vt:lpstr>
      <vt:lpstr>Georgia Pro</vt:lpstr>
      <vt:lpstr>Times New Roman</vt:lpstr>
      <vt:lpstr>Parallax</vt:lpstr>
      <vt:lpstr>How to Write a CV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 CV</dc:title>
  <dc:creator>bronwyn pollard</dc:creator>
  <cp:lastModifiedBy>bronwyn pollard</cp:lastModifiedBy>
  <cp:revision>21</cp:revision>
  <dcterms:created xsi:type="dcterms:W3CDTF">2019-12-02T09:08:29Z</dcterms:created>
  <dcterms:modified xsi:type="dcterms:W3CDTF">2020-01-12T21:00:54Z</dcterms:modified>
</cp:coreProperties>
</file>