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785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81" r:id="rId9"/>
    <p:sldId id="265" r:id="rId10"/>
    <p:sldId id="267" r:id="rId11"/>
    <p:sldId id="268" r:id="rId12"/>
    <p:sldId id="282" r:id="rId13"/>
    <p:sldId id="283" r:id="rId14"/>
    <p:sldId id="269" r:id="rId15"/>
    <p:sldId id="270" r:id="rId16"/>
    <p:sldId id="285" r:id="rId17"/>
    <p:sldId id="287" r:id="rId18"/>
    <p:sldId id="266" r:id="rId19"/>
    <p:sldId id="284" r:id="rId20"/>
    <p:sldId id="271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6" r:id="rId29"/>
    <p:sldId id="288" r:id="rId30"/>
    <p:sldId id="289" r:id="rId31"/>
    <p:sldId id="290" r:id="rId32"/>
    <p:sldId id="291" r:id="rId33"/>
    <p:sldId id="292" r:id="rId34"/>
    <p:sldId id="293" r:id="rId35"/>
  </p:sldIdLst>
  <p:sldSz cx="12192000" cy="6858000"/>
  <p:notesSz cx="6858000" cy="9144000"/>
  <p:embeddedFontLst>
    <p:embeddedFont>
      <p:font typeface="Calisto MT" panose="02040603050505030304" pitchFamily="18" charset="0"/>
      <p:regular r:id="rId36"/>
      <p:bold r:id="rId37"/>
      <p:italic r:id="rId38"/>
      <p:boldItalic r:id="rId39"/>
    </p:embeddedFont>
    <p:embeddedFont>
      <p:font typeface="Trebuchet MS" panose="020B0603020202020204" pitchFamily="34" charset="0"/>
      <p:regular r:id="rId40"/>
      <p:bold r:id="rId41"/>
      <p:italic r:id="rId42"/>
      <p:boldItalic r:id="rId43"/>
    </p:embeddedFont>
    <p:embeddedFont>
      <p:font typeface="Wingdings 2" panose="05020102010507070707" pitchFamily="18" charset="2"/>
      <p:regular r:id="rId44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lph Haeussler" initials="RH" lastIdx="1" clrIdx="0">
    <p:extLst>
      <p:ext uri="{19B8F6BF-5375-455C-9EA6-DF929625EA0E}">
        <p15:presenceInfo xmlns:p15="http://schemas.microsoft.com/office/powerpoint/2012/main" userId="a33031a8bc7a0d8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983486-3C77-445F-9EE2-23B6242C8184}" v="1676" dt="2019-03-20T02:55:07.9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5" autoAdjust="0"/>
    <p:restoredTop sz="94660"/>
  </p:normalViewPr>
  <p:slideViewPr>
    <p:cSldViewPr snapToGrid="0">
      <p:cViewPr varScale="1">
        <p:scale>
          <a:sx n="60" d="100"/>
          <a:sy n="60" d="100"/>
        </p:scale>
        <p:origin x="6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8.fntdata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EC983486-3C77-445F-9EE2-23B6242C8184}"/>
    <pc:docChg chg="undo redo custSel mod addSld delSld modSld sldOrd modMainMaster">
      <pc:chgData name="Ralph Haeussler" userId="a33031a8bc7a0d8c" providerId="LiveId" clId="{EC983486-3C77-445F-9EE2-23B6242C8184}" dt="2019-03-20T03:04:04.015" v="4890"/>
      <pc:docMkLst>
        <pc:docMk/>
      </pc:docMkLst>
      <pc:sldChg chg="addSp delSp modSp mod modTransition setBg delDesignElem">
        <pc:chgData name="Ralph Haeussler" userId="a33031a8bc7a0d8c" providerId="LiveId" clId="{EC983486-3C77-445F-9EE2-23B6242C8184}" dt="2019-03-15T01:33:05.390" v="4171"/>
        <pc:sldMkLst>
          <pc:docMk/>
          <pc:sldMk cId="1323236572" sldId="256"/>
        </pc:sldMkLst>
        <pc:spChg chg="mod">
          <ac:chgData name="Ralph Haeussler" userId="a33031a8bc7a0d8c" providerId="LiveId" clId="{EC983486-3C77-445F-9EE2-23B6242C8184}" dt="2019-03-14T18:47:09.512" v="3525" actId="26606"/>
          <ac:spMkLst>
            <pc:docMk/>
            <pc:sldMk cId="1323236572" sldId="256"/>
            <ac:spMk id="2" creationId="{62B3FAFF-C402-46D8-8052-F069B7C57059}"/>
          </ac:spMkLst>
        </pc:spChg>
        <pc:spChg chg="mod">
          <ac:chgData name="Ralph Haeussler" userId="a33031a8bc7a0d8c" providerId="LiveId" clId="{EC983486-3C77-445F-9EE2-23B6242C8184}" dt="2019-03-14T18:47:09.512" v="3525" actId="26606"/>
          <ac:spMkLst>
            <pc:docMk/>
            <pc:sldMk cId="1323236572" sldId="256"/>
            <ac:spMk id="3" creationId="{AAAD80BB-7AF7-4562-B8FA-F0B4FB7C48AC}"/>
          </ac:spMkLst>
        </pc:spChg>
        <pc:spChg chg="add del">
          <ac:chgData name="Ralph Haeussler" userId="a33031a8bc7a0d8c" providerId="LiveId" clId="{EC983486-3C77-445F-9EE2-23B6242C8184}" dt="2019-03-14T12:10:25.044" v="18" actId="26606"/>
          <ac:spMkLst>
            <pc:docMk/>
            <pc:sldMk cId="1323236572" sldId="256"/>
            <ac:spMk id="7" creationId="{B21E0522-1108-4001-A301-111C15E527D4}"/>
          </ac:spMkLst>
        </pc:spChg>
        <pc:spChg chg="add del">
          <ac:chgData name="Ralph Haeussler" userId="a33031a8bc7a0d8c" providerId="LiveId" clId="{EC983486-3C77-445F-9EE2-23B6242C8184}" dt="2019-03-14T12:12:41.563" v="116"/>
          <ac:spMkLst>
            <pc:docMk/>
            <pc:sldMk cId="1323236572" sldId="256"/>
            <ac:spMk id="9" creationId="{8C8D824E-2FE2-436D-BA86-C0386D8FA9CB}"/>
          </ac:spMkLst>
        </pc:spChg>
        <pc:spChg chg="add del">
          <ac:chgData name="Ralph Haeussler" userId="a33031a8bc7a0d8c" providerId="LiveId" clId="{EC983486-3C77-445F-9EE2-23B6242C8184}" dt="2019-03-14T12:09:13.876" v="4"/>
          <ac:spMkLst>
            <pc:docMk/>
            <pc:sldMk cId="1323236572" sldId="256"/>
            <ac:spMk id="10" creationId="{A4322390-8B58-46BE-88EB-D9FD30C08743}"/>
          </ac:spMkLst>
        </pc:spChg>
        <pc:spChg chg="add del">
          <ac:chgData name="Ralph Haeussler" userId="a33031a8bc7a0d8c" providerId="LiveId" clId="{EC983486-3C77-445F-9EE2-23B6242C8184}" dt="2019-03-14T12:12:41.563" v="116"/>
          <ac:spMkLst>
            <pc:docMk/>
            <pc:sldMk cId="1323236572" sldId="256"/>
            <ac:spMk id="11" creationId="{D4E62E99-E55A-4404-B79D-9C8CC852344A}"/>
          </ac:spMkLst>
        </pc:spChg>
        <pc:spChg chg="add del">
          <ac:chgData name="Ralph Haeussler" userId="a33031a8bc7a0d8c" providerId="LiveId" clId="{EC983486-3C77-445F-9EE2-23B6242C8184}" dt="2019-03-14T12:09:13.876" v="4"/>
          <ac:spMkLst>
            <pc:docMk/>
            <pc:sldMk cId="1323236572" sldId="256"/>
            <ac:spMk id="12" creationId="{C885E190-58DD-42DD-A4A8-401E15C92A52}"/>
          </ac:spMkLst>
        </pc:spChg>
        <pc:spChg chg="add del">
          <ac:chgData name="Ralph Haeussler" userId="a33031a8bc7a0d8c" providerId="LiveId" clId="{EC983486-3C77-445F-9EE2-23B6242C8184}" dt="2019-03-14T12:12:41.563" v="116"/>
          <ac:spMkLst>
            <pc:docMk/>
            <pc:sldMk cId="1323236572" sldId="256"/>
            <ac:spMk id="13" creationId="{6F2B71E6-6516-4BB6-B895-35E8F289212C}"/>
          </ac:spMkLst>
        </pc:spChg>
        <pc:spChg chg="add del">
          <ac:chgData name="Ralph Haeussler" userId="a33031a8bc7a0d8c" providerId="LiveId" clId="{EC983486-3C77-445F-9EE2-23B6242C8184}" dt="2019-03-14T12:10:25.044" v="18" actId="26606"/>
          <ac:spMkLst>
            <pc:docMk/>
            <pc:sldMk cId="1323236572" sldId="256"/>
            <ac:spMk id="14" creationId="{EA317E5C-5650-4E41-8C89-12F1F3001B87}"/>
          </ac:spMkLst>
        </pc:spChg>
        <pc:spChg chg="add del">
          <ac:chgData name="Ralph Haeussler" userId="a33031a8bc7a0d8c" providerId="LiveId" clId="{EC983486-3C77-445F-9EE2-23B6242C8184}" dt="2019-03-14T12:12:41.563" v="116"/>
          <ac:spMkLst>
            <pc:docMk/>
            <pc:sldMk cId="1323236572" sldId="256"/>
            <ac:spMk id="15" creationId="{7BB39608-D59B-4A40-BD24-A3B510F02838}"/>
          </ac:spMkLst>
        </pc:spChg>
        <pc:spChg chg="add">
          <ac:chgData name="Ralph Haeussler" userId="a33031a8bc7a0d8c" providerId="LiveId" clId="{EC983486-3C77-445F-9EE2-23B6242C8184}" dt="2019-03-14T18:47:09.512" v="3525" actId="26606"/>
          <ac:spMkLst>
            <pc:docMk/>
            <pc:sldMk cId="1323236572" sldId="256"/>
            <ac:spMk id="17" creationId="{608EAA06-5488-416B-B2B2-E55213011012}"/>
          </ac:spMkLst>
        </pc:spChg>
        <pc:spChg chg="add del">
          <ac:chgData name="Ralph Haeussler" userId="a33031a8bc7a0d8c" providerId="LiveId" clId="{EC983486-3C77-445F-9EE2-23B6242C8184}" dt="2019-03-14T12:10:25.044" v="18" actId="26606"/>
          <ac:spMkLst>
            <pc:docMk/>
            <pc:sldMk cId="1323236572" sldId="256"/>
            <ac:spMk id="18" creationId="{7633332F-2199-4741-AE80-5BD79AE67801}"/>
          </ac:spMkLst>
        </pc:spChg>
        <pc:spChg chg="add del">
          <ac:chgData name="Ralph Haeussler" userId="a33031a8bc7a0d8c" providerId="LiveId" clId="{EC983486-3C77-445F-9EE2-23B6242C8184}" dt="2019-03-14T12:10:24.992" v="17" actId="26606"/>
          <ac:spMkLst>
            <pc:docMk/>
            <pc:sldMk cId="1323236572" sldId="256"/>
            <ac:spMk id="23" creationId="{B21E0522-1108-4001-A301-111C15E527D4}"/>
          </ac:spMkLst>
        </pc:spChg>
        <pc:spChg chg="add del">
          <ac:chgData name="Ralph Haeussler" userId="a33031a8bc7a0d8c" providerId="LiveId" clId="{EC983486-3C77-445F-9EE2-23B6242C8184}" dt="2019-03-14T12:10:24.992" v="17" actId="26606"/>
          <ac:spMkLst>
            <pc:docMk/>
            <pc:sldMk cId="1323236572" sldId="256"/>
            <ac:spMk id="27" creationId="{EA317E5C-5650-4E41-8C89-12F1F3001B87}"/>
          </ac:spMkLst>
        </pc:spChg>
        <pc:spChg chg="add del">
          <ac:chgData name="Ralph Haeussler" userId="a33031a8bc7a0d8c" providerId="LiveId" clId="{EC983486-3C77-445F-9EE2-23B6242C8184}" dt="2019-03-14T12:10:24.992" v="17" actId="26606"/>
          <ac:spMkLst>
            <pc:docMk/>
            <pc:sldMk cId="1323236572" sldId="256"/>
            <ac:spMk id="31" creationId="{7633332F-2199-4741-AE80-5BD79AE67801}"/>
          </ac:spMkLst>
        </pc:spChg>
        <pc:spChg chg="add del">
          <ac:chgData name="Ralph Haeussler" userId="a33031a8bc7a0d8c" providerId="LiveId" clId="{EC983486-3C77-445F-9EE2-23B6242C8184}" dt="2019-03-14T12:11:39.850" v="80"/>
          <ac:spMkLst>
            <pc:docMk/>
            <pc:sldMk cId="1323236572" sldId="256"/>
            <ac:spMk id="33" creationId="{41704883-D088-4683-A1FD-AEE53B336130}"/>
          </ac:spMkLst>
        </pc:spChg>
        <pc:spChg chg="add del">
          <ac:chgData name="Ralph Haeussler" userId="a33031a8bc7a0d8c" providerId="LiveId" clId="{EC983486-3C77-445F-9EE2-23B6242C8184}" dt="2019-03-14T12:11:39.850" v="80"/>
          <ac:spMkLst>
            <pc:docMk/>
            <pc:sldMk cId="1323236572" sldId="256"/>
            <ac:spMk id="34" creationId="{A9C04EC1-26B9-40BD-84A6-B2C0A913D0F9}"/>
          </ac:spMkLst>
        </pc:spChg>
        <pc:spChg chg="add del">
          <ac:chgData name="Ralph Haeussler" userId="a33031a8bc7a0d8c" providerId="LiveId" clId="{EC983486-3C77-445F-9EE2-23B6242C8184}" dt="2019-03-14T12:11:39.850" v="80"/>
          <ac:spMkLst>
            <pc:docMk/>
            <pc:sldMk cId="1323236572" sldId="256"/>
            <ac:spMk id="35" creationId="{9BAB74E2-5A82-47FD-BBB4-BFD47779FFB9}"/>
          </ac:spMkLst>
        </pc:spChg>
        <pc:spChg chg="add del">
          <ac:chgData name="Ralph Haeussler" userId="a33031a8bc7a0d8c" providerId="LiveId" clId="{EC983486-3C77-445F-9EE2-23B6242C8184}" dt="2019-03-14T12:11:39.850" v="80"/>
          <ac:spMkLst>
            <pc:docMk/>
            <pc:sldMk cId="1323236572" sldId="256"/>
            <ac:spMk id="36" creationId="{9C4FFB60-A034-4994-8F55-E38D4F31C874}"/>
          </ac:spMkLst>
        </pc:spChg>
        <pc:picChg chg="add mod ord">
          <ac:chgData name="Ralph Haeussler" userId="a33031a8bc7a0d8c" providerId="LiveId" clId="{EC983486-3C77-445F-9EE2-23B6242C8184}" dt="2019-03-14T18:47:09.512" v="3525" actId="26606"/>
          <ac:picMkLst>
            <pc:docMk/>
            <pc:sldMk cId="1323236572" sldId="256"/>
            <ac:picMk id="5" creationId="{B4A481DA-DABD-43B0-9A14-C05F5AE41A16}"/>
          </ac:picMkLst>
        </pc:picChg>
        <pc:picChg chg="add del">
          <ac:chgData name="Ralph Haeussler" userId="a33031a8bc7a0d8c" providerId="LiveId" clId="{EC983486-3C77-445F-9EE2-23B6242C8184}" dt="2019-03-14T12:10:25.044" v="18" actId="26606"/>
          <ac:picMkLst>
            <pc:docMk/>
            <pc:sldMk cId="1323236572" sldId="256"/>
            <ac:picMk id="8" creationId="{77DC65B5-6361-4FF6-BEA2-29220960E0BC}"/>
          </ac:picMkLst>
        </pc:picChg>
        <pc:picChg chg="add del">
          <ac:chgData name="Ralph Haeussler" userId="a33031a8bc7a0d8c" providerId="LiveId" clId="{EC983486-3C77-445F-9EE2-23B6242C8184}" dt="2019-03-14T12:10:25.044" v="18" actId="26606"/>
          <ac:picMkLst>
            <pc:docMk/>
            <pc:sldMk cId="1323236572" sldId="256"/>
            <ac:picMk id="16" creationId="{DF94C918-367B-4D19-8333-A8603C3AD824}"/>
          </ac:picMkLst>
        </pc:picChg>
        <pc:picChg chg="add del">
          <ac:chgData name="Ralph Haeussler" userId="a33031a8bc7a0d8c" providerId="LiveId" clId="{EC983486-3C77-445F-9EE2-23B6242C8184}" dt="2019-03-14T12:10:24.992" v="17" actId="26606"/>
          <ac:picMkLst>
            <pc:docMk/>
            <pc:sldMk cId="1323236572" sldId="256"/>
            <ac:picMk id="25" creationId="{77DC65B5-6361-4FF6-BEA2-29220960E0BC}"/>
          </ac:picMkLst>
        </pc:picChg>
        <pc:picChg chg="add del">
          <ac:chgData name="Ralph Haeussler" userId="a33031a8bc7a0d8c" providerId="LiveId" clId="{EC983486-3C77-445F-9EE2-23B6242C8184}" dt="2019-03-14T12:10:24.992" v="17" actId="26606"/>
          <ac:picMkLst>
            <pc:docMk/>
            <pc:sldMk cId="1323236572" sldId="256"/>
            <ac:picMk id="29" creationId="{DF94C918-367B-4D19-8333-A8603C3AD824}"/>
          </ac:picMkLst>
        </pc:picChg>
      </pc:sldChg>
      <pc:sldChg chg="addSp delSp modSp add mod modTransition setBg modAnim delDesignElem">
        <pc:chgData name="Ralph Haeussler" userId="a33031a8bc7a0d8c" providerId="LiveId" clId="{EC983486-3C77-445F-9EE2-23B6242C8184}" dt="2019-03-15T01:33:05.390" v="4171"/>
        <pc:sldMkLst>
          <pc:docMk/>
          <pc:sldMk cId="3379227375" sldId="258"/>
        </pc:sldMkLst>
        <pc:spChg chg="mod">
          <ac:chgData name="Ralph Haeussler" userId="a33031a8bc7a0d8c" providerId="LiveId" clId="{EC983486-3C77-445F-9EE2-23B6242C8184}" dt="2019-03-14T12:16:54.621" v="163" actId="26606"/>
          <ac:spMkLst>
            <pc:docMk/>
            <pc:sldMk cId="3379227375" sldId="258"/>
            <ac:spMk id="2" creationId="{62B3FAFF-C402-46D8-8052-F069B7C57059}"/>
          </ac:spMkLst>
        </pc:spChg>
        <pc:spChg chg="del mod">
          <ac:chgData name="Ralph Haeussler" userId="a33031a8bc7a0d8c" providerId="LiveId" clId="{EC983486-3C77-445F-9EE2-23B6242C8184}" dt="2019-03-14T12:16:50.587" v="162" actId="478"/>
          <ac:spMkLst>
            <pc:docMk/>
            <pc:sldMk cId="3379227375" sldId="258"/>
            <ac:spMk id="3" creationId="{AAAD80BB-7AF7-4562-B8FA-F0B4FB7C48AC}"/>
          </ac:spMkLst>
        </pc:spChg>
        <pc:spChg chg="add mod">
          <ac:chgData name="Ralph Haeussler" userId="a33031a8bc7a0d8c" providerId="LiveId" clId="{EC983486-3C77-445F-9EE2-23B6242C8184}" dt="2019-03-14T12:19:37.584" v="578" actId="20577"/>
          <ac:spMkLst>
            <pc:docMk/>
            <pc:sldMk cId="3379227375" sldId="258"/>
            <ac:spMk id="6" creationId="{7D0A5B26-2A39-4A6C-8C44-ED0731C38D06}"/>
          </ac:spMkLst>
        </pc:spChg>
        <pc:spChg chg="del">
          <ac:chgData name="Ralph Haeussler" userId="a33031a8bc7a0d8c" providerId="LiveId" clId="{EC983486-3C77-445F-9EE2-23B6242C8184}" dt="2019-03-14T12:12:08.280" v="112"/>
          <ac:spMkLst>
            <pc:docMk/>
            <pc:sldMk cId="3379227375" sldId="258"/>
            <ac:spMk id="9" creationId="{8C8D824E-2FE2-436D-BA86-C0386D8FA9CB}"/>
          </ac:spMkLst>
        </pc:spChg>
        <pc:spChg chg="del">
          <ac:chgData name="Ralph Haeussler" userId="a33031a8bc7a0d8c" providerId="LiveId" clId="{EC983486-3C77-445F-9EE2-23B6242C8184}" dt="2019-03-14T12:12:08.280" v="112"/>
          <ac:spMkLst>
            <pc:docMk/>
            <pc:sldMk cId="3379227375" sldId="258"/>
            <ac:spMk id="11" creationId="{D4E62E99-E55A-4404-B79D-9C8CC852344A}"/>
          </ac:spMkLst>
        </pc:spChg>
        <pc:spChg chg="del">
          <ac:chgData name="Ralph Haeussler" userId="a33031a8bc7a0d8c" providerId="LiveId" clId="{EC983486-3C77-445F-9EE2-23B6242C8184}" dt="2019-03-14T12:12:08.280" v="112"/>
          <ac:spMkLst>
            <pc:docMk/>
            <pc:sldMk cId="3379227375" sldId="258"/>
            <ac:spMk id="13" creationId="{6F2B71E6-6516-4BB6-B895-35E8F289212C}"/>
          </ac:spMkLst>
        </pc:spChg>
        <pc:spChg chg="add del">
          <ac:chgData name="Ralph Haeussler" userId="a33031a8bc7a0d8c" providerId="LiveId" clId="{EC983486-3C77-445F-9EE2-23B6242C8184}" dt="2019-03-14T12:12:41.563" v="116"/>
          <ac:spMkLst>
            <pc:docMk/>
            <pc:sldMk cId="3379227375" sldId="258"/>
            <ac:spMk id="14" creationId="{0917D5C4-7346-4128-A893-88F9031A327B}"/>
          </ac:spMkLst>
        </pc:spChg>
        <pc:spChg chg="del">
          <ac:chgData name="Ralph Haeussler" userId="a33031a8bc7a0d8c" providerId="LiveId" clId="{EC983486-3C77-445F-9EE2-23B6242C8184}" dt="2019-03-14T12:12:08.280" v="112"/>
          <ac:spMkLst>
            <pc:docMk/>
            <pc:sldMk cId="3379227375" sldId="258"/>
            <ac:spMk id="15" creationId="{7BB39608-D59B-4A40-BD24-A3B510F02838}"/>
          </ac:spMkLst>
        </pc:spChg>
        <pc:grpChg chg="add del">
          <ac:chgData name="Ralph Haeussler" userId="a33031a8bc7a0d8c" providerId="LiveId" clId="{EC983486-3C77-445F-9EE2-23B6242C8184}" dt="2019-03-14T12:12:41.563" v="116"/>
          <ac:grpSpMkLst>
            <pc:docMk/>
            <pc:sldMk cId="3379227375" sldId="258"/>
            <ac:grpSpMk id="10" creationId="{F6BCB397-4790-4766-82B8-F6ED3BAAB00F}"/>
          </ac:grpSpMkLst>
        </pc:grpChg>
        <pc:picChg chg="mod">
          <ac:chgData name="Ralph Haeussler" userId="a33031a8bc7a0d8c" providerId="LiveId" clId="{EC983486-3C77-445F-9EE2-23B6242C8184}" dt="2019-03-14T12:16:54.621" v="163" actId="26606"/>
          <ac:picMkLst>
            <pc:docMk/>
            <pc:sldMk cId="3379227375" sldId="258"/>
            <ac:picMk id="5" creationId="{B4A481DA-DABD-43B0-9A14-C05F5AE41A16}"/>
          </ac:picMkLst>
        </pc:picChg>
        <pc:picChg chg="add del">
          <ac:chgData name="Ralph Haeussler" userId="a33031a8bc7a0d8c" providerId="LiveId" clId="{EC983486-3C77-445F-9EE2-23B6242C8184}" dt="2019-03-14T12:12:41.563" v="116"/>
          <ac:picMkLst>
            <pc:docMk/>
            <pc:sldMk cId="3379227375" sldId="258"/>
            <ac:picMk id="16" creationId="{4EC06EAC-4D4E-4BEC-A580-543F5E0EDE94}"/>
          </ac:picMkLst>
        </pc:picChg>
      </pc:sldChg>
      <pc:sldChg chg="modSp add modTransition modAnim">
        <pc:chgData name="Ralph Haeussler" userId="a33031a8bc7a0d8c" providerId="LiveId" clId="{EC983486-3C77-445F-9EE2-23B6242C8184}" dt="2019-03-15T01:33:05.390" v="4171"/>
        <pc:sldMkLst>
          <pc:docMk/>
          <pc:sldMk cId="893523462" sldId="259"/>
        </pc:sldMkLst>
        <pc:spChg chg="mod">
          <ac:chgData name="Ralph Haeussler" userId="a33031a8bc7a0d8c" providerId="LiveId" clId="{EC983486-3C77-445F-9EE2-23B6242C8184}" dt="2019-03-14T12:21:04.681" v="664" actId="20577"/>
          <ac:spMkLst>
            <pc:docMk/>
            <pc:sldMk cId="893523462" sldId="259"/>
            <ac:spMk id="2" creationId="{62B3FAFF-C402-46D8-8052-F069B7C57059}"/>
          </ac:spMkLst>
        </pc:spChg>
        <pc:spChg chg="mod">
          <ac:chgData name="Ralph Haeussler" userId="a33031a8bc7a0d8c" providerId="LiveId" clId="{EC983486-3C77-445F-9EE2-23B6242C8184}" dt="2019-03-14T12:21:44.296" v="774" actId="20577"/>
          <ac:spMkLst>
            <pc:docMk/>
            <pc:sldMk cId="893523462" sldId="259"/>
            <ac:spMk id="6" creationId="{7D0A5B26-2A39-4A6C-8C44-ED0731C38D06}"/>
          </ac:spMkLst>
        </pc:spChg>
      </pc:sldChg>
      <pc:sldChg chg="addSp modSp add modTransition modAnim">
        <pc:chgData name="Ralph Haeussler" userId="a33031a8bc7a0d8c" providerId="LiveId" clId="{EC983486-3C77-445F-9EE2-23B6242C8184}" dt="2019-03-15T01:33:05.390" v="4171"/>
        <pc:sldMkLst>
          <pc:docMk/>
          <pc:sldMk cId="3099600518" sldId="260"/>
        </pc:sldMkLst>
        <pc:spChg chg="mod">
          <ac:chgData name="Ralph Haeussler" userId="a33031a8bc7a0d8c" providerId="LiveId" clId="{EC983486-3C77-445F-9EE2-23B6242C8184}" dt="2019-03-14T12:25:11.556" v="931" actId="20577"/>
          <ac:spMkLst>
            <pc:docMk/>
            <pc:sldMk cId="3099600518" sldId="260"/>
            <ac:spMk id="6" creationId="{7D0A5B26-2A39-4A6C-8C44-ED0731C38D06}"/>
          </ac:spMkLst>
        </pc:spChg>
        <pc:picChg chg="add mod modCrop">
          <ac:chgData name="Ralph Haeussler" userId="a33031a8bc7a0d8c" providerId="LiveId" clId="{EC983486-3C77-445F-9EE2-23B6242C8184}" dt="2019-03-14T12:24:18.780" v="788" actId="1076"/>
          <ac:picMkLst>
            <pc:docMk/>
            <pc:sldMk cId="3099600518" sldId="260"/>
            <ac:picMk id="4" creationId="{CC00D31E-2E7E-473F-8BFB-F3E45ED6876A}"/>
          </ac:picMkLst>
        </pc:picChg>
      </pc:sldChg>
      <pc:sldChg chg="modSp add modTransition modAnim">
        <pc:chgData name="Ralph Haeussler" userId="a33031a8bc7a0d8c" providerId="LiveId" clId="{EC983486-3C77-445F-9EE2-23B6242C8184}" dt="2019-03-15T01:33:05.390" v="4171"/>
        <pc:sldMkLst>
          <pc:docMk/>
          <pc:sldMk cId="3735596747" sldId="261"/>
        </pc:sldMkLst>
        <pc:spChg chg="mod">
          <ac:chgData name="Ralph Haeussler" userId="a33031a8bc7a0d8c" providerId="LiveId" clId="{EC983486-3C77-445F-9EE2-23B6242C8184}" dt="2019-03-14T12:27:44.735" v="1184" actId="1076"/>
          <ac:spMkLst>
            <pc:docMk/>
            <pc:sldMk cId="3735596747" sldId="261"/>
            <ac:spMk id="6" creationId="{7D0A5B26-2A39-4A6C-8C44-ED0731C38D06}"/>
          </ac:spMkLst>
        </pc:spChg>
      </pc:sldChg>
      <pc:sldChg chg="addSp delSp modSp add modTransition modAnim">
        <pc:chgData name="Ralph Haeussler" userId="a33031a8bc7a0d8c" providerId="LiveId" clId="{EC983486-3C77-445F-9EE2-23B6242C8184}" dt="2019-03-15T01:33:05.390" v="4171"/>
        <pc:sldMkLst>
          <pc:docMk/>
          <pc:sldMk cId="411789354" sldId="262"/>
        </pc:sldMkLst>
        <pc:spChg chg="mod">
          <ac:chgData name="Ralph Haeussler" userId="a33031a8bc7a0d8c" providerId="LiveId" clId="{EC983486-3C77-445F-9EE2-23B6242C8184}" dt="2019-03-14T12:31:22.314" v="1212" actId="13926"/>
          <ac:spMkLst>
            <pc:docMk/>
            <pc:sldMk cId="411789354" sldId="262"/>
            <ac:spMk id="6" creationId="{7D0A5B26-2A39-4A6C-8C44-ED0731C38D06}"/>
          </ac:spMkLst>
        </pc:spChg>
        <pc:picChg chg="del">
          <ac:chgData name="Ralph Haeussler" userId="a33031a8bc7a0d8c" providerId="LiveId" clId="{EC983486-3C77-445F-9EE2-23B6242C8184}" dt="2019-03-14T12:30:50.443" v="1203" actId="478"/>
          <ac:picMkLst>
            <pc:docMk/>
            <pc:sldMk cId="411789354" sldId="262"/>
            <ac:picMk id="4" creationId="{CC00D31E-2E7E-473F-8BFB-F3E45ED6876A}"/>
          </ac:picMkLst>
        </pc:picChg>
        <pc:picChg chg="add mod">
          <ac:chgData name="Ralph Haeussler" userId="a33031a8bc7a0d8c" providerId="LiveId" clId="{EC983486-3C77-445F-9EE2-23B6242C8184}" dt="2019-03-14T12:31:16.019" v="1211" actId="1076"/>
          <ac:picMkLst>
            <pc:docMk/>
            <pc:sldMk cId="411789354" sldId="262"/>
            <ac:picMk id="7" creationId="{F5C77961-7908-4420-8863-B179E407D559}"/>
          </ac:picMkLst>
        </pc:picChg>
      </pc:sldChg>
      <pc:sldChg chg="addSp delSp modSp add modTransition delAnim modAnim">
        <pc:chgData name="Ralph Haeussler" userId="a33031a8bc7a0d8c" providerId="LiveId" clId="{EC983486-3C77-445F-9EE2-23B6242C8184}" dt="2019-03-20T02:25:24.410" v="4295"/>
        <pc:sldMkLst>
          <pc:docMk/>
          <pc:sldMk cId="2600969710" sldId="263"/>
        </pc:sldMkLst>
        <pc:spChg chg="mod">
          <ac:chgData name="Ralph Haeussler" userId="a33031a8bc7a0d8c" providerId="LiveId" clId="{EC983486-3C77-445F-9EE2-23B6242C8184}" dt="2019-03-14T12:50:07.191" v="1282" actId="1076"/>
          <ac:spMkLst>
            <pc:docMk/>
            <pc:sldMk cId="2600969710" sldId="263"/>
            <ac:spMk id="6" creationId="{7D0A5B26-2A39-4A6C-8C44-ED0731C38D06}"/>
          </ac:spMkLst>
        </pc:spChg>
        <pc:picChg chg="add mod">
          <ac:chgData name="Ralph Haeussler" userId="a33031a8bc7a0d8c" providerId="LiveId" clId="{EC983486-3C77-445F-9EE2-23B6242C8184}" dt="2019-03-20T02:25:09.355" v="4286" actId="1440"/>
          <ac:picMkLst>
            <pc:docMk/>
            <pc:sldMk cId="2600969710" sldId="263"/>
            <ac:picMk id="3" creationId="{FB8F687E-42CB-45E5-8912-D038C9D255F4}"/>
          </ac:picMkLst>
        </pc:picChg>
        <pc:picChg chg="add del mod">
          <ac:chgData name="Ralph Haeussler" userId="a33031a8bc7a0d8c" providerId="LiveId" clId="{EC983486-3C77-445F-9EE2-23B6242C8184}" dt="2019-03-20T02:24:54.697" v="4280" actId="478"/>
          <ac:picMkLst>
            <pc:docMk/>
            <pc:sldMk cId="2600969710" sldId="263"/>
            <ac:picMk id="4" creationId="{1393AD8E-330A-4E61-A349-BCF0D6F0D60D}"/>
          </ac:picMkLst>
        </pc:picChg>
        <pc:picChg chg="add del mod">
          <ac:chgData name="Ralph Haeussler" userId="a33031a8bc7a0d8c" providerId="LiveId" clId="{EC983486-3C77-445F-9EE2-23B6242C8184}" dt="2019-03-20T02:24:56.341" v="4281" actId="478"/>
          <ac:picMkLst>
            <pc:docMk/>
            <pc:sldMk cId="2600969710" sldId="263"/>
            <ac:picMk id="8" creationId="{24E9047C-A2A0-4684-895D-5FDF0824289F}"/>
          </ac:picMkLst>
        </pc:picChg>
      </pc:sldChg>
      <pc:sldChg chg="addSp delSp modSp add modTransition modAnim addCm delCm">
        <pc:chgData name="Ralph Haeussler" userId="a33031a8bc7a0d8c" providerId="LiveId" clId="{EC983486-3C77-445F-9EE2-23B6242C8184}" dt="2019-03-20T02:27:34.928" v="4314" actId="207"/>
        <pc:sldMkLst>
          <pc:docMk/>
          <pc:sldMk cId="3254230793" sldId="265"/>
        </pc:sldMkLst>
        <pc:spChg chg="add mod">
          <ac:chgData name="Ralph Haeussler" userId="a33031a8bc7a0d8c" providerId="LiveId" clId="{EC983486-3C77-445F-9EE2-23B6242C8184}" dt="2019-03-20T02:27:34.928" v="4314" actId="207"/>
          <ac:spMkLst>
            <pc:docMk/>
            <pc:sldMk cId="3254230793" sldId="265"/>
            <ac:spMk id="3" creationId="{BFC17DE8-DA07-4DD4-81AC-43BCB94E4BE5}"/>
          </ac:spMkLst>
        </pc:spChg>
        <pc:picChg chg="del">
          <ac:chgData name="Ralph Haeussler" userId="a33031a8bc7a0d8c" providerId="LiveId" clId="{EC983486-3C77-445F-9EE2-23B6242C8184}" dt="2019-03-14T12:52:56.660" v="1341" actId="478"/>
          <ac:picMkLst>
            <pc:docMk/>
            <pc:sldMk cId="3254230793" sldId="265"/>
            <ac:picMk id="4" creationId="{1393AD8E-330A-4E61-A349-BCF0D6F0D60D}"/>
          </ac:picMkLst>
        </pc:picChg>
        <pc:picChg chg="del">
          <ac:chgData name="Ralph Haeussler" userId="a33031a8bc7a0d8c" providerId="LiveId" clId="{EC983486-3C77-445F-9EE2-23B6242C8184}" dt="2019-03-14T12:52:54.405" v="1340" actId="478"/>
          <ac:picMkLst>
            <pc:docMk/>
            <pc:sldMk cId="3254230793" sldId="265"/>
            <ac:picMk id="7" creationId="{F5C77961-7908-4420-8863-B179E407D559}"/>
          </ac:picMkLst>
        </pc:picChg>
      </pc:sldChg>
      <pc:sldChg chg="addSp delSp modSp add modTransition">
        <pc:chgData name="Ralph Haeussler" userId="a33031a8bc7a0d8c" providerId="LiveId" clId="{EC983486-3C77-445F-9EE2-23B6242C8184}" dt="2019-03-15T01:33:05.390" v="4171"/>
        <pc:sldMkLst>
          <pc:docMk/>
          <pc:sldMk cId="3522654186" sldId="266"/>
        </pc:sldMkLst>
        <pc:spChg chg="ord">
          <ac:chgData name="Ralph Haeussler" userId="a33031a8bc7a0d8c" providerId="LiveId" clId="{EC983486-3C77-445F-9EE2-23B6242C8184}" dt="2019-03-14T13:34:54.610" v="2603" actId="166"/>
          <ac:spMkLst>
            <pc:docMk/>
            <pc:sldMk cId="3522654186" sldId="266"/>
            <ac:spMk id="2" creationId="{62B3FAFF-C402-46D8-8052-F069B7C57059}"/>
          </ac:spMkLst>
        </pc:spChg>
        <pc:spChg chg="mod">
          <ac:chgData name="Ralph Haeussler" userId="a33031a8bc7a0d8c" providerId="LiveId" clId="{EC983486-3C77-445F-9EE2-23B6242C8184}" dt="2019-03-14T18:13:01.811" v="3361" actId="27636"/>
          <ac:spMkLst>
            <pc:docMk/>
            <pc:sldMk cId="3522654186" sldId="266"/>
            <ac:spMk id="6" creationId="{7D0A5B26-2A39-4A6C-8C44-ED0731C38D06}"/>
          </ac:spMkLst>
        </pc:spChg>
        <pc:picChg chg="del">
          <ac:chgData name="Ralph Haeussler" userId="a33031a8bc7a0d8c" providerId="LiveId" clId="{EC983486-3C77-445F-9EE2-23B6242C8184}" dt="2019-03-14T13:34:39.494" v="2601" actId="478"/>
          <ac:picMkLst>
            <pc:docMk/>
            <pc:sldMk cId="3522654186" sldId="266"/>
            <ac:picMk id="7" creationId="{F5C77961-7908-4420-8863-B179E407D559}"/>
          </ac:picMkLst>
        </pc:picChg>
        <pc:picChg chg="add">
          <ac:chgData name="Ralph Haeussler" userId="a33031a8bc7a0d8c" providerId="LiveId" clId="{EC983486-3C77-445F-9EE2-23B6242C8184}" dt="2019-03-14T13:34:49.046" v="2602"/>
          <ac:picMkLst>
            <pc:docMk/>
            <pc:sldMk cId="3522654186" sldId="266"/>
            <ac:picMk id="8" creationId="{8918450E-8DBE-432D-8685-654AA84EC4C6}"/>
          </ac:picMkLst>
        </pc:picChg>
      </pc:sldChg>
      <pc:sldChg chg="addSp delSp modSp add modTransition modAnim">
        <pc:chgData name="Ralph Haeussler" userId="a33031a8bc7a0d8c" providerId="LiveId" clId="{EC983486-3C77-445F-9EE2-23B6242C8184}" dt="2019-03-20T02:27:45.042" v="4315" actId="207"/>
        <pc:sldMkLst>
          <pc:docMk/>
          <pc:sldMk cId="3097391633" sldId="267"/>
        </pc:sldMkLst>
        <pc:spChg chg="mod">
          <ac:chgData name="Ralph Haeussler" userId="a33031a8bc7a0d8c" providerId="LiveId" clId="{EC983486-3C77-445F-9EE2-23B6242C8184}" dt="2019-03-20T02:27:45.042" v="4315" actId="207"/>
          <ac:spMkLst>
            <pc:docMk/>
            <pc:sldMk cId="3097391633" sldId="267"/>
            <ac:spMk id="3" creationId="{BFC17DE8-DA07-4DD4-81AC-43BCB94E4BE5}"/>
          </ac:spMkLst>
        </pc:spChg>
        <pc:spChg chg="add del">
          <ac:chgData name="Ralph Haeussler" userId="a33031a8bc7a0d8c" providerId="LiveId" clId="{EC983486-3C77-445F-9EE2-23B6242C8184}" dt="2019-03-14T13:00:40.455" v="1908"/>
          <ac:spMkLst>
            <pc:docMk/>
            <pc:sldMk cId="3097391633" sldId="267"/>
            <ac:spMk id="4" creationId="{3B890D89-A58B-4417-80B3-BB400788F3ED}"/>
          </ac:spMkLst>
        </pc:spChg>
        <pc:spChg chg="add mod">
          <ac:chgData name="Ralph Haeussler" userId="a33031a8bc7a0d8c" providerId="LiveId" clId="{EC983486-3C77-445F-9EE2-23B6242C8184}" dt="2019-03-14T13:18:04.072" v="2365" actId="14100"/>
          <ac:spMkLst>
            <pc:docMk/>
            <pc:sldMk cId="3097391633" sldId="267"/>
            <ac:spMk id="9" creationId="{1BF1F77B-BCDE-43FD-82AB-CEE591C29428}"/>
          </ac:spMkLst>
        </pc:spChg>
        <pc:spChg chg="add mod">
          <ac:chgData name="Ralph Haeussler" userId="a33031a8bc7a0d8c" providerId="LiveId" clId="{EC983486-3C77-445F-9EE2-23B6242C8184}" dt="2019-03-14T13:18:15.217" v="2368" actId="14100"/>
          <ac:spMkLst>
            <pc:docMk/>
            <pc:sldMk cId="3097391633" sldId="267"/>
            <ac:spMk id="10" creationId="{98FA41DF-8C4E-482B-ABA2-8836BA35518B}"/>
          </ac:spMkLst>
        </pc:spChg>
        <pc:spChg chg="add mod">
          <ac:chgData name="Ralph Haeussler" userId="a33031a8bc7a0d8c" providerId="LiveId" clId="{EC983486-3C77-445F-9EE2-23B6242C8184}" dt="2019-03-14T13:18:26.346" v="2371" actId="14100"/>
          <ac:spMkLst>
            <pc:docMk/>
            <pc:sldMk cId="3097391633" sldId="267"/>
            <ac:spMk id="11" creationId="{2058E12A-1B40-4744-B347-5DC42AF283C1}"/>
          </ac:spMkLst>
        </pc:spChg>
        <pc:spChg chg="add mod">
          <ac:chgData name="Ralph Haeussler" userId="a33031a8bc7a0d8c" providerId="LiveId" clId="{EC983486-3C77-445F-9EE2-23B6242C8184}" dt="2019-03-14T13:18:48.770" v="2375" actId="14100"/>
          <ac:spMkLst>
            <pc:docMk/>
            <pc:sldMk cId="3097391633" sldId="267"/>
            <ac:spMk id="12" creationId="{8DB3732C-F355-4702-9F10-B2B99351AA58}"/>
          </ac:spMkLst>
        </pc:spChg>
        <pc:spChg chg="add mod">
          <ac:chgData name="Ralph Haeussler" userId="a33031a8bc7a0d8c" providerId="LiveId" clId="{EC983486-3C77-445F-9EE2-23B6242C8184}" dt="2019-03-14T13:19:01.729" v="2379" actId="14100"/>
          <ac:spMkLst>
            <pc:docMk/>
            <pc:sldMk cId="3097391633" sldId="267"/>
            <ac:spMk id="13" creationId="{7A526A23-C5F8-4263-B560-1B55EA5566AD}"/>
          </ac:spMkLst>
        </pc:spChg>
        <pc:spChg chg="add mod">
          <ac:chgData name="Ralph Haeussler" userId="a33031a8bc7a0d8c" providerId="LiveId" clId="{EC983486-3C77-445F-9EE2-23B6242C8184}" dt="2019-03-14T13:19:14.843" v="2381" actId="1076"/>
          <ac:spMkLst>
            <pc:docMk/>
            <pc:sldMk cId="3097391633" sldId="267"/>
            <ac:spMk id="14" creationId="{5FB03223-94F0-4287-83CD-903196CD3E64}"/>
          </ac:spMkLst>
        </pc:spChg>
        <pc:spChg chg="add mod">
          <ac:chgData name="Ralph Haeussler" userId="a33031a8bc7a0d8c" providerId="LiveId" clId="{EC983486-3C77-445F-9EE2-23B6242C8184}" dt="2019-03-14T13:19:22.459" v="2384" actId="14100"/>
          <ac:spMkLst>
            <pc:docMk/>
            <pc:sldMk cId="3097391633" sldId="267"/>
            <ac:spMk id="15" creationId="{62D0FB64-FC22-481C-9601-A4E008AE5FC2}"/>
          </ac:spMkLst>
        </pc:spChg>
        <pc:spChg chg="add mod">
          <ac:chgData name="Ralph Haeussler" userId="a33031a8bc7a0d8c" providerId="LiveId" clId="{EC983486-3C77-445F-9EE2-23B6242C8184}" dt="2019-03-14T13:19:37.265" v="2387" actId="14100"/>
          <ac:spMkLst>
            <pc:docMk/>
            <pc:sldMk cId="3097391633" sldId="267"/>
            <ac:spMk id="16" creationId="{6E055E1B-8837-4B3D-98E5-BEB86558E4B1}"/>
          </ac:spMkLst>
        </pc:spChg>
        <pc:spChg chg="add mod">
          <ac:chgData name="Ralph Haeussler" userId="a33031a8bc7a0d8c" providerId="LiveId" clId="{EC983486-3C77-445F-9EE2-23B6242C8184}" dt="2019-03-14T13:19:48.423" v="2390" actId="14100"/>
          <ac:spMkLst>
            <pc:docMk/>
            <pc:sldMk cId="3097391633" sldId="267"/>
            <ac:spMk id="17" creationId="{B142FA82-1F08-4570-9F4E-6929CEB28308}"/>
          </ac:spMkLst>
        </pc:spChg>
        <pc:picChg chg="add mod">
          <ac:chgData name="Ralph Haeussler" userId="a33031a8bc7a0d8c" providerId="LiveId" clId="{EC983486-3C77-445F-9EE2-23B6242C8184}" dt="2019-03-14T13:04:13.890" v="1979" actId="1035"/>
          <ac:picMkLst>
            <pc:docMk/>
            <pc:sldMk cId="3097391633" sldId="267"/>
            <ac:picMk id="7" creationId="{57CDAE0B-137F-4844-B0ED-71AD95ECD2E5}"/>
          </ac:picMkLst>
        </pc:picChg>
        <pc:picChg chg="del">
          <ac:chgData name="Ralph Haeussler" userId="a33031a8bc7a0d8c" providerId="LiveId" clId="{EC983486-3C77-445F-9EE2-23B6242C8184}" dt="2019-03-14T13:00:17.666" v="1906" actId="478"/>
          <ac:picMkLst>
            <pc:docMk/>
            <pc:sldMk cId="3097391633" sldId="267"/>
            <ac:picMk id="8" creationId="{24E9047C-A2A0-4684-895D-5FDF0824289F}"/>
          </ac:picMkLst>
        </pc:picChg>
        <pc:picChg chg="add mod">
          <ac:chgData name="Ralph Haeussler" userId="a33031a8bc7a0d8c" providerId="LiveId" clId="{EC983486-3C77-445F-9EE2-23B6242C8184}" dt="2019-03-14T13:26:44.850" v="2537" actId="1038"/>
          <ac:picMkLst>
            <pc:docMk/>
            <pc:sldMk cId="3097391633" sldId="267"/>
            <ac:picMk id="19" creationId="{DF6C6E0A-EE8F-46E7-9953-7A27DB657107}"/>
          </ac:picMkLst>
        </pc:picChg>
      </pc:sldChg>
      <pc:sldChg chg="modSp add ord modTransition modAnim">
        <pc:chgData name="Ralph Haeussler" userId="a33031a8bc7a0d8c" providerId="LiveId" clId="{EC983486-3C77-445F-9EE2-23B6242C8184}" dt="2019-03-15T01:33:05.390" v="4171"/>
        <pc:sldMkLst>
          <pc:docMk/>
          <pc:sldMk cId="988620803" sldId="268"/>
        </pc:sldMkLst>
        <pc:spChg chg="mod">
          <ac:chgData name="Ralph Haeussler" userId="a33031a8bc7a0d8c" providerId="LiveId" clId="{EC983486-3C77-445F-9EE2-23B6242C8184}" dt="2019-03-14T13:22:59.636" v="2475" actId="27636"/>
          <ac:spMkLst>
            <pc:docMk/>
            <pc:sldMk cId="988620803" sldId="268"/>
            <ac:spMk id="6" creationId="{7D0A5B26-2A39-4A6C-8C44-ED0731C38D06}"/>
          </ac:spMkLst>
        </pc:spChg>
      </pc:sldChg>
      <pc:sldChg chg="addSp delSp modSp add modTransition delAnim modAnim">
        <pc:chgData name="Ralph Haeussler" userId="a33031a8bc7a0d8c" providerId="LiveId" clId="{EC983486-3C77-445F-9EE2-23B6242C8184}" dt="2019-03-20T02:39:47.631" v="4494" actId="207"/>
        <pc:sldMkLst>
          <pc:docMk/>
          <pc:sldMk cId="223363700" sldId="269"/>
        </pc:sldMkLst>
        <pc:spChg chg="ord">
          <ac:chgData name="Ralph Haeussler" userId="a33031a8bc7a0d8c" providerId="LiveId" clId="{EC983486-3C77-445F-9EE2-23B6242C8184}" dt="2019-03-14T13:24:52.776" v="2513" actId="166"/>
          <ac:spMkLst>
            <pc:docMk/>
            <pc:sldMk cId="223363700" sldId="269"/>
            <ac:spMk id="2" creationId="{62B3FAFF-C402-46D8-8052-F069B7C57059}"/>
          </ac:spMkLst>
        </pc:spChg>
        <pc:spChg chg="mod">
          <ac:chgData name="Ralph Haeussler" userId="a33031a8bc7a0d8c" providerId="LiveId" clId="{EC983486-3C77-445F-9EE2-23B6242C8184}" dt="2019-03-20T02:39:47.631" v="4494" actId="207"/>
          <ac:spMkLst>
            <pc:docMk/>
            <pc:sldMk cId="223363700" sldId="269"/>
            <ac:spMk id="6" creationId="{7D0A5B26-2A39-4A6C-8C44-ED0731C38D06}"/>
          </ac:spMkLst>
        </pc:spChg>
        <pc:spChg chg="add mod">
          <ac:chgData name="Ralph Haeussler" userId="a33031a8bc7a0d8c" providerId="LiveId" clId="{EC983486-3C77-445F-9EE2-23B6242C8184}" dt="2019-03-14T13:27:10.065" v="2539" actId="13926"/>
          <ac:spMkLst>
            <pc:docMk/>
            <pc:sldMk cId="223363700" sldId="269"/>
            <ac:spMk id="7" creationId="{CA7A4F6A-9873-4B13-8C5D-4B4B61A2F06A}"/>
          </ac:spMkLst>
        </pc:spChg>
        <pc:spChg chg="add mod">
          <ac:chgData name="Ralph Haeussler" userId="a33031a8bc7a0d8c" providerId="LiveId" clId="{EC983486-3C77-445F-9EE2-23B6242C8184}" dt="2019-03-14T13:24:14.351" v="2491" actId="1076"/>
          <ac:spMkLst>
            <pc:docMk/>
            <pc:sldMk cId="223363700" sldId="269"/>
            <ac:spMk id="9" creationId="{118E49B3-C4B5-4096-94C9-D23E6CEA3A95}"/>
          </ac:spMkLst>
        </pc:spChg>
        <pc:spChg chg="add mod">
          <ac:chgData name="Ralph Haeussler" userId="a33031a8bc7a0d8c" providerId="LiveId" clId="{EC983486-3C77-445F-9EE2-23B6242C8184}" dt="2019-03-14T13:24:14.351" v="2491" actId="1076"/>
          <ac:spMkLst>
            <pc:docMk/>
            <pc:sldMk cId="223363700" sldId="269"/>
            <ac:spMk id="10" creationId="{354F8020-4BD8-4695-9AA0-8C8E89802C16}"/>
          </ac:spMkLst>
        </pc:spChg>
        <pc:picChg chg="add mod">
          <ac:chgData name="Ralph Haeussler" userId="a33031a8bc7a0d8c" providerId="LiveId" clId="{EC983486-3C77-445F-9EE2-23B6242C8184}" dt="2019-03-14T13:24:57.460" v="2515" actId="14100"/>
          <ac:picMkLst>
            <pc:docMk/>
            <pc:sldMk cId="223363700" sldId="269"/>
            <ac:picMk id="4" creationId="{C4B758DA-F403-44DD-A38E-FA5BE382EC46}"/>
          </ac:picMkLst>
        </pc:picChg>
        <pc:picChg chg="del">
          <ac:chgData name="Ralph Haeussler" userId="a33031a8bc7a0d8c" providerId="LiveId" clId="{EC983486-3C77-445F-9EE2-23B6242C8184}" dt="2019-03-14T13:23:17.584" v="2478" actId="478"/>
          <ac:picMkLst>
            <pc:docMk/>
            <pc:sldMk cId="223363700" sldId="269"/>
            <ac:picMk id="8" creationId="{7B34559C-0054-4F5B-A5AC-0215FFF10E4D}"/>
          </ac:picMkLst>
        </pc:picChg>
      </pc:sldChg>
      <pc:sldChg chg="addSp delSp modSp add modTransition modAnim">
        <pc:chgData name="Ralph Haeussler" userId="a33031a8bc7a0d8c" providerId="LiveId" clId="{EC983486-3C77-445F-9EE2-23B6242C8184}" dt="2019-03-15T01:33:05.390" v="4171"/>
        <pc:sldMkLst>
          <pc:docMk/>
          <pc:sldMk cId="1899218323" sldId="270"/>
        </pc:sldMkLst>
        <pc:spChg chg="ord">
          <ac:chgData name="Ralph Haeussler" userId="a33031a8bc7a0d8c" providerId="LiveId" clId="{EC983486-3C77-445F-9EE2-23B6242C8184}" dt="2019-03-14T13:29:53.928" v="2582" actId="166"/>
          <ac:spMkLst>
            <pc:docMk/>
            <pc:sldMk cId="1899218323" sldId="270"/>
            <ac:spMk id="2" creationId="{62B3FAFF-C402-46D8-8052-F069B7C57059}"/>
          </ac:spMkLst>
        </pc:spChg>
        <pc:spChg chg="del mod">
          <ac:chgData name="Ralph Haeussler" userId="a33031a8bc7a0d8c" providerId="LiveId" clId="{EC983486-3C77-445F-9EE2-23B6242C8184}" dt="2019-03-14T13:27:25.635" v="2543" actId="478"/>
          <ac:spMkLst>
            <pc:docMk/>
            <pc:sldMk cId="1899218323" sldId="270"/>
            <ac:spMk id="6" creationId="{7D0A5B26-2A39-4A6C-8C44-ED0731C38D06}"/>
          </ac:spMkLst>
        </pc:spChg>
        <pc:spChg chg="add mod">
          <ac:chgData name="Ralph Haeussler" userId="a33031a8bc7a0d8c" providerId="LiveId" clId="{EC983486-3C77-445F-9EE2-23B6242C8184}" dt="2019-03-14T13:27:25.635" v="2543" actId="478"/>
          <ac:spMkLst>
            <pc:docMk/>
            <pc:sldMk cId="1899218323" sldId="270"/>
            <ac:spMk id="8" creationId="{B5192CD5-BE15-405D-B729-3D0005B0A678}"/>
          </ac:spMkLst>
        </pc:spChg>
        <pc:spChg chg="add mod">
          <ac:chgData name="Ralph Haeussler" userId="a33031a8bc7a0d8c" providerId="LiveId" clId="{EC983486-3C77-445F-9EE2-23B6242C8184}" dt="2019-03-14T13:30:32.059" v="2593" actId="13926"/>
          <ac:spMkLst>
            <pc:docMk/>
            <pc:sldMk cId="1899218323" sldId="270"/>
            <ac:spMk id="12" creationId="{8FE49A21-5F0B-4BC5-BEE4-AC0709D7D17C}"/>
          </ac:spMkLst>
        </pc:spChg>
        <pc:picChg chg="add mod">
          <ac:chgData name="Ralph Haeussler" userId="a33031a8bc7a0d8c" providerId="LiveId" clId="{EC983486-3C77-445F-9EE2-23B6242C8184}" dt="2019-03-14T13:30:00.242" v="2584" actId="1440"/>
          <ac:picMkLst>
            <pc:docMk/>
            <pc:sldMk cId="1899218323" sldId="270"/>
            <ac:picMk id="11" creationId="{A55C90C0-CCDD-4DBC-9E69-2F387DE17DF2}"/>
          </ac:picMkLst>
        </pc:picChg>
      </pc:sldChg>
      <pc:sldChg chg="addSp delSp modSp add mod modTransition setBg modAnim">
        <pc:chgData name="Ralph Haeussler" userId="a33031a8bc7a0d8c" providerId="LiveId" clId="{EC983486-3C77-445F-9EE2-23B6242C8184}" dt="2019-03-20T02:45:41.132" v="4561" actId="6549"/>
        <pc:sldMkLst>
          <pc:docMk/>
          <pc:sldMk cId="509078283" sldId="271"/>
        </pc:sldMkLst>
        <pc:spChg chg="mod ord">
          <ac:chgData name="Ralph Haeussler" userId="a33031a8bc7a0d8c" providerId="LiveId" clId="{EC983486-3C77-445F-9EE2-23B6242C8184}" dt="2019-03-14T13:46:03.582" v="3136" actId="26606"/>
          <ac:spMkLst>
            <pc:docMk/>
            <pc:sldMk cId="509078283" sldId="271"/>
            <ac:spMk id="2" creationId="{62B3FAFF-C402-46D8-8052-F069B7C57059}"/>
          </ac:spMkLst>
        </pc:spChg>
        <pc:spChg chg="mod">
          <ac:chgData name="Ralph Haeussler" userId="a33031a8bc7a0d8c" providerId="LiveId" clId="{EC983486-3C77-445F-9EE2-23B6242C8184}" dt="2019-03-20T02:45:41.132" v="4561" actId="6549"/>
          <ac:spMkLst>
            <pc:docMk/>
            <pc:sldMk cId="509078283" sldId="271"/>
            <ac:spMk id="6" creationId="{7D0A5B26-2A39-4A6C-8C44-ED0731C38D06}"/>
          </ac:spMkLst>
        </pc:spChg>
        <pc:spChg chg="add del">
          <ac:chgData name="Ralph Haeussler" userId="a33031a8bc7a0d8c" providerId="LiveId" clId="{EC983486-3C77-445F-9EE2-23B6242C8184}" dt="2019-03-14T13:46:03.582" v="3136" actId="26606"/>
          <ac:spMkLst>
            <pc:docMk/>
            <pc:sldMk cId="509078283" sldId="271"/>
            <ac:spMk id="13" creationId="{A7A59776-5948-400C-9935-7464561E876A}"/>
          </ac:spMkLst>
        </pc:spChg>
        <pc:picChg chg="mod ord">
          <ac:chgData name="Ralph Haeussler" userId="a33031a8bc7a0d8c" providerId="LiveId" clId="{EC983486-3C77-445F-9EE2-23B6242C8184}" dt="2019-03-14T13:46:03.582" v="3136" actId="26606"/>
          <ac:picMkLst>
            <pc:docMk/>
            <pc:sldMk cId="509078283" sldId="271"/>
            <ac:picMk id="5" creationId="{B4A481DA-DABD-43B0-9A14-C05F5AE41A16}"/>
          </ac:picMkLst>
        </pc:picChg>
        <pc:picChg chg="add mod modCrop">
          <ac:chgData name="Ralph Haeussler" userId="a33031a8bc7a0d8c" providerId="LiveId" clId="{EC983486-3C77-445F-9EE2-23B6242C8184}" dt="2019-03-14T13:46:03.582" v="3136" actId="26606"/>
          <ac:picMkLst>
            <pc:docMk/>
            <pc:sldMk cId="509078283" sldId="271"/>
            <ac:picMk id="7" creationId="{95206350-9F1E-4DE9-99A1-FE46A8335218}"/>
          </ac:picMkLst>
        </pc:picChg>
        <pc:picChg chg="mod">
          <ac:chgData name="Ralph Haeussler" userId="a33031a8bc7a0d8c" providerId="LiveId" clId="{EC983486-3C77-445F-9EE2-23B6242C8184}" dt="2019-03-14T13:46:03.582" v="3136" actId="26606"/>
          <ac:picMkLst>
            <pc:docMk/>
            <pc:sldMk cId="509078283" sldId="271"/>
            <ac:picMk id="8" creationId="{8918450E-8DBE-432D-8685-654AA84EC4C6}"/>
          </ac:picMkLst>
        </pc:picChg>
      </pc:sldChg>
      <pc:sldChg chg="addSp delSp modSp add modTransition">
        <pc:chgData name="Ralph Haeussler" userId="a33031a8bc7a0d8c" providerId="LiveId" clId="{EC983486-3C77-445F-9EE2-23B6242C8184}" dt="2019-03-20T03:01:18.302" v="4871" actId="14100"/>
        <pc:sldMkLst>
          <pc:docMk/>
          <pc:sldMk cId="3966158970" sldId="273"/>
        </pc:sldMkLst>
        <pc:spChg chg="del">
          <ac:chgData name="Ralph Haeussler" userId="a33031a8bc7a0d8c" providerId="LiveId" clId="{EC983486-3C77-445F-9EE2-23B6242C8184}" dt="2019-03-20T02:59:05.916" v="4866"/>
          <ac:spMkLst>
            <pc:docMk/>
            <pc:sldMk cId="3966158970" sldId="273"/>
            <ac:spMk id="3" creationId="{1692AD7B-7DCE-43B2-8F26-7B0188BDBA55}"/>
          </ac:spMkLst>
        </pc:spChg>
        <pc:picChg chg="add mod">
          <ac:chgData name="Ralph Haeussler" userId="a33031a8bc7a0d8c" providerId="LiveId" clId="{EC983486-3C77-445F-9EE2-23B6242C8184}" dt="2019-03-20T02:59:12.406" v="4869" actId="688"/>
          <ac:picMkLst>
            <pc:docMk/>
            <pc:sldMk cId="3966158970" sldId="273"/>
            <ac:picMk id="5" creationId="{36B0CC68-6827-4313-8FF6-256901AD5D53}"/>
          </ac:picMkLst>
        </pc:picChg>
        <pc:picChg chg="add mod">
          <ac:chgData name="Ralph Haeussler" userId="a33031a8bc7a0d8c" providerId="LiveId" clId="{EC983486-3C77-445F-9EE2-23B6242C8184}" dt="2019-03-20T03:01:18.302" v="4871" actId="14100"/>
          <ac:picMkLst>
            <pc:docMk/>
            <pc:sldMk cId="3966158970" sldId="273"/>
            <ac:picMk id="6" creationId="{28E4DCC8-88D2-4F52-BC93-53C4BB1055FD}"/>
          </ac:picMkLst>
        </pc:picChg>
      </pc:sldChg>
      <pc:sldChg chg="addSp delSp modSp add mod modTransition setBg">
        <pc:chgData name="Ralph Haeussler" userId="a33031a8bc7a0d8c" providerId="LiveId" clId="{EC983486-3C77-445F-9EE2-23B6242C8184}" dt="2019-03-15T01:33:05.390" v="4171"/>
        <pc:sldMkLst>
          <pc:docMk/>
          <pc:sldMk cId="1318087925" sldId="274"/>
        </pc:sldMkLst>
        <pc:spChg chg="del">
          <ac:chgData name="Ralph Haeussler" userId="a33031a8bc7a0d8c" providerId="LiveId" clId="{EC983486-3C77-445F-9EE2-23B6242C8184}" dt="2019-03-14T18:16:33.882" v="3417"/>
          <ac:spMkLst>
            <pc:docMk/>
            <pc:sldMk cId="1318087925" sldId="274"/>
            <ac:spMk id="2" creationId="{D6A82CA7-0D23-47B2-A787-18FE9EDA784B}"/>
          </ac:spMkLst>
        </pc:spChg>
        <pc:spChg chg="add del">
          <ac:chgData name="Ralph Haeussler" userId="a33031a8bc7a0d8c" providerId="LiveId" clId="{EC983486-3C77-445F-9EE2-23B6242C8184}" dt="2019-03-14T18:15:02.987" v="3411"/>
          <ac:spMkLst>
            <pc:docMk/>
            <pc:sldMk cId="1318087925" sldId="274"/>
            <ac:spMk id="3" creationId="{DFFF58B6-2DA9-4883-B9E0-4C4AFCADE3BE}"/>
          </ac:spMkLst>
        </pc:spChg>
        <pc:spChg chg="add mod">
          <ac:chgData name="Ralph Haeussler" userId="a33031a8bc7a0d8c" providerId="LiveId" clId="{EC983486-3C77-445F-9EE2-23B6242C8184}" dt="2019-03-14T18:17:10.339" v="3464" actId="20577"/>
          <ac:spMkLst>
            <pc:docMk/>
            <pc:sldMk cId="1318087925" sldId="274"/>
            <ac:spMk id="13" creationId="{B0F9F4ED-98E8-4B37-AD39-722158F2A26F}"/>
          </ac:spMkLst>
        </pc:spChg>
        <pc:graphicFrameChg chg="add del mod">
          <ac:chgData name="Ralph Haeussler" userId="a33031a8bc7a0d8c" providerId="LiveId" clId="{EC983486-3C77-445F-9EE2-23B6242C8184}" dt="2019-03-14T18:14:49.318" v="3408"/>
          <ac:graphicFrameMkLst>
            <pc:docMk/>
            <pc:sldMk cId="1318087925" sldId="274"/>
            <ac:graphicFrameMk id="6" creationId="{B8F7975D-283A-4C34-B6BB-6625A0C3909E}"/>
          </ac:graphicFrameMkLst>
        </pc:graphicFrameChg>
        <pc:picChg chg="add mod ord">
          <ac:chgData name="Ralph Haeussler" userId="a33031a8bc7a0d8c" providerId="LiveId" clId="{EC983486-3C77-445F-9EE2-23B6242C8184}" dt="2019-03-14T18:16:40.312" v="3418" actId="26606"/>
          <ac:picMkLst>
            <pc:docMk/>
            <pc:sldMk cId="1318087925" sldId="274"/>
            <ac:picMk id="4" creationId="{5539543D-62F1-40DE-B76C-360BA5B51E14}"/>
          </ac:picMkLst>
        </pc:picChg>
        <pc:picChg chg="add mod">
          <ac:chgData name="Ralph Haeussler" userId="a33031a8bc7a0d8c" providerId="LiveId" clId="{EC983486-3C77-445F-9EE2-23B6242C8184}" dt="2019-03-14T18:16:40.312" v="3418" actId="26606"/>
          <ac:picMkLst>
            <pc:docMk/>
            <pc:sldMk cId="1318087925" sldId="274"/>
            <ac:picMk id="5" creationId="{4C6D1D4C-7A03-4015-86B3-0FF8843BCB67}"/>
          </ac:picMkLst>
        </pc:picChg>
        <pc:picChg chg="add del mod">
          <ac:chgData name="Ralph Haeussler" userId="a33031a8bc7a0d8c" providerId="LiveId" clId="{EC983486-3C77-445F-9EE2-23B6242C8184}" dt="2019-03-14T18:15:01.920" v="3410"/>
          <ac:picMkLst>
            <pc:docMk/>
            <pc:sldMk cId="1318087925" sldId="274"/>
            <ac:picMk id="8" creationId="{22E43E51-6322-47FD-B5C7-0A4B6E556A5C}"/>
          </ac:picMkLst>
        </pc:picChg>
        <pc:picChg chg="add mod ord">
          <ac:chgData name="Ralph Haeussler" userId="a33031a8bc7a0d8c" providerId="LiveId" clId="{EC983486-3C77-445F-9EE2-23B6242C8184}" dt="2019-03-14T18:16:40.312" v="3418" actId="26606"/>
          <ac:picMkLst>
            <pc:docMk/>
            <pc:sldMk cId="1318087925" sldId="274"/>
            <ac:picMk id="10" creationId="{8900FB83-53D1-456C-B7FC-A990F3F236E9}"/>
          </ac:picMkLst>
        </pc:picChg>
        <pc:picChg chg="add mod">
          <ac:chgData name="Ralph Haeussler" userId="a33031a8bc7a0d8c" providerId="LiveId" clId="{EC983486-3C77-445F-9EE2-23B6242C8184}" dt="2019-03-14T18:16:40.312" v="3418" actId="26606"/>
          <ac:picMkLst>
            <pc:docMk/>
            <pc:sldMk cId="1318087925" sldId="274"/>
            <ac:picMk id="12" creationId="{86D2E3C5-01B4-4511-BC95-E1589DCCC781}"/>
          </ac:picMkLst>
        </pc:picChg>
        <pc:picChg chg="add ord">
          <ac:chgData name="Ralph Haeussler" userId="a33031a8bc7a0d8c" providerId="LiveId" clId="{EC983486-3C77-445F-9EE2-23B6242C8184}" dt="2019-03-14T18:17:25.893" v="3466" actId="167"/>
          <ac:picMkLst>
            <pc:docMk/>
            <pc:sldMk cId="1318087925" sldId="274"/>
            <ac:picMk id="15" creationId="{C7CC5134-C455-4A46-90C6-153B9328D1CB}"/>
          </ac:picMkLst>
        </pc:picChg>
        <pc:picChg chg="add">
          <ac:chgData name="Ralph Haeussler" userId="a33031a8bc7a0d8c" providerId="LiveId" clId="{EC983486-3C77-445F-9EE2-23B6242C8184}" dt="2019-03-14T18:16:40.312" v="3418" actId="26606"/>
          <ac:picMkLst>
            <pc:docMk/>
            <pc:sldMk cId="1318087925" sldId="274"/>
            <ac:picMk id="18" creationId="{D8C67178-C15E-489D-8DDF-CB1BD419478F}"/>
          </ac:picMkLst>
        </pc:picChg>
      </pc:sldChg>
      <pc:sldChg chg="addSp delSp modSp add modTransition modAnim">
        <pc:chgData name="Ralph Haeussler" userId="a33031a8bc7a0d8c" providerId="LiveId" clId="{EC983486-3C77-445F-9EE2-23B6242C8184}" dt="2019-03-15T01:35:52.381" v="4172" actId="14100"/>
        <pc:sldMkLst>
          <pc:docMk/>
          <pc:sldMk cId="3278143038" sldId="275"/>
        </pc:sldMkLst>
        <pc:spChg chg="add mod">
          <ac:chgData name="Ralph Haeussler" userId="a33031a8bc7a0d8c" providerId="LiveId" clId="{EC983486-3C77-445F-9EE2-23B6242C8184}" dt="2019-03-15T01:32:46.230" v="4165" actId="207"/>
          <ac:spMkLst>
            <pc:docMk/>
            <pc:sldMk cId="3278143038" sldId="275"/>
            <ac:spMk id="6" creationId="{ECC43F9E-7E31-44BF-8EF2-120CBCBD1ABD}"/>
          </ac:spMkLst>
        </pc:spChg>
        <pc:spChg chg="add mod">
          <ac:chgData name="Ralph Haeussler" userId="a33031a8bc7a0d8c" providerId="LiveId" clId="{EC983486-3C77-445F-9EE2-23B6242C8184}" dt="2019-03-14T19:18:01.682" v="3619" actId="20577"/>
          <ac:spMkLst>
            <pc:docMk/>
            <pc:sldMk cId="3278143038" sldId="275"/>
            <ac:spMk id="7" creationId="{41B75211-0ACA-4A75-A5F7-604EFB910769}"/>
          </ac:spMkLst>
        </pc:spChg>
        <pc:spChg chg="add mod">
          <ac:chgData name="Ralph Haeussler" userId="a33031a8bc7a0d8c" providerId="LiveId" clId="{EC983486-3C77-445F-9EE2-23B6242C8184}" dt="2019-03-15T01:35:52.381" v="4172" actId="14100"/>
          <ac:spMkLst>
            <pc:docMk/>
            <pc:sldMk cId="3278143038" sldId="275"/>
            <ac:spMk id="14" creationId="{FC4B380F-9158-4510-B28C-47D75DF008F3}"/>
          </ac:spMkLst>
        </pc:spChg>
        <pc:spChg chg="add mod">
          <ac:chgData name="Ralph Haeussler" userId="a33031a8bc7a0d8c" providerId="LiveId" clId="{EC983486-3C77-445F-9EE2-23B6242C8184}" dt="2019-03-15T01:31:25.398" v="4156" actId="14100"/>
          <ac:spMkLst>
            <pc:docMk/>
            <pc:sldMk cId="3278143038" sldId="275"/>
            <ac:spMk id="16" creationId="{0D9E4A12-1C86-43A1-91BD-1072BA4A8CD3}"/>
          </ac:spMkLst>
        </pc:spChg>
        <pc:spChg chg="add mod">
          <ac:chgData name="Ralph Haeussler" userId="a33031a8bc7a0d8c" providerId="LiveId" clId="{EC983486-3C77-445F-9EE2-23B6242C8184}" dt="2019-03-15T01:31:34.792" v="4159" actId="14100"/>
          <ac:spMkLst>
            <pc:docMk/>
            <pc:sldMk cId="3278143038" sldId="275"/>
            <ac:spMk id="17" creationId="{68C027E3-BFC0-4B09-85EB-12414463D964}"/>
          </ac:spMkLst>
        </pc:spChg>
        <pc:spChg chg="add mod">
          <ac:chgData name="Ralph Haeussler" userId="a33031a8bc7a0d8c" providerId="LiveId" clId="{EC983486-3C77-445F-9EE2-23B6242C8184}" dt="2019-03-15T01:31:41.613" v="4161" actId="1076"/>
          <ac:spMkLst>
            <pc:docMk/>
            <pc:sldMk cId="3278143038" sldId="275"/>
            <ac:spMk id="19" creationId="{378E2462-83A7-4CB2-BBF5-90A0BE872381}"/>
          </ac:spMkLst>
        </pc:spChg>
        <pc:picChg chg="add mod">
          <ac:chgData name="Ralph Haeussler" userId="a33031a8bc7a0d8c" providerId="LiveId" clId="{EC983486-3C77-445F-9EE2-23B6242C8184}" dt="2019-03-14T18:30:35.909" v="3524" actId="1076"/>
          <ac:picMkLst>
            <pc:docMk/>
            <pc:sldMk cId="3278143038" sldId="275"/>
            <ac:picMk id="3" creationId="{B3819DB1-F36F-417F-8F5D-5132E8DDA740}"/>
          </ac:picMkLst>
        </pc:picChg>
        <pc:picChg chg="del">
          <ac:chgData name="Ralph Haeussler" userId="a33031a8bc7a0d8c" providerId="LiveId" clId="{EC983486-3C77-445F-9EE2-23B6242C8184}" dt="2019-03-14T18:19:51.669" v="3469" actId="478"/>
          <ac:picMkLst>
            <pc:docMk/>
            <pc:sldMk cId="3278143038" sldId="275"/>
            <ac:picMk id="4" creationId="{5539543D-62F1-40DE-B76C-360BA5B51E14}"/>
          </ac:picMkLst>
        </pc:picChg>
        <pc:picChg chg="del">
          <ac:chgData name="Ralph Haeussler" userId="a33031a8bc7a0d8c" providerId="LiveId" clId="{EC983486-3C77-445F-9EE2-23B6242C8184}" dt="2019-03-14T18:19:53.440" v="3470" actId="478"/>
          <ac:picMkLst>
            <pc:docMk/>
            <pc:sldMk cId="3278143038" sldId="275"/>
            <ac:picMk id="10" creationId="{8900FB83-53D1-456C-B7FC-A990F3F236E9}"/>
          </ac:picMkLst>
        </pc:picChg>
      </pc:sldChg>
      <pc:sldChg chg="modSp add modTransition">
        <pc:chgData name="Ralph Haeussler" userId="a33031a8bc7a0d8c" providerId="LiveId" clId="{EC983486-3C77-445F-9EE2-23B6242C8184}" dt="2019-03-15T01:33:05.390" v="4171"/>
        <pc:sldMkLst>
          <pc:docMk/>
          <pc:sldMk cId="1107690461" sldId="276"/>
        </pc:sldMkLst>
        <pc:spChg chg="mod">
          <ac:chgData name="Ralph Haeussler" userId="a33031a8bc7a0d8c" providerId="LiveId" clId="{EC983486-3C77-445F-9EE2-23B6242C8184}" dt="2019-03-14T19:18:28.589" v="3678" actId="20577"/>
          <ac:spMkLst>
            <pc:docMk/>
            <pc:sldMk cId="1107690461" sldId="276"/>
            <ac:spMk id="7" creationId="{41B75211-0ACA-4A75-A5F7-604EFB910769}"/>
          </ac:spMkLst>
        </pc:spChg>
      </pc:sldChg>
      <pc:sldChg chg="addSp modSp add modTransition modAnim">
        <pc:chgData name="Ralph Haeussler" userId="a33031a8bc7a0d8c" providerId="LiveId" clId="{EC983486-3C77-445F-9EE2-23B6242C8184}" dt="2019-03-15T01:43:19.399" v="4216" actId="166"/>
        <pc:sldMkLst>
          <pc:docMk/>
          <pc:sldMk cId="3051877459" sldId="277"/>
        </pc:sldMkLst>
        <pc:spChg chg="mod ord">
          <ac:chgData name="Ralph Haeussler" userId="a33031a8bc7a0d8c" providerId="LiveId" clId="{EC983486-3C77-445F-9EE2-23B6242C8184}" dt="2019-03-14T19:21:22.290" v="3799" actId="166"/>
          <ac:spMkLst>
            <pc:docMk/>
            <pc:sldMk cId="3051877459" sldId="277"/>
            <ac:spMk id="6" creationId="{ECC43F9E-7E31-44BF-8EF2-120CBCBD1ABD}"/>
          </ac:spMkLst>
        </pc:spChg>
        <pc:spChg chg="mod ord">
          <ac:chgData name="Ralph Haeussler" userId="a33031a8bc7a0d8c" providerId="LiveId" clId="{EC983486-3C77-445F-9EE2-23B6242C8184}" dt="2019-03-14T19:21:27.527" v="3800" actId="14100"/>
          <ac:spMkLst>
            <pc:docMk/>
            <pc:sldMk cId="3051877459" sldId="277"/>
            <ac:spMk id="7" creationId="{41B75211-0ACA-4A75-A5F7-604EFB910769}"/>
          </ac:spMkLst>
        </pc:spChg>
        <pc:spChg chg="add mod ord">
          <ac:chgData name="Ralph Haeussler" userId="a33031a8bc7a0d8c" providerId="LiveId" clId="{EC983486-3C77-445F-9EE2-23B6242C8184}" dt="2019-03-15T01:43:19.399" v="4216" actId="166"/>
          <ac:spMkLst>
            <pc:docMk/>
            <pc:sldMk cId="3051877459" sldId="277"/>
            <ac:spMk id="8" creationId="{CDD2F032-93B8-4FF9-BACF-188B59CDB70B}"/>
          </ac:spMkLst>
        </pc:spChg>
        <pc:spChg chg="mod ord">
          <ac:chgData name="Ralph Haeussler" userId="a33031a8bc7a0d8c" providerId="LiveId" clId="{EC983486-3C77-445F-9EE2-23B6242C8184}" dt="2019-03-14T19:21:22.290" v="3799" actId="166"/>
          <ac:spMkLst>
            <pc:docMk/>
            <pc:sldMk cId="3051877459" sldId="277"/>
            <ac:spMk id="13" creationId="{B0F9F4ED-98E8-4B37-AD39-722158F2A26F}"/>
          </ac:spMkLst>
        </pc:spChg>
        <pc:picChg chg="add mod ord modCrop">
          <ac:chgData name="Ralph Haeussler" userId="a33031a8bc7a0d8c" providerId="LiveId" clId="{EC983486-3C77-445F-9EE2-23B6242C8184}" dt="2019-03-15T01:43:19.399" v="4216" actId="166"/>
          <ac:picMkLst>
            <pc:docMk/>
            <pc:sldMk cId="3051877459" sldId="277"/>
            <ac:picMk id="4" creationId="{996E8078-54A8-4832-BA1C-5E4065881DB5}"/>
          </ac:picMkLst>
        </pc:picChg>
        <pc:picChg chg="ord">
          <ac:chgData name="Ralph Haeussler" userId="a33031a8bc7a0d8c" providerId="LiveId" clId="{EC983486-3C77-445F-9EE2-23B6242C8184}" dt="2019-03-15T01:43:19.399" v="4216" actId="166"/>
          <ac:picMkLst>
            <pc:docMk/>
            <pc:sldMk cId="3051877459" sldId="277"/>
            <ac:picMk id="12" creationId="{86D2E3C5-01B4-4511-BC95-E1589DCCC781}"/>
          </ac:picMkLst>
        </pc:picChg>
      </pc:sldChg>
      <pc:sldChg chg="addSp delSp modSp add modTransition delAnim modAnim">
        <pc:chgData name="Ralph Haeussler" userId="a33031a8bc7a0d8c" providerId="LiveId" clId="{EC983486-3C77-445F-9EE2-23B6242C8184}" dt="2019-03-15T01:42:33.050" v="4215" actId="14100"/>
        <pc:sldMkLst>
          <pc:docMk/>
          <pc:sldMk cId="1559005111" sldId="278"/>
        </pc:sldMkLst>
        <pc:spChg chg="del">
          <ac:chgData name="Ralph Haeussler" userId="a33031a8bc7a0d8c" providerId="LiveId" clId="{EC983486-3C77-445F-9EE2-23B6242C8184}" dt="2019-03-14T19:29:20.259" v="3858" actId="478"/>
          <ac:spMkLst>
            <pc:docMk/>
            <pc:sldMk cId="1559005111" sldId="278"/>
            <ac:spMk id="8" creationId="{CDD2F032-93B8-4FF9-BACF-188B59CDB70B}"/>
          </ac:spMkLst>
        </pc:spChg>
        <pc:spChg chg="add mod">
          <ac:chgData name="Ralph Haeussler" userId="a33031a8bc7a0d8c" providerId="LiveId" clId="{EC983486-3C77-445F-9EE2-23B6242C8184}" dt="2019-03-14T19:37:22.731" v="4012" actId="20577"/>
          <ac:spMkLst>
            <pc:docMk/>
            <pc:sldMk cId="1559005111" sldId="278"/>
            <ac:spMk id="10" creationId="{F4D222FB-7EDD-4B32-96FC-9DCC9F72CBE2}"/>
          </ac:spMkLst>
        </pc:spChg>
        <pc:spChg chg="add mod">
          <ac:chgData name="Ralph Haeussler" userId="a33031a8bc7a0d8c" providerId="LiveId" clId="{EC983486-3C77-445F-9EE2-23B6242C8184}" dt="2019-03-15T01:42:33.050" v="4215" actId="14100"/>
          <ac:spMkLst>
            <pc:docMk/>
            <pc:sldMk cId="1559005111" sldId="278"/>
            <ac:spMk id="11" creationId="{3384AE68-3816-4C14-9307-E7B42A8137FB}"/>
          </ac:spMkLst>
        </pc:spChg>
        <pc:spChg chg="add mod">
          <ac:chgData name="Ralph Haeussler" userId="a33031a8bc7a0d8c" providerId="LiveId" clId="{EC983486-3C77-445F-9EE2-23B6242C8184}" dt="2019-03-14T19:35:05.218" v="3988" actId="207"/>
          <ac:spMkLst>
            <pc:docMk/>
            <pc:sldMk cId="1559005111" sldId="278"/>
            <ac:spMk id="17" creationId="{14B1AE3E-61FB-4495-B4EA-01D26B98D6B7}"/>
          </ac:spMkLst>
        </pc:spChg>
        <pc:spChg chg="add mod">
          <ac:chgData name="Ralph Haeussler" userId="a33031a8bc7a0d8c" providerId="LiveId" clId="{EC983486-3C77-445F-9EE2-23B6242C8184}" dt="2019-03-14T19:35:28.691" v="3995" actId="14100"/>
          <ac:spMkLst>
            <pc:docMk/>
            <pc:sldMk cId="1559005111" sldId="278"/>
            <ac:spMk id="19" creationId="{AF2DE351-CBF5-4715-B70A-E0B52A8BB5CA}"/>
          </ac:spMkLst>
        </pc:spChg>
        <pc:spChg chg="add mod">
          <ac:chgData name="Ralph Haeussler" userId="a33031a8bc7a0d8c" providerId="LiveId" clId="{EC983486-3C77-445F-9EE2-23B6242C8184}" dt="2019-03-14T19:36:15.622" v="4007" actId="208"/>
          <ac:spMkLst>
            <pc:docMk/>
            <pc:sldMk cId="1559005111" sldId="278"/>
            <ac:spMk id="20" creationId="{CC043571-AD23-4A35-80DB-3712A2ECADFC}"/>
          </ac:spMkLst>
        </pc:spChg>
        <pc:spChg chg="add mod">
          <ac:chgData name="Ralph Haeussler" userId="a33031a8bc7a0d8c" providerId="LiveId" clId="{EC983486-3C77-445F-9EE2-23B6242C8184}" dt="2019-03-14T19:36:30.076" v="4010" actId="14100"/>
          <ac:spMkLst>
            <pc:docMk/>
            <pc:sldMk cId="1559005111" sldId="278"/>
            <ac:spMk id="21" creationId="{F48A097A-C3BE-4BB0-8D35-416D522028E1}"/>
          </ac:spMkLst>
        </pc:spChg>
        <pc:picChg chg="mod">
          <ac:chgData name="Ralph Haeussler" userId="a33031a8bc7a0d8c" providerId="LiveId" clId="{EC983486-3C77-445F-9EE2-23B6242C8184}" dt="2019-03-14T19:34:44.049" v="3984" actId="1076"/>
          <ac:picMkLst>
            <pc:docMk/>
            <pc:sldMk cId="1559005111" sldId="278"/>
            <ac:picMk id="3" creationId="{B3819DB1-F36F-417F-8F5D-5132E8DDA740}"/>
          </ac:picMkLst>
        </pc:picChg>
        <pc:picChg chg="del">
          <ac:chgData name="Ralph Haeussler" userId="a33031a8bc7a0d8c" providerId="LiveId" clId="{EC983486-3C77-445F-9EE2-23B6242C8184}" dt="2019-03-14T19:29:20.259" v="3858" actId="478"/>
          <ac:picMkLst>
            <pc:docMk/>
            <pc:sldMk cId="1559005111" sldId="278"/>
            <ac:picMk id="4" creationId="{996E8078-54A8-4832-BA1C-5E4065881DB5}"/>
          </ac:picMkLst>
        </pc:picChg>
        <pc:picChg chg="del">
          <ac:chgData name="Ralph Haeussler" userId="a33031a8bc7a0d8c" providerId="LiveId" clId="{EC983486-3C77-445F-9EE2-23B6242C8184}" dt="2019-03-14T19:34:18.900" v="3977" actId="478"/>
          <ac:picMkLst>
            <pc:docMk/>
            <pc:sldMk cId="1559005111" sldId="278"/>
            <ac:picMk id="5" creationId="{4C6D1D4C-7A03-4015-86B3-0FF8843BCB67}"/>
          </ac:picMkLst>
        </pc:picChg>
        <pc:picChg chg="add mod modCrop">
          <ac:chgData name="Ralph Haeussler" userId="a33031a8bc7a0d8c" providerId="LiveId" clId="{EC983486-3C77-445F-9EE2-23B6242C8184}" dt="2019-03-14T19:35:50.861" v="4003" actId="1076"/>
          <ac:picMkLst>
            <pc:docMk/>
            <pc:sldMk cId="1559005111" sldId="278"/>
            <ac:picMk id="9" creationId="{1D0DF2C8-BBD8-4EEB-A659-30CDE3C9D65B}"/>
          </ac:picMkLst>
        </pc:picChg>
        <pc:picChg chg="del">
          <ac:chgData name="Ralph Haeussler" userId="a33031a8bc7a0d8c" providerId="LiveId" clId="{EC983486-3C77-445F-9EE2-23B6242C8184}" dt="2019-03-14T19:29:20.259" v="3858" actId="478"/>
          <ac:picMkLst>
            <pc:docMk/>
            <pc:sldMk cId="1559005111" sldId="278"/>
            <ac:picMk id="12" creationId="{86D2E3C5-01B4-4511-BC95-E1589DCCC781}"/>
          </ac:picMkLst>
        </pc:picChg>
        <pc:picChg chg="add mod">
          <ac:chgData name="Ralph Haeussler" userId="a33031a8bc7a0d8c" providerId="LiveId" clId="{EC983486-3C77-445F-9EE2-23B6242C8184}" dt="2019-03-14T19:35:12.964" v="3991" actId="1440"/>
          <ac:picMkLst>
            <pc:docMk/>
            <pc:sldMk cId="1559005111" sldId="278"/>
            <ac:picMk id="16" creationId="{D17CCE54-4EB2-4340-9413-F4647C0E92B1}"/>
          </ac:picMkLst>
        </pc:picChg>
      </pc:sldChg>
      <pc:sldChg chg="addSp delSp modSp add modTransition modAnim">
        <pc:chgData name="Ralph Haeussler" userId="a33031a8bc7a0d8c" providerId="LiveId" clId="{EC983486-3C77-445F-9EE2-23B6242C8184}" dt="2019-03-15T01:41:36.209" v="4214"/>
        <pc:sldMkLst>
          <pc:docMk/>
          <pc:sldMk cId="2024509491" sldId="279"/>
        </pc:sldMkLst>
        <pc:spChg chg="add mod">
          <ac:chgData name="Ralph Haeussler" userId="a33031a8bc7a0d8c" providerId="LiveId" clId="{EC983486-3C77-445F-9EE2-23B6242C8184}" dt="2019-03-14T19:42:52.087" v="4069" actId="20577"/>
          <ac:spMkLst>
            <pc:docMk/>
            <pc:sldMk cId="2024509491" sldId="279"/>
            <ac:spMk id="5" creationId="{B7ADD023-7AB9-48E7-B810-079A79C997DE}"/>
          </ac:spMkLst>
        </pc:spChg>
        <pc:spChg chg="mod">
          <ac:chgData name="Ralph Haeussler" userId="a33031a8bc7a0d8c" providerId="LiveId" clId="{EC983486-3C77-445F-9EE2-23B6242C8184}" dt="2019-03-15T01:30:01.575" v="4135" actId="20577"/>
          <ac:spMkLst>
            <pc:docMk/>
            <pc:sldMk cId="2024509491" sldId="279"/>
            <ac:spMk id="7" creationId="{41B75211-0ACA-4A75-A5F7-604EFB910769}"/>
          </ac:spMkLst>
        </pc:spChg>
        <pc:spChg chg="del">
          <ac:chgData name="Ralph Haeussler" userId="a33031a8bc7a0d8c" providerId="LiveId" clId="{EC983486-3C77-445F-9EE2-23B6242C8184}" dt="2019-03-14T19:37:46.569" v="4015" actId="478"/>
          <ac:spMkLst>
            <pc:docMk/>
            <pc:sldMk cId="2024509491" sldId="279"/>
            <ac:spMk id="10" creationId="{F4D222FB-7EDD-4B32-96FC-9DCC9F72CBE2}"/>
          </ac:spMkLst>
        </pc:spChg>
        <pc:spChg chg="del">
          <ac:chgData name="Ralph Haeussler" userId="a33031a8bc7a0d8c" providerId="LiveId" clId="{EC983486-3C77-445F-9EE2-23B6242C8184}" dt="2019-03-14T19:37:51.785" v="4016" actId="478"/>
          <ac:spMkLst>
            <pc:docMk/>
            <pc:sldMk cId="2024509491" sldId="279"/>
            <ac:spMk id="11" creationId="{3384AE68-3816-4C14-9307-E7B42A8137FB}"/>
          </ac:spMkLst>
        </pc:spChg>
        <pc:spChg chg="del">
          <ac:chgData name="Ralph Haeussler" userId="a33031a8bc7a0d8c" providerId="LiveId" clId="{EC983486-3C77-445F-9EE2-23B6242C8184}" dt="2019-03-14T19:42:59.486" v="4070" actId="478"/>
          <ac:spMkLst>
            <pc:docMk/>
            <pc:sldMk cId="2024509491" sldId="279"/>
            <ac:spMk id="19" creationId="{AF2DE351-CBF5-4715-B70A-E0B52A8BB5CA}"/>
          </ac:spMkLst>
        </pc:spChg>
        <pc:spChg chg="del">
          <ac:chgData name="Ralph Haeussler" userId="a33031a8bc7a0d8c" providerId="LiveId" clId="{EC983486-3C77-445F-9EE2-23B6242C8184}" dt="2019-03-14T19:37:51.785" v="4016" actId="478"/>
          <ac:spMkLst>
            <pc:docMk/>
            <pc:sldMk cId="2024509491" sldId="279"/>
            <ac:spMk id="20" creationId="{CC043571-AD23-4A35-80DB-3712A2ECADFC}"/>
          </ac:spMkLst>
        </pc:spChg>
        <pc:spChg chg="del">
          <ac:chgData name="Ralph Haeussler" userId="a33031a8bc7a0d8c" providerId="LiveId" clId="{EC983486-3C77-445F-9EE2-23B6242C8184}" dt="2019-03-14T19:43:01.794" v="4071" actId="478"/>
          <ac:spMkLst>
            <pc:docMk/>
            <pc:sldMk cId="2024509491" sldId="279"/>
            <ac:spMk id="21" creationId="{F48A097A-C3BE-4BB0-8D35-416D522028E1}"/>
          </ac:spMkLst>
        </pc:spChg>
        <pc:spChg chg="add del mod">
          <ac:chgData name="Ralph Haeussler" userId="a33031a8bc7a0d8c" providerId="LiveId" clId="{EC983486-3C77-445F-9EE2-23B6242C8184}" dt="2019-03-15T01:30:16.331" v="4140" actId="14100"/>
          <ac:spMkLst>
            <pc:docMk/>
            <pc:sldMk cId="2024509491" sldId="279"/>
            <ac:spMk id="22" creationId="{221F0C3B-D9A5-4674-8628-DFC1E798F318}"/>
          </ac:spMkLst>
        </pc:spChg>
        <pc:spChg chg="add mod">
          <ac:chgData name="Ralph Haeussler" userId="a33031a8bc7a0d8c" providerId="LiveId" clId="{EC983486-3C77-445F-9EE2-23B6242C8184}" dt="2019-03-15T01:30:36.651" v="4148" actId="14100"/>
          <ac:spMkLst>
            <pc:docMk/>
            <pc:sldMk cId="2024509491" sldId="279"/>
            <ac:spMk id="24" creationId="{1F41ED15-073D-4AD0-8AC6-A3B665D048FB}"/>
          </ac:spMkLst>
        </pc:spChg>
        <pc:picChg chg="add mod modCrop">
          <ac:chgData name="Ralph Haeussler" userId="a33031a8bc7a0d8c" providerId="LiveId" clId="{EC983486-3C77-445F-9EE2-23B6242C8184}" dt="2019-03-14T19:42:09.248" v="4062" actId="1076"/>
          <ac:picMkLst>
            <pc:docMk/>
            <pc:sldMk cId="2024509491" sldId="279"/>
            <ac:picMk id="4" creationId="{84211E2B-B99C-403F-95E0-8D07EE53AF9C}"/>
          </ac:picMkLst>
        </pc:picChg>
        <pc:picChg chg="del">
          <ac:chgData name="Ralph Haeussler" userId="a33031a8bc7a0d8c" providerId="LiveId" clId="{EC983486-3C77-445F-9EE2-23B6242C8184}" dt="2019-03-14T19:37:51.785" v="4016" actId="478"/>
          <ac:picMkLst>
            <pc:docMk/>
            <pc:sldMk cId="2024509491" sldId="279"/>
            <ac:picMk id="9" creationId="{1D0DF2C8-BBD8-4EEB-A659-30CDE3C9D65B}"/>
          </ac:picMkLst>
        </pc:picChg>
        <pc:picChg chg="add mod modCrop">
          <ac:chgData name="Ralph Haeussler" userId="a33031a8bc7a0d8c" providerId="LiveId" clId="{EC983486-3C77-445F-9EE2-23B6242C8184}" dt="2019-03-15T01:41:00.302" v="4181" actId="1076"/>
          <ac:picMkLst>
            <pc:docMk/>
            <pc:sldMk cId="2024509491" sldId="279"/>
            <ac:picMk id="12" creationId="{A6768A9F-2433-4DD8-A83F-E5925C32B252}"/>
          </ac:picMkLst>
        </pc:picChg>
        <pc:picChg chg="mod">
          <ac:chgData name="Ralph Haeussler" userId="a33031a8bc7a0d8c" providerId="LiveId" clId="{EC983486-3C77-445F-9EE2-23B6242C8184}" dt="2019-03-15T01:30:27.979" v="4146" actId="1076"/>
          <ac:picMkLst>
            <pc:docMk/>
            <pc:sldMk cId="2024509491" sldId="279"/>
            <ac:picMk id="15" creationId="{C7CC5134-C455-4A46-90C6-153B9328D1CB}"/>
          </ac:picMkLst>
        </pc:picChg>
        <pc:picChg chg="mod">
          <ac:chgData name="Ralph Haeussler" userId="a33031a8bc7a0d8c" providerId="LiveId" clId="{EC983486-3C77-445F-9EE2-23B6242C8184}" dt="2019-03-15T01:29:48.343" v="4130" actId="1076"/>
          <ac:picMkLst>
            <pc:docMk/>
            <pc:sldMk cId="2024509491" sldId="279"/>
            <ac:picMk id="16" creationId="{D17CCE54-4EB2-4340-9413-F4647C0E92B1}"/>
          </ac:picMkLst>
        </pc:picChg>
        <pc:picChg chg="add mod">
          <ac:chgData name="Ralph Haeussler" userId="a33031a8bc7a0d8c" providerId="LiveId" clId="{EC983486-3C77-445F-9EE2-23B6242C8184}" dt="2019-03-15T01:29:54.897" v="4132" actId="571"/>
          <ac:picMkLst>
            <pc:docMk/>
            <pc:sldMk cId="2024509491" sldId="279"/>
            <ac:picMk id="23" creationId="{B248A1EB-E481-4E4E-989C-F36145CD473D}"/>
          </ac:picMkLst>
        </pc:picChg>
      </pc:sldChg>
      <pc:sldChg chg="addSp delSp modSp add delAnim modAnim">
        <pc:chgData name="Ralph Haeussler" userId="a33031a8bc7a0d8c" providerId="LiveId" clId="{EC983486-3C77-445F-9EE2-23B6242C8184}" dt="2019-03-20T02:56:10.968" v="4729"/>
        <pc:sldMkLst>
          <pc:docMk/>
          <pc:sldMk cId="3635170779" sldId="280"/>
        </pc:sldMkLst>
        <pc:spChg chg="del mod">
          <ac:chgData name="Ralph Haeussler" userId="a33031a8bc7a0d8c" providerId="LiveId" clId="{EC983486-3C77-445F-9EE2-23B6242C8184}" dt="2019-03-15T01:44:44.119" v="4275" actId="478"/>
          <ac:spMkLst>
            <pc:docMk/>
            <pc:sldMk cId="3635170779" sldId="280"/>
            <ac:spMk id="7" creationId="{41B75211-0ACA-4A75-A5F7-604EFB910769}"/>
          </ac:spMkLst>
        </pc:spChg>
        <pc:spChg chg="mod ord">
          <ac:chgData name="Ralph Haeussler" userId="a33031a8bc7a0d8c" providerId="LiveId" clId="{EC983486-3C77-445F-9EE2-23B6242C8184}" dt="2019-03-20T02:55:53.234" v="4718" actId="166"/>
          <ac:spMkLst>
            <pc:docMk/>
            <pc:sldMk cId="3635170779" sldId="280"/>
            <ac:spMk id="13" creationId="{B0F9F4ED-98E8-4B37-AD39-722158F2A26F}"/>
          </ac:spMkLst>
        </pc:spChg>
        <pc:spChg chg="del">
          <ac:chgData name="Ralph Haeussler" userId="a33031a8bc7a0d8c" providerId="LiveId" clId="{EC983486-3C77-445F-9EE2-23B6242C8184}" dt="2019-03-20T02:55:06.725" v="4709" actId="478"/>
          <ac:spMkLst>
            <pc:docMk/>
            <pc:sldMk cId="3635170779" sldId="280"/>
            <ac:spMk id="17" creationId="{14B1AE3E-61FB-4495-B4EA-01D26B98D6B7}"/>
          </ac:spMkLst>
        </pc:spChg>
        <pc:picChg chg="add mod modCrop">
          <ac:chgData name="Ralph Haeussler" userId="a33031a8bc7a0d8c" providerId="LiveId" clId="{EC983486-3C77-445F-9EE2-23B6242C8184}" dt="2019-03-20T02:55:58.124" v="4719" actId="14100"/>
          <ac:picMkLst>
            <pc:docMk/>
            <pc:sldMk cId="3635170779" sldId="280"/>
            <ac:picMk id="7" creationId="{B01D23D1-0F09-4C39-8D47-2FB83F740C44}"/>
          </ac:picMkLst>
        </pc:picChg>
        <pc:picChg chg="del mod">
          <ac:chgData name="Ralph Haeussler" userId="a33031a8bc7a0d8c" providerId="LiveId" clId="{EC983486-3C77-445F-9EE2-23B6242C8184}" dt="2019-03-15T01:44:52.725" v="4278" actId="478"/>
          <ac:picMkLst>
            <pc:docMk/>
            <pc:sldMk cId="3635170779" sldId="280"/>
            <ac:picMk id="12" creationId="{A6768A9F-2433-4DD8-A83F-E5925C32B252}"/>
          </ac:picMkLst>
        </pc:picChg>
        <pc:picChg chg="del">
          <ac:chgData name="Ralph Haeussler" userId="a33031a8bc7a0d8c" providerId="LiveId" clId="{EC983486-3C77-445F-9EE2-23B6242C8184}" dt="2019-03-20T02:55:00.360" v="4708" actId="478"/>
          <ac:picMkLst>
            <pc:docMk/>
            <pc:sldMk cId="3635170779" sldId="280"/>
            <ac:picMk id="16" creationId="{D17CCE54-4EB2-4340-9413-F4647C0E92B1}"/>
          </ac:picMkLst>
        </pc:picChg>
      </pc:sldChg>
      <pc:sldChg chg="add">
        <pc:chgData name="Ralph Haeussler" userId="a33031a8bc7a0d8c" providerId="LiveId" clId="{EC983486-3C77-445F-9EE2-23B6242C8184}" dt="2019-03-20T02:24:50.727" v="4279"/>
        <pc:sldMkLst>
          <pc:docMk/>
          <pc:sldMk cId="3116472120" sldId="281"/>
        </pc:sldMkLst>
      </pc:sldChg>
      <pc:sldChg chg="addSp modSp add modAnim">
        <pc:chgData name="Ralph Haeussler" userId="a33031a8bc7a0d8c" providerId="LiveId" clId="{EC983486-3C77-445F-9EE2-23B6242C8184}" dt="2019-03-20T02:33:49.238" v="4429"/>
        <pc:sldMkLst>
          <pc:docMk/>
          <pc:sldMk cId="3265866799" sldId="282"/>
        </pc:sldMkLst>
        <pc:spChg chg="mod">
          <ac:chgData name="Ralph Haeussler" userId="a33031a8bc7a0d8c" providerId="LiveId" clId="{EC983486-3C77-445F-9EE2-23B6242C8184}" dt="2019-03-20T02:30:36.250" v="4319" actId="207"/>
          <ac:spMkLst>
            <pc:docMk/>
            <pc:sldMk cId="3265866799" sldId="282"/>
            <ac:spMk id="6" creationId="{7D0A5B26-2A39-4A6C-8C44-ED0731C38D06}"/>
          </ac:spMkLst>
        </pc:spChg>
        <pc:spChg chg="add mod">
          <ac:chgData name="Ralph Haeussler" userId="a33031a8bc7a0d8c" providerId="LiveId" clId="{EC983486-3C77-445F-9EE2-23B6242C8184}" dt="2019-03-20T02:33:38.560" v="4418" actId="1076"/>
          <ac:spMkLst>
            <pc:docMk/>
            <pc:sldMk cId="3265866799" sldId="282"/>
            <ac:spMk id="7" creationId="{273F21BD-26A9-4E57-B869-FD95B6F063E3}"/>
          </ac:spMkLst>
        </pc:spChg>
        <pc:picChg chg="add mod">
          <ac:chgData name="Ralph Haeussler" userId="a33031a8bc7a0d8c" providerId="LiveId" clId="{EC983486-3C77-445F-9EE2-23B6242C8184}" dt="2019-03-20T02:32:56.570" v="4340" actId="1076"/>
          <ac:picMkLst>
            <pc:docMk/>
            <pc:sldMk cId="3265866799" sldId="282"/>
            <ac:picMk id="4" creationId="{1C93348A-C7A8-47DF-B8AD-3620396266DD}"/>
          </ac:picMkLst>
        </pc:picChg>
      </pc:sldChg>
      <pc:sldChg chg="addSp delSp modSp add delAnim modAnim">
        <pc:chgData name="Ralph Haeussler" userId="a33031a8bc7a0d8c" providerId="LiveId" clId="{EC983486-3C77-445F-9EE2-23B6242C8184}" dt="2019-03-20T02:39:07.086" v="4491" actId="1440"/>
        <pc:sldMkLst>
          <pc:docMk/>
          <pc:sldMk cId="4054636376" sldId="283"/>
        </pc:sldMkLst>
        <pc:spChg chg="add mod">
          <ac:chgData name="Ralph Haeussler" userId="a33031a8bc7a0d8c" providerId="LiveId" clId="{EC983486-3C77-445F-9EE2-23B6242C8184}" dt="2019-03-20T02:35:16.372" v="4437" actId="20577"/>
          <ac:spMkLst>
            <pc:docMk/>
            <pc:sldMk cId="4054636376" sldId="283"/>
            <ac:spMk id="3" creationId="{4F01E62B-5A70-4FC9-B9D9-3A34537BAF7C}"/>
          </ac:spMkLst>
        </pc:spChg>
        <pc:spChg chg="mod">
          <ac:chgData name="Ralph Haeussler" userId="a33031a8bc7a0d8c" providerId="LiveId" clId="{EC983486-3C77-445F-9EE2-23B6242C8184}" dt="2019-03-20T02:36:13.430" v="4443" actId="13926"/>
          <ac:spMkLst>
            <pc:docMk/>
            <pc:sldMk cId="4054636376" sldId="283"/>
            <ac:spMk id="6" creationId="{7D0A5B26-2A39-4A6C-8C44-ED0731C38D06}"/>
          </ac:spMkLst>
        </pc:spChg>
        <pc:spChg chg="del mod">
          <ac:chgData name="Ralph Haeussler" userId="a33031a8bc7a0d8c" providerId="LiveId" clId="{EC983486-3C77-445F-9EE2-23B6242C8184}" dt="2019-03-20T02:35:01.440" v="4432" actId="478"/>
          <ac:spMkLst>
            <pc:docMk/>
            <pc:sldMk cId="4054636376" sldId="283"/>
            <ac:spMk id="7" creationId="{273F21BD-26A9-4E57-B869-FD95B6F063E3}"/>
          </ac:spMkLst>
        </pc:spChg>
        <pc:picChg chg="del">
          <ac:chgData name="Ralph Haeussler" userId="a33031a8bc7a0d8c" providerId="LiveId" clId="{EC983486-3C77-445F-9EE2-23B6242C8184}" dt="2019-03-20T02:35:05.866" v="4433" actId="478"/>
          <ac:picMkLst>
            <pc:docMk/>
            <pc:sldMk cId="4054636376" sldId="283"/>
            <ac:picMk id="4" creationId="{1C93348A-C7A8-47DF-B8AD-3620396266DD}"/>
          </ac:picMkLst>
        </pc:picChg>
        <pc:picChg chg="del">
          <ac:chgData name="Ralph Haeussler" userId="a33031a8bc7a0d8c" providerId="LiveId" clId="{EC983486-3C77-445F-9EE2-23B6242C8184}" dt="2019-03-20T02:35:07.752" v="4434" actId="478"/>
          <ac:picMkLst>
            <pc:docMk/>
            <pc:sldMk cId="4054636376" sldId="283"/>
            <ac:picMk id="8" creationId="{7B34559C-0054-4F5B-A5AC-0215FFF10E4D}"/>
          </ac:picMkLst>
        </pc:picChg>
        <pc:picChg chg="add mod">
          <ac:chgData name="Ralph Haeussler" userId="a33031a8bc7a0d8c" providerId="LiveId" clId="{EC983486-3C77-445F-9EE2-23B6242C8184}" dt="2019-03-20T02:36:06.626" v="4442" actId="1440"/>
          <ac:picMkLst>
            <pc:docMk/>
            <pc:sldMk cId="4054636376" sldId="283"/>
            <ac:picMk id="9" creationId="{2C29BB1E-916B-4825-A4E4-94BDDF0E8599}"/>
          </ac:picMkLst>
        </pc:picChg>
        <pc:picChg chg="add mod">
          <ac:chgData name="Ralph Haeussler" userId="a33031a8bc7a0d8c" providerId="LiveId" clId="{EC983486-3C77-445F-9EE2-23B6242C8184}" dt="2019-03-20T02:37:44.186" v="4462" actId="1076"/>
          <ac:picMkLst>
            <pc:docMk/>
            <pc:sldMk cId="4054636376" sldId="283"/>
            <ac:picMk id="10" creationId="{D6AF8A09-1D5C-44C7-BB8E-32F2EC9E29E4}"/>
          </ac:picMkLst>
        </pc:picChg>
        <pc:picChg chg="add mod">
          <ac:chgData name="Ralph Haeussler" userId="a33031a8bc7a0d8c" providerId="LiveId" clId="{EC983486-3C77-445F-9EE2-23B6242C8184}" dt="2019-03-20T02:39:07.086" v="4491" actId="1440"/>
          <ac:picMkLst>
            <pc:docMk/>
            <pc:sldMk cId="4054636376" sldId="283"/>
            <ac:picMk id="12" creationId="{A4EBE19F-4A89-4E30-A9A5-04F69CA2FF1F}"/>
          </ac:picMkLst>
        </pc:picChg>
        <pc:cxnChg chg="add mod">
          <ac:chgData name="Ralph Haeussler" userId="a33031a8bc7a0d8c" providerId="LiveId" clId="{EC983486-3C77-445F-9EE2-23B6242C8184}" dt="2019-03-20T02:38:27.258" v="4469" actId="1582"/>
          <ac:cxnSpMkLst>
            <pc:docMk/>
            <pc:sldMk cId="4054636376" sldId="283"/>
            <ac:cxnSpMk id="14" creationId="{F77E05AF-40EA-4205-9BA2-9A1EE8C2828E}"/>
          </ac:cxnSpMkLst>
        </pc:cxnChg>
      </pc:sldChg>
      <pc:sldChg chg="addSp modSp add modAnim">
        <pc:chgData name="Ralph Haeussler" userId="a33031a8bc7a0d8c" providerId="LiveId" clId="{EC983486-3C77-445F-9EE2-23B6242C8184}" dt="2019-03-20T02:45:07.393" v="4555" actId="1035"/>
        <pc:sldMkLst>
          <pc:docMk/>
          <pc:sldMk cId="1046198696" sldId="284"/>
        </pc:sldMkLst>
        <pc:picChg chg="add mod modCrop">
          <ac:chgData name="Ralph Haeussler" userId="a33031a8bc7a0d8c" providerId="LiveId" clId="{EC983486-3C77-445F-9EE2-23B6242C8184}" dt="2019-03-20T02:45:07.393" v="4555" actId="1035"/>
          <ac:picMkLst>
            <pc:docMk/>
            <pc:sldMk cId="1046198696" sldId="284"/>
            <ac:picMk id="4" creationId="{A3BFDE59-8177-4B45-8B0C-0A1B38DB14CA}"/>
          </ac:picMkLst>
        </pc:picChg>
        <pc:picChg chg="add mod modCrop">
          <ac:chgData name="Ralph Haeussler" userId="a33031a8bc7a0d8c" providerId="LiveId" clId="{EC983486-3C77-445F-9EE2-23B6242C8184}" dt="2019-03-20T02:44:52.437" v="4547" actId="1076"/>
          <ac:picMkLst>
            <pc:docMk/>
            <pc:sldMk cId="1046198696" sldId="284"/>
            <ac:picMk id="9" creationId="{D6762551-C28D-47A4-8B70-520C32980DC5}"/>
          </ac:picMkLst>
        </pc:picChg>
      </pc:sldChg>
      <pc:sldChg chg="addSp delSp modSp add modAnim">
        <pc:chgData name="Ralph Haeussler" userId="a33031a8bc7a0d8c" providerId="LiveId" clId="{EC983486-3C77-445F-9EE2-23B6242C8184}" dt="2019-03-20T02:49:20.374" v="4672" actId="14100"/>
        <pc:sldMkLst>
          <pc:docMk/>
          <pc:sldMk cId="85580009" sldId="285"/>
        </pc:sldMkLst>
        <pc:spChg chg="mod">
          <ac:chgData name="Ralph Haeussler" userId="a33031a8bc7a0d8c" providerId="LiveId" clId="{EC983486-3C77-445F-9EE2-23B6242C8184}" dt="2019-03-20T02:48:56.775" v="4665" actId="207"/>
          <ac:spMkLst>
            <pc:docMk/>
            <pc:sldMk cId="85580009" sldId="285"/>
            <ac:spMk id="7" creationId="{CA7A4F6A-9873-4B13-8C5D-4B4B61A2F06A}"/>
          </ac:spMkLst>
        </pc:spChg>
        <pc:spChg chg="del">
          <ac:chgData name="Ralph Haeussler" userId="a33031a8bc7a0d8c" providerId="LiveId" clId="{EC983486-3C77-445F-9EE2-23B6242C8184}" dt="2019-03-20T02:46:36.283" v="4565"/>
          <ac:spMkLst>
            <pc:docMk/>
            <pc:sldMk cId="85580009" sldId="285"/>
            <ac:spMk id="8" creationId="{B5192CD5-BE15-405D-B729-3D0005B0A678}"/>
          </ac:spMkLst>
        </pc:spChg>
        <pc:spChg chg="mod">
          <ac:chgData name="Ralph Haeussler" userId="a33031a8bc7a0d8c" providerId="LiveId" clId="{EC983486-3C77-445F-9EE2-23B6242C8184}" dt="2019-03-20T02:46:33.806" v="4564" actId="207"/>
          <ac:spMkLst>
            <pc:docMk/>
            <pc:sldMk cId="85580009" sldId="285"/>
            <ac:spMk id="12" creationId="{8FE49A21-5F0B-4BC5-BEE4-AC0709D7D17C}"/>
          </ac:spMkLst>
        </pc:spChg>
        <pc:spChg chg="add mod">
          <ac:chgData name="Ralph Haeussler" userId="a33031a8bc7a0d8c" providerId="LiveId" clId="{EC983486-3C77-445F-9EE2-23B6242C8184}" dt="2019-03-20T02:49:15.637" v="4669" actId="1076"/>
          <ac:spMkLst>
            <pc:docMk/>
            <pc:sldMk cId="85580009" sldId="285"/>
            <ac:spMk id="13" creationId="{98B551DF-8B6F-4261-8B74-1C06551518F6}"/>
          </ac:spMkLst>
        </pc:spChg>
        <pc:picChg chg="add mod ord modCrop">
          <ac:chgData name="Ralph Haeussler" userId="a33031a8bc7a0d8c" providerId="LiveId" clId="{EC983486-3C77-445F-9EE2-23B6242C8184}" dt="2019-03-20T02:49:20.374" v="4672" actId="14100"/>
          <ac:picMkLst>
            <pc:docMk/>
            <pc:sldMk cId="85580009" sldId="285"/>
            <ac:picMk id="6" creationId="{01D72E3C-679A-4187-A066-4E92D5B73A4B}"/>
          </ac:picMkLst>
        </pc:picChg>
      </pc:sldChg>
      <pc:sldChg chg="addSp delSp modSp add modAnim">
        <pc:chgData name="Ralph Haeussler" userId="a33031a8bc7a0d8c" providerId="LiveId" clId="{EC983486-3C77-445F-9EE2-23B6242C8184}" dt="2019-03-20T02:51:24.699" v="4692"/>
        <pc:sldMkLst>
          <pc:docMk/>
          <pc:sldMk cId="3580009950" sldId="286"/>
        </pc:sldMkLst>
        <pc:spChg chg="del mod">
          <ac:chgData name="Ralph Haeussler" userId="a33031a8bc7a0d8c" providerId="LiveId" clId="{EC983486-3C77-445F-9EE2-23B6242C8184}" dt="2019-03-20T02:50:55.974" v="4678" actId="478"/>
          <ac:spMkLst>
            <pc:docMk/>
            <pc:sldMk cId="3580009950" sldId="286"/>
            <ac:spMk id="17" creationId="{14B1AE3E-61FB-4495-B4EA-01D26B98D6B7}"/>
          </ac:spMkLst>
        </pc:spChg>
        <pc:picChg chg="add mod">
          <ac:chgData name="Ralph Haeussler" userId="a33031a8bc7a0d8c" providerId="LiveId" clId="{EC983486-3C77-445F-9EE2-23B6242C8184}" dt="2019-03-20T02:51:14.743" v="4686" actId="14100"/>
          <ac:picMkLst>
            <pc:docMk/>
            <pc:sldMk cId="3580009950" sldId="286"/>
            <ac:picMk id="7" creationId="{CB0DD341-0BAC-4790-BFF9-D6E3ABC12263}"/>
          </ac:picMkLst>
        </pc:picChg>
        <pc:picChg chg="del">
          <ac:chgData name="Ralph Haeussler" userId="a33031a8bc7a0d8c" providerId="LiveId" clId="{EC983486-3C77-445F-9EE2-23B6242C8184}" dt="2019-03-20T02:50:50.517" v="4676" actId="478"/>
          <ac:picMkLst>
            <pc:docMk/>
            <pc:sldMk cId="3580009950" sldId="286"/>
            <ac:picMk id="16" creationId="{D17CCE54-4EB2-4340-9413-F4647C0E92B1}"/>
          </ac:picMkLst>
        </pc:picChg>
      </pc:sldChg>
      <pc:sldChg chg="addSp delSp modSp add">
        <pc:chgData name="Ralph Haeussler" userId="a33031a8bc7a0d8c" providerId="LiveId" clId="{EC983486-3C77-445F-9EE2-23B6242C8184}" dt="2019-03-20T02:52:47.586" v="4707" actId="1076"/>
        <pc:sldMkLst>
          <pc:docMk/>
          <pc:sldMk cId="1327038951" sldId="287"/>
        </pc:sldMkLst>
        <pc:spChg chg="ord">
          <ac:chgData name="Ralph Haeussler" userId="a33031a8bc7a0d8c" providerId="LiveId" clId="{EC983486-3C77-445F-9EE2-23B6242C8184}" dt="2019-03-20T02:52:30.521" v="4704" actId="166"/>
          <ac:spMkLst>
            <pc:docMk/>
            <pc:sldMk cId="1327038951" sldId="287"/>
            <ac:spMk id="2" creationId="{62B3FAFF-C402-46D8-8052-F069B7C57059}"/>
          </ac:spMkLst>
        </pc:spChg>
        <pc:spChg chg="add del mod">
          <ac:chgData name="Ralph Haeussler" userId="a33031a8bc7a0d8c" providerId="LiveId" clId="{EC983486-3C77-445F-9EE2-23B6242C8184}" dt="2019-03-20T02:52:19.219" v="4700"/>
          <ac:spMkLst>
            <pc:docMk/>
            <pc:sldMk cId="1327038951" sldId="287"/>
            <ac:spMk id="8" creationId="{70468F21-BEB8-40B8-B9A0-1C3EABB8317C}"/>
          </ac:spMkLst>
        </pc:spChg>
        <pc:spChg chg="del">
          <ac:chgData name="Ralph Haeussler" userId="a33031a8bc7a0d8c" providerId="LiveId" clId="{EC983486-3C77-445F-9EE2-23B6242C8184}" dt="2019-03-20T02:51:54.160" v="4699" actId="478"/>
          <ac:spMkLst>
            <pc:docMk/>
            <pc:sldMk cId="1327038951" sldId="287"/>
            <ac:spMk id="13" creationId="{98B551DF-8B6F-4261-8B74-1C06551518F6}"/>
          </ac:spMkLst>
        </pc:spChg>
        <pc:picChg chg="del">
          <ac:chgData name="Ralph Haeussler" userId="a33031a8bc7a0d8c" providerId="LiveId" clId="{EC983486-3C77-445F-9EE2-23B6242C8184}" dt="2019-03-20T02:51:51.119" v="4698" actId="478"/>
          <ac:picMkLst>
            <pc:docMk/>
            <pc:sldMk cId="1327038951" sldId="287"/>
            <ac:picMk id="6" creationId="{01D72E3C-679A-4187-A066-4E92D5B73A4B}"/>
          </ac:picMkLst>
        </pc:picChg>
        <pc:picChg chg="add mod">
          <ac:chgData name="Ralph Haeussler" userId="a33031a8bc7a0d8c" providerId="LiveId" clId="{EC983486-3C77-445F-9EE2-23B6242C8184}" dt="2019-03-20T02:52:47.586" v="4707" actId="1076"/>
          <ac:picMkLst>
            <pc:docMk/>
            <pc:sldMk cId="1327038951" sldId="287"/>
            <ac:picMk id="15" creationId="{2A1ED0AD-D142-4DC1-B432-6F417E39A52C}"/>
          </ac:picMkLst>
        </pc:picChg>
      </pc:sldChg>
      <pc:sldChg chg="delSp add del delAnim">
        <pc:chgData name="Ralph Haeussler" userId="a33031a8bc7a0d8c" providerId="LiveId" clId="{EC983486-3C77-445F-9EE2-23B6242C8184}" dt="2019-03-20T02:51:45.270" v="4696" actId="2696"/>
        <pc:sldMkLst>
          <pc:docMk/>
          <pc:sldMk cId="2025354770" sldId="287"/>
        </pc:sldMkLst>
        <pc:picChg chg="del">
          <ac:chgData name="Ralph Haeussler" userId="a33031a8bc7a0d8c" providerId="LiveId" clId="{EC983486-3C77-445F-9EE2-23B6242C8184}" dt="2019-03-20T02:51:36.097" v="4694" actId="478"/>
          <ac:picMkLst>
            <pc:docMk/>
            <pc:sldMk cId="2025354770" sldId="287"/>
            <ac:picMk id="4" creationId="{A3BFDE59-8177-4B45-8B0C-0A1B38DB14CA}"/>
          </ac:picMkLst>
        </pc:picChg>
        <pc:picChg chg="del">
          <ac:chgData name="Ralph Haeussler" userId="a33031a8bc7a0d8c" providerId="LiveId" clId="{EC983486-3C77-445F-9EE2-23B6242C8184}" dt="2019-03-20T02:51:38.825" v="4695" actId="478"/>
          <ac:picMkLst>
            <pc:docMk/>
            <pc:sldMk cId="2025354770" sldId="287"/>
            <ac:picMk id="9" creationId="{D6762551-C28D-47A4-8B70-520C32980DC5}"/>
          </ac:picMkLst>
        </pc:picChg>
      </pc:sldChg>
      <pc:sldChg chg="modSp add modAnim">
        <pc:chgData name="Ralph Haeussler" userId="a33031a8bc7a0d8c" providerId="LiveId" clId="{EC983486-3C77-445F-9EE2-23B6242C8184}" dt="2019-03-20T02:58:31.626" v="4865" actId="5793"/>
        <pc:sldMkLst>
          <pc:docMk/>
          <pc:sldMk cId="2119350230" sldId="288"/>
        </pc:sldMkLst>
        <pc:spChg chg="mod ord">
          <ac:chgData name="Ralph Haeussler" userId="a33031a8bc7a0d8c" providerId="LiveId" clId="{EC983486-3C77-445F-9EE2-23B6242C8184}" dt="2019-03-20T02:58:31.626" v="4865" actId="5793"/>
          <ac:spMkLst>
            <pc:docMk/>
            <pc:sldMk cId="2119350230" sldId="288"/>
            <ac:spMk id="13" creationId="{B0F9F4ED-98E8-4B37-AD39-722158F2A26F}"/>
          </ac:spMkLst>
        </pc:spChg>
      </pc:sldChg>
      <pc:sldChg chg="addSp delSp modSp add mod modTransition setBg">
        <pc:chgData name="Ralph Haeussler" userId="a33031a8bc7a0d8c" providerId="LiveId" clId="{EC983486-3C77-445F-9EE2-23B6242C8184}" dt="2019-03-20T03:04:04.015" v="4890"/>
        <pc:sldMkLst>
          <pc:docMk/>
          <pc:sldMk cId="3538845387" sldId="289"/>
        </pc:sldMkLst>
        <pc:spChg chg="del mod ord">
          <ac:chgData name="Ralph Haeussler" userId="a33031a8bc7a0d8c" providerId="LiveId" clId="{EC983486-3C77-445F-9EE2-23B6242C8184}" dt="2019-03-20T03:02:26.435" v="4875"/>
          <ac:spMkLst>
            <pc:docMk/>
            <pc:sldMk cId="3538845387" sldId="289"/>
            <ac:spMk id="2" creationId="{B79DFAA3-F1D1-449A-A1DC-46E58B0A8A74}"/>
          </ac:spMkLst>
        </pc:spChg>
        <pc:spChg chg="add mod">
          <ac:chgData name="Ralph Haeussler" userId="a33031a8bc7a0d8c" providerId="LiveId" clId="{EC983486-3C77-445F-9EE2-23B6242C8184}" dt="2019-03-20T03:03:38.089" v="4888" actId="20577"/>
          <ac:spMkLst>
            <pc:docMk/>
            <pc:sldMk cId="3538845387" sldId="289"/>
            <ac:spMk id="5" creationId="{2CD9F8E1-79B3-4D8B-8FFE-7290ABAD8800}"/>
          </ac:spMkLst>
        </pc:spChg>
        <pc:spChg chg="add mod">
          <ac:chgData name="Ralph Haeussler" userId="a33031a8bc7a0d8c" providerId="LiveId" clId="{EC983486-3C77-445F-9EE2-23B6242C8184}" dt="2019-03-20T03:02:36.106" v="4876" actId="26606"/>
          <ac:spMkLst>
            <pc:docMk/>
            <pc:sldMk cId="3538845387" sldId="289"/>
            <ac:spMk id="6" creationId="{3FF23904-3DFA-4105-AE50-DE812B9B10A3}"/>
          </ac:spMkLst>
        </pc:spChg>
        <pc:picChg chg="add mod modCrop">
          <ac:chgData name="Ralph Haeussler" userId="a33031a8bc7a0d8c" providerId="LiveId" clId="{EC983486-3C77-445F-9EE2-23B6242C8184}" dt="2019-03-20T03:03:31.630" v="4881" actId="14100"/>
          <ac:picMkLst>
            <pc:docMk/>
            <pc:sldMk cId="3538845387" sldId="289"/>
            <ac:picMk id="4" creationId="{12961637-E875-4F65-B872-055F4A6A3165}"/>
          </ac:picMkLst>
        </pc:picChg>
      </pc:sldChg>
      <pc:sldChg chg="add">
        <pc:chgData name="Ralph Haeussler" userId="a33031a8bc7a0d8c" providerId="LiveId" clId="{EC983486-3C77-445F-9EE2-23B6242C8184}" dt="2019-03-20T03:03:47.933" v="4889"/>
        <pc:sldMkLst>
          <pc:docMk/>
          <pc:sldMk cId="565091172" sldId="290"/>
        </pc:sldMkLst>
      </pc:sldChg>
      <pc:sldMasterChg chg="modTransition modSldLayout">
        <pc:chgData name="Ralph Haeussler" userId="a33031a8bc7a0d8c" providerId="LiveId" clId="{EC983486-3C77-445F-9EE2-23B6242C8184}" dt="2019-03-15T01:33:05.390" v="4171"/>
        <pc:sldMasterMkLst>
          <pc:docMk/>
          <pc:sldMasterMk cId="787787831" sldId="2147483785"/>
        </pc:sldMasterMkLst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235587190" sldId="2147483786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3333568490" sldId="2147483787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924343448" sldId="2147483788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449498052" sldId="2147483789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3074020546" sldId="2147483790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447433436" sldId="2147483791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3760790316" sldId="2147483792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1331373881" sldId="2147483793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2542959850" sldId="2147483794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176041231" sldId="2147483795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3402026870" sldId="2147483796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3665518229" sldId="2147483797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3467164611" sldId="2147483798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1515686827" sldId="2147483799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2364971337" sldId="2147483800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607763364" sldId="2147483801"/>
          </pc:sldLayoutMkLst>
        </pc:sldLayoutChg>
        <pc:sldLayoutChg chg="modTransition">
          <pc:chgData name="Ralph Haeussler" userId="a33031a8bc7a0d8c" providerId="LiveId" clId="{EC983486-3C77-445F-9EE2-23B6242C8184}" dt="2019-03-15T01:33:05.390" v="4171"/>
          <pc:sldLayoutMkLst>
            <pc:docMk/>
            <pc:sldMasterMk cId="787787831" sldId="2147483785"/>
            <pc:sldLayoutMk cId="2426250839" sldId="214748380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58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56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343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49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02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433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79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37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959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4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026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5518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16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686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97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76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250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AAD347D-5ACD-4C99-B74B-A9C85AD731AF}" type="datetimeFigureOut">
              <a:rPr lang="en-US" smtClean="0"/>
              <a:t>3/20/2019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7878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  <p:sldLayoutId id="2147483798" r:id="rId13"/>
    <p:sldLayoutId id="2147483799" r:id="rId14"/>
    <p:sldLayoutId id="2147483800" r:id="rId15"/>
    <p:sldLayoutId id="2147483801" r:id="rId16"/>
    <p:sldLayoutId id="2147483802" r:id="rId17"/>
  </p:sldLayoutIdLst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nfredclauss.de/gb/index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rismegistos.org/place/20064" TargetMode="External"/><Relationship Id="rId4" Type="http://schemas.openxmlformats.org/officeDocument/2006/relationships/hyperlink" Target="http://db.edcs.eu/epigr/partner.php?param=CO0021242;HD036983;T211142;lu_7375;https://archive.org/stream/inscriptioneslat21dessuoft#page/213/mode/2up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http://www.trismegistos.org/place/20064" TargetMode="External"/><Relationship Id="rId4" Type="http://schemas.openxmlformats.org/officeDocument/2006/relationships/hyperlink" Target="http://db.edcs.eu/epigr/partner.php?param=CO0021242;HD036983;T211142;lu_7375;https://archive.org/stream/inscriptioneslat21dessuoft#page/213/mode/2up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7" Type="http://schemas.openxmlformats.org/officeDocument/2006/relationships/image" Target="../media/image20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http://www.trismegistos.org/place/20064" TargetMode="External"/><Relationship Id="rId4" Type="http://schemas.openxmlformats.org/officeDocument/2006/relationships/hyperlink" Target="http://db.edcs.eu/epigr/partner.php?param=CO0021242;HD036983;T211142;lu_7375;https://archive.org/stream/inscriptioneslat21dessuoft#page/213/mode/2up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7" Type="http://schemas.openxmlformats.org/officeDocument/2006/relationships/image" Target="../media/image21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http://www.trismegistos.org/place/20064" TargetMode="External"/><Relationship Id="rId4" Type="http://schemas.openxmlformats.org/officeDocument/2006/relationships/hyperlink" Target="http://db.edcs.eu/epigr/partner.php?param=CO0021242;HD036983;T211142;lu_7375;https://archive.org/stream/inscriptioneslat21dessuoft#page/213/mode/2up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image" Target="../media/image6.jpeg"/><Relationship Id="rId7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2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g"/><Relationship Id="rId5" Type="http://schemas.openxmlformats.org/officeDocument/2006/relationships/image" Target="../media/image25.jp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2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g"/><Relationship Id="rId5" Type="http://schemas.openxmlformats.org/officeDocument/2006/relationships/image" Target="../media/image25.jp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6.jpeg"/><Relationship Id="rId7" Type="http://schemas.openxmlformats.org/officeDocument/2006/relationships/image" Target="../media/image2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g"/><Relationship Id="rId5" Type="http://schemas.openxmlformats.org/officeDocument/2006/relationships/image" Target="../media/image25.jp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3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g"/><Relationship Id="rId5" Type="http://schemas.openxmlformats.org/officeDocument/2006/relationships/image" Target="../media/image29.jp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6.jpeg"/><Relationship Id="rId7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g"/><Relationship Id="rId5" Type="http://schemas.openxmlformats.org/officeDocument/2006/relationships/image" Target="../media/image29.jp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6.jpeg"/><Relationship Id="rId7" Type="http://schemas.openxmlformats.org/officeDocument/2006/relationships/image" Target="../media/image3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29.jp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3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29.jpg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3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29.jpg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0.jpeg"/><Relationship Id="rId5" Type="http://schemas.microsoft.com/office/2007/relationships/hdphoto" Target="../media/hdphoto2.wdp"/><Relationship Id="rId4" Type="http://schemas.openxmlformats.org/officeDocument/2006/relationships/image" Target="../media/image3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0.jpeg"/><Relationship Id="rId4" Type="http://schemas.openxmlformats.org/officeDocument/2006/relationships/image" Target="../media/image41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/>
          </a:blip>
          <a:srcRect t="43847" r="-1" b="1719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7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2769538" y="445383"/>
            <a:ext cx="1995577" cy="7534653"/>
          </a:xfrm>
          <a:prstGeom prst="round2SameRect">
            <a:avLst>
              <a:gd name="adj1" fmla="val 9679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5" y="3496574"/>
            <a:ext cx="6436104" cy="1138686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700"/>
              <a:t>HPCS 4006 - Unit 6</a:t>
            </a:r>
            <a:br>
              <a:rPr lang="en-GB" sz="3700"/>
            </a:br>
            <a:r>
              <a:rPr lang="en-GB" sz="3700"/>
              <a:t>Creating New ‘Celtic’ Deities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AD80BB-7AF7-4562-B8FA-F0B4FB7C48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5" y="4548996"/>
            <a:ext cx="6436104" cy="534838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solidFill>
                  <a:srgbClr val="A2885B"/>
                </a:solidFill>
              </a:rPr>
              <a:t>Assoc.-Prof. Ralph Haeussler</a:t>
            </a:r>
          </a:p>
        </p:txBody>
      </p:sp>
    </p:spTree>
    <p:extLst>
      <p:ext uri="{BB962C8B-B14F-4D97-AF65-F5344CB8AC3E}">
        <p14:creationId xmlns:p14="http://schemas.microsoft.com/office/powerpoint/2010/main" val="1323236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What do you mean </a:t>
            </a:r>
            <a:br>
              <a:rPr lang="en-GB" sz="3100"/>
            </a:br>
            <a:r>
              <a:rPr lang="en-GB" sz="3100"/>
              <a:t>“Creating New ‘Celtic’ Deities”?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r>
              <a:rPr lang="en-GB" dirty="0"/>
              <a:t>First: yes, creating new deities is possible. </a:t>
            </a:r>
          </a:p>
          <a:p>
            <a:pPr lvl="1"/>
            <a:r>
              <a:rPr lang="en-GB" dirty="0"/>
              <a:t>We have to consider this possibility when interpreting our evidence!</a:t>
            </a:r>
          </a:p>
          <a:p>
            <a:r>
              <a:rPr lang="en-GB" dirty="0"/>
              <a:t>Second, remember unit 5 on ‘Celtic Art’:</a:t>
            </a:r>
          </a:p>
          <a:p>
            <a:pPr lvl="1"/>
            <a:r>
              <a:rPr lang="en-GB" dirty="0"/>
              <a:t>Representations were significantly changing from the early to the late Iron Age, and then into the Roman period.</a:t>
            </a:r>
            <a:br>
              <a:rPr lang="en-GB" dirty="0"/>
            </a:br>
            <a:r>
              <a:rPr lang="en-GB" dirty="0">
                <a:sym typeface="Wingdings" panose="05000000000000000000" pitchFamily="2" charset="2"/>
              </a:rPr>
              <a:t>This must reflect religious understandings 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227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r>
              <a:rPr lang="en-GB" dirty="0"/>
              <a:t>What do we really know ?</a:t>
            </a:r>
          </a:p>
          <a:p>
            <a:r>
              <a:rPr lang="en-GB" dirty="0"/>
              <a:t>Where does our evidence come from ?</a:t>
            </a:r>
          </a:p>
          <a:p>
            <a:r>
              <a:rPr lang="en-GB" dirty="0"/>
              <a:t>How does it date ?</a:t>
            </a:r>
          </a:p>
          <a:p>
            <a:r>
              <a:rPr lang="en-GB" dirty="0"/>
              <a:t>Is the evidence conclusive ?</a:t>
            </a:r>
          </a:p>
        </p:txBody>
      </p:sp>
    </p:spTree>
    <p:extLst>
      <p:ext uri="{BB962C8B-B14F-4D97-AF65-F5344CB8AC3E}">
        <p14:creationId xmlns:p14="http://schemas.microsoft.com/office/powerpoint/2010/main" val="893523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2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2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25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25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5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2114" y="1734457"/>
            <a:ext cx="6325443" cy="4056743"/>
          </a:xfrm>
        </p:spPr>
        <p:txBody>
          <a:bodyPr anchor="ctr">
            <a:normAutofit/>
          </a:bodyPr>
          <a:lstStyle/>
          <a:p>
            <a:r>
              <a:rPr lang="en-GB" dirty="0"/>
              <a:t>There are hundreds of Celtic names of deities</a:t>
            </a:r>
          </a:p>
          <a:p>
            <a:pPr lvl="1"/>
            <a:r>
              <a:rPr lang="en-GB" dirty="0"/>
              <a:t>See ‘Repertoire’ of </a:t>
            </a:r>
            <a:r>
              <a:rPr lang="en-GB" dirty="0" err="1"/>
              <a:t>Jufer</a:t>
            </a:r>
            <a:r>
              <a:rPr lang="en-GB" dirty="0"/>
              <a:t> and Luginbuhl</a:t>
            </a:r>
          </a:p>
          <a:p>
            <a:r>
              <a:rPr lang="en-GB" dirty="0"/>
              <a:t>But what does this mean…?</a:t>
            </a:r>
          </a:p>
          <a:p>
            <a:pPr marL="3690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CC00D31E-2E7E-473F-8BFB-F3E45ED687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62" t="7726" r="12750" b="12804"/>
          <a:stretch/>
        </p:blipFill>
        <p:spPr>
          <a:xfrm>
            <a:off x="137886" y="1321801"/>
            <a:ext cx="3759200" cy="5450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9960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2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2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2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7086" y="2292251"/>
            <a:ext cx="7917562" cy="4934857"/>
          </a:xfrm>
        </p:spPr>
        <p:txBody>
          <a:bodyPr anchor="ctr">
            <a:normAutofit/>
          </a:bodyPr>
          <a:lstStyle/>
          <a:p>
            <a:r>
              <a:rPr lang="en-GB" dirty="0"/>
              <a:t>We already talked about the god LUGUS / LUG earlier this term…</a:t>
            </a:r>
          </a:p>
          <a:p>
            <a:r>
              <a:rPr lang="en-GB" dirty="0"/>
              <a:t>There are more deities that one generally assumes to be ‘Celtic’:</a:t>
            </a:r>
          </a:p>
          <a:p>
            <a:pPr lvl="1"/>
            <a:r>
              <a:rPr lang="en-GB" dirty="0" err="1"/>
              <a:t>Toutatis</a:t>
            </a:r>
            <a:endParaRPr lang="en-GB" dirty="0"/>
          </a:p>
          <a:p>
            <a:pPr lvl="1"/>
            <a:r>
              <a:rPr lang="en-GB" dirty="0"/>
              <a:t>Taranis</a:t>
            </a:r>
          </a:p>
          <a:p>
            <a:pPr lvl="1"/>
            <a:r>
              <a:rPr lang="en-GB" dirty="0" err="1"/>
              <a:t>Epona</a:t>
            </a:r>
            <a:endParaRPr lang="en-GB" dirty="0"/>
          </a:p>
          <a:p>
            <a:pPr lvl="1"/>
            <a:r>
              <a:rPr lang="en-GB" dirty="0" err="1"/>
              <a:t>Belenos</a:t>
            </a:r>
            <a:endParaRPr lang="en-GB" dirty="0"/>
          </a:p>
          <a:p>
            <a:pPr lvl="1"/>
            <a:r>
              <a:rPr lang="en-GB" dirty="0" err="1"/>
              <a:t>Esus</a:t>
            </a:r>
            <a:endParaRPr lang="en-GB" dirty="0"/>
          </a:p>
          <a:p>
            <a:pPr lvl="1"/>
            <a:r>
              <a:rPr lang="en-GB" dirty="0" err="1"/>
              <a:t>Cocidius</a:t>
            </a:r>
            <a:endParaRPr lang="en-GB" dirty="0"/>
          </a:p>
          <a:p>
            <a:pPr lvl="1"/>
            <a:r>
              <a:rPr lang="en-GB" dirty="0" err="1"/>
              <a:t>Sulis</a:t>
            </a:r>
            <a:endParaRPr lang="en-GB" dirty="0"/>
          </a:p>
          <a:p>
            <a:pPr lvl="1"/>
            <a:r>
              <a:rPr lang="en-GB" dirty="0" err="1"/>
              <a:t>Maponus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and many more!!!</a:t>
            </a:r>
          </a:p>
          <a:p>
            <a:endParaRPr lang="en-GB" dirty="0"/>
          </a:p>
          <a:p>
            <a:pPr marL="36900" indent="0">
              <a:buNone/>
            </a:pPr>
            <a:endParaRPr lang="en-GB" dirty="0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CC00D31E-2E7E-473F-8BFB-F3E45ED687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62" t="7726" r="12750" b="12804"/>
          <a:stretch/>
        </p:blipFill>
        <p:spPr>
          <a:xfrm>
            <a:off x="137886" y="1321801"/>
            <a:ext cx="3759200" cy="5450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3559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75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25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5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750"/>
                            </p:stCondLst>
                            <p:childTnLst>
                              <p:par>
                                <p:cTn id="47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000"/>
                            </p:stCondLst>
                            <p:childTnLst>
                              <p:par>
                                <p:cTn id="53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8250"/>
                            </p:stCondLst>
                            <p:childTnLst>
                              <p:par>
                                <p:cTn id="59" presetID="47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7086" y="2292251"/>
            <a:ext cx="7917562" cy="4934857"/>
          </a:xfrm>
        </p:spPr>
        <p:txBody>
          <a:bodyPr anchor="ctr">
            <a:normAutofit/>
          </a:bodyPr>
          <a:lstStyle/>
          <a:p>
            <a:r>
              <a:rPr lang="en-GB" dirty="0"/>
              <a:t>We already talked about the god LUGUS / LUG earlier this term…</a:t>
            </a:r>
          </a:p>
          <a:p>
            <a:r>
              <a:rPr lang="en-GB" dirty="0"/>
              <a:t>There are more deities that one generally assumes to be ‘Celtic’:</a:t>
            </a:r>
          </a:p>
          <a:p>
            <a:pPr lvl="1"/>
            <a:r>
              <a:rPr lang="en-GB" dirty="0" err="1"/>
              <a:t>Toutatis</a:t>
            </a:r>
            <a:endParaRPr lang="en-GB" dirty="0"/>
          </a:p>
          <a:p>
            <a:pPr lvl="1"/>
            <a:r>
              <a:rPr lang="en-GB" dirty="0">
                <a:highlight>
                  <a:srgbClr val="0000FF"/>
                </a:highlight>
              </a:rPr>
              <a:t>Taranis</a:t>
            </a:r>
          </a:p>
          <a:p>
            <a:pPr lvl="1"/>
            <a:r>
              <a:rPr lang="en-GB" dirty="0" err="1"/>
              <a:t>Epona</a:t>
            </a:r>
            <a:endParaRPr lang="en-GB" dirty="0"/>
          </a:p>
          <a:p>
            <a:pPr lvl="1"/>
            <a:r>
              <a:rPr lang="en-GB" dirty="0" err="1"/>
              <a:t>Belenos</a:t>
            </a:r>
            <a:endParaRPr lang="en-GB" dirty="0"/>
          </a:p>
          <a:p>
            <a:pPr lvl="1"/>
            <a:r>
              <a:rPr lang="en-GB" dirty="0" err="1"/>
              <a:t>Esus</a:t>
            </a:r>
            <a:endParaRPr lang="en-GB" dirty="0"/>
          </a:p>
          <a:p>
            <a:pPr lvl="1"/>
            <a:r>
              <a:rPr lang="en-GB" dirty="0" err="1"/>
              <a:t>Cocidius</a:t>
            </a:r>
            <a:endParaRPr lang="en-GB" dirty="0"/>
          </a:p>
          <a:p>
            <a:pPr lvl="1"/>
            <a:r>
              <a:rPr lang="en-GB" dirty="0" err="1"/>
              <a:t>Sulis</a:t>
            </a:r>
            <a:endParaRPr lang="en-GB" dirty="0"/>
          </a:p>
          <a:p>
            <a:pPr lvl="1"/>
            <a:r>
              <a:rPr lang="en-GB" dirty="0" err="1"/>
              <a:t>Maponus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and many more!!!</a:t>
            </a:r>
          </a:p>
          <a:p>
            <a:endParaRPr lang="en-GB" dirty="0"/>
          </a:p>
          <a:p>
            <a:pPr marL="36900" indent="0">
              <a:buNone/>
            </a:pPr>
            <a:endParaRPr lang="en-GB" dirty="0"/>
          </a:p>
        </p:txBody>
      </p:sp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F5C77961-7908-4420-8863-B179E407D55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5122" y="1628716"/>
            <a:ext cx="2456419" cy="518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89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1541" y="1580049"/>
            <a:ext cx="8526511" cy="856343"/>
          </a:xfrm>
        </p:spPr>
        <p:txBody>
          <a:bodyPr anchor="ctr">
            <a:normAutofit/>
          </a:bodyPr>
          <a:lstStyle/>
          <a:p>
            <a:pPr lvl="1"/>
            <a:r>
              <a:rPr lang="en-GB" dirty="0">
                <a:effectLst/>
              </a:rPr>
              <a:t>First, have a look at some standard works (e.g., Miranda Green's and MacKillop's 'Dictionaries' on Celtic myths/religions: LINK ON MOODLE!)</a:t>
            </a:r>
            <a:endParaRPr lang="en-GB" dirty="0"/>
          </a:p>
        </p:txBody>
      </p:sp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F5C77961-7908-4420-8863-B179E407D55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5122" y="1628716"/>
            <a:ext cx="2456419" cy="51806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8F687E-42CB-45E5-8912-D038C9D255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2576" y="2502767"/>
            <a:ext cx="8125476" cy="34325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00969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1541" y="1580049"/>
            <a:ext cx="8526511" cy="856343"/>
          </a:xfrm>
        </p:spPr>
        <p:txBody>
          <a:bodyPr anchor="ctr">
            <a:normAutofit/>
          </a:bodyPr>
          <a:lstStyle/>
          <a:p>
            <a:pPr lvl="1"/>
            <a:r>
              <a:rPr lang="en-GB" dirty="0">
                <a:effectLst/>
              </a:rPr>
              <a:t>First, have a look at some standard works (e.g., Miranda Green's and MacKillop's 'Dictionaries' on Celtic myths/religions: LINK ON MOODLE!)</a:t>
            </a:r>
            <a:endParaRPr lang="en-GB" dirty="0"/>
          </a:p>
        </p:txBody>
      </p:sp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F5C77961-7908-4420-8863-B179E407D55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5122" y="1628716"/>
            <a:ext cx="2456419" cy="5180617"/>
          </a:xfrm>
          <a:prstGeom prst="rect">
            <a:avLst/>
          </a:prstGeom>
        </p:spPr>
      </p:pic>
      <p:pic>
        <p:nvPicPr>
          <p:cNvPr id="4" name="Picture 3" descr="A picture containing nature&#10;&#10;Description automatically generated">
            <a:extLst>
              <a:ext uri="{FF2B5EF4-FFF2-40B4-BE49-F238E27FC236}">
                <a16:creationId xmlns:a16="http://schemas.microsoft.com/office/drawing/2014/main" id="{1393AD8E-330A-4E61-A349-BCF0D6F0D6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186" y="2870486"/>
            <a:ext cx="1874453" cy="28916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4E9047C-A2A0-4684-895D-5FDF082428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747" y="2277420"/>
            <a:ext cx="7156375" cy="5190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1647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1541" y="1580049"/>
            <a:ext cx="8526511" cy="856343"/>
          </a:xfrm>
        </p:spPr>
        <p:txBody>
          <a:bodyPr anchor="ctr">
            <a:normAutofit/>
          </a:bodyPr>
          <a:lstStyle/>
          <a:p>
            <a:pPr lvl="1"/>
            <a:r>
              <a:rPr lang="en-GB" dirty="0">
                <a:effectLst/>
              </a:rPr>
              <a:t>First, have a look at some standard works (e.g., Miranda Green's and MacKillop's 'Dictionaries' on Celtic myths/religions: LINK ON MOODLE!)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4E9047C-A2A0-4684-895D-5FDF082428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747" y="2277420"/>
            <a:ext cx="7156375" cy="5190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C17DE8-DA07-4DD4-81AC-43BCB94E4BE5}"/>
              </a:ext>
            </a:extLst>
          </p:cNvPr>
          <p:cNvSpPr txBox="1"/>
          <p:nvPr/>
        </p:nvSpPr>
        <p:spPr>
          <a:xfrm>
            <a:off x="233252" y="2277420"/>
            <a:ext cx="4355264" cy="424731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SHOW CRITICAL ENGAGEMENT: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What are MacKillop’s sources?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mainly based on 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0000FF"/>
                </a:highlight>
              </a:rPr>
              <a:t>Lucan’s </a:t>
            </a:r>
            <a:r>
              <a:rPr lang="en-GB" dirty="0" err="1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0000FF"/>
                </a:highlight>
              </a:rPr>
              <a:t>Pharsalia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 poem written on Caesar’s wars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(AD 39 – 65)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He </a:t>
            </a:r>
            <a:r>
              <a:rPr lang="en-GB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mentions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seven inscriptions 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(but gives no reference)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What is his interpretation ?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He thinks that Taranis was less important than the “</a:t>
            </a:r>
            <a:r>
              <a:rPr lang="en-GB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Gaulish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Mercury”…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But is this true?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endParaRPr lang="en-GB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Is anything true in the encyclopaedia article ?</a:t>
            </a:r>
          </a:p>
        </p:txBody>
      </p:sp>
    </p:spTree>
    <p:extLst>
      <p:ext uri="{BB962C8B-B14F-4D97-AF65-F5344CB8AC3E}">
        <p14:creationId xmlns:p14="http://schemas.microsoft.com/office/powerpoint/2010/main" val="3254230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1541" y="1580049"/>
            <a:ext cx="8526511" cy="856343"/>
          </a:xfrm>
        </p:spPr>
        <p:txBody>
          <a:bodyPr anchor="ctr">
            <a:normAutofit/>
          </a:bodyPr>
          <a:lstStyle/>
          <a:p>
            <a:pPr lvl="1"/>
            <a:r>
              <a:rPr lang="en-GB" dirty="0">
                <a:effectLst/>
              </a:rPr>
              <a:t>First, have a look at some standard works (e.g., Miranda Green's and MacKillop's 'Dictionaries' on Celtic myths/religions: LINK ON MOODLE!)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C17DE8-DA07-4DD4-81AC-43BCB94E4BE5}"/>
              </a:ext>
            </a:extLst>
          </p:cNvPr>
          <p:cNvSpPr txBox="1"/>
          <p:nvPr/>
        </p:nvSpPr>
        <p:spPr>
          <a:xfrm>
            <a:off x="811346" y="5920554"/>
            <a:ext cx="9285473" cy="6463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Euskirchen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in BRIL’s NEW PAUY, </a:t>
            </a:r>
            <a:r>
              <a:rPr lang="en-GB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s.v.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‘Taranis’</a:t>
            </a:r>
          </a:p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Though a ‘Classical encyclopaedia’, it provides more details, and discusses the evidence!!!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CDAE0B-137F-4844-B0ED-71AD95ECD2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131" y="1640741"/>
            <a:ext cx="11229090" cy="4223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BF1F77B-BCDE-43FD-82AB-CEE591C29428}"/>
              </a:ext>
            </a:extLst>
          </p:cNvPr>
          <p:cNvSpPr/>
          <p:nvPr/>
        </p:nvSpPr>
        <p:spPr>
          <a:xfrm>
            <a:off x="8521593" y="2889198"/>
            <a:ext cx="2328262" cy="331584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8FA41DF-8C4E-482B-ABA2-8836BA35518B}"/>
              </a:ext>
            </a:extLst>
          </p:cNvPr>
          <p:cNvSpPr/>
          <p:nvPr/>
        </p:nvSpPr>
        <p:spPr>
          <a:xfrm>
            <a:off x="6630040" y="2327026"/>
            <a:ext cx="992521" cy="347017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58E12A-1B40-4744-B347-5DC42AF283C1}"/>
              </a:ext>
            </a:extLst>
          </p:cNvPr>
          <p:cNvSpPr/>
          <p:nvPr/>
        </p:nvSpPr>
        <p:spPr>
          <a:xfrm>
            <a:off x="8265458" y="3218521"/>
            <a:ext cx="1408740" cy="331585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B3732C-F355-4702-9F10-B2B99351AA58}"/>
              </a:ext>
            </a:extLst>
          </p:cNvPr>
          <p:cNvSpPr/>
          <p:nvPr/>
        </p:nvSpPr>
        <p:spPr>
          <a:xfrm>
            <a:off x="4114799" y="4771786"/>
            <a:ext cx="5736132" cy="419052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526A23-C5F8-4263-B560-1B55EA5566AD}"/>
              </a:ext>
            </a:extLst>
          </p:cNvPr>
          <p:cNvSpPr/>
          <p:nvPr/>
        </p:nvSpPr>
        <p:spPr>
          <a:xfrm>
            <a:off x="7076995" y="5217260"/>
            <a:ext cx="2835408" cy="331584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B03223-94F0-4287-83CD-903196CD3E64}"/>
              </a:ext>
            </a:extLst>
          </p:cNvPr>
          <p:cNvSpPr/>
          <p:nvPr/>
        </p:nvSpPr>
        <p:spPr>
          <a:xfrm>
            <a:off x="573948" y="1679356"/>
            <a:ext cx="992521" cy="347017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2D0FB64-FC22-481C-9601-A4E008AE5FC2}"/>
              </a:ext>
            </a:extLst>
          </p:cNvPr>
          <p:cNvSpPr/>
          <p:nvPr/>
        </p:nvSpPr>
        <p:spPr>
          <a:xfrm>
            <a:off x="1685686" y="1679356"/>
            <a:ext cx="7327685" cy="317485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E055E1B-8837-4B3D-98E5-BEB86558E4B1}"/>
              </a:ext>
            </a:extLst>
          </p:cNvPr>
          <p:cNvSpPr/>
          <p:nvPr/>
        </p:nvSpPr>
        <p:spPr>
          <a:xfrm>
            <a:off x="6886112" y="2559874"/>
            <a:ext cx="3272179" cy="394352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142FA82-1F08-4570-9F4E-6929CEB28308}"/>
              </a:ext>
            </a:extLst>
          </p:cNvPr>
          <p:cNvSpPr/>
          <p:nvPr/>
        </p:nvSpPr>
        <p:spPr>
          <a:xfrm>
            <a:off x="2096460" y="3834333"/>
            <a:ext cx="1522720" cy="408236"/>
          </a:xfrm>
          <a:prstGeom prst="rect">
            <a:avLst/>
          </a:prstGeom>
          <a:solidFill>
            <a:schemeClr val="accent1">
              <a:lumMod val="75000"/>
              <a:alpha val="1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 descr="A statue of a person&#10;&#10;Description automatically generated">
            <a:extLst>
              <a:ext uri="{FF2B5EF4-FFF2-40B4-BE49-F238E27FC236}">
                <a16:creationId xmlns:a16="http://schemas.microsoft.com/office/drawing/2014/main" id="{DF6C6E0A-EE8F-46E7-9953-7A27DB6571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15563" y="29045"/>
            <a:ext cx="1158620" cy="18090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97391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25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75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2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75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225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802" y="1923143"/>
            <a:ext cx="8577311" cy="4934857"/>
          </a:xfrm>
        </p:spPr>
        <p:txBody>
          <a:bodyPr anchor="ctr">
            <a:normAutofit lnSpcReduction="10000"/>
          </a:bodyPr>
          <a:lstStyle/>
          <a:p>
            <a:pPr lvl="1"/>
            <a:r>
              <a:rPr lang="en-GB" sz="2800" dirty="0">
                <a:effectLst/>
              </a:rPr>
              <a:t>Second, we need to find out what we </a:t>
            </a:r>
            <a:r>
              <a:rPr lang="en-GB" sz="2800" b="1" u="sng" dirty="0">
                <a:effectLst/>
              </a:rPr>
              <a:t>really</a:t>
            </a:r>
            <a:r>
              <a:rPr lang="en-GB" sz="2800" u="sng" dirty="0">
                <a:effectLst/>
              </a:rPr>
              <a:t> </a:t>
            </a:r>
            <a:r>
              <a:rPr lang="en-GB" sz="2800" dirty="0">
                <a:effectLst/>
              </a:rPr>
              <a:t>know about these 'deities’.</a:t>
            </a:r>
          </a:p>
          <a:p>
            <a:pPr lvl="2"/>
            <a:r>
              <a:rPr lang="en-GB" sz="2400" dirty="0">
                <a:effectLst/>
              </a:rPr>
              <a:t>First, what is the evidence?</a:t>
            </a:r>
            <a:endParaRPr lang="en-GB" sz="2200" dirty="0">
              <a:effectLst/>
            </a:endParaRPr>
          </a:p>
          <a:p>
            <a:pPr lvl="2"/>
            <a:r>
              <a:rPr lang="en-GB" sz="2400" dirty="0">
                <a:effectLst/>
              </a:rPr>
              <a:t>Where are they attested? </a:t>
            </a:r>
          </a:p>
          <a:p>
            <a:pPr lvl="2"/>
            <a:r>
              <a:rPr lang="en-GB" sz="2400" dirty="0">
                <a:effectLst/>
              </a:rPr>
              <a:t>And how do these testimonies date…?</a:t>
            </a:r>
          </a:p>
          <a:p>
            <a:pPr lvl="2"/>
            <a:endParaRPr lang="en-GB" sz="2400" dirty="0">
              <a:effectLst/>
            </a:endParaRPr>
          </a:p>
          <a:p>
            <a:pPr lvl="2"/>
            <a:r>
              <a:rPr lang="en-GB" sz="24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How do we go about it…?</a:t>
            </a:r>
          </a:p>
          <a:p>
            <a:pPr lvl="3"/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see already </a:t>
            </a:r>
            <a:r>
              <a:rPr lang="en-GB" sz="2200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Euskirchen’s</a:t>
            </a: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 article in Brill’s NEW PAULY</a:t>
            </a:r>
            <a:b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</a:b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and </a:t>
            </a:r>
            <a:r>
              <a:rPr lang="en-GB" sz="2200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Jufer</a:t>
            </a: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 and Luginbuhl’s “Repertoire”:</a:t>
            </a:r>
            <a:b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</a:br>
            <a:r>
              <a:rPr lang="en-GB" sz="22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they provide references that you need to look up !</a:t>
            </a:r>
          </a:p>
          <a:p>
            <a:pPr lvl="3"/>
            <a:r>
              <a:rPr lang="en-GB" sz="19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Also use </a:t>
            </a:r>
            <a:r>
              <a:rPr lang="en-GB" sz="1900" b="1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Clauss</a:t>
            </a:r>
            <a:r>
              <a:rPr lang="en-GB" sz="19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’ epigraphic database (see link on Moodle)</a:t>
            </a: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B34559C-0054-4F5B-A5AC-0215FFF10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62" t="7726" r="12750" b="12804"/>
          <a:stretch/>
        </p:blipFill>
        <p:spPr>
          <a:xfrm>
            <a:off x="137886" y="1321801"/>
            <a:ext cx="3759200" cy="5450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8862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200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802" y="1923143"/>
            <a:ext cx="8577311" cy="4934857"/>
          </a:xfrm>
        </p:spPr>
        <p:txBody>
          <a:bodyPr anchor="ctr">
            <a:normAutofit lnSpcReduction="10000"/>
          </a:bodyPr>
          <a:lstStyle/>
          <a:p>
            <a:pPr lvl="1"/>
            <a:r>
              <a:rPr lang="en-GB" sz="2800" dirty="0">
                <a:solidFill>
                  <a:schemeClr val="tx1">
                    <a:lumMod val="50000"/>
                  </a:schemeClr>
                </a:solidFill>
                <a:effectLst/>
              </a:rPr>
              <a:t>Second, we need to find out what we </a:t>
            </a:r>
            <a:r>
              <a:rPr lang="en-GB" sz="2800" b="1" u="sng" dirty="0">
                <a:solidFill>
                  <a:schemeClr val="tx1">
                    <a:lumMod val="50000"/>
                  </a:schemeClr>
                </a:solidFill>
                <a:effectLst/>
              </a:rPr>
              <a:t>really</a:t>
            </a:r>
            <a:r>
              <a:rPr lang="en-GB" sz="2800" u="sng" dirty="0">
                <a:solidFill>
                  <a:schemeClr val="tx1">
                    <a:lumMod val="50000"/>
                  </a:schemeClr>
                </a:solidFill>
                <a:effectLst/>
              </a:rPr>
              <a:t> </a:t>
            </a:r>
            <a:r>
              <a:rPr lang="en-GB" sz="2800" dirty="0">
                <a:solidFill>
                  <a:schemeClr val="tx1">
                    <a:lumMod val="50000"/>
                  </a:schemeClr>
                </a:solidFill>
                <a:effectLst/>
              </a:rPr>
              <a:t>know about these 'deities’.</a:t>
            </a:r>
          </a:p>
          <a:p>
            <a:pPr lvl="2"/>
            <a:r>
              <a:rPr lang="en-GB" sz="2400" dirty="0">
                <a:solidFill>
                  <a:schemeClr val="tx1">
                    <a:lumMod val="50000"/>
                  </a:schemeClr>
                </a:solidFill>
                <a:effectLst/>
              </a:rPr>
              <a:t>First, what is the evidence?</a:t>
            </a:r>
            <a:endParaRPr lang="en-GB" sz="2200" dirty="0">
              <a:solidFill>
                <a:schemeClr val="tx1">
                  <a:lumMod val="50000"/>
                </a:schemeClr>
              </a:solidFill>
              <a:effectLst/>
            </a:endParaRPr>
          </a:p>
          <a:p>
            <a:pPr lvl="2"/>
            <a:r>
              <a:rPr lang="en-GB" sz="2400" dirty="0">
                <a:solidFill>
                  <a:schemeClr val="tx1">
                    <a:lumMod val="50000"/>
                  </a:schemeClr>
                </a:solidFill>
                <a:effectLst/>
              </a:rPr>
              <a:t>Where are they attested? </a:t>
            </a:r>
          </a:p>
          <a:p>
            <a:pPr lvl="2"/>
            <a:r>
              <a:rPr lang="en-GB" sz="2400" dirty="0">
                <a:solidFill>
                  <a:schemeClr val="tx1">
                    <a:lumMod val="50000"/>
                  </a:schemeClr>
                </a:solidFill>
                <a:effectLst/>
              </a:rPr>
              <a:t>And how do these testimonies date…?</a:t>
            </a:r>
          </a:p>
          <a:p>
            <a:pPr lvl="2"/>
            <a:endParaRPr lang="en-GB" sz="2400" dirty="0">
              <a:effectLst/>
            </a:endParaRPr>
          </a:p>
          <a:p>
            <a:pPr lvl="2"/>
            <a:r>
              <a:rPr lang="en-GB" sz="24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How do we go about it…?</a:t>
            </a:r>
          </a:p>
          <a:p>
            <a:pPr lvl="3"/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see already </a:t>
            </a:r>
            <a:r>
              <a:rPr lang="en-GB" sz="2200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Euskirchen’s</a:t>
            </a: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 article in Brill’s NEW PAULY</a:t>
            </a:r>
            <a:b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</a:b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and </a:t>
            </a:r>
            <a:r>
              <a:rPr lang="en-GB" sz="2200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Jufer</a:t>
            </a: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 and Luginbuhl’s “Repertoire”:</a:t>
            </a:r>
            <a:b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</a:br>
            <a:r>
              <a:rPr lang="en-GB" sz="22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they provide references that you need to look up !</a:t>
            </a:r>
          </a:p>
          <a:p>
            <a:pPr lvl="3"/>
            <a:r>
              <a:rPr lang="en-GB" sz="19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Also use </a:t>
            </a:r>
            <a:r>
              <a:rPr lang="en-GB" sz="1900" b="1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Clauss</a:t>
            </a:r>
            <a:r>
              <a:rPr lang="en-GB" sz="19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’ epigraphic database (see link on Moodle)</a:t>
            </a: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7B34559C-0054-4F5B-A5AC-0215FFF10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62" t="7726" r="12750" b="12804"/>
          <a:stretch/>
        </p:blipFill>
        <p:spPr>
          <a:xfrm>
            <a:off x="137886" y="1321801"/>
            <a:ext cx="3759200" cy="5450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C93348A-C7A8-47DF-B8AD-3620396266D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6079" y="2292251"/>
            <a:ext cx="8416743" cy="47344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73F21BD-26A9-4E57-B869-FD95B6F063E3}"/>
              </a:ext>
            </a:extLst>
          </p:cNvPr>
          <p:cNvSpPr/>
          <p:nvPr/>
        </p:nvSpPr>
        <p:spPr>
          <a:xfrm>
            <a:off x="3599171" y="5891629"/>
            <a:ext cx="3367947" cy="92333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As always: check if your modern scholarship is correct and/or complete!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86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802" y="1923143"/>
            <a:ext cx="8577311" cy="4934857"/>
          </a:xfrm>
        </p:spPr>
        <p:txBody>
          <a:bodyPr anchor="ctr">
            <a:normAutofit lnSpcReduction="10000"/>
          </a:bodyPr>
          <a:lstStyle/>
          <a:p>
            <a:pPr lvl="1"/>
            <a:r>
              <a:rPr lang="en-GB" sz="2800" dirty="0">
                <a:solidFill>
                  <a:schemeClr val="tx1">
                    <a:lumMod val="50000"/>
                  </a:schemeClr>
                </a:solidFill>
                <a:effectLst/>
              </a:rPr>
              <a:t>Second, we need to find out what we </a:t>
            </a:r>
            <a:r>
              <a:rPr lang="en-GB" sz="2800" b="1" u="sng" dirty="0">
                <a:solidFill>
                  <a:schemeClr val="tx1">
                    <a:lumMod val="50000"/>
                  </a:schemeClr>
                </a:solidFill>
                <a:effectLst/>
              </a:rPr>
              <a:t>really</a:t>
            </a:r>
            <a:r>
              <a:rPr lang="en-GB" sz="2800" u="sng" dirty="0">
                <a:solidFill>
                  <a:schemeClr val="tx1">
                    <a:lumMod val="50000"/>
                  </a:schemeClr>
                </a:solidFill>
                <a:effectLst/>
              </a:rPr>
              <a:t> </a:t>
            </a:r>
            <a:r>
              <a:rPr lang="en-GB" sz="2800" dirty="0">
                <a:solidFill>
                  <a:schemeClr val="tx1">
                    <a:lumMod val="50000"/>
                  </a:schemeClr>
                </a:solidFill>
                <a:effectLst/>
              </a:rPr>
              <a:t>know about these 'deities’.</a:t>
            </a:r>
          </a:p>
          <a:p>
            <a:pPr lvl="2"/>
            <a:r>
              <a:rPr lang="en-GB" sz="2400" dirty="0">
                <a:solidFill>
                  <a:schemeClr val="tx1">
                    <a:lumMod val="50000"/>
                  </a:schemeClr>
                </a:solidFill>
                <a:effectLst/>
              </a:rPr>
              <a:t>First, what is the evidence?</a:t>
            </a:r>
            <a:endParaRPr lang="en-GB" sz="2200" dirty="0">
              <a:solidFill>
                <a:schemeClr val="tx1">
                  <a:lumMod val="50000"/>
                </a:schemeClr>
              </a:solidFill>
              <a:effectLst/>
            </a:endParaRPr>
          </a:p>
          <a:p>
            <a:pPr lvl="2"/>
            <a:r>
              <a:rPr lang="en-GB" sz="2400" dirty="0">
                <a:solidFill>
                  <a:schemeClr val="tx1">
                    <a:lumMod val="50000"/>
                  </a:schemeClr>
                </a:solidFill>
                <a:effectLst/>
              </a:rPr>
              <a:t>Where are they attested? </a:t>
            </a:r>
          </a:p>
          <a:p>
            <a:pPr lvl="2"/>
            <a:r>
              <a:rPr lang="en-GB" sz="2400" dirty="0">
                <a:solidFill>
                  <a:schemeClr val="tx1">
                    <a:lumMod val="50000"/>
                  </a:schemeClr>
                </a:solidFill>
                <a:effectLst/>
              </a:rPr>
              <a:t>And how do these testimonies date…?</a:t>
            </a:r>
          </a:p>
          <a:p>
            <a:pPr lvl="2"/>
            <a:endParaRPr lang="en-GB" sz="2400" dirty="0">
              <a:effectLst/>
            </a:endParaRPr>
          </a:p>
          <a:p>
            <a:pPr lvl="2"/>
            <a:r>
              <a:rPr lang="en-GB" sz="24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How do we go about it…?</a:t>
            </a:r>
          </a:p>
          <a:p>
            <a:pPr lvl="3"/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see already </a:t>
            </a:r>
            <a:r>
              <a:rPr lang="en-GB" sz="2200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Euskirchen’s</a:t>
            </a: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 article in Brill’s NEW PAULY</a:t>
            </a:r>
            <a:b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</a:b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and </a:t>
            </a:r>
            <a:r>
              <a:rPr lang="en-GB" sz="2200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Jufer</a:t>
            </a:r>
            <a: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 and Luginbuhl’s “Repertoire”:</a:t>
            </a:r>
            <a:br>
              <a:rPr lang="en-GB" sz="2200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</a:br>
            <a:r>
              <a:rPr lang="en-GB" sz="22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</a:rPr>
              <a:t>they provide references that you need to look up !</a:t>
            </a:r>
          </a:p>
          <a:p>
            <a:pPr lvl="3"/>
            <a:r>
              <a:rPr lang="en-GB" sz="19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highlight>
                  <a:srgbClr val="0000FF"/>
                </a:highlight>
              </a:rPr>
              <a:t>Also use </a:t>
            </a:r>
            <a:r>
              <a:rPr lang="en-GB" sz="1900" b="1" dirty="0" err="1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highlight>
                  <a:srgbClr val="0000FF"/>
                </a:highlight>
              </a:rPr>
              <a:t>Clauss</a:t>
            </a:r>
            <a:r>
              <a:rPr lang="en-GB" sz="1900" b="1" dirty="0"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highlight>
                  <a:srgbClr val="0000FF"/>
                </a:highlight>
              </a:rPr>
              <a:t>’ epigraphic database (see link on Moodle)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01E62B-5A70-4FC9-B9D9-3A34537BAF7C}"/>
              </a:ext>
            </a:extLst>
          </p:cNvPr>
          <p:cNvSpPr/>
          <p:nvPr/>
        </p:nvSpPr>
        <p:spPr>
          <a:xfrm>
            <a:off x="377455" y="1820308"/>
            <a:ext cx="47150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http://www.manfredclauss.de/gb/index.html</a:t>
            </a:r>
            <a:r>
              <a:rPr lang="en-GB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29BB1E-916B-4825-A4E4-94BDDF0E859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245778"/>
            <a:ext cx="6438663" cy="27033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AF8A09-1D5C-44C7-BB8E-32F2EC9E29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161" y="968188"/>
            <a:ext cx="7231574" cy="5889812"/>
          </a:xfrm>
          <a:prstGeom prst="rect">
            <a:avLst/>
          </a:prstGeom>
        </p:spPr>
      </p:pic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A4EBE19F-4A89-4E30-A9A5-04F69CA2FF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7326" y="3503183"/>
            <a:ext cx="2989703" cy="18600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77E05AF-40EA-4205-9BA2-9A1EE8C2828E}"/>
              </a:ext>
            </a:extLst>
          </p:cNvPr>
          <p:cNvCxnSpPr/>
          <p:nvPr/>
        </p:nvCxnSpPr>
        <p:spPr>
          <a:xfrm flipV="1">
            <a:off x="3219331" y="4495160"/>
            <a:ext cx="3463038" cy="30736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63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802" y="1923143"/>
            <a:ext cx="8577311" cy="4934857"/>
          </a:xfrm>
        </p:spPr>
        <p:txBody>
          <a:bodyPr anchor="ctr">
            <a:normAutofit lnSpcReduction="10000"/>
          </a:bodyPr>
          <a:lstStyle/>
          <a:p>
            <a:pPr lvl="1"/>
            <a:r>
              <a:rPr lang="en-GB" sz="2800" dirty="0">
                <a:solidFill>
                  <a:schemeClr val="tx1">
                    <a:lumMod val="50000"/>
                  </a:schemeClr>
                </a:solidFill>
                <a:effectLst/>
              </a:rPr>
              <a:t>Second, we need to find out what we </a:t>
            </a:r>
            <a:r>
              <a:rPr lang="en-GB" sz="2800" b="1" u="sng" dirty="0">
                <a:solidFill>
                  <a:schemeClr val="tx1">
                    <a:lumMod val="50000"/>
                  </a:schemeClr>
                </a:solidFill>
                <a:effectLst/>
              </a:rPr>
              <a:t>really</a:t>
            </a:r>
            <a:r>
              <a:rPr lang="en-GB" sz="2800" u="sng" dirty="0">
                <a:solidFill>
                  <a:schemeClr val="tx1">
                    <a:lumMod val="50000"/>
                  </a:schemeClr>
                </a:solidFill>
                <a:effectLst/>
              </a:rPr>
              <a:t> </a:t>
            </a:r>
            <a:r>
              <a:rPr lang="en-GB" sz="2800" dirty="0">
                <a:solidFill>
                  <a:schemeClr val="tx1">
                    <a:lumMod val="50000"/>
                  </a:schemeClr>
                </a:solidFill>
                <a:effectLst/>
              </a:rPr>
              <a:t>know about these 'deities’.</a:t>
            </a:r>
          </a:p>
          <a:p>
            <a:pPr lvl="2"/>
            <a:r>
              <a:rPr lang="en-GB" sz="240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highlight>
                  <a:srgbClr val="0000FF"/>
                </a:highlight>
              </a:rPr>
              <a:t>First, what is the evidence?</a:t>
            </a:r>
            <a:endParaRPr lang="en-GB" sz="2200" dirty="0">
              <a:solidFill>
                <a:schemeClr val="accent5">
                  <a:lumMod val="20000"/>
                  <a:lumOff val="80000"/>
                </a:schemeClr>
              </a:solidFill>
              <a:effectLst/>
              <a:highlight>
                <a:srgbClr val="0000FF"/>
              </a:highlight>
            </a:endParaRPr>
          </a:p>
          <a:p>
            <a:pPr lvl="2"/>
            <a:r>
              <a:rPr lang="en-GB" sz="2400" dirty="0">
                <a:solidFill>
                  <a:schemeClr val="tx1">
                    <a:lumMod val="50000"/>
                  </a:schemeClr>
                </a:solidFill>
                <a:effectLst/>
              </a:rPr>
              <a:t>Where are they attested? </a:t>
            </a:r>
          </a:p>
          <a:p>
            <a:pPr lvl="2"/>
            <a:r>
              <a:rPr lang="en-GB" sz="2400" dirty="0">
                <a:solidFill>
                  <a:schemeClr val="tx1">
                    <a:lumMod val="50000"/>
                  </a:schemeClr>
                </a:solidFill>
                <a:effectLst/>
              </a:rPr>
              <a:t>And how do these testimonies date…?</a:t>
            </a:r>
          </a:p>
          <a:p>
            <a:pPr lvl="2"/>
            <a:endParaRPr lang="en-GB" sz="2400" dirty="0">
              <a:solidFill>
                <a:schemeClr val="tx1">
                  <a:lumMod val="50000"/>
                </a:schemeClr>
              </a:solidFill>
              <a:effectLst/>
            </a:endParaRPr>
          </a:p>
          <a:p>
            <a:pPr lvl="2"/>
            <a:r>
              <a:rPr lang="en-GB" sz="2400" b="1" dirty="0">
                <a:solidFill>
                  <a:schemeClr val="tx1">
                    <a:lumMod val="50000"/>
                  </a:schemeClr>
                </a:solidFill>
                <a:effectLst/>
              </a:rPr>
              <a:t>How do we go about it…?</a:t>
            </a:r>
          </a:p>
          <a:p>
            <a:pPr lvl="3"/>
            <a:r>
              <a:rPr lang="en-GB" sz="2200" dirty="0">
                <a:solidFill>
                  <a:schemeClr val="tx1">
                    <a:lumMod val="50000"/>
                  </a:schemeClr>
                </a:solidFill>
                <a:effectLst/>
              </a:rPr>
              <a:t>see already </a:t>
            </a:r>
            <a:r>
              <a:rPr lang="en-GB" sz="2200" dirty="0" err="1">
                <a:solidFill>
                  <a:schemeClr val="tx1">
                    <a:lumMod val="50000"/>
                  </a:schemeClr>
                </a:solidFill>
                <a:effectLst/>
              </a:rPr>
              <a:t>Euskirchen’s</a:t>
            </a:r>
            <a:r>
              <a:rPr lang="en-GB" sz="2200" dirty="0">
                <a:solidFill>
                  <a:schemeClr val="tx1">
                    <a:lumMod val="50000"/>
                  </a:schemeClr>
                </a:solidFill>
                <a:effectLst/>
              </a:rPr>
              <a:t> article in Brill’s NEW PAULY</a:t>
            </a:r>
            <a:br>
              <a:rPr lang="en-GB" sz="2200" dirty="0">
                <a:solidFill>
                  <a:schemeClr val="tx1">
                    <a:lumMod val="50000"/>
                  </a:schemeClr>
                </a:solidFill>
                <a:effectLst/>
              </a:rPr>
            </a:br>
            <a:r>
              <a:rPr lang="en-GB" sz="2200" dirty="0">
                <a:solidFill>
                  <a:schemeClr val="tx1">
                    <a:lumMod val="50000"/>
                  </a:schemeClr>
                </a:solidFill>
                <a:effectLst/>
              </a:rPr>
              <a:t>and </a:t>
            </a:r>
            <a:r>
              <a:rPr lang="en-GB" sz="2200" dirty="0" err="1">
                <a:solidFill>
                  <a:schemeClr val="tx1">
                    <a:lumMod val="50000"/>
                  </a:schemeClr>
                </a:solidFill>
                <a:effectLst/>
              </a:rPr>
              <a:t>Jufer</a:t>
            </a:r>
            <a:r>
              <a:rPr lang="en-GB" sz="2200" dirty="0">
                <a:solidFill>
                  <a:schemeClr val="tx1">
                    <a:lumMod val="50000"/>
                  </a:schemeClr>
                </a:solidFill>
                <a:effectLst/>
              </a:rPr>
              <a:t> and Luginbuhl’s “Repertoire”:</a:t>
            </a:r>
            <a:br>
              <a:rPr lang="en-GB" sz="2200" dirty="0">
                <a:solidFill>
                  <a:schemeClr val="tx1">
                    <a:lumMod val="50000"/>
                  </a:schemeClr>
                </a:solidFill>
                <a:effectLst/>
              </a:rPr>
            </a:br>
            <a:r>
              <a:rPr lang="en-GB" sz="2200" b="1" dirty="0">
                <a:solidFill>
                  <a:schemeClr val="tx1">
                    <a:lumMod val="50000"/>
                  </a:schemeClr>
                </a:solidFill>
                <a:effectLst/>
              </a:rPr>
              <a:t>they provide references that you need to look up !</a:t>
            </a:r>
          </a:p>
          <a:p>
            <a:pPr lvl="3"/>
            <a:r>
              <a:rPr lang="en-GB" sz="1900" b="1" dirty="0">
                <a:solidFill>
                  <a:schemeClr val="tx1">
                    <a:lumMod val="50000"/>
                  </a:schemeClr>
                </a:solidFill>
                <a:effectLst/>
              </a:rPr>
              <a:t>Also use </a:t>
            </a:r>
            <a:r>
              <a:rPr lang="en-GB" sz="1900" b="1" dirty="0" err="1">
                <a:solidFill>
                  <a:schemeClr val="tx1">
                    <a:lumMod val="50000"/>
                  </a:schemeClr>
                </a:solidFill>
                <a:effectLst/>
              </a:rPr>
              <a:t>Clauss</a:t>
            </a:r>
            <a:r>
              <a:rPr lang="en-GB" sz="1900" b="1" dirty="0">
                <a:solidFill>
                  <a:schemeClr val="tx1">
                    <a:lumMod val="50000"/>
                  </a:schemeClr>
                </a:solidFill>
                <a:effectLst/>
              </a:rPr>
              <a:t>’ epigraphic database (see link on Moodle)</a:t>
            </a:r>
          </a:p>
        </p:txBody>
      </p:sp>
      <p:pic>
        <p:nvPicPr>
          <p:cNvPr id="4" name="Picture 3" descr="A close up of an old building&#10;&#10;Description automatically generated">
            <a:extLst>
              <a:ext uri="{FF2B5EF4-FFF2-40B4-BE49-F238E27FC236}">
                <a16:creationId xmlns:a16="http://schemas.microsoft.com/office/drawing/2014/main" id="{C4B758DA-F403-44DD-A38E-FA5BE382E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39" y="356154"/>
            <a:ext cx="2835409" cy="5318597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CA7A4F6A-9873-4B13-8C5D-4B4B61A2F0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887" y="5976290"/>
            <a:ext cx="262836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600" dirty="0">
                <a:latin typeface="Arial" panose="020B0604020202020204" pitchFamily="34" charset="0"/>
              </a:rPr>
              <a:t>CIL XIII 6478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Bockingen</a:t>
            </a:r>
            <a:r>
              <a:rPr lang="en-US" altLang="en-US" sz="1600" dirty="0">
                <a:latin typeface="Arial" panose="020B0604020202020204" pitchFamily="34" charset="0"/>
              </a:rPr>
              <a:t>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Deo /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highlight>
                  <a:srgbClr val="800000"/>
                </a:highlight>
                <a:latin typeface="Arial" panose="020B0604020202020204" pitchFamily="34" charset="0"/>
              </a:rPr>
              <a:t>Taranucno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/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Veratius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/ Primus / ex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iussu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9" name="AutoShape 2" descr="http://db.edcs.eu/epigr/epi-button.jpg">
            <a:hlinkClick r:id="rId4"/>
            <a:extLst>
              <a:ext uri="{FF2B5EF4-FFF2-40B4-BE49-F238E27FC236}">
                <a16:creationId xmlns:a16="http://schemas.microsoft.com/office/drawing/2014/main" id="{118E49B3-C4B5-4096-94C9-D23E6CEA3A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65636" y="4803012"/>
            <a:ext cx="400655" cy="48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3" descr="http://db.edcs.eu/epigr/tm.jpg">
            <a:hlinkClick r:id="rId5"/>
            <a:extLst>
              <a:ext uri="{FF2B5EF4-FFF2-40B4-BE49-F238E27FC236}">
                <a16:creationId xmlns:a16="http://schemas.microsoft.com/office/drawing/2014/main" id="{354F8020-4BD8-4695-9AA0-8C8E89802C1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75086" y="5077650"/>
            <a:ext cx="400655" cy="48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</p:spTree>
    <p:extLst>
      <p:ext uri="{BB962C8B-B14F-4D97-AF65-F5344CB8AC3E}">
        <p14:creationId xmlns:p14="http://schemas.microsoft.com/office/powerpoint/2010/main" val="223363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3" descr="A close up of an old building&#10;&#10;Description automatically generated">
            <a:extLst>
              <a:ext uri="{FF2B5EF4-FFF2-40B4-BE49-F238E27FC236}">
                <a16:creationId xmlns:a16="http://schemas.microsoft.com/office/drawing/2014/main" id="{C4B758DA-F403-44DD-A38E-FA5BE382E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39" y="356154"/>
            <a:ext cx="2835409" cy="5318597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CA7A4F6A-9873-4B13-8C5D-4B4B61A2F0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887" y="5976290"/>
            <a:ext cx="262836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600" dirty="0">
                <a:latin typeface="Arial" panose="020B0604020202020204" pitchFamily="34" charset="0"/>
              </a:rPr>
              <a:t>CIL XIII 6478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Bockingen</a:t>
            </a:r>
            <a:r>
              <a:rPr lang="en-US" altLang="en-US" sz="1600" dirty="0">
                <a:latin typeface="Arial" panose="020B0604020202020204" pitchFamily="34" charset="0"/>
              </a:rPr>
              <a:t>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Deo /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accent3">
                    <a:lumMod val="20000"/>
                    <a:lumOff val="80000"/>
                  </a:schemeClr>
                </a:solidFill>
                <a:effectLst/>
                <a:highlight>
                  <a:srgbClr val="800000"/>
                </a:highlight>
                <a:latin typeface="Arial" panose="020B0604020202020204" pitchFamily="34" charset="0"/>
              </a:rPr>
              <a:t>Taranucno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/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Veratius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/ Primus / ex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iussu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9" name="AutoShape 2" descr="http://db.edcs.eu/epigr/epi-button.jpg">
            <a:hlinkClick r:id="rId4"/>
            <a:extLst>
              <a:ext uri="{FF2B5EF4-FFF2-40B4-BE49-F238E27FC236}">
                <a16:creationId xmlns:a16="http://schemas.microsoft.com/office/drawing/2014/main" id="{118E49B3-C4B5-4096-94C9-D23E6CEA3A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65636" y="4803012"/>
            <a:ext cx="400655" cy="48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3" descr="http://db.edcs.eu/epigr/tm.jpg">
            <a:hlinkClick r:id="rId5"/>
            <a:extLst>
              <a:ext uri="{FF2B5EF4-FFF2-40B4-BE49-F238E27FC236}">
                <a16:creationId xmlns:a16="http://schemas.microsoft.com/office/drawing/2014/main" id="{354F8020-4BD8-4695-9AA0-8C8E89802C1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75086" y="5077650"/>
            <a:ext cx="400655" cy="48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192CD5-BE15-405D-B729-3D0005B0A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" name="Picture 10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A55C90C0-CCDD-4DBC-9E69-2F387DE17DF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3134" y="853679"/>
            <a:ext cx="2808475" cy="59231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FE49A21-5F0B-4BC5-BEE4-AC0709D7D17C}"/>
              </a:ext>
            </a:extLst>
          </p:cNvPr>
          <p:cNvSpPr/>
          <p:nvPr/>
        </p:nvSpPr>
        <p:spPr>
          <a:xfrm>
            <a:off x="5791609" y="4775962"/>
            <a:ext cx="495193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From Deva / Chester: AD 154:</a:t>
            </a:r>
          </a:p>
          <a:p>
            <a:r>
              <a:rPr lang="en-GB" dirty="0"/>
              <a:t>To Jupiter </a:t>
            </a:r>
            <a:r>
              <a:rPr lang="en-GB" dirty="0" err="1">
                <a:highlight>
                  <a:srgbClr val="800000"/>
                </a:highlight>
              </a:rPr>
              <a:t>Tanarus</a:t>
            </a:r>
            <a:r>
              <a:rPr lang="en-GB" dirty="0"/>
              <a:t>, Best and Greatest, Lucius </a:t>
            </a:r>
            <a:r>
              <a:rPr lang="en-GB" dirty="0" err="1"/>
              <a:t>Elufrius</a:t>
            </a:r>
            <a:r>
              <a:rPr lang="en-GB" dirty="0"/>
              <a:t> </a:t>
            </a:r>
            <a:r>
              <a:rPr lang="en-GB" dirty="0" err="1"/>
              <a:t>Praesens</a:t>
            </a:r>
            <a:r>
              <a:rPr lang="en-GB" dirty="0"/>
              <a:t> of the </a:t>
            </a:r>
            <a:r>
              <a:rPr lang="en-GB" dirty="0" err="1"/>
              <a:t>Galerian</a:t>
            </a:r>
            <a:r>
              <a:rPr lang="en-GB" dirty="0"/>
              <a:t> voting-tribe, from </a:t>
            </a:r>
            <a:r>
              <a:rPr lang="en-GB" dirty="0" err="1"/>
              <a:t>Clunia</a:t>
            </a:r>
            <a:r>
              <a:rPr lang="en-GB" dirty="0"/>
              <a:t>, </a:t>
            </a:r>
            <a:r>
              <a:rPr lang="en-GB" i="1" dirty="0"/>
              <a:t>princeps</a:t>
            </a:r>
            <a:r>
              <a:rPr lang="en-GB" dirty="0"/>
              <a:t> of the Twentieth Legion Valeria Victrix, willingly and deservedly fulfilled his vow in the consulship of Commodus and </a:t>
            </a:r>
            <a:r>
              <a:rPr lang="en-GB" dirty="0" err="1"/>
              <a:t>Lateranus</a:t>
            </a:r>
            <a:r>
              <a:rPr lang="en-GB" dirty="0"/>
              <a:t>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</p:spTree>
    <p:extLst>
      <p:ext uri="{BB962C8B-B14F-4D97-AF65-F5344CB8AC3E}">
        <p14:creationId xmlns:p14="http://schemas.microsoft.com/office/powerpoint/2010/main" val="189921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3" descr="A close up of an old building&#10;&#10;Description automatically generated">
            <a:extLst>
              <a:ext uri="{FF2B5EF4-FFF2-40B4-BE49-F238E27FC236}">
                <a16:creationId xmlns:a16="http://schemas.microsoft.com/office/drawing/2014/main" id="{C4B758DA-F403-44DD-A38E-FA5BE382E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39" y="356154"/>
            <a:ext cx="2835409" cy="5318597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CA7A4F6A-9873-4B13-8C5D-4B4B61A2F0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887" y="5976290"/>
            <a:ext cx="262836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CIL XIII 6478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Bockingen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   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Deo /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highlight>
                  <a:srgbClr val="800000"/>
                </a:highlight>
                <a:latin typeface="Arial" panose="020B0604020202020204" pitchFamily="34" charset="0"/>
              </a:rPr>
              <a:t>Taranucno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/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Veratius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/ Primus / ex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iussu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9" name="AutoShape 2" descr="http://db.edcs.eu/epigr/epi-button.jpg">
            <a:hlinkClick r:id="rId4"/>
            <a:extLst>
              <a:ext uri="{FF2B5EF4-FFF2-40B4-BE49-F238E27FC236}">
                <a16:creationId xmlns:a16="http://schemas.microsoft.com/office/drawing/2014/main" id="{118E49B3-C4B5-4096-94C9-D23E6CEA3A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65636" y="4803012"/>
            <a:ext cx="400655" cy="48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3" descr="http://db.edcs.eu/epigr/tm.jpg">
            <a:hlinkClick r:id="rId5"/>
            <a:extLst>
              <a:ext uri="{FF2B5EF4-FFF2-40B4-BE49-F238E27FC236}">
                <a16:creationId xmlns:a16="http://schemas.microsoft.com/office/drawing/2014/main" id="{354F8020-4BD8-4695-9AA0-8C8E89802C1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75086" y="5077650"/>
            <a:ext cx="400655" cy="48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A55C90C0-CCDD-4DBC-9E69-2F387DE17DF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3134" y="853679"/>
            <a:ext cx="2808475" cy="59231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FE49A21-5F0B-4BC5-BEE4-AC0709D7D17C}"/>
              </a:ext>
            </a:extLst>
          </p:cNvPr>
          <p:cNvSpPr/>
          <p:nvPr/>
        </p:nvSpPr>
        <p:spPr>
          <a:xfrm>
            <a:off x="5791609" y="4775962"/>
            <a:ext cx="495193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tx1">
                    <a:lumMod val="50000"/>
                  </a:schemeClr>
                </a:solidFill>
              </a:rPr>
              <a:t>From Deva / Chester: AD 154: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To Jupiter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  <a:highlight>
                  <a:srgbClr val="800000"/>
                </a:highlight>
              </a:rPr>
              <a:t>Tanarus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, Best and Greatest, Lucius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Elufrius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Praesens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the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Galerian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voting-tribe, from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Clunia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,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princeps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the Twentieth Legion Valeria Victrix, willingly and deservedly fulfilled his vow in the consulship of Commodus and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Lateranus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1D72E3C-679A-4187-A066-4E92D5B73A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17365" t="16176" r="11779" b="8175"/>
          <a:stretch/>
        </p:blipFill>
        <p:spPr>
          <a:xfrm rot="5400000">
            <a:off x="4432569" y="-394995"/>
            <a:ext cx="4376724" cy="8304848"/>
          </a:xfr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8B551DF-8B6F-4261-8B74-1C06551518F6}"/>
              </a:ext>
            </a:extLst>
          </p:cNvPr>
          <p:cNvSpPr/>
          <p:nvPr/>
        </p:nvSpPr>
        <p:spPr>
          <a:xfrm>
            <a:off x="7575828" y="5763114"/>
            <a:ext cx="3710236" cy="1200329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dirty="0" err="1"/>
              <a:t>Sottopendonda</a:t>
            </a:r>
            <a:r>
              <a:rPr lang="en-GB" b="1" dirty="0"/>
              <a:t>, Italy: deer bone, with graffito: TARANIS, </a:t>
            </a:r>
            <a:br>
              <a:rPr lang="en-GB" b="1" dirty="0"/>
            </a:br>
            <a:r>
              <a:rPr lang="en-GB" b="1" dirty="0"/>
              <a:t>4</a:t>
            </a:r>
            <a:r>
              <a:rPr lang="en-GB" b="1" baseline="30000" dirty="0"/>
              <a:t>th</a:t>
            </a:r>
            <a:r>
              <a:rPr lang="en-GB" b="1" dirty="0"/>
              <a:t>-3</a:t>
            </a:r>
            <a:r>
              <a:rPr lang="en-GB" b="1" baseline="30000" dirty="0"/>
              <a:t>rd</a:t>
            </a:r>
            <a:r>
              <a:rPr lang="en-GB" b="1" dirty="0"/>
              <a:t> c. BC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5580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" name="Picture 3" descr="A close up of an old building&#10;&#10;Description automatically generated">
            <a:extLst>
              <a:ext uri="{FF2B5EF4-FFF2-40B4-BE49-F238E27FC236}">
                <a16:creationId xmlns:a16="http://schemas.microsoft.com/office/drawing/2014/main" id="{C4B758DA-F403-44DD-A38E-FA5BE382E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39" y="356154"/>
            <a:ext cx="2835409" cy="5318597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CA7A4F6A-9873-4B13-8C5D-4B4B61A2F0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887" y="5976290"/>
            <a:ext cx="262836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CIL XIII 6478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Bockingen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   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Deo /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highlight>
                  <a:srgbClr val="800000"/>
                </a:highlight>
                <a:latin typeface="Arial" panose="020B0604020202020204" pitchFamily="34" charset="0"/>
              </a:rPr>
              <a:t>Taranucno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/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Veratius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/ Primus / ex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iussu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9" name="AutoShape 2" descr="http://db.edcs.eu/epigr/epi-button.jpg">
            <a:hlinkClick r:id="rId4"/>
            <a:extLst>
              <a:ext uri="{FF2B5EF4-FFF2-40B4-BE49-F238E27FC236}">
                <a16:creationId xmlns:a16="http://schemas.microsoft.com/office/drawing/2014/main" id="{118E49B3-C4B5-4096-94C9-D23E6CEA3A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65636" y="4803012"/>
            <a:ext cx="400655" cy="48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3" descr="http://db.edcs.eu/epigr/tm.jpg">
            <a:hlinkClick r:id="rId5"/>
            <a:extLst>
              <a:ext uri="{FF2B5EF4-FFF2-40B4-BE49-F238E27FC236}">
                <a16:creationId xmlns:a16="http://schemas.microsoft.com/office/drawing/2014/main" id="{354F8020-4BD8-4695-9AA0-8C8E89802C1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75086" y="5077650"/>
            <a:ext cx="400655" cy="48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A55C90C0-CCDD-4DBC-9E69-2F387DE17DF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3134" y="853679"/>
            <a:ext cx="2808475" cy="59231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FE49A21-5F0B-4BC5-BEE4-AC0709D7D17C}"/>
              </a:ext>
            </a:extLst>
          </p:cNvPr>
          <p:cNvSpPr/>
          <p:nvPr/>
        </p:nvSpPr>
        <p:spPr>
          <a:xfrm>
            <a:off x="5791609" y="4775962"/>
            <a:ext cx="495193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tx1">
                    <a:lumMod val="50000"/>
                  </a:schemeClr>
                </a:solidFill>
              </a:rPr>
              <a:t>From Deva / Chester: AD 154: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To Jupiter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  <a:highlight>
                  <a:srgbClr val="800000"/>
                </a:highlight>
              </a:rPr>
              <a:t>Tanarus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, Best and Greatest, Lucius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Elufrius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Praesens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the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Galerian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voting-tribe, from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Clunia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,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princeps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the Twentieth Legion Valeria Victrix, willingly and deservedly fulfilled his vow in the consulship of Commodus and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Lateranus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. </a:t>
            </a:r>
          </a:p>
        </p:txBody>
      </p:sp>
      <p:pic>
        <p:nvPicPr>
          <p:cNvPr id="15" name="Content Placeholder 14" descr="A close up of text on a white surface&#10;&#10;Description automatically generated">
            <a:extLst>
              <a:ext uri="{FF2B5EF4-FFF2-40B4-BE49-F238E27FC236}">
                <a16:creationId xmlns:a16="http://schemas.microsoft.com/office/drawing/2014/main" id="{2A1ED0AD-D142-4DC1-B432-6F417E39A5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36951" y="1183249"/>
            <a:ext cx="10259201" cy="5770801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</p:spTree>
    <p:extLst>
      <p:ext uri="{BB962C8B-B14F-4D97-AF65-F5344CB8AC3E}">
        <p14:creationId xmlns:p14="http://schemas.microsoft.com/office/powerpoint/2010/main" val="1327038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803" y="1923143"/>
            <a:ext cx="7917562" cy="3970511"/>
          </a:xfrm>
        </p:spPr>
        <p:txBody>
          <a:bodyPr anchor="ctr">
            <a:normAutofit/>
          </a:bodyPr>
          <a:lstStyle/>
          <a:p>
            <a:pPr lvl="1"/>
            <a:r>
              <a:rPr lang="en-GB" dirty="0">
                <a:effectLst/>
              </a:rPr>
              <a:t>Check the different </a:t>
            </a:r>
            <a:r>
              <a:rPr lang="en-GB" dirty="0">
                <a:effectLst/>
                <a:highlight>
                  <a:srgbClr val="800000"/>
                </a:highlight>
              </a:rPr>
              <a:t>etymologies</a:t>
            </a:r>
            <a:r>
              <a:rPr lang="en-GB" dirty="0">
                <a:effectLst/>
              </a:rPr>
              <a:t> that scholars have proposed (important works by X. Delamarre, </a:t>
            </a:r>
            <a:r>
              <a:rPr lang="en-GB" i="1" dirty="0" err="1">
                <a:effectLst/>
              </a:rPr>
              <a:t>Dictionaire</a:t>
            </a:r>
            <a:r>
              <a:rPr lang="en-GB" i="1" dirty="0">
                <a:effectLst/>
              </a:rPr>
              <a:t> de la langue </a:t>
            </a:r>
            <a:r>
              <a:rPr lang="en-GB" i="1" dirty="0" err="1">
                <a:effectLst/>
              </a:rPr>
              <a:t>gauloise</a:t>
            </a:r>
            <a:r>
              <a:rPr lang="en-GB" dirty="0" err="1">
                <a:effectLst/>
              </a:rPr>
              <a:t>and</a:t>
            </a:r>
            <a:r>
              <a:rPr lang="en-GB" dirty="0">
                <a:effectLst/>
              </a:rPr>
              <a:t> by P. de Bernardo </a:t>
            </a:r>
            <a:r>
              <a:rPr lang="en-GB" dirty="0" err="1">
                <a:effectLst/>
              </a:rPr>
              <a:t>Stempel</a:t>
            </a:r>
            <a:r>
              <a:rPr lang="en-GB" dirty="0">
                <a:effectLst/>
              </a:rPr>
              <a:t> </a:t>
            </a:r>
          </a:p>
          <a:p>
            <a:pPr lvl="1"/>
            <a:endParaRPr lang="en-GB" dirty="0">
              <a:effectLst/>
            </a:endParaRPr>
          </a:p>
          <a:p>
            <a:pPr lvl="1"/>
            <a:r>
              <a:rPr lang="en-GB" dirty="0">
                <a:effectLst/>
              </a:rPr>
              <a:t>Important!</a:t>
            </a:r>
          </a:p>
          <a:p>
            <a:pPr lvl="2"/>
            <a:r>
              <a:rPr lang="en-GB" dirty="0">
                <a:effectLst/>
              </a:rPr>
              <a:t>Different spellings are problematic! </a:t>
            </a:r>
          </a:p>
          <a:p>
            <a:pPr lvl="2"/>
            <a:r>
              <a:rPr lang="en-GB" dirty="0" err="1"/>
              <a:t>Tanarus</a:t>
            </a:r>
            <a:r>
              <a:rPr lang="en-GB" dirty="0"/>
              <a:t> and </a:t>
            </a:r>
            <a:r>
              <a:rPr lang="en-GB" dirty="0" err="1"/>
              <a:t>Taranucus</a:t>
            </a:r>
            <a:r>
              <a:rPr lang="en-GB" dirty="0"/>
              <a:t> are probably NOT related to Taranis!</a:t>
            </a:r>
          </a:p>
        </p:txBody>
      </p:sp>
      <p:pic>
        <p:nvPicPr>
          <p:cNvPr id="8" name="Picture 7" descr="A close up of an old building&#10;&#10;Description automatically generated">
            <a:extLst>
              <a:ext uri="{FF2B5EF4-FFF2-40B4-BE49-F238E27FC236}">
                <a16:creationId xmlns:a16="http://schemas.microsoft.com/office/drawing/2014/main" id="{8918450E-8DBE-432D-8685-654AA84EC4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39" y="356154"/>
            <a:ext cx="2835409" cy="53185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</p:spTree>
    <p:extLst>
      <p:ext uri="{BB962C8B-B14F-4D97-AF65-F5344CB8AC3E}">
        <p14:creationId xmlns:p14="http://schemas.microsoft.com/office/powerpoint/2010/main" val="3522654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803" y="1923143"/>
            <a:ext cx="7917562" cy="3970511"/>
          </a:xfrm>
        </p:spPr>
        <p:txBody>
          <a:bodyPr anchor="ctr">
            <a:normAutofit/>
          </a:bodyPr>
          <a:lstStyle/>
          <a:p>
            <a:pPr lvl="1"/>
            <a:r>
              <a:rPr lang="en-GB" dirty="0">
                <a:effectLst/>
              </a:rPr>
              <a:t>Check the different </a:t>
            </a:r>
            <a:r>
              <a:rPr lang="en-GB" dirty="0">
                <a:effectLst/>
                <a:highlight>
                  <a:srgbClr val="800000"/>
                </a:highlight>
              </a:rPr>
              <a:t>etymologies</a:t>
            </a:r>
            <a:r>
              <a:rPr lang="en-GB" dirty="0">
                <a:effectLst/>
              </a:rPr>
              <a:t> that scholars have proposed (important works by X. Delamarre, </a:t>
            </a:r>
            <a:r>
              <a:rPr lang="en-GB" i="1" dirty="0" err="1">
                <a:effectLst/>
              </a:rPr>
              <a:t>Dictionaire</a:t>
            </a:r>
            <a:r>
              <a:rPr lang="en-GB" i="1" dirty="0">
                <a:effectLst/>
              </a:rPr>
              <a:t> de la langue </a:t>
            </a:r>
            <a:r>
              <a:rPr lang="en-GB" i="1" dirty="0" err="1">
                <a:effectLst/>
              </a:rPr>
              <a:t>gauloise</a:t>
            </a:r>
            <a:r>
              <a:rPr lang="en-GB" dirty="0" err="1">
                <a:effectLst/>
              </a:rPr>
              <a:t>and</a:t>
            </a:r>
            <a:r>
              <a:rPr lang="en-GB" dirty="0">
                <a:effectLst/>
              </a:rPr>
              <a:t> by P. de Bernardo </a:t>
            </a:r>
            <a:r>
              <a:rPr lang="en-GB" dirty="0" err="1">
                <a:effectLst/>
              </a:rPr>
              <a:t>Stempel</a:t>
            </a:r>
            <a:r>
              <a:rPr lang="en-GB" dirty="0">
                <a:effectLst/>
              </a:rPr>
              <a:t> </a:t>
            </a:r>
          </a:p>
          <a:p>
            <a:pPr lvl="1"/>
            <a:endParaRPr lang="en-GB" dirty="0">
              <a:effectLst/>
            </a:endParaRPr>
          </a:p>
          <a:p>
            <a:pPr lvl="1"/>
            <a:r>
              <a:rPr lang="en-GB" dirty="0">
                <a:effectLst/>
              </a:rPr>
              <a:t>Important!</a:t>
            </a:r>
          </a:p>
          <a:p>
            <a:pPr lvl="2"/>
            <a:r>
              <a:rPr lang="en-GB" dirty="0">
                <a:effectLst/>
              </a:rPr>
              <a:t>Different spellings are problematic! </a:t>
            </a:r>
          </a:p>
          <a:p>
            <a:pPr lvl="2"/>
            <a:r>
              <a:rPr lang="en-GB" dirty="0" err="1"/>
              <a:t>Tanarus</a:t>
            </a:r>
            <a:r>
              <a:rPr lang="en-GB" dirty="0"/>
              <a:t> and </a:t>
            </a:r>
            <a:r>
              <a:rPr lang="en-GB" dirty="0" err="1"/>
              <a:t>Taranucus</a:t>
            </a:r>
            <a:r>
              <a:rPr lang="en-GB" dirty="0"/>
              <a:t> are probably NOT related to Taranis!</a:t>
            </a:r>
          </a:p>
        </p:txBody>
      </p:sp>
      <p:pic>
        <p:nvPicPr>
          <p:cNvPr id="8" name="Picture 7" descr="A close up of an old building&#10;&#10;Description automatically generated">
            <a:extLst>
              <a:ext uri="{FF2B5EF4-FFF2-40B4-BE49-F238E27FC236}">
                <a16:creationId xmlns:a16="http://schemas.microsoft.com/office/drawing/2014/main" id="{8918450E-8DBE-432D-8685-654AA84EC4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39" y="356154"/>
            <a:ext cx="2835409" cy="53185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Essential :</a:t>
            </a:r>
            <a:br>
              <a:rPr lang="en-GB" sz="3100" dirty="0"/>
            </a:br>
            <a:r>
              <a:rPr lang="en-GB" sz="3100" dirty="0"/>
              <a:t>A critical analysis of ALL the available evidence</a:t>
            </a:r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A3BFDE59-8177-4B45-8B0C-0A1B38DB14C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950" r="17527" b="6087"/>
          <a:stretch/>
        </p:blipFill>
        <p:spPr>
          <a:xfrm rot="10800000">
            <a:off x="2679167" y="1415128"/>
            <a:ext cx="7201140" cy="59883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D6762551-C28D-47A4-8B70-520C32980D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686" t="3143" r="18914" b="4971"/>
          <a:stretch/>
        </p:blipFill>
        <p:spPr>
          <a:xfrm>
            <a:off x="9583194" y="3212573"/>
            <a:ext cx="2475619" cy="3645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19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A481DA-DABD-43B0-9A14-C05F5AE41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A5B26-2A39-4A6C-8C44-ED0731C3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092" y="1580050"/>
            <a:ext cx="6955109" cy="5212635"/>
          </a:xfrm>
        </p:spPr>
        <p:txBody>
          <a:bodyPr anchor="ctr">
            <a:noAutofit/>
          </a:bodyPr>
          <a:lstStyle/>
          <a:p>
            <a:pPr lvl="1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What do we have so far:</a:t>
            </a:r>
          </a:p>
          <a:p>
            <a:pPr lvl="2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Lucan’s </a:t>
            </a:r>
            <a:r>
              <a:rPr lang="en-GB" dirty="0" err="1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Pharsalia</a:t>
            </a: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 and late Antique commentaries</a:t>
            </a:r>
          </a:p>
          <a:p>
            <a:pPr lvl="2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One Gallo-Greek dedication</a:t>
            </a:r>
          </a:p>
          <a:p>
            <a:pPr lvl="2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Some problematic Roman inscriptions</a:t>
            </a:r>
          </a:p>
          <a:p>
            <a:pPr lvl="2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Etymology: Taranis means ‘The </a:t>
            </a:r>
            <a:r>
              <a:rPr lang="en-GB" dirty="0" err="1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Thunderer</a:t>
            </a: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’</a:t>
            </a:r>
          </a:p>
          <a:p>
            <a:pPr lvl="2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Apart from perhaps the Gallo-Greek inscription, any other pre-Roman evidence?</a:t>
            </a:r>
          </a:p>
          <a:p>
            <a:pPr lvl="2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ANYTHING ELSE?</a:t>
            </a:r>
          </a:p>
          <a:p>
            <a:pPr lvl="1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For MacKillop and </a:t>
            </a:r>
            <a:r>
              <a:rPr lang="en-GB" dirty="0" err="1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Euskirchen</a:t>
            </a: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, he is, surprisingly, only a “minor deity”…! </a:t>
            </a:r>
          </a:p>
          <a:p>
            <a:pPr lvl="1"/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Really?</a:t>
            </a:r>
          </a:p>
          <a:p>
            <a:pPr marL="450000" lvl="1" indent="0">
              <a:buNone/>
            </a:pP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This leads us to THE WHEEL</a:t>
            </a:r>
            <a:b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(allegedly not associated with Taranis according to </a:t>
            </a:r>
            <a:r>
              <a:rPr lang="en-GB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Euskirchen</a:t>
            </a: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!)</a:t>
            </a:r>
          </a:p>
        </p:txBody>
      </p:sp>
      <p:pic>
        <p:nvPicPr>
          <p:cNvPr id="8" name="Picture 7" descr="A close up of an old building&#10;&#10;Description automatically generated">
            <a:extLst>
              <a:ext uri="{FF2B5EF4-FFF2-40B4-BE49-F238E27FC236}">
                <a16:creationId xmlns:a16="http://schemas.microsoft.com/office/drawing/2014/main" id="{8918450E-8DBE-432D-8685-654AA84EC4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39" y="356154"/>
            <a:ext cx="2835409" cy="53185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3FAFF-C402-46D8-8052-F069B7C57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Essential :</a:t>
            </a:r>
            <a:br>
              <a:rPr lang="en-GB" sz="3100"/>
            </a:br>
            <a:r>
              <a:rPr lang="en-GB" sz="3100"/>
              <a:t>A critical analysis of ALL the available evidence</a:t>
            </a:r>
            <a:endParaRPr lang="en-GB" sz="3100" dirty="0"/>
          </a:p>
        </p:txBody>
      </p:sp>
      <p:pic>
        <p:nvPicPr>
          <p:cNvPr id="7" name="Picture 6" descr="A statue of a person&#10;&#10;Description automatically generated">
            <a:extLst>
              <a:ext uri="{FF2B5EF4-FFF2-40B4-BE49-F238E27FC236}">
                <a16:creationId xmlns:a16="http://schemas.microsoft.com/office/drawing/2014/main" id="{95206350-9F1E-4DE9-99A1-FE46A833521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98201" y="2993998"/>
            <a:ext cx="2316960" cy="36176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09078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75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75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35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925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511814"/>
            <a:ext cx="9440034" cy="11302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meaning of the ‘WHEEL’ ?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5" name="Picture 4" descr="A close up of a coin&#10;&#10;Description automatically generated">
            <a:extLst>
              <a:ext uri="{FF2B5EF4-FFF2-40B4-BE49-F238E27FC236}">
                <a16:creationId xmlns:a16="http://schemas.microsoft.com/office/drawing/2014/main" id="{4C6D1D4C-7A03-4015-86B3-0FF8843BCB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170" r="16001" b="-2"/>
          <a:stretch/>
        </p:blipFill>
        <p:spPr>
          <a:xfrm>
            <a:off x="700048" y="700336"/>
            <a:ext cx="2593593" cy="3525671"/>
          </a:xfrm>
          <a:prstGeom prst="rect">
            <a:avLst/>
          </a:prstGeom>
        </p:spPr>
      </p:pic>
      <p:pic>
        <p:nvPicPr>
          <p:cNvPr id="4" name="Picture 3" descr="A statue of a person&#10;&#10;Description automatically generated">
            <a:extLst>
              <a:ext uri="{FF2B5EF4-FFF2-40B4-BE49-F238E27FC236}">
                <a16:creationId xmlns:a16="http://schemas.microsoft.com/office/drawing/2014/main" id="{5539543D-62F1-40DE-B76C-360BA5B51E1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122" r="-2" b="2719"/>
          <a:stretch/>
        </p:blipFill>
        <p:spPr>
          <a:xfrm>
            <a:off x="3429498" y="698377"/>
            <a:ext cx="2591786" cy="3529584"/>
          </a:xfrm>
          <a:prstGeom prst="rect">
            <a:avLst/>
          </a:prstGeom>
        </p:spPr>
      </p:pic>
      <p:pic>
        <p:nvPicPr>
          <p:cNvPr id="10" name="Content Placeholder 9" descr="A picture containing building, indoor, old, sitting&#10;&#10;Description automatically generated">
            <a:extLst>
              <a:ext uri="{FF2B5EF4-FFF2-40B4-BE49-F238E27FC236}">
                <a16:creationId xmlns:a16="http://schemas.microsoft.com/office/drawing/2014/main" id="{8900FB83-53D1-456C-B7FC-A990F3F236E9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7"/>
          <a:srcRect l="937" r="-2" b="-2"/>
          <a:stretch/>
        </p:blipFill>
        <p:spPr>
          <a:xfrm>
            <a:off x="6157141" y="700335"/>
            <a:ext cx="2593272" cy="352567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D2E3C5-01B4-4511-BC95-E1589DCCC78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6625" r="24392" b="-3"/>
          <a:stretch/>
        </p:blipFill>
        <p:spPr>
          <a:xfrm>
            <a:off x="8886270" y="700335"/>
            <a:ext cx="2596896" cy="352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087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511814"/>
            <a:ext cx="9440034" cy="11302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meaning of the ‘WHEEL’ ?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5" name="Picture 4" descr="A close up of a coin&#10;&#10;Description automatically generated">
            <a:extLst>
              <a:ext uri="{FF2B5EF4-FFF2-40B4-BE49-F238E27FC236}">
                <a16:creationId xmlns:a16="http://schemas.microsoft.com/office/drawing/2014/main" id="{4C6D1D4C-7A03-4015-86B3-0FF8843BCB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170" r="16001" b="-2"/>
          <a:stretch/>
        </p:blipFill>
        <p:spPr>
          <a:xfrm>
            <a:off x="700048" y="700336"/>
            <a:ext cx="2593593" cy="352567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D2E3C5-01B4-4511-BC95-E1589DCCC78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6625" r="24392" b="-3"/>
          <a:stretch/>
        </p:blipFill>
        <p:spPr>
          <a:xfrm>
            <a:off x="8886270" y="700335"/>
            <a:ext cx="2596896" cy="3525671"/>
          </a:xfrm>
          <a:prstGeom prst="rect">
            <a:avLst/>
          </a:prstGeom>
        </p:spPr>
      </p:pic>
      <p:pic>
        <p:nvPicPr>
          <p:cNvPr id="3" name="Picture 2" descr="A sculpture of a person&#10;&#10;Description automatically generated">
            <a:extLst>
              <a:ext uri="{FF2B5EF4-FFF2-40B4-BE49-F238E27FC236}">
                <a16:creationId xmlns:a16="http://schemas.microsoft.com/office/drawing/2014/main" id="{B3819DB1-F36F-417F-8F5D-5132E8DDA7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51428" y="117386"/>
            <a:ext cx="5266045" cy="4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C43F9E-7E31-44BF-8EF2-120CBCBD1ABD}"/>
              </a:ext>
            </a:extLst>
          </p:cNvPr>
          <p:cNvSpPr/>
          <p:nvPr/>
        </p:nvSpPr>
        <p:spPr>
          <a:xfrm>
            <a:off x="3781929" y="4411841"/>
            <a:ext cx="296016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Seguret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Vaison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-la-Romaine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B75211-0ACA-4A75-A5F7-604EFB910769}"/>
              </a:ext>
            </a:extLst>
          </p:cNvPr>
          <p:cNvSpPr/>
          <p:nvPr/>
        </p:nvSpPr>
        <p:spPr>
          <a:xfrm>
            <a:off x="2644511" y="5706392"/>
            <a:ext cx="71731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Clear association with ‘Jupiter’ in the ‘Celtic’ provinces in Roman times</a:t>
            </a:r>
          </a:p>
          <a:p>
            <a:r>
              <a:rPr lang="en-GB" dirty="0"/>
              <a:t>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C4B380F-9158-4510-B28C-47D75DF008F3}"/>
              </a:ext>
            </a:extLst>
          </p:cNvPr>
          <p:cNvSpPr/>
          <p:nvPr/>
        </p:nvSpPr>
        <p:spPr>
          <a:xfrm>
            <a:off x="7891503" y="2090057"/>
            <a:ext cx="825970" cy="1338943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D9E4A12-1C86-43A1-91BD-1072BA4A8CD3}"/>
              </a:ext>
            </a:extLst>
          </p:cNvPr>
          <p:cNvSpPr/>
          <p:nvPr/>
        </p:nvSpPr>
        <p:spPr>
          <a:xfrm>
            <a:off x="9489782" y="3104350"/>
            <a:ext cx="1733930" cy="1221629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8C027E3-BFC0-4B09-85EB-12414463D964}"/>
              </a:ext>
            </a:extLst>
          </p:cNvPr>
          <p:cNvSpPr/>
          <p:nvPr/>
        </p:nvSpPr>
        <p:spPr>
          <a:xfrm>
            <a:off x="3451427" y="1400831"/>
            <a:ext cx="1312673" cy="1378451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78E2462-83A7-4CB2-BBF5-90A0BE872381}"/>
              </a:ext>
            </a:extLst>
          </p:cNvPr>
          <p:cNvSpPr/>
          <p:nvPr/>
        </p:nvSpPr>
        <p:spPr>
          <a:xfrm>
            <a:off x="9940643" y="1330394"/>
            <a:ext cx="1312673" cy="1378451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14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3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3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3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511814"/>
            <a:ext cx="9440034" cy="11302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meaning of the ‘WHEEL’ ?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5" name="Picture 4" descr="A close up of a coin&#10;&#10;Description automatically generated">
            <a:extLst>
              <a:ext uri="{FF2B5EF4-FFF2-40B4-BE49-F238E27FC236}">
                <a16:creationId xmlns:a16="http://schemas.microsoft.com/office/drawing/2014/main" id="{4C6D1D4C-7A03-4015-86B3-0FF8843BCB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170" r="16001" b="-2"/>
          <a:stretch/>
        </p:blipFill>
        <p:spPr>
          <a:xfrm>
            <a:off x="700048" y="700336"/>
            <a:ext cx="2593593" cy="352567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D2E3C5-01B4-4511-BC95-E1589DCCC78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6625" r="24392" b="-3"/>
          <a:stretch/>
        </p:blipFill>
        <p:spPr>
          <a:xfrm>
            <a:off x="8886270" y="700335"/>
            <a:ext cx="2596896" cy="3525671"/>
          </a:xfrm>
          <a:prstGeom prst="rect">
            <a:avLst/>
          </a:prstGeom>
        </p:spPr>
      </p:pic>
      <p:pic>
        <p:nvPicPr>
          <p:cNvPr id="3" name="Picture 2" descr="A sculpture of a person&#10;&#10;Description automatically generated">
            <a:extLst>
              <a:ext uri="{FF2B5EF4-FFF2-40B4-BE49-F238E27FC236}">
                <a16:creationId xmlns:a16="http://schemas.microsoft.com/office/drawing/2014/main" id="{B3819DB1-F36F-417F-8F5D-5132E8DDA7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51428" y="117386"/>
            <a:ext cx="5266045" cy="4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C43F9E-7E31-44BF-8EF2-120CBCBD1ABD}"/>
              </a:ext>
            </a:extLst>
          </p:cNvPr>
          <p:cNvSpPr/>
          <p:nvPr/>
        </p:nvSpPr>
        <p:spPr>
          <a:xfrm>
            <a:off x="3781929" y="4411841"/>
            <a:ext cx="296016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Seguret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Vaison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-la-Romaine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B75211-0ACA-4A75-A5F7-604EFB910769}"/>
              </a:ext>
            </a:extLst>
          </p:cNvPr>
          <p:cNvSpPr/>
          <p:nvPr/>
        </p:nvSpPr>
        <p:spPr>
          <a:xfrm>
            <a:off x="2644511" y="5706392"/>
            <a:ext cx="5737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Jupiter as Sky God: Does the Wheel represent the SUN ?</a:t>
            </a:r>
          </a:p>
        </p:txBody>
      </p:sp>
    </p:spTree>
    <p:extLst>
      <p:ext uri="{BB962C8B-B14F-4D97-AF65-F5344CB8AC3E}">
        <p14:creationId xmlns:p14="http://schemas.microsoft.com/office/powerpoint/2010/main" val="110769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5" name="Picture 4" descr="A close up of a coin&#10;&#10;Description automatically generated">
            <a:extLst>
              <a:ext uri="{FF2B5EF4-FFF2-40B4-BE49-F238E27FC236}">
                <a16:creationId xmlns:a16="http://schemas.microsoft.com/office/drawing/2014/main" id="{4C6D1D4C-7A03-4015-86B3-0FF8843BCB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170" r="16001" b="-2"/>
          <a:stretch/>
        </p:blipFill>
        <p:spPr>
          <a:xfrm>
            <a:off x="700048" y="700336"/>
            <a:ext cx="2593593" cy="3525671"/>
          </a:xfrm>
          <a:prstGeom prst="rect">
            <a:avLst/>
          </a:prstGeom>
        </p:spPr>
      </p:pic>
      <p:pic>
        <p:nvPicPr>
          <p:cNvPr id="3" name="Picture 2" descr="A sculpture of a person&#10;&#10;Description automatically generated">
            <a:extLst>
              <a:ext uri="{FF2B5EF4-FFF2-40B4-BE49-F238E27FC236}">
                <a16:creationId xmlns:a16="http://schemas.microsoft.com/office/drawing/2014/main" id="{B3819DB1-F36F-417F-8F5D-5132E8DDA7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51428" y="117386"/>
            <a:ext cx="5266045" cy="4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0074" y="4464424"/>
            <a:ext cx="9450653" cy="1177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meaning of the ‘WHEEL’ 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C43F9E-7E31-44BF-8EF2-120CBCBD1ABD}"/>
              </a:ext>
            </a:extLst>
          </p:cNvPr>
          <p:cNvSpPr/>
          <p:nvPr/>
        </p:nvSpPr>
        <p:spPr>
          <a:xfrm>
            <a:off x="3778599" y="4396355"/>
            <a:ext cx="296349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Seguret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Vaison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-la-Romaine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B75211-0ACA-4A75-A5F7-604EFB910769}"/>
              </a:ext>
            </a:extLst>
          </p:cNvPr>
          <p:cNvSpPr/>
          <p:nvPr/>
        </p:nvSpPr>
        <p:spPr>
          <a:xfrm>
            <a:off x="2637405" y="5679292"/>
            <a:ext cx="34585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‘Celtic’ beliefs in reincarnation: </a:t>
            </a:r>
          </a:p>
          <a:p>
            <a:r>
              <a:rPr lang="en-GB" dirty="0"/>
              <a:t>Is it the wheel of reincarnation, of dharma, the </a:t>
            </a:r>
            <a:r>
              <a:rPr lang="en-GB" dirty="0" err="1"/>
              <a:t>Dharmachakra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6D2E3C5-01B4-4511-BC95-E1589DCCC78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625" r="24392" b="-3"/>
          <a:stretch/>
        </p:blipFill>
        <p:spPr>
          <a:xfrm>
            <a:off x="8886270" y="700335"/>
            <a:ext cx="2596896" cy="352567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96E8078-54A8-4832-BA1C-5E4065881DB5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018" r="23295"/>
          <a:stretch/>
        </p:blipFill>
        <p:spPr>
          <a:xfrm>
            <a:off x="5851061" y="0"/>
            <a:ext cx="631782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DD2F032-93B8-4FF9-BACF-188B59CDB70B}"/>
              </a:ext>
            </a:extLst>
          </p:cNvPr>
          <p:cNvSpPr/>
          <p:nvPr/>
        </p:nvSpPr>
        <p:spPr>
          <a:xfrm>
            <a:off x="6968594" y="6371282"/>
            <a:ext cx="4658711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fr-FR" b="1" dirty="0"/>
              <a:t>13th-c AD temple of </a:t>
            </a:r>
            <a:r>
              <a:rPr lang="fr-FR" b="1" dirty="0" err="1"/>
              <a:t>Sûrya</a:t>
            </a:r>
            <a:r>
              <a:rPr lang="fr-FR" b="1" dirty="0"/>
              <a:t> (</a:t>
            </a:r>
            <a:r>
              <a:rPr lang="fr-FR" b="1" dirty="0" err="1"/>
              <a:t>Konârak</a:t>
            </a:r>
            <a:r>
              <a:rPr lang="fr-FR" b="1" dirty="0"/>
              <a:t>, </a:t>
            </a:r>
            <a:r>
              <a:rPr lang="fr-FR" b="1" dirty="0" err="1"/>
              <a:t>India</a:t>
            </a:r>
            <a:r>
              <a:rPr lang="fr-FR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5187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3" name="Picture 2" descr="A sculpture of a person&#10;&#10;Description automatically generated">
            <a:extLst>
              <a:ext uri="{FF2B5EF4-FFF2-40B4-BE49-F238E27FC236}">
                <a16:creationId xmlns:a16="http://schemas.microsoft.com/office/drawing/2014/main" id="{B3819DB1-F36F-417F-8F5D-5132E8DDA7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1428" y="117386"/>
            <a:ext cx="5266045" cy="4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0074" y="4464424"/>
            <a:ext cx="9450653" cy="1177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meaning of the ‘WHEEL’ 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C43F9E-7E31-44BF-8EF2-120CBCBD1ABD}"/>
              </a:ext>
            </a:extLst>
          </p:cNvPr>
          <p:cNvSpPr/>
          <p:nvPr/>
        </p:nvSpPr>
        <p:spPr>
          <a:xfrm>
            <a:off x="3778599" y="4396355"/>
            <a:ext cx="296349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Seguret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Vaison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-la-Romaine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B75211-0ACA-4A75-A5F7-604EFB910769}"/>
              </a:ext>
            </a:extLst>
          </p:cNvPr>
          <p:cNvSpPr/>
          <p:nvPr/>
        </p:nvSpPr>
        <p:spPr>
          <a:xfrm>
            <a:off x="2637405" y="5679292"/>
            <a:ext cx="34585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‘Celtic’ beliefs in reincarnation: </a:t>
            </a:r>
          </a:p>
          <a:p>
            <a:r>
              <a:rPr lang="en-GB" dirty="0"/>
              <a:t>Is it the wheel of reincarnation, of dharma, the </a:t>
            </a:r>
            <a:r>
              <a:rPr lang="en-GB" dirty="0" err="1"/>
              <a:t>Dharmachakra</a:t>
            </a:r>
            <a:endParaRPr lang="en-GB" dirty="0"/>
          </a:p>
        </p:txBody>
      </p:sp>
      <p:pic>
        <p:nvPicPr>
          <p:cNvPr id="9" name="Picture 8" descr="A large stone sculpture in an old photo of a person&#10;&#10;Description automatically generated">
            <a:extLst>
              <a:ext uri="{FF2B5EF4-FFF2-40B4-BE49-F238E27FC236}">
                <a16:creationId xmlns:a16="http://schemas.microsoft.com/office/drawing/2014/main" id="{1D0DF2C8-BBD8-4EEB-A659-30CDE3C9D65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947" b="3724"/>
          <a:stretch/>
        </p:blipFill>
        <p:spPr>
          <a:xfrm>
            <a:off x="5878286" y="403"/>
            <a:ext cx="6298279" cy="683553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4D222FB-7EDD-4B32-96FC-9DCC9F72CBE2}"/>
              </a:ext>
            </a:extLst>
          </p:cNvPr>
          <p:cNvSpPr/>
          <p:nvPr/>
        </p:nvSpPr>
        <p:spPr>
          <a:xfrm>
            <a:off x="8522859" y="5743878"/>
            <a:ext cx="3653706" cy="107721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r"/>
            <a:r>
              <a:rPr lang="en-GB" sz="1600" dirty="0"/>
              <a:t>Ashoka with Dharma Chakra?</a:t>
            </a:r>
          </a:p>
          <a:p>
            <a:pPr algn="r"/>
            <a:r>
              <a:rPr lang="en-GB" sz="1600" dirty="0"/>
              <a:t>c.1st century BC/AD</a:t>
            </a:r>
          </a:p>
          <a:p>
            <a:pPr algn="r"/>
            <a:r>
              <a:rPr lang="en-GB" sz="1600" dirty="0" err="1"/>
              <a:t>Amaravathi</a:t>
            </a:r>
            <a:r>
              <a:rPr lang="en-GB" sz="1600" dirty="0"/>
              <a:t> (Andhra Pradesh). </a:t>
            </a:r>
            <a:br>
              <a:rPr lang="en-GB" sz="1600" dirty="0"/>
            </a:br>
            <a:r>
              <a:rPr lang="en-GB" sz="1600" dirty="0"/>
              <a:t>Today: </a:t>
            </a:r>
            <a:r>
              <a:rPr lang="en-GB" sz="1600" dirty="0" err="1"/>
              <a:t>Guimet</a:t>
            </a:r>
            <a:r>
              <a:rPr lang="en-GB" sz="1600" dirty="0"/>
              <a:t> Museum, Paris 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384AE68-3816-4C14-9307-E7B42A8137FB}"/>
              </a:ext>
            </a:extLst>
          </p:cNvPr>
          <p:cNvSpPr/>
          <p:nvPr/>
        </p:nvSpPr>
        <p:spPr>
          <a:xfrm>
            <a:off x="7053944" y="201035"/>
            <a:ext cx="1751960" cy="2365432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 descr="A picture containing animal&#10;&#10;Description automatically generated">
            <a:extLst>
              <a:ext uri="{FF2B5EF4-FFF2-40B4-BE49-F238E27FC236}">
                <a16:creationId xmlns:a16="http://schemas.microsoft.com/office/drawing/2014/main" id="{D17CCE54-4EB2-4340-9413-F4647C0E92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96" y="421170"/>
            <a:ext cx="2668548" cy="40432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4B1AE3E-61FB-4495-B4EA-01D26B98D6B7}"/>
              </a:ext>
            </a:extLst>
          </p:cNvPr>
          <p:cNvSpPr/>
          <p:nvPr/>
        </p:nvSpPr>
        <p:spPr>
          <a:xfrm rot="16200000">
            <a:off x="-2187238" y="2513059"/>
            <a:ext cx="4814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Celtic Wheel-God from Gerling, Upper Austria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F2DE351-CBF5-4715-B70A-E0B52A8BB5CA}"/>
              </a:ext>
            </a:extLst>
          </p:cNvPr>
          <p:cNvSpPr/>
          <p:nvPr/>
        </p:nvSpPr>
        <p:spPr>
          <a:xfrm>
            <a:off x="227003" y="307360"/>
            <a:ext cx="1494221" cy="1682805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C043571-AD23-4A35-80DB-3712A2ECADFC}"/>
              </a:ext>
            </a:extLst>
          </p:cNvPr>
          <p:cNvSpPr/>
          <p:nvPr/>
        </p:nvSpPr>
        <p:spPr>
          <a:xfrm>
            <a:off x="10227449" y="201035"/>
            <a:ext cx="1213015" cy="5520777"/>
          </a:xfrm>
          <a:prstGeom prst="ellipse">
            <a:avLst/>
          </a:prstGeom>
          <a:noFill/>
          <a:ln w="57150">
            <a:solidFill>
              <a:srgbClr val="00206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48A097A-C3BE-4BB0-8D35-416D522028E1}"/>
              </a:ext>
            </a:extLst>
          </p:cNvPr>
          <p:cNvSpPr/>
          <p:nvPr/>
        </p:nvSpPr>
        <p:spPr>
          <a:xfrm>
            <a:off x="1942583" y="437962"/>
            <a:ext cx="1213015" cy="3958394"/>
          </a:xfrm>
          <a:prstGeom prst="ellipse">
            <a:avLst/>
          </a:prstGeom>
          <a:noFill/>
          <a:ln w="57150">
            <a:solidFill>
              <a:srgbClr val="00206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00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3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250"/>
                            </p:stCondLst>
                            <p:childTnLst>
                              <p:par>
                                <p:cTn id="15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3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500"/>
                            </p:stCondLst>
                            <p:childTnLst>
                              <p:par>
                                <p:cTn id="19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3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750"/>
                            </p:stCondLst>
                            <p:childTnLst>
                              <p:par>
                                <p:cTn id="23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3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9" grpId="0" animBg="1"/>
      <p:bldP spid="20" grpId="0" animBg="1"/>
      <p:bldP spid="2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3" name="Picture 2" descr="A sculpture of a person&#10;&#10;Description automatically generated">
            <a:extLst>
              <a:ext uri="{FF2B5EF4-FFF2-40B4-BE49-F238E27FC236}">
                <a16:creationId xmlns:a16="http://schemas.microsoft.com/office/drawing/2014/main" id="{B3819DB1-F36F-417F-8F5D-5132E8DDA7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1428" y="117386"/>
            <a:ext cx="5266045" cy="4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0074" y="4464424"/>
            <a:ext cx="9450653" cy="1177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meaning of the ‘WHEEL’ 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C43F9E-7E31-44BF-8EF2-120CBCBD1ABD}"/>
              </a:ext>
            </a:extLst>
          </p:cNvPr>
          <p:cNvSpPr/>
          <p:nvPr/>
        </p:nvSpPr>
        <p:spPr>
          <a:xfrm>
            <a:off x="3778599" y="4396355"/>
            <a:ext cx="296349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Seguret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Vaison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-la-Romaine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B75211-0ACA-4A75-A5F7-604EFB910769}"/>
              </a:ext>
            </a:extLst>
          </p:cNvPr>
          <p:cNvSpPr/>
          <p:nvPr/>
        </p:nvSpPr>
        <p:spPr>
          <a:xfrm>
            <a:off x="2637404" y="5679292"/>
            <a:ext cx="47469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Wheel = Thunder, the thundering god…?</a:t>
            </a:r>
          </a:p>
          <a:p>
            <a:r>
              <a:rPr lang="en-GB" dirty="0"/>
              <a:t>The local ‘attribute’ for the weather god ?</a:t>
            </a:r>
          </a:p>
        </p:txBody>
      </p:sp>
      <p:pic>
        <p:nvPicPr>
          <p:cNvPr id="16" name="Picture 15" descr="A picture containing animal&#10;&#10;Description automatically generated">
            <a:extLst>
              <a:ext uri="{FF2B5EF4-FFF2-40B4-BE49-F238E27FC236}">
                <a16:creationId xmlns:a16="http://schemas.microsoft.com/office/drawing/2014/main" id="{D17CCE54-4EB2-4340-9413-F4647C0E92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596" y="421170"/>
            <a:ext cx="2668548" cy="40432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4B1AE3E-61FB-4495-B4EA-01D26B98D6B7}"/>
              </a:ext>
            </a:extLst>
          </p:cNvPr>
          <p:cNvSpPr/>
          <p:nvPr/>
        </p:nvSpPr>
        <p:spPr>
          <a:xfrm rot="16200000">
            <a:off x="-2187238" y="2513059"/>
            <a:ext cx="4814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Celtic Wheel-God from Gerling, Upper Austria</a:t>
            </a:r>
          </a:p>
        </p:txBody>
      </p:sp>
      <p:pic>
        <p:nvPicPr>
          <p:cNvPr id="4" name="Picture 3" descr="A close up of a stone wall&#10;&#10;Description automatically generated">
            <a:extLst>
              <a:ext uri="{FF2B5EF4-FFF2-40B4-BE49-F238E27FC236}">
                <a16:creationId xmlns:a16="http://schemas.microsoft.com/office/drawing/2014/main" id="{84211E2B-B99C-403F-95E0-8D07EE53AF9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7535"/>
          <a:stretch/>
        </p:blipFill>
        <p:spPr>
          <a:xfrm rot="16200000">
            <a:off x="7125500" y="1772451"/>
            <a:ext cx="6857999" cy="33130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ADD023-7AB9-48E7-B810-079A79C997DE}"/>
              </a:ext>
            </a:extLst>
          </p:cNvPr>
          <p:cNvSpPr/>
          <p:nvPr/>
        </p:nvSpPr>
        <p:spPr>
          <a:xfrm>
            <a:off x="9082164" y="6248791"/>
            <a:ext cx="962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NIMES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21F0C3B-D9A5-4674-8628-DFC1E798F318}"/>
              </a:ext>
            </a:extLst>
          </p:cNvPr>
          <p:cNvSpPr/>
          <p:nvPr/>
        </p:nvSpPr>
        <p:spPr>
          <a:xfrm>
            <a:off x="9044644" y="4071007"/>
            <a:ext cx="3401139" cy="2547116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F41ED15-073D-4AD0-8AC6-A3B665D048FB}"/>
              </a:ext>
            </a:extLst>
          </p:cNvPr>
          <p:cNvSpPr/>
          <p:nvPr/>
        </p:nvSpPr>
        <p:spPr>
          <a:xfrm>
            <a:off x="10428489" y="1385981"/>
            <a:ext cx="1740392" cy="2978632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 descr="A picture containing indoor, building&#10;&#10;Description automatically generated">
            <a:extLst>
              <a:ext uri="{FF2B5EF4-FFF2-40B4-BE49-F238E27FC236}">
                <a16:creationId xmlns:a16="http://schemas.microsoft.com/office/drawing/2014/main" id="{A6768A9F-2433-4DD8-A83F-E5925C32B252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074" t="-6141" r="-4074" b="6141"/>
          <a:stretch/>
        </p:blipFill>
        <p:spPr>
          <a:xfrm>
            <a:off x="242306" y="3573646"/>
            <a:ext cx="2371485" cy="31619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24509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2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3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500"/>
                            </p:stCondLst>
                            <p:childTnLst>
                              <p:par>
                                <p:cTn id="13" presetID="10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3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37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2" grpId="0" animBg="1"/>
      <p:bldP spid="2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3" name="Picture 2" descr="A sculpture of a person&#10;&#10;Description automatically generated">
            <a:extLst>
              <a:ext uri="{FF2B5EF4-FFF2-40B4-BE49-F238E27FC236}">
                <a16:creationId xmlns:a16="http://schemas.microsoft.com/office/drawing/2014/main" id="{B3819DB1-F36F-417F-8F5D-5132E8DDA7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1428" y="117386"/>
            <a:ext cx="5266045" cy="4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C43F9E-7E31-44BF-8EF2-120CBCBD1ABD}"/>
              </a:ext>
            </a:extLst>
          </p:cNvPr>
          <p:cNvSpPr/>
          <p:nvPr/>
        </p:nvSpPr>
        <p:spPr>
          <a:xfrm>
            <a:off x="3778599" y="4396355"/>
            <a:ext cx="296349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Seguret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Vaison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-la-Romaine </a:t>
            </a:r>
          </a:p>
        </p:txBody>
      </p:sp>
      <p:pic>
        <p:nvPicPr>
          <p:cNvPr id="4" name="Picture 3" descr="A close up of a stone wall&#10;&#10;Description automatically generated">
            <a:extLst>
              <a:ext uri="{FF2B5EF4-FFF2-40B4-BE49-F238E27FC236}">
                <a16:creationId xmlns:a16="http://schemas.microsoft.com/office/drawing/2014/main" id="{84211E2B-B99C-403F-95E0-8D07EE53AF9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7535"/>
          <a:stretch/>
        </p:blipFill>
        <p:spPr>
          <a:xfrm rot="16200000">
            <a:off x="7125500" y="1772451"/>
            <a:ext cx="6857999" cy="33130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ADD023-7AB9-48E7-B810-079A79C997DE}"/>
              </a:ext>
            </a:extLst>
          </p:cNvPr>
          <p:cNvSpPr/>
          <p:nvPr/>
        </p:nvSpPr>
        <p:spPr>
          <a:xfrm>
            <a:off x="9082164" y="6248791"/>
            <a:ext cx="962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NIMES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21F0C3B-D9A5-4674-8628-DFC1E798F318}"/>
              </a:ext>
            </a:extLst>
          </p:cNvPr>
          <p:cNvSpPr/>
          <p:nvPr/>
        </p:nvSpPr>
        <p:spPr>
          <a:xfrm>
            <a:off x="9044644" y="4071007"/>
            <a:ext cx="3401139" cy="2547116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F41ED15-073D-4AD0-8AC6-A3B665D048FB}"/>
              </a:ext>
            </a:extLst>
          </p:cNvPr>
          <p:cNvSpPr/>
          <p:nvPr/>
        </p:nvSpPr>
        <p:spPr>
          <a:xfrm>
            <a:off x="10428489" y="1385981"/>
            <a:ext cx="1740392" cy="2978632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icture containing indoor&#10;&#10;Description automatically generated">
            <a:extLst>
              <a:ext uri="{FF2B5EF4-FFF2-40B4-BE49-F238E27FC236}">
                <a16:creationId xmlns:a16="http://schemas.microsoft.com/office/drawing/2014/main" id="{B01D23D1-0F09-4C39-8D47-2FB83F740C44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1455">
                        <a14:foregroundMark x1="89091" y1="60182" x2="91455" y2="33545"/>
                        <a14:foregroundMark x1="91455" y1="33545" x2="91212" y2="241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6807" b="22717"/>
          <a:stretch/>
        </p:blipFill>
        <p:spPr>
          <a:xfrm rot="5400000">
            <a:off x="-1429268" y="1366880"/>
            <a:ext cx="6795271" cy="4208339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544" y="5400912"/>
            <a:ext cx="9013743" cy="11776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Yes, a wheel-god</a:t>
            </a:r>
            <a:br>
              <a:rPr lang="en-US" sz="4800" dirty="0"/>
            </a:br>
            <a:r>
              <a:rPr lang="en-US" sz="4800" dirty="0"/>
              <a:t>but was his name ‘Taranis’?</a:t>
            </a:r>
          </a:p>
        </p:txBody>
      </p:sp>
    </p:spTree>
    <p:extLst>
      <p:ext uri="{BB962C8B-B14F-4D97-AF65-F5344CB8AC3E}">
        <p14:creationId xmlns:p14="http://schemas.microsoft.com/office/powerpoint/2010/main" val="3635170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2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3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500"/>
                            </p:stCondLst>
                            <p:childTnLst>
                              <p:par>
                                <p:cTn id="13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3" name="Picture 2" descr="A sculpture of a person&#10;&#10;Description automatically generated">
            <a:extLst>
              <a:ext uri="{FF2B5EF4-FFF2-40B4-BE49-F238E27FC236}">
                <a16:creationId xmlns:a16="http://schemas.microsoft.com/office/drawing/2014/main" id="{B3819DB1-F36F-417F-8F5D-5132E8DDA7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1428" y="117386"/>
            <a:ext cx="5266045" cy="4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C43F9E-7E31-44BF-8EF2-120CBCBD1ABD}"/>
              </a:ext>
            </a:extLst>
          </p:cNvPr>
          <p:cNvSpPr/>
          <p:nvPr/>
        </p:nvSpPr>
        <p:spPr>
          <a:xfrm>
            <a:off x="3778599" y="4396355"/>
            <a:ext cx="296349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Seguret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Vaison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-la-Romaine </a:t>
            </a:r>
          </a:p>
        </p:txBody>
      </p:sp>
      <p:pic>
        <p:nvPicPr>
          <p:cNvPr id="4" name="Picture 3" descr="A close up of a stone wall&#10;&#10;Description automatically generated">
            <a:extLst>
              <a:ext uri="{FF2B5EF4-FFF2-40B4-BE49-F238E27FC236}">
                <a16:creationId xmlns:a16="http://schemas.microsoft.com/office/drawing/2014/main" id="{84211E2B-B99C-403F-95E0-8D07EE53AF9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7535"/>
          <a:stretch/>
        </p:blipFill>
        <p:spPr>
          <a:xfrm rot="16200000">
            <a:off x="7125500" y="1772451"/>
            <a:ext cx="6857999" cy="33130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ADD023-7AB9-48E7-B810-079A79C997DE}"/>
              </a:ext>
            </a:extLst>
          </p:cNvPr>
          <p:cNvSpPr/>
          <p:nvPr/>
        </p:nvSpPr>
        <p:spPr>
          <a:xfrm>
            <a:off x="9082164" y="6248791"/>
            <a:ext cx="962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NIMES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21F0C3B-D9A5-4674-8628-DFC1E798F318}"/>
              </a:ext>
            </a:extLst>
          </p:cNvPr>
          <p:cNvSpPr/>
          <p:nvPr/>
        </p:nvSpPr>
        <p:spPr>
          <a:xfrm>
            <a:off x="9044644" y="4071007"/>
            <a:ext cx="3401139" cy="2547116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F41ED15-073D-4AD0-8AC6-A3B665D048FB}"/>
              </a:ext>
            </a:extLst>
          </p:cNvPr>
          <p:cNvSpPr/>
          <p:nvPr/>
        </p:nvSpPr>
        <p:spPr>
          <a:xfrm>
            <a:off x="10428489" y="1385981"/>
            <a:ext cx="1740392" cy="2978632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544" y="5400912"/>
            <a:ext cx="9013743" cy="11776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Yes, a wheel-god</a:t>
            </a:r>
            <a:br>
              <a:rPr lang="en-US" sz="4800" dirty="0"/>
            </a:br>
            <a:r>
              <a:rPr lang="en-US" sz="4800" dirty="0"/>
              <a:t>but was his name ‘Taranis’?</a:t>
            </a:r>
          </a:p>
        </p:txBody>
      </p:sp>
      <p:pic>
        <p:nvPicPr>
          <p:cNvPr id="7" name="Picture 6" descr="A stone building&#10;&#10;Description automatically generated">
            <a:extLst>
              <a:ext uri="{FF2B5EF4-FFF2-40B4-BE49-F238E27FC236}">
                <a16:creationId xmlns:a16="http://schemas.microsoft.com/office/drawing/2014/main" id="{CB0DD341-0BAC-4790-BFF9-D6E3ABC122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1973" y="1198764"/>
            <a:ext cx="3236336" cy="436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009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7CC5134-C455-4A46-90C6-153B9328D1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/>
          </a:blip>
          <a:srcRect t="30523" r="-1" b="305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8C67178-C15E-489D-8DDF-CB1BD41947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2261" y="547807"/>
            <a:ext cx="11085044" cy="3816806"/>
          </a:xfrm>
          <a:prstGeom prst="rect">
            <a:avLst/>
          </a:prstGeom>
        </p:spPr>
      </p:pic>
      <p:pic>
        <p:nvPicPr>
          <p:cNvPr id="3" name="Picture 2" descr="A sculpture of a person&#10;&#10;Description automatically generated">
            <a:extLst>
              <a:ext uri="{FF2B5EF4-FFF2-40B4-BE49-F238E27FC236}">
                <a16:creationId xmlns:a16="http://schemas.microsoft.com/office/drawing/2014/main" id="{B3819DB1-F36F-417F-8F5D-5132E8DDA7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1428" y="117386"/>
            <a:ext cx="5266045" cy="4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C43F9E-7E31-44BF-8EF2-120CBCBD1ABD}"/>
              </a:ext>
            </a:extLst>
          </p:cNvPr>
          <p:cNvSpPr/>
          <p:nvPr/>
        </p:nvSpPr>
        <p:spPr>
          <a:xfrm>
            <a:off x="3778599" y="4396355"/>
            <a:ext cx="2963499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Seguret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6">
                    <a:lumMod val="50000"/>
                  </a:schemeClr>
                </a:solidFill>
              </a:rPr>
              <a:t>Vaison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-la-Romaine </a:t>
            </a:r>
          </a:p>
        </p:txBody>
      </p:sp>
      <p:pic>
        <p:nvPicPr>
          <p:cNvPr id="4" name="Picture 3" descr="A close up of a stone wall&#10;&#10;Description automatically generated">
            <a:extLst>
              <a:ext uri="{FF2B5EF4-FFF2-40B4-BE49-F238E27FC236}">
                <a16:creationId xmlns:a16="http://schemas.microsoft.com/office/drawing/2014/main" id="{84211E2B-B99C-403F-95E0-8D07EE53AF9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7535"/>
          <a:stretch/>
        </p:blipFill>
        <p:spPr>
          <a:xfrm rot="16200000">
            <a:off x="7125500" y="1772451"/>
            <a:ext cx="6857999" cy="33130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ADD023-7AB9-48E7-B810-079A79C997DE}"/>
              </a:ext>
            </a:extLst>
          </p:cNvPr>
          <p:cNvSpPr/>
          <p:nvPr/>
        </p:nvSpPr>
        <p:spPr>
          <a:xfrm>
            <a:off x="9082164" y="6248791"/>
            <a:ext cx="962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NIMES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21F0C3B-D9A5-4674-8628-DFC1E798F318}"/>
              </a:ext>
            </a:extLst>
          </p:cNvPr>
          <p:cNvSpPr/>
          <p:nvPr/>
        </p:nvSpPr>
        <p:spPr>
          <a:xfrm>
            <a:off x="9044644" y="4071007"/>
            <a:ext cx="3401139" cy="2547116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F41ED15-073D-4AD0-8AC6-A3B665D048FB}"/>
              </a:ext>
            </a:extLst>
          </p:cNvPr>
          <p:cNvSpPr/>
          <p:nvPr/>
        </p:nvSpPr>
        <p:spPr>
          <a:xfrm>
            <a:off x="10428489" y="1385981"/>
            <a:ext cx="1740392" cy="2978632"/>
          </a:xfrm>
          <a:prstGeom prst="ellipse">
            <a:avLst/>
          </a:prstGeom>
          <a:noFill/>
          <a:ln w="5715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stone building&#10;&#10;Description automatically generated">
            <a:extLst>
              <a:ext uri="{FF2B5EF4-FFF2-40B4-BE49-F238E27FC236}">
                <a16:creationId xmlns:a16="http://schemas.microsoft.com/office/drawing/2014/main" id="{CB0DD341-0BAC-4790-BFF9-D6E3ABC122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1973" y="1198764"/>
            <a:ext cx="3236336" cy="436327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B0F9F4ED-98E8-4B37-AD39-722158F2A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627" y="3626364"/>
            <a:ext cx="9013743" cy="2905594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How would you write an assignment about TARANIS ?</a:t>
            </a:r>
            <a:br>
              <a:rPr lang="en-US" sz="4800" dirty="0"/>
            </a:br>
            <a:r>
              <a:rPr lang="en-US" sz="4800" dirty="0"/>
              <a:t>Think of evidence, source problems, arguments pro &amp; contra,… </a:t>
            </a:r>
          </a:p>
        </p:txBody>
      </p:sp>
    </p:spTree>
    <p:extLst>
      <p:ext uri="{BB962C8B-B14F-4D97-AF65-F5344CB8AC3E}">
        <p14:creationId xmlns:p14="http://schemas.microsoft.com/office/powerpoint/2010/main" val="2119350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961637-E875-4F65-B872-055F4A6A31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l="12054" t="6659" r="8303" b="52609"/>
          <a:stretch/>
        </p:blipFill>
        <p:spPr>
          <a:xfrm>
            <a:off x="20" y="10"/>
            <a:ext cx="12420580" cy="67913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CD9F8E1-79B3-4D8B-8FFE-7290ABAD8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1769540"/>
            <a:ext cx="9440034" cy="1828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MAPONUS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F23904-3DFA-4105-AE50-DE812B9B1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0693" y="3598339"/>
            <a:ext cx="9440034" cy="104986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8453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961637-E875-4F65-B872-055F4A6A31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l="12054" t="6659" r="8303" b="52609"/>
          <a:stretch/>
        </p:blipFill>
        <p:spPr>
          <a:xfrm>
            <a:off x="20" y="10"/>
            <a:ext cx="12420580" cy="67913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CD9F8E1-79B3-4D8B-8FFE-7290ABAD8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56" y="171649"/>
            <a:ext cx="11791126" cy="8997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 smtClean="0"/>
              <a:t>MAPONUS </a:t>
            </a:r>
            <a:r>
              <a:rPr lang="en-US" sz="5400" dirty="0" smtClean="0">
                <a:sym typeface="Wingdings" panose="05000000000000000000" pitchFamily="2" charset="2"/>
              </a:rPr>
              <a:t> MABON</a:t>
            </a:r>
            <a:endParaRPr lang="en-US" sz="5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F23904-3DFA-4105-AE50-DE812B9B1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0693" y="3598339"/>
            <a:ext cx="9440034" cy="104986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E4DCC8-88D2-4F52-BC93-53C4BB1055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1000" y="2468273"/>
            <a:ext cx="7010400" cy="3116854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037819" y="4123272"/>
            <a:ext cx="5895563" cy="190110"/>
          </a:xfrm>
          <a:prstGeom prst="rect">
            <a:avLst/>
          </a:prstGeom>
          <a:solidFill>
            <a:srgbClr val="FFFF00">
              <a:alpha val="15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171000" y="4458096"/>
            <a:ext cx="6762382" cy="190110"/>
          </a:xfrm>
          <a:prstGeom prst="rect">
            <a:avLst/>
          </a:prstGeom>
          <a:solidFill>
            <a:srgbClr val="FFFF00">
              <a:alpha val="15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09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961637-E875-4F65-B872-055F4A6A31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l="12054" t="6659" r="8303" b="52609"/>
          <a:stretch/>
        </p:blipFill>
        <p:spPr>
          <a:xfrm>
            <a:off x="20" y="10"/>
            <a:ext cx="12420580" cy="67913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CD9F8E1-79B3-4D8B-8FFE-7290ABAD8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56" y="171649"/>
            <a:ext cx="11791126" cy="8997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 smtClean="0"/>
              <a:t>MAPONUS </a:t>
            </a:r>
            <a:r>
              <a:rPr lang="en-US" sz="5400" dirty="0" smtClean="0">
                <a:sym typeface="Wingdings" panose="05000000000000000000" pitchFamily="2" charset="2"/>
              </a:rPr>
              <a:t> MABON</a:t>
            </a:r>
            <a:endParaRPr lang="en-US" sz="5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F23904-3DFA-4105-AE50-DE812B9B1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0693" y="3598339"/>
            <a:ext cx="9440034" cy="104986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</p:txBody>
      </p:sp>
      <p:pic>
        <p:nvPicPr>
          <p:cNvPr id="9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6B0CC68-6827-4313-8FF6-256901AD5D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3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4120191" y="2265195"/>
            <a:ext cx="8185329" cy="4604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 descr="http://db.edcs.eu/epigr/bilder/$RIB_0112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" y="1531095"/>
            <a:ext cx="3265156" cy="54031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2269392" y="5679190"/>
            <a:ext cx="12025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RIB 1120 </a:t>
            </a:r>
            <a:br>
              <a:rPr lang="en-US" b="1" dirty="0" smtClean="0"/>
            </a:br>
            <a:r>
              <a:rPr lang="en-US" b="1" dirty="0" err="1" smtClean="0"/>
              <a:t>Corbridge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409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961637-E875-4F65-B872-055F4A6A31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l="12054" t="6659" r="8303" b="52609"/>
          <a:stretch/>
        </p:blipFill>
        <p:spPr>
          <a:xfrm>
            <a:off x="20" y="10"/>
            <a:ext cx="12420580" cy="67913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CD9F8E1-79B3-4D8B-8FFE-7290ABAD8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56" y="171649"/>
            <a:ext cx="11791126" cy="8997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 smtClean="0"/>
              <a:t>MAPONUS </a:t>
            </a:r>
            <a:r>
              <a:rPr lang="en-US" sz="5400" dirty="0" smtClean="0">
                <a:sym typeface="Wingdings" panose="05000000000000000000" pitchFamily="2" charset="2"/>
              </a:rPr>
              <a:t> MABON</a:t>
            </a:r>
            <a:endParaRPr lang="en-US" sz="5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F23904-3DFA-4105-AE50-DE812B9B1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0293" y="1450562"/>
            <a:ext cx="9440034" cy="1049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 err="1" smtClean="0"/>
              <a:t>Patrizia</a:t>
            </a:r>
            <a:r>
              <a:rPr lang="en-US" b="1" dirty="0" smtClean="0"/>
              <a:t> de Bernardo </a:t>
            </a:r>
            <a:r>
              <a:rPr lang="en-US" b="1" dirty="0" err="1" smtClean="0"/>
              <a:t>Stempel</a:t>
            </a:r>
            <a:r>
              <a:rPr lang="en-US" b="1" dirty="0" smtClean="0"/>
              <a:t>: </a:t>
            </a:r>
            <a:r>
              <a:rPr lang="en-US" b="1" dirty="0" err="1" smtClean="0"/>
              <a:t>mapos</a:t>
            </a:r>
            <a:r>
              <a:rPr lang="en-US" b="1" dirty="0" smtClean="0"/>
              <a:t> ‘son’ </a:t>
            </a:r>
            <a:r>
              <a:rPr lang="en-US" b="1" dirty="0" smtClean="0">
                <a:sym typeface="Wingdings" panose="05000000000000000000" pitchFamily="2" charset="2"/>
              </a:rPr>
              <a:t> </a:t>
            </a:r>
            <a:r>
              <a:rPr lang="en-US" b="1" dirty="0" err="1" smtClean="0">
                <a:sym typeface="Wingdings" panose="05000000000000000000" pitchFamily="2" charset="2"/>
              </a:rPr>
              <a:t>Maponos</a:t>
            </a:r>
            <a:r>
              <a:rPr lang="en-US" b="1" dirty="0" smtClean="0">
                <a:sym typeface="Wingdings" panose="05000000000000000000" pitchFamily="2" charset="2"/>
              </a:rPr>
              <a:t>  ‘the divine son’</a:t>
            </a:r>
            <a:endParaRPr lang="en-US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1453" y="2698153"/>
            <a:ext cx="7581929" cy="4264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2" descr="http://db.edcs.eu/epigr/bilder/$RIB_0112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" y="1531095"/>
            <a:ext cx="3265156" cy="54031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269392" y="5679190"/>
            <a:ext cx="12025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RIB 1120 </a:t>
            </a:r>
            <a:br>
              <a:rPr lang="en-US" b="1" dirty="0" smtClean="0"/>
            </a:br>
            <a:r>
              <a:rPr lang="en-US" b="1" dirty="0" err="1" smtClean="0"/>
              <a:t>Corbridge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586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961637-E875-4F65-B872-055F4A6A31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l="12054" t="6659" r="8303" b="52609"/>
          <a:stretch/>
        </p:blipFill>
        <p:spPr>
          <a:xfrm>
            <a:off x="20" y="10"/>
            <a:ext cx="12420580" cy="67913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CD9F8E1-79B3-4D8B-8FFE-7290ABAD8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56" y="171649"/>
            <a:ext cx="11791126" cy="8997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 smtClean="0"/>
              <a:t>MAPONUS </a:t>
            </a:r>
            <a:r>
              <a:rPr lang="en-US" sz="5400" dirty="0" smtClean="0">
                <a:sym typeface="Wingdings" panose="05000000000000000000" pitchFamily="2" charset="2"/>
              </a:rPr>
              <a:t> MABON</a:t>
            </a:r>
            <a:endParaRPr lang="en-US" sz="5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F23904-3DFA-4105-AE50-DE812B9B1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0293" y="1450562"/>
            <a:ext cx="9440034" cy="1049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Patrizia</a:t>
            </a:r>
            <a:r>
              <a:rPr lang="en-US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de Bernardo </a:t>
            </a:r>
            <a:r>
              <a:rPr lang="en-US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Stempel</a:t>
            </a:r>
            <a:r>
              <a:rPr lang="en-US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 </a:t>
            </a:r>
            <a:r>
              <a:rPr lang="en-US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mapos</a:t>
            </a:r>
            <a:r>
              <a:rPr lang="en-US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‘son’ </a:t>
            </a:r>
            <a:r>
              <a:rPr lang="en-US" b="1" dirty="0" smtClean="0">
                <a:solidFill>
                  <a:schemeClr val="accent2">
                    <a:lumMod val="60000"/>
                    <a:lumOff val="40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US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sym typeface="Wingdings" panose="05000000000000000000" pitchFamily="2" charset="2"/>
              </a:rPr>
              <a:t>Maponos</a:t>
            </a:r>
            <a:r>
              <a:rPr lang="en-US" b="1" dirty="0" smtClean="0">
                <a:solidFill>
                  <a:schemeClr val="accent2">
                    <a:lumMod val="60000"/>
                    <a:lumOff val="40000"/>
                  </a:schemeClr>
                </a:solidFill>
                <a:sym typeface="Wingdings" panose="05000000000000000000" pitchFamily="2" charset="2"/>
              </a:rPr>
              <a:t>  ‘the divine son’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902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1173</Words>
  <Application>Microsoft Office PowerPoint</Application>
  <PresentationFormat>Widescreen</PresentationFormat>
  <Paragraphs>177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Calisto MT</vt:lpstr>
      <vt:lpstr>Trebuchet MS</vt:lpstr>
      <vt:lpstr>Wingdings 2</vt:lpstr>
      <vt:lpstr>Wingdings</vt:lpstr>
      <vt:lpstr>Slate</vt:lpstr>
      <vt:lpstr>HPCS 4006 - Unit 6 Creating New ‘Celtic’ Deities</vt:lpstr>
      <vt:lpstr>What do you mean  “Creating New ‘Celtic’ Deities”?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Essential : A critical analysis of ALL the available evidence</vt:lpstr>
      <vt:lpstr>The meaning of the ‘WHEEL’ ?</vt:lpstr>
      <vt:lpstr>The meaning of the ‘WHEEL’ ?</vt:lpstr>
      <vt:lpstr>The meaning of the ‘WHEEL’ ?</vt:lpstr>
      <vt:lpstr>The meaning of the ‘WHEEL’ ?</vt:lpstr>
      <vt:lpstr>The meaning of the ‘WHEEL’ ?</vt:lpstr>
      <vt:lpstr>The meaning of the ‘WHEEL’ ?</vt:lpstr>
      <vt:lpstr>Yes, a wheel-god but was his name ‘Taranis’?</vt:lpstr>
      <vt:lpstr>Yes, a wheel-god but was his name ‘Taranis’?</vt:lpstr>
      <vt:lpstr>How would you write an assignment about TARANIS ? Think of evidence, source problems, arguments pro &amp; contra,… </vt:lpstr>
      <vt:lpstr>MAPONUS</vt:lpstr>
      <vt:lpstr>MAPONUS  MABON</vt:lpstr>
      <vt:lpstr>MAPONUS  MABON</vt:lpstr>
      <vt:lpstr>MAPONUS  MABON</vt:lpstr>
      <vt:lpstr>MAPONUS  MABON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HPCS 4006 - Unit 6 Creating New ‘Celtic’ Deities</dc:title>
  <dc:creator>Ralph Haeussler</dc:creator>
  <cp:lastModifiedBy>Ralph Haeussler</cp:lastModifiedBy>
  <cp:revision>4</cp:revision>
  <dcterms:created xsi:type="dcterms:W3CDTF">2019-03-20T03:02:36Z</dcterms:created>
  <dcterms:modified xsi:type="dcterms:W3CDTF">2019-03-20T17:05:30Z</dcterms:modified>
</cp:coreProperties>
</file>